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3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4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9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8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2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9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B390B-CD2B-4B60-9F2B-03B7A2342CFE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0F29C-931A-4782-823B-A5C22B7B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9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Rosetta Mission Data Review</a:t>
            </a:r>
            <a:br>
              <a:rPr lang="en-US" dirty="0" smtClean="0"/>
            </a:br>
            <a:r>
              <a:rPr lang="en-US" dirty="0" smtClean="0"/>
              <a:t>MIRO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Milam</a:t>
            </a:r>
          </a:p>
          <a:p>
            <a:r>
              <a:rPr lang="en-US" dirty="0" smtClean="0"/>
              <a:t>4/3/2012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1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Inconsistency with British and American English between documents and within documents. – RID submitted.</a:t>
            </a:r>
          </a:p>
          <a:p>
            <a:r>
              <a:rPr lang="en-US" dirty="0" smtClean="0"/>
              <a:t>Number of typos – already RID.</a:t>
            </a:r>
          </a:p>
          <a:p>
            <a:r>
              <a:rPr lang="en-US" dirty="0" smtClean="0"/>
              <a:t>Need units in dataset.cat – UT for start/stop time. – RID submitted.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DSB spectrometer – no SB calibration information found. (in Inst.cat SSB performance is presented).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SSB spectra, the rejection should also be noted and available.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5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CTS_LEVEL_3_FORMAT.FMT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Two columns (S0 and S1) are not defined beyond “spare”.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Same as Table 9.4-2 in User Manual?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User’s Manual: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channel numbers are defined for all but Band 7 &amp; 8.  It is not clear how to derive these if they are variable.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7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MIRO_READ_DATA: Could not get the program to compile </a:t>
            </a:r>
          </a:p>
          <a:p>
            <a:r>
              <a:rPr lang="en-US" dirty="0" err="1" smtClean="0"/>
              <a:t>NASAView</a:t>
            </a:r>
            <a:r>
              <a:rPr lang="en-US" dirty="0" smtClean="0"/>
              <a:t>: can properly view all data columns, though spectra are embedded.</a:t>
            </a:r>
          </a:p>
          <a:p>
            <a:r>
              <a:rPr lang="en-US" dirty="0" smtClean="0"/>
              <a:t>No access to IDL at the time of data review.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624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169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Rosetta Mission Data Review MIRO</vt:lpstr>
      <vt:lpstr>General Comments</vt:lpstr>
      <vt:lpstr>Few things</vt:lpstr>
      <vt:lpstr>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Mission Data Review MIRO</dc:title>
  <dc:creator>Milam, Stefanie N  (GSFC-6910)</dc:creator>
  <cp:lastModifiedBy>Milam, Stefanie N  (GSFC-6910)</cp:lastModifiedBy>
  <cp:revision>15</cp:revision>
  <dcterms:created xsi:type="dcterms:W3CDTF">2012-04-03T12:48:58Z</dcterms:created>
  <dcterms:modified xsi:type="dcterms:W3CDTF">2012-04-03T16:17:28Z</dcterms:modified>
</cp:coreProperties>
</file>