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67" r:id="rId6"/>
    <p:sldId id="258" r:id="rId7"/>
    <p:sldId id="259" r:id="rId8"/>
    <p:sldId id="260" r:id="rId9"/>
    <p:sldId id="266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5315-B89A-4068-A45F-4876196D5F59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0F33-502D-4DA5-99F5-828893B2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5315-B89A-4068-A45F-4876196D5F59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0F33-502D-4DA5-99F5-828893B2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5315-B89A-4068-A45F-4876196D5F59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0F33-502D-4DA5-99F5-828893B2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9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5315-B89A-4068-A45F-4876196D5F59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0F33-502D-4DA5-99F5-828893B2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2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5315-B89A-4068-A45F-4876196D5F59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0F33-502D-4DA5-99F5-828893B2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3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5315-B89A-4068-A45F-4876196D5F59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0F33-502D-4DA5-99F5-828893B2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6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5315-B89A-4068-A45F-4876196D5F59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0F33-502D-4DA5-99F5-828893B2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5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5315-B89A-4068-A45F-4876196D5F59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0F33-502D-4DA5-99F5-828893B2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6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5315-B89A-4068-A45F-4876196D5F59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0F33-502D-4DA5-99F5-828893B2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5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5315-B89A-4068-A45F-4876196D5F59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0F33-502D-4DA5-99F5-828893B2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8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5315-B89A-4068-A45F-4876196D5F59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0F33-502D-4DA5-99F5-828893B2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5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C5315-B89A-4068-A45F-4876196D5F59}" type="datetimeFigureOut">
              <a:rPr lang="en-US" smtClean="0"/>
              <a:t>4/1/2012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60F33-502D-4DA5-99F5-828893B2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0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Rosetta </a:t>
            </a:r>
            <a:r>
              <a:rPr lang="en-US" dirty="0" err="1" smtClean="0"/>
              <a:t>Lutetia</a:t>
            </a:r>
            <a:r>
              <a:rPr lang="en-US" dirty="0" smtClean="0"/>
              <a:t> </a:t>
            </a:r>
            <a:r>
              <a:rPr lang="en-US" dirty="0" smtClean="0"/>
              <a:t>ALICE </a:t>
            </a:r>
            <a:r>
              <a:rPr lang="en-US" dirty="0" smtClean="0"/>
              <a:t>PDS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 Morgenthaler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60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RA_100710150716_HIS3_</a:t>
            </a:r>
            <a:r>
              <a:rPr lang="en-US" dirty="0" smtClean="0">
                <a:solidFill>
                  <a:srgbClr val="C00000"/>
                </a:solidFill>
              </a:rPr>
              <a:t>LIN</a:t>
            </a:r>
            <a:r>
              <a:rPr lang="en-US" dirty="0" smtClean="0"/>
              <a:t>.FIT</a:t>
            </a:r>
            <a:br>
              <a:rPr lang="en-US" dirty="0" smtClean="0"/>
            </a:br>
            <a:r>
              <a:rPr lang="en-US" dirty="0" smtClean="0"/>
              <a:t>actual science spectrum in nice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52" y="1360932"/>
            <a:ext cx="8976248" cy="4811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020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RA_100710150716_HIS3_</a:t>
            </a:r>
            <a:r>
              <a:rPr lang="en-US" dirty="0" smtClean="0">
                <a:solidFill>
                  <a:srgbClr val="C00000"/>
                </a:solidFill>
              </a:rPr>
              <a:t>SCI</a:t>
            </a:r>
            <a:r>
              <a:rPr lang="en-US" dirty="0" smtClean="0"/>
              <a:t>.FIT</a:t>
            </a:r>
            <a:br>
              <a:rPr lang="en-US" dirty="0" smtClean="0"/>
            </a:br>
            <a:r>
              <a:rPr lang="en-US" dirty="0" smtClean="0"/>
              <a:t>Not the best science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45063"/>
            <a:ext cx="9067800" cy="482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323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sci_spec</a:t>
            </a:r>
            <a:r>
              <a:rPr lang="en-US" dirty="0" smtClean="0"/>
              <a:t>/</a:t>
            </a:r>
            <a:r>
              <a:rPr lang="en-US" dirty="0" err="1" smtClean="0"/>
              <a:t>lin_spec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level 4 </a:t>
            </a:r>
            <a:r>
              <a:rPr lang="en-US" b="1" dirty="0" smtClean="0"/>
              <a:t>pixels </a:t>
            </a:r>
            <a:r>
              <a:rPr lang="en-US" dirty="0" smtClean="0"/>
              <a:t>are per angstrom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647826"/>
            <a:ext cx="9144000" cy="4923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031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PDS labels for level 4 </a:t>
            </a:r>
            <a:r>
              <a:rPr lang="en-US" dirty="0" err="1" smtClean="0"/>
              <a:t>spectro</a:t>
            </a:r>
            <a:r>
              <a:rPr lang="en-US" dirty="0" smtClean="0"/>
              <a:t>-imaging pixels are not consistent with FITS headers or data</a:t>
            </a:r>
          </a:p>
          <a:p>
            <a:pPr lvl="1"/>
            <a:r>
              <a:rPr lang="en-US" dirty="0" smtClean="0"/>
              <a:t>Not PDS labeled as “per Angstrom”</a:t>
            </a:r>
          </a:p>
          <a:p>
            <a:pPr lvl="1"/>
            <a:r>
              <a:rPr lang="en-US" dirty="0" smtClean="0"/>
              <a:t>Referred to as level 3 product</a:t>
            </a:r>
          </a:p>
          <a:p>
            <a:r>
              <a:rPr lang="en-US" dirty="0" smtClean="0"/>
              <a:t>No reference for coordinate system of asteroid given (how are SUB_SPACECRAFT_LON/LAT determined)?</a:t>
            </a:r>
          </a:p>
          <a:p>
            <a:pPr lvl="1"/>
            <a:r>
              <a:rPr lang="en-US" dirty="0" smtClean="0"/>
              <a:t>maybe this is my ignorance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44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GEOMETRY directory is nice (at least for stars)</a:t>
            </a:r>
          </a:p>
          <a:p>
            <a:pPr lvl="1"/>
            <a:r>
              <a:rPr lang="en-US" dirty="0" smtClean="0"/>
              <a:t>Checked consistency with one of the stellar calibrations</a:t>
            </a:r>
          </a:p>
          <a:p>
            <a:pPr lvl="2"/>
            <a:r>
              <a:rPr lang="en-US" dirty="0" smtClean="0"/>
              <a:t>Star not centered in slit image in GEOMETRY image</a:t>
            </a:r>
          </a:p>
          <a:p>
            <a:pPr lvl="2"/>
            <a:r>
              <a:rPr lang="en-US" dirty="0" smtClean="0"/>
              <a:t>Stellar spectrum not centered in ALICE image</a:t>
            </a:r>
          </a:p>
          <a:p>
            <a:pPr lvl="2"/>
            <a:r>
              <a:rPr lang="en-US" dirty="0" smtClean="0"/>
              <a:t>Makes sense</a:t>
            </a:r>
          </a:p>
          <a:p>
            <a:r>
              <a:rPr lang="en-US" dirty="0" smtClean="0"/>
              <a:t>DOCUMENTATION is extensive (but could use a dictionary, see next page)</a:t>
            </a:r>
          </a:p>
          <a:p>
            <a:pPr lvl="1"/>
            <a:r>
              <a:rPr lang="en-US" dirty="0" smtClean="0"/>
              <a:t>Very nice to have pipeline reduction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3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 smtClean="0"/>
              <a:t>Minor 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OBT? (not in a dictionary of terms), in another world I have heard this called mission elapse time (MET).  But is it different?</a:t>
            </a:r>
          </a:p>
          <a:p>
            <a:r>
              <a:rPr lang="en-US" dirty="0" smtClean="0"/>
              <a:t>What is AST2?</a:t>
            </a:r>
          </a:p>
          <a:p>
            <a:r>
              <a:rPr lang="en-US" dirty="0" smtClean="0"/>
              <a:t>What is LIN</a:t>
            </a:r>
          </a:p>
          <a:p>
            <a:pPr lvl="1"/>
            <a:r>
              <a:rPr lang="en-US" dirty="0" smtClean="0"/>
              <a:t>Found answer in DOCUMENT/ALICE_DATA_TO_RAYLEIGHS.ASC but a dictionary would be a nicer place to collect all of this stuff</a:t>
            </a:r>
          </a:p>
          <a:p>
            <a:r>
              <a:rPr lang="en-US" dirty="0" smtClean="0"/>
              <a:t>CATALOG/CATINFO.TXT</a:t>
            </a:r>
          </a:p>
          <a:p>
            <a:pPr lvl="1"/>
            <a:r>
              <a:rPr lang="en-US" dirty="0" smtClean="0"/>
              <a:t>IMHOST.CAT </a:t>
            </a:r>
            <a:r>
              <a:rPr lang="en-US" dirty="0" smtClean="0">
                <a:sym typeface="Wingdings" pitchFamily="2" charset="2"/>
              </a:rPr>
              <a:t> RO.CAT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MISSION.CAT  ROSETTA.CAT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ALICE_RO.CAT  INST.CAT</a:t>
            </a:r>
          </a:p>
        </p:txBody>
      </p:sp>
    </p:spTree>
    <p:extLst>
      <p:ext uri="{BB962C8B-B14F-4D97-AF65-F5344CB8AC3E}">
        <p14:creationId xmlns:p14="http://schemas.microsoft.com/office/powerpoint/2010/main" val="437401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ym typeface="Wingdings" pitchFamily="2" charset="2"/>
              </a:rPr>
              <a:t>No systematic overview of directory naming structure</a:t>
            </a:r>
          </a:p>
          <a:p>
            <a:r>
              <a:rPr lang="en-US" dirty="0" smtClean="0">
                <a:sym typeface="Wingdings" pitchFamily="2" charset="2"/>
              </a:rPr>
              <a:t>e.g. explaining all acronyms in </a:t>
            </a:r>
            <a:r>
              <a:rPr lang="en-US" dirty="0" err="1" smtClean="0">
                <a:sym typeface="Wingdings" pitchFamily="2" charset="2"/>
              </a:rPr>
              <a:t>mission_inst_level</a:t>
            </a:r>
            <a:r>
              <a:rPr lang="en-US" dirty="0" smtClean="0">
                <a:sym typeface="Wingdings" pitchFamily="2" charset="2"/>
              </a:rPr>
              <a:t>_???_</a:t>
            </a:r>
            <a:r>
              <a:rPr lang="en-US" dirty="0" err="1" smtClean="0">
                <a:sym typeface="Wingdings" pitchFamily="2" charset="2"/>
              </a:rPr>
              <a:t>ver</a:t>
            </a:r>
            <a:r>
              <a:rPr lang="en-US" dirty="0" smtClean="0">
                <a:sym typeface="Wingdings" pitchFamily="2" charset="2"/>
              </a:rPr>
              <a:t>  in, say, CATINFO.TXT</a:t>
            </a:r>
          </a:p>
          <a:p>
            <a:r>
              <a:rPr lang="en-US" dirty="0" smtClean="0">
                <a:sym typeface="Wingdings" pitchFamily="2" charset="2"/>
              </a:rPr>
              <a:t>Is this normal for PDS?</a:t>
            </a:r>
            <a:endParaRPr lang="en-US" dirty="0" smtClean="0"/>
          </a:p>
          <a:p>
            <a:r>
              <a:rPr lang="en-US" dirty="0" smtClean="0"/>
              <a:t>Connection to higher meta-level is always nice, so you don’t have to start in exactly the “right place” at the top level</a:t>
            </a:r>
          </a:p>
          <a:p>
            <a:pPr lvl="1"/>
            <a:r>
              <a:rPr lang="en-US" dirty="0" smtClean="0"/>
              <a:t>What if PDS software goes missing?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29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ALICE_RO.CAT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detector has a 1024x32 pixel format (wavelength x spatial) with two </a:t>
            </a:r>
            <a:r>
              <a:rPr lang="en-US" dirty="0" smtClean="0">
                <a:solidFill>
                  <a:srgbClr val="C00000"/>
                </a:solidFill>
              </a:rPr>
              <a:t>side-by-side</a:t>
            </a:r>
            <a:r>
              <a:rPr lang="en-US" dirty="0" smtClean="0"/>
              <a:t>, solar-blind cathodes separated by a small gap.</a:t>
            </a:r>
          </a:p>
          <a:p>
            <a:endParaRPr lang="en-US" dirty="0" smtClean="0"/>
          </a:p>
          <a:p>
            <a:r>
              <a:rPr lang="en-US" dirty="0" smtClean="0"/>
              <a:t>Suggest: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The detector has a 1024x32 pixel format (wavelength x spatial) with two side-by-side, solar-blind cathodes separated by a small </a:t>
            </a:r>
            <a:r>
              <a:rPr lang="en-US" dirty="0" smtClean="0">
                <a:solidFill>
                  <a:srgbClr val="00B0F0"/>
                </a:solidFill>
              </a:rPr>
              <a:t>wavelength</a:t>
            </a:r>
            <a:r>
              <a:rPr lang="en-US" dirty="0" smtClean="0"/>
              <a:t> gap.</a:t>
            </a:r>
          </a:p>
        </p:txBody>
      </p:sp>
    </p:spTree>
    <p:extLst>
      <p:ext uri="{BB962C8B-B14F-4D97-AF65-F5344CB8AC3E}">
        <p14:creationId xmlns:p14="http://schemas.microsoft.com/office/powerpoint/2010/main" val="396816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DOCUMENT/DOCINFO.TXT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[DOCUMENT] Directory </a:t>
            </a:r>
            <a:r>
              <a:rPr lang="en-US" dirty="0" err="1" smtClean="0"/>
              <a:t>containgin</a:t>
            </a:r>
            <a:r>
              <a:rPr lang="en-US" dirty="0" smtClean="0"/>
              <a:t> supplemental documentation for Alice data.    </a:t>
            </a:r>
          </a:p>
          <a:p>
            <a:r>
              <a:rPr lang="en-US" dirty="0" smtClean="0"/>
              <a:t>typo</a:t>
            </a:r>
          </a:p>
          <a:p>
            <a:r>
              <a:rPr lang="en-US" dirty="0" smtClean="0"/>
              <a:t>[DOCUMENT] Directory containing supplemental documentation for Alice data.    </a:t>
            </a:r>
          </a:p>
          <a:p>
            <a:endParaRPr lang="en-US" dirty="0" smtClean="0"/>
          </a:p>
          <a:p>
            <a:r>
              <a:rPr lang="en-US" dirty="0" smtClean="0"/>
              <a:t>Very nice to have the code.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CALIB/RA_FLAT_002.FIT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header explains flat problem, which is almost visible in ds9</a:t>
            </a:r>
          </a:p>
          <a:p>
            <a:r>
              <a:rPr lang="en-US" dirty="0" smtClean="0"/>
              <a:t>Is this something that could be fixed numerically (e.g. smoothed using a combination of cross-dispersion and dispersion direction data)?</a:t>
            </a:r>
          </a:p>
          <a:p>
            <a:pPr lvl="1"/>
            <a:r>
              <a:rPr lang="en-US" dirty="0" smtClean="0"/>
              <a:t>Talk to me if this is not intuitive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14800"/>
            <a:ext cx="6219825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191000" y="4572000"/>
            <a:ext cx="3400425" cy="990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14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Asteroid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little disappointed asteroid was stellar</a:t>
            </a:r>
          </a:p>
          <a:p>
            <a:r>
              <a:rPr lang="en-US" dirty="0" smtClean="0"/>
              <a:t> CATALOG/DATASET.CAT:</a:t>
            </a:r>
          </a:p>
          <a:p>
            <a:pPr lvl="1"/>
            <a:r>
              <a:rPr lang="en-US" dirty="0" smtClean="0"/>
              <a:t>SUB_SPACECRAFT_LATITUDE, SUB_SPACECRAFT_LONGITUDE are given in the PLANETOGRAPHIC coordinate system</a:t>
            </a:r>
          </a:p>
          <a:p>
            <a:pPr lvl="1"/>
            <a:r>
              <a:rPr lang="en-US" dirty="0" smtClean="0"/>
              <a:t>No reference for this coordinate system is given (that I could find)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31133"/>
            <a:ext cx="8763000" cy="492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1538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409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Rosetta Lutetia ALICE PDS Review</vt:lpstr>
      <vt:lpstr>Major Nits</vt:lpstr>
      <vt:lpstr>Cudos</vt:lpstr>
      <vt:lpstr>Minor Nits</vt:lpstr>
      <vt:lpstr>PDS questions</vt:lpstr>
      <vt:lpstr>In ALICE_RO.CAT</vt:lpstr>
      <vt:lpstr>DOCUMENT/DOCINFO.TXT</vt:lpstr>
      <vt:lpstr>CALIB/RA_FLAT_002.FIT</vt:lpstr>
      <vt:lpstr>Asteroid image</vt:lpstr>
      <vt:lpstr>RA_100710150716_HIS3_LIN.FIT actual science spectrum in nice units</vt:lpstr>
      <vt:lpstr>RA_100710150716_HIS3_SCI.FIT Not the best science units</vt:lpstr>
      <vt:lpstr>sci_spec/lin_spec level 4 pixels are per angstrom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jpmorgen</dc:creator>
  <cp:lastModifiedBy>jpmorgen</cp:lastModifiedBy>
  <cp:revision>41</cp:revision>
  <dcterms:created xsi:type="dcterms:W3CDTF">2012-04-01T14:35:37Z</dcterms:created>
  <dcterms:modified xsi:type="dcterms:W3CDTF">2012-04-01T16:23:16Z</dcterms:modified>
</cp:coreProperties>
</file>