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Default Extension="tiff" ContentType="image/tiff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D4F-5907-E847-AB48-FDFC7071645B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DD27-BE07-334F-BF8B-CDF6493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D4F-5907-E847-AB48-FDFC7071645B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DD27-BE07-334F-BF8B-CDF6493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D4F-5907-E847-AB48-FDFC7071645B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DD27-BE07-334F-BF8B-CDF6493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D4F-5907-E847-AB48-FDFC7071645B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DD27-BE07-334F-BF8B-CDF6493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D4F-5907-E847-AB48-FDFC7071645B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DD27-BE07-334F-BF8B-CDF6493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D4F-5907-E847-AB48-FDFC7071645B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DD27-BE07-334F-BF8B-CDF6493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D4F-5907-E847-AB48-FDFC7071645B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DD27-BE07-334F-BF8B-CDF6493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D4F-5907-E847-AB48-FDFC7071645B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DD27-BE07-334F-BF8B-CDF6493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D4F-5907-E847-AB48-FDFC7071645B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DD27-BE07-334F-BF8B-CDF6493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D4F-5907-E847-AB48-FDFC7071645B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DD27-BE07-334F-BF8B-CDF6493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8D4F-5907-E847-AB48-FDFC7071645B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DD27-BE07-334F-BF8B-CDF6493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38D4F-5907-E847-AB48-FDFC7071645B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BDD27-BE07-334F-BF8B-CDF64930F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dif-c-hrii-3 4</a:t>
            </a:r>
            <a:r>
              <a:rPr lang="en-US" smtClean="0"/>
              <a:t>-epoxi-hartley2</a:t>
            </a:r>
            <a:r>
              <a:rPr lang="en-US" dirty="0" smtClean="0"/>
              <a:t>-v2.0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M. DiSanti, lead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10110408_4000600_005_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939800"/>
            <a:ext cx="5918200" cy="45540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100" y="1841500"/>
            <a:ext cx="274320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Straightforward to extract spectra (centered ~row 55)</a:t>
            </a:r>
          </a:p>
          <a:p>
            <a:endParaRPr lang="en-US" dirty="0" smtClean="0"/>
          </a:p>
          <a:p>
            <a:r>
              <a:rPr lang="en-US" dirty="0" smtClean="0"/>
              <a:t>Not clear what “central” rows represent</a:t>
            </a:r>
          </a:p>
          <a:p>
            <a:endParaRPr lang="en-US" dirty="0" smtClean="0"/>
          </a:p>
          <a:p>
            <a:r>
              <a:rPr lang="en-US" dirty="0" smtClean="0"/>
              <a:t>Spectral curvature to emissions, even though lambda-cal is uniform along slit (?) (</a:t>
            </a:r>
            <a:r>
              <a:rPr lang="en-US" dirty="0" err="1" smtClean="0"/>
              <a:t>specmap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diance_convers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94" y="790687"/>
            <a:ext cx="8440233" cy="5784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3041" y="516895"/>
            <a:ext cx="520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Radiance Conversion (W/m^2/sr/um) </a:t>
            </a:r>
            <a:r>
              <a:rPr lang="en-US" dirty="0" err="1" smtClean="0"/>
              <a:t>vs</a:t>
            </a:r>
            <a:r>
              <a:rPr lang="en-US" dirty="0" smtClean="0"/>
              <a:t>   (RAW DN</a:t>
            </a:r>
            <a:r>
              <a:rPr lang="en-US" dirty="0" smtClean="0"/>
              <a:t>/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03p_spe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5" y="414901"/>
            <a:ext cx="9048092" cy="56869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_cal_135_145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77800"/>
            <a:ext cx="8642724" cy="6388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c1_135_145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431800"/>
            <a:ext cx="8642350" cy="6219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4401" y="685800"/>
            <a:ext cx="42544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Temp is </a:t>
            </a:r>
            <a:r>
              <a:rPr lang="en-US" dirty="0" err="1" smtClean="0"/>
              <a:t>relevent</a:t>
            </a:r>
            <a:r>
              <a:rPr lang="en-US" dirty="0" smtClean="0"/>
              <a:t>? prism, primary T’s are very close (lines ~67,68 in </a:t>
            </a:r>
            <a:r>
              <a:rPr lang="en-US" dirty="0" err="1" smtClean="0"/>
              <a:t>lbl</a:t>
            </a:r>
            <a:r>
              <a:rPr lang="en-US" dirty="0" smtClean="0"/>
              <a:t> file);</a:t>
            </a:r>
          </a:p>
          <a:p>
            <a:endParaRPr lang="en-US" dirty="0"/>
          </a:p>
          <a:p>
            <a:r>
              <a:rPr lang="en-US" dirty="0" smtClean="0"/>
              <a:t>TEMPSIM keyword (line 295); </a:t>
            </a:r>
          </a:p>
          <a:p>
            <a:endParaRPr lang="en-US" dirty="0"/>
          </a:p>
          <a:p>
            <a:r>
              <a:rPr lang="en-US" dirty="0" smtClean="0"/>
              <a:t>Temp string in filename.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this be made clearer?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116</Words>
  <Application>Microsoft Macintosh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dif-c-hrii-3 4-epoxi-hartley2-v2.0</vt:lpstr>
      <vt:lpstr>Slide 2</vt:lpstr>
      <vt:lpstr>Slide 3</vt:lpstr>
      <vt:lpstr>Slide 4</vt:lpstr>
      <vt:lpstr>Slide 5</vt:lpstr>
      <vt:lpstr>Slide 6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dif-c-hrii-3 4-epoxi=hartley2-v2.0</dc:title>
  <dc:creator>Michael DiSanti</dc:creator>
  <cp:lastModifiedBy>Michael DiSanti</cp:lastModifiedBy>
  <cp:revision>12</cp:revision>
  <dcterms:created xsi:type="dcterms:W3CDTF">2013-03-05T14:49:03Z</dcterms:created>
  <dcterms:modified xsi:type="dcterms:W3CDTF">2013-03-05T14:52:09Z</dcterms:modified>
</cp:coreProperties>
</file>