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9E11-FE29-4F66-A4D9-5DB0AE4BE54A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21C3-FA40-4612-A4C6-7A1948945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5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9E11-FE29-4F66-A4D9-5DB0AE4BE54A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21C3-FA40-4612-A4C6-7A1948945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69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9E11-FE29-4F66-A4D9-5DB0AE4BE54A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21C3-FA40-4612-A4C6-7A1948945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9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9E11-FE29-4F66-A4D9-5DB0AE4BE54A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21C3-FA40-4612-A4C6-7A1948945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2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9E11-FE29-4F66-A4D9-5DB0AE4BE54A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21C3-FA40-4612-A4C6-7A1948945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5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9E11-FE29-4F66-A4D9-5DB0AE4BE54A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21C3-FA40-4612-A4C6-7A1948945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7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9E11-FE29-4F66-A4D9-5DB0AE4BE54A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21C3-FA40-4612-A4C6-7A1948945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8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9E11-FE29-4F66-A4D9-5DB0AE4BE54A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21C3-FA40-4612-A4C6-7A1948945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5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9E11-FE29-4F66-A4D9-5DB0AE4BE54A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21C3-FA40-4612-A4C6-7A1948945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0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9E11-FE29-4F66-A4D9-5DB0AE4BE54A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21C3-FA40-4612-A4C6-7A1948945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9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9E11-FE29-4F66-A4D9-5DB0AE4BE54A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21C3-FA40-4612-A4C6-7A1948945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7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F9E11-FE29-4F66-A4D9-5DB0AE4BE54A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021C3-FA40-4612-A4C6-7A1948945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6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ALICE PLUTOCRUISE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PDS Review, January 2014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Jeff Morgenthaler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Planetary Science Institute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169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Suggested improvements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AAREADME.TXT: 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Required Reading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Required Reading (see also Details) (cleans up SSR confusion)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Add </a:t>
            </a:r>
            <a:r>
              <a:rPr lang="en-US" dirty="0" err="1" smtClean="0">
                <a:solidFill>
                  <a:schemeClr val="bg1"/>
                </a:solidFill>
              </a:rPr>
              <a:t>seq_alice_plutocruise.tab</a:t>
            </a:r>
            <a:r>
              <a:rPr lang="en-US" dirty="0" smtClean="0">
                <a:solidFill>
                  <a:schemeClr val="bg1"/>
                </a:solidFill>
              </a:rPr>
              <a:t> to Required Reading list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n</a:t>
            </a:r>
            <a:r>
              <a:rPr lang="en-US" dirty="0" err="1" smtClean="0">
                <a:solidFill>
                  <a:schemeClr val="bg1"/>
                </a:solidFill>
              </a:rPr>
              <a:t>h_trajectory</a:t>
            </a:r>
            <a:r>
              <a:rPr lang="en-US" dirty="0" smtClean="0">
                <a:solidFill>
                  <a:schemeClr val="bg1"/>
                </a:solidFill>
              </a:rPr>
              <a:t> is in document, not catalog (correct place?)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ICD: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needs an acronym list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Are APIDs the same as </a:t>
            </a:r>
            <a:r>
              <a:rPr lang="en-US" dirty="0" err="1" smtClean="0">
                <a:solidFill>
                  <a:schemeClr val="bg1"/>
                </a:solidFill>
              </a:rPr>
              <a:t>ApIDs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Table 7-3 is confusing because </a:t>
            </a:r>
            <a:r>
              <a:rPr lang="en-US" dirty="0" err="1" smtClean="0">
                <a:solidFill>
                  <a:schemeClr val="bg1"/>
                </a:solidFill>
              </a:rPr>
              <a:t>ApIDs</a:t>
            </a:r>
            <a:r>
              <a:rPr lang="en-US" dirty="0" smtClean="0">
                <a:solidFill>
                  <a:schemeClr val="bg1"/>
                </a:solidFill>
              </a:rPr>
              <a:t> are used that are not defined (11 and 14)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4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ALICE Basics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alice_ssr.pdf (STERNETAL2007)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1447800"/>
            <a:ext cx="913099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1555" y="640080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(SOC)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223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Alice on New Horizons – two FOVs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payload_ssr.pdf (WEAVERETAL2007)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" y="1819275"/>
            <a:ext cx="890877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254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01"/>
            <a:ext cx="8229600" cy="9654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ALICE two FOVs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payload_ssr.pdf (WEAVERETAL2007)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367"/>
            <a:ext cx="9144000" cy="573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 rot="1267004">
            <a:off x="248152" y="5517878"/>
            <a:ext cx="1530821" cy="7071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64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ALICE two FOVs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SOC slit big, slit filled resolution is 172 Å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Atmosphere may not fill slit – better resolution possible 2 – 3 </a:t>
            </a:r>
            <a:r>
              <a:rPr lang="en-US" dirty="0" smtClean="0">
                <a:solidFill>
                  <a:schemeClr val="bg1"/>
                </a:solidFill>
              </a:rPr>
              <a:t>Å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Airglow filled-slit resolution is 9</a:t>
            </a:r>
            <a:r>
              <a:rPr lang="en-US" dirty="0" smtClean="0">
                <a:solidFill>
                  <a:schemeClr val="bg1"/>
                </a:solidFill>
              </a:rPr>
              <a:t> Å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97" y="1617926"/>
            <a:ext cx="4507974" cy="402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41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Data directory structure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Example: 20070715_004679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Intelligible date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First 6 of 10 digit MET (a little abstract, but OK)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10 digit MET good for 317 years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File example: ali_0046791576_0x4b1_eng_1.fit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Inst</a:t>
            </a:r>
            <a:r>
              <a:rPr lang="en-US" dirty="0" smtClean="0">
                <a:solidFill>
                  <a:schemeClr val="bg1"/>
                </a:solidFill>
              </a:rPr>
              <a:t>; full MET; </a:t>
            </a:r>
            <a:r>
              <a:rPr lang="en-US" dirty="0" err="1" smtClean="0">
                <a:solidFill>
                  <a:schemeClr val="bg1"/>
                </a:solidFill>
              </a:rPr>
              <a:t>ApID</a:t>
            </a:r>
            <a:r>
              <a:rPr lang="en-US" dirty="0">
                <a:solidFill>
                  <a:schemeClr val="bg1"/>
                </a:solidFill>
              </a:rPr>
              <a:t>;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eng</a:t>
            </a:r>
            <a:r>
              <a:rPr lang="en-US" dirty="0" smtClean="0">
                <a:solidFill>
                  <a:schemeClr val="bg1"/>
                </a:solidFill>
              </a:rPr>
              <a:t>=raw; </a:t>
            </a:r>
            <a:r>
              <a:rPr lang="en-US" dirty="0" err="1" smtClean="0">
                <a:solidFill>
                  <a:schemeClr val="bg1"/>
                </a:solidFill>
              </a:rPr>
              <a:t>sci</a:t>
            </a:r>
            <a:r>
              <a:rPr lang="en-US" dirty="0" smtClean="0">
                <a:solidFill>
                  <a:schemeClr val="bg1"/>
                </a:solidFill>
              </a:rPr>
              <a:t>=</a:t>
            </a:r>
            <a:r>
              <a:rPr lang="en-US" dirty="0" err="1" smtClean="0">
                <a:solidFill>
                  <a:schemeClr val="bg1"/>
                </a:solidFill>
              </a:rPr>
              <a:t>cal</a:t>
            </a:r>
            <a:r>
              <a:rPr lang="en-US" dirty="0" smtClean="0">
                <a:solidFill>
                  <a:schemeClr val="bg1"/>
                </a:solidFill>
              </a:rPr>
              <a:t>; SOC </a:t>
            </a:r>
            <a:r>
              <a:rPr lang="en-US" dirty="0" err="1" smtClean="0">
                <a:solidFill>
                  <a:schemeClr val="bg1"/>
                </a:solidFill>
              </a:rPr>
              <a:t>ver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26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ALICE spectra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93" b="10293"/>
          <a:stretch/>
        </p:blipFill>
        <p:spPr bwMode="auto">
          <a:xfrm>
            <a:off x="0" y="990600"/>
            <a:ext cx="8953500" cy="266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3869516"/>
            <a:ext cx="8931729" cy="78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5330584"/>
            <a:ext cx="8931730" cy="76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5279" y="4800600"/>
            <a:ext cx="766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REQDESC = 'Calibration on rho Leo histogram observations (1.5 </a:t>
            </a:r>
            <a:r>
              <a:rPr lang="en-US" dirty="0" err="1" smtClean="0">
                <a:solidFill>
                  <a:schemeClr val="bg1"/>
                </a:solidFill>
              </a:rPr>
              <a:t>hr</a:t>
            </a:r>
            <a:r>
              <a:rPr lang="en-US" dirty="0" smtClean="0">
                <a:solidFill>
                  <a:schemeClr val="bg1"/>
                </a:solidFill>
              </a:rPr>
              <a:t> sec, ~6.3 kHz)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6400800"/>
            <a:ext cx="405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ρ </a:t>
            </a:r>
            <a:r>
              <a:rPr lang="en-US" dirty="0" smtClean="0">
                <a:solidFill>
                  <a:schemeClr val="bg1"/>
                </a:solidFill>
              </a:rPr>
              <a:t>Leo stretch: </a:t>
            </a:r>
            <a:r>
              <a:rPr lang="en-US" dirty="0" err="1" smtClean="0">
                <a:solidFill>
                  <a:schemeClr val="bg1"/>
                </a:solidFill>
              </a:rPr>
              <a:t>asinh</a:t>
            </a:r>
            <a:r>
              <a:rPr lang="en-US" dirty="0" smtClean="0">
                <a:solidFill>
                  <a:schemeClr val="bg1"/>
                </a:solidFill>
              </a:rPr>
              <a:t> (top), linear (bottom)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25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ALICE calibration on </a:t>
            </a:r>
            <a:r>
              <a:rPr lang="el-GR" dirty="0" smtClean="0">
                <a:solidFill>
                  <a:schemeClr val="bg1"/>
                </a:solidFill>
              </a:rPr>
              <a:t>ρ</a:t>
            </a:r>
            <a:r>
              <a:rPr lang="en-US" dirty="0" smtClean="0">
                <a:solidFill>
                  <a:schemeClr val="bg1"/>
                </a:solidFill>
              </a:rPr>
              <a:t> Leo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1143000"/>
            <a:ext cx="9982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86200"/>
            <a:ext cx="4038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657671"/>
            <a:ext cx="55371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IUE Standard Stars Atlas 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(NEWSIPS)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http://www-int.stsci.edu/~jinger/iweb/B/hd091316.html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0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Rating of ALICE PLUTOCRUISE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Completeness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Stuff is there – aareadme.txt could be improved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Intelligibility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FITS and ASCII file formats well documented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Good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Interpretability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Could be improved with more notes in SEQ file or a cookbook of how to piece multiple files together (meta-meta data)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Archive quality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Inflight calibration of P-ALICE is important.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 bit of an internal brain dump (see Interpretability), so currently tough for a Future Analyst to get into the brain of the P-ALICE team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14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288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ALICE PLUTOCRUISE PDS Review, January 2014</vt:lpstr>
      <vt:lpstr>ALICE Basics alice_ssr.pdf (STERNETAL2007)</vt:lpstr>
      <vt:lpstr>Alice on New Horizons – two FOVs payload_ssr.pdf (WEAVERETAL2007)</vt:lpstr>
      <vt:lpstr>ALICE two FOVs payload_ssr.pdf (WEAVERETAL2007)</vt:lpstr>
      <vt:lpstr>ALICE two FOVs </vt:lpstr>
      <vt:lpstr>Data directory structure</vt:lpstr>
      <vt:lpstr>ALICE spectra</vt:lpstr>
      <vt:lpstr>ALICE calibration on ρ Leo</vt:lpstr>
      <vt:lpstr>Rating of ALICE PLUTOCRUISE</vt:lpstr>
      <vt:lpstr>Suggested improvements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ALICE PLUTOCRUISE PDS Review, January 2014</dc:title>
  <dc:creator>jpmorgen</dc:creator>
  <cp:lastModifiedBy>jpmorgen</cp:lastModifiedBy>
  <cp:revision>22</cp:revision>
  <dcterms:created xsi:type="dcterms:W3CDTF">2014-01-09T15:29:29Z</dcterms:created>
  <dcterms:modified xsi:type="dcterms:W3CDTF">2014-01-09T21:15:05Z</dcterms:modified>
</cp:coreProperties>
</file>