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7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7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5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0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F9E11-FE29-4F66-A4D9-5DB0AE4BE54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21C3-FA40-4612-A4C6-7A1948945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Laboratory Ices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PDS Review, January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Jeff Morgenthaler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Planetary Science Institute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Documentation = *.cat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Simple explanation of setup looks good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pretty pictures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Refer to Icarus article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1555" y="640080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2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directory 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 </a:t>
            </a:r>
            <a:r>
              <a:rPr lang="en-US" dirty="0" smtClean="0">
                <a:solidFill>
                  <a:schemeClr val="bg1"/>
                </a:solidFill>
              </a:rPr>
              <a:t>ch3d_in_ch4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Self-explanatory</a:t>
            </a:r>
          </a:p>
          <a:p>
            <a:r>
              <a:rPr lang="en-US" dirty="0">
                <a:solidFill>
                  <a:schemeClr val="bg1"/>
                </a:solidFill>
              </a:rPr>
              <a:t>File: </a:t>
            </a:r>
            <a:r>
              <a:rPr lang="en-US" dirty="0" smtClean="0">
                <a:solidFill>
                  <a:schemeClr val="bg1"/>
                </a:solidFill>
              </a:rPr>
              <a:t>a_ch3d_2_5_40k.tab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sure what the 2_5 refers to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Important, since there is 2_9 and 4_5 for same temperatures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Couldn’t figure it out from quotes from the paper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2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Sample measurement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9724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22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Rating </a:t>
            </a:r>
            <a:r>
              <a:rPr lang="en-US" dirty="0" smtClean="0">
                <a:solidFill>
                  <a:schemeClr val="bg1"/>
                </a:solidFill>
              </a:rPr>
              <a:t>of laboratory 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Completeness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Stuff is </a:t>
            </a:r>
            <a:r>
              <a:rPr lang="en-US" dirty="0" smtClean="0">
                <a:solidFill>
                  <a:schemeClr val="bg1"/>
                </a:solidFill>
              </a:rPr>
              <a:t>there, but as to file names, I am not sure what I am looking at (interpretability)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Intelligibility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ASCII </a:t>
            </a:r>
            <a:r>
              <a:rPr lang="en-US" dirty="0" smtClean="0">
                <a:solidFill>
                  <a:schemeClr val="bg1"/>
                </a:solidFill>
              </a:rPr>
              <a:t>file </a:t>
            </a:r>
            <a:r>
              <a:rPr lang="en-US" dirty="0" smtClean="0">
                <a:solidFill>
                  <a:schemeClr val="bg1"/>
                </a:solidFill>
              </a:rPr>
              <a:t>format </a:t>
            </a:r>
            <a:r>
              <a:rPr lang="en-US" dirty="0" smtClean="0">
                <a:solidFill>
                  <a:schemeClr val="bg1"/>
                </a:solidFill>
              </a:rPr>
              <a:t>well </a:t>
            </a:r>
            <a:r>
              <a:rPr lang="en-US" dirty="0" smtClean="0">
                <a:solidFill>
                  <a:schemeClr val="bg1"/>
                </a:solidFill>
              </a:rPr>
              <a:t>documented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names not well documented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Interpretability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file names documented, would be perfect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Archive </a:t>
            </a:r>
            <a:r>
              <a:rPr lang="en-US" dirty="0" smtClean="0">
                <a:solidFill>
                  <a:schemeClr val="bg1"/>
                </a:solidFill>
              </a:rPr>
              <a:t>quality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Lab data on ices is worthy of inclusion in PDS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Data S/N look excellent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1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Suggested improvements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AAREADME.TXT: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Required Reading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Required Reading (see also Details) (cleans up SSR confusion)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Add </a:t>
            </a:r>
            <a:r>
              <a:rPr lang="en-US" dirty="0" err="1" smtClean="0">
                <a:solidFill>
                  <a:schemeClr val="bg1"/>
                </a:solidFill>
              </a:rPr>
              <a:t>seq_leisa_plutocruise.tab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Required Reading list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n</a:t>
            </a:r>
            <a:r>
              <a:rPr lang="en-US" dirty="0" err="1" smtClean="0">
                <a:solidFill>
                  <a:schemeClr val="bg1"/>
                </a:solidFill>
              </a:rPr>
              <a:t>h_trajectory</a:t>
            </a:r>
            <a:r>
              <a:rPr lang="en-US" dirty="0" smtClean="0">
                <a:solidFill>
                  <a:schemeClr val="bg1"/>
                </a:solidFill>
              </a:rPr>
              <a:t> is in document, not catalog (correct place?)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ICD: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needs an acronym list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Are APIDs the same as </a:t>
            </a:r>
            <a:r>
              <a:rPr lang="en-US" dirty="0" err="1" smtClean="0">
                <a:solidFill>
                  <a:schemeClr val="bg1"/>
                </a:solidFill>
              </a:rPr>
              <a:t>ApIDs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Table 7-3 is confusing because </a:t>
            </a:r>
            <a:r>
              <a:rPr lang="en-US" dirty="0" err="1" smtClean="0">
                <a:solidFill>
                  <a:schemeClr val="bg1"/>
                </a:solidFill>
              </a:rPr>
              <a:t>ApIDs</a:t>
            </a:r>
            <a:r>
              <a:rPr lang="en-US" dirty="0" smtClean="0">
                <a:solidFill>
                  <a:schemeClr val="bg1"/>
                </a:solidFill>
              </a:rPr>
              <a:t> are used that are not defined (11 and 14)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4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196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Laboratory Ices PDS Review, January 2014</vt:lpstr>
      <vt:lpstr>Documentation = *.cat</vt:lpstr>
      <vt:lpstr>Data directory structure</vt:lpstr>
      <vt:lpstr>Sample measurement</vt:lpstr>
      <vt:lpstr>Rating of laboratory ices</vt:lpstr>
      <vt:lpstr>Suggested improvements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PLUTOCRUISE PDS Review, January 2014</dc:title>
  <dc:creator>jpmorgen</dc:creator>
  <cp:lastModifiedBy>jpmorgen</cp:lastModifiedBy>
  <cp:revision>50</cp:revision>
  <dcterms:created xsi:type="dcterms:W3CDTF">2014-01-09T15:29:29Z</dcterms:created>
  <dcterms:modified xsi:type="dcterms:W3CDTF">2014-01-10T20:42:47Z</dcterms:modified>
</cp:coreProperties>
</file>