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5" r:id="rId8"/>
    <p:sldId id="261" r:id="rId9"/>
    <p:sldId id="267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9E11-FE29-4F66-A4D9-5DB0AE4BE54A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21C3-FA40-4612-A4C6-7A1948945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5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9E11-FE29-4F66-A4D9-5DB0AE4BE54A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21C3-FA40-4612-A4C6-7A1948945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6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9E11-FE29-4F66-A4D9-5DB0AE4BE54A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21C3-FA40-4612-A4C6-7A1948945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9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9E11-FE29-4F66-A4D9-5DB0AE4BE54A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21C3-FA40-4612-A4C6-7A1948945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2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9E11-FE29-4F66-A4D9-5DB0AE4BE54A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21C3-FA40-4612-A4C6-7A1948945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9E11-FE29-4F66-A4D9-5DB0AE4BE54A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21C3-FA40-4612-A4C6-7A1948945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7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9E11-FE29-4F66-A4D9-5DB0AE4BE54A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21C3-FA40-4612-A4C6-7A1948945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8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9E11-FE29-4F66-A4D9-5DB0AE4BE54A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21C3-FA40-4612-A4C6-7A1948945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5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9E11-FE29-4F66-A4D9-5DB0AE4BE54A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21C3-FA40-4612-A4C6-7A1948945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0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9E11-FE29-4F66-A4D9-5DB0AE4BE54A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21C3-FA40-4612-A4C6-7A1948945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9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9E11-FE29-4F66-A4D9-5DB0AE4BE54A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21C3-FA40-4612-A4C6-7A1948945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7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F9E11-FE29-4F66-A4D9-5DB0AE4BE54A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21C3-FA40-4612-A4C6-7A1948945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6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Ralph/LEISA PLUTOCRUISE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PDS Review, January 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Jeff Morgenthaler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Planetary Science Institute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69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Rating of </a:t>
            </a:r>
            <a:r>
              <a:rPr lang="en-US" dirty="0" smtClean="0">
                <a:solidFill>
                  <a:schemeClr val="bg1"/>
                </a:solidFill>
              </a:rPr>
              <a:t>LEISA PLUTOCRUISE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Completeness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Stuff is there – aareadme.txt could be improved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Intelligibility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FITS and ASCII file formats well documented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Good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Interpretability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Data not properly </a:t>
            </a:r>
            <a:r>
              <a:rPr lang="en-US" dirty="0" err="1" smtClean="0">
                <a:solidFill>
                  <a:srgbClr val="FF0000"/>
                </a:solidFill>
              </a:rPr>
              <a:t>flatfielded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Could be improved with more notes in SEQ file or a cookbook of how to piece multiple files together (meta-meta data)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Archive quality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Inflight calibration of </a:t>
            </a:r>
            <a:r>
              <a:rPr lang="en-US" dirty="0" smtClean="0">
                <a:solidFill>
                  <a:schemeClr val="bg1"/>
                </a:solidFill>
              </a:rPr>
              <a:t>LEISA </a:t>
            </a:r>
            <a:r>
              <a:rPr lang="en-US" dirty="0" smtClean="0">
                <a:solidFill>
                  <a:schemeClr val="bg1"/>
                </a:solidFill>
              </a:rPr>
              <a:t>is </a:t>
            </a:r>
            <a:r>
              <a:rPr lang="en-US" dirty="0" smtClean="0">
                <a:solidFill>
                  <a:schemeClr val="bg1"/>
                </a:solidFill>
              </a:rPr>
              <a:t>important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 bit of an internal brain dump (see Interpretability), so currently tough for a Future Analyst to get into the brain of the </a:t>
            </a:r>
            <a:r>
              <a:rPr lang="en-US" dirty="0" smtClean="0">
                <a:solidFill>
                  <a:schemeClr val="bg1"/>
                </a:solidFill>
              </a:rPr>
              <a:t>LEISA </a:t>
            </a:r>
            <a:r>
              <a:rPr lang="en-US" dirty="0" smtClean="0">
                <a:solidFill>
                  <a:schemeClr val="bg1"/>
                </a:solidFill>
              </a:rPr>
              <a:t>team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1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Suggested improvements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AAREADME.TXT: 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Required Reading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Required Reading (see also Details) (cleans up SSR confusion)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Add </a:t>
            </a:r>
            <a:r>
              <a:rPr lang="en-US" dirty="0" err="1" smtClean="0">
                <a:solidFill>
                  <a:schemeClr val="bg1"/>
                </a:solidFill>
              </a:rPr>
              <a:t>seq_leisa_plutocruise.tab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to Required Reading list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n</a:t>
            </a:r>
            <a:r>
              <a:rPr lang="en-US" dirty="0" err="1" smtClean="0">
                <a:solidFill>
                  <a:schemeClr val="bg1"/>
                </a:solidFill>
              </a:rPr>
              <a:t>h_trajectory</a:t>
            </a:r>
            <a:r>
              <a:rPr lang="en-US" dirty="0" smtClean="0">
                <a:solidFill>
                  <a:schemeClr val="bg1"/>
                </a:solidFill>
              </a:rPr>
              <a:t> is in document, not catalog (correct place?)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ICD: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needs an acronym list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Are APIDs the same as </a:t>
            </a:r>
            <a:r>
              <a:rPr lang="en-US" dirty="0" err="1" smtClean="0">
                <a:solidFill>
                  <a:schemeClr val="bg1"/>
                </a:solidFill>
              </a:rPr>
              <a:t>ApIDs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Table 7-3 is confusing because </a:t>
            </a:r>
            <a:r>
              <a:rPr lang="en-US" dirty="0" err="1" smtClean="0">
                <a:solidFill>
                  <a:schemeClr val="bg1"/>
                </a:solidFill>
              </a:rPr>
              <a:t>ApIDs</a:t>
            </a:r>
            <a:r>
              <a:rPr lang="en-US" dirty="0" smtClean="0">
                <a:solidFill>
                  <a:schemeClr val="bg1"/>
                </a:solidFill>
              </a:rPr>
              <a:t> are used that are not defined (11 and 14)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4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Ralph Basics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ralph_ssr.pdf (</a:t>
            </a:r>
            <a:r>
              <a:rPr lang="en-US" dirty="0" smtClean="0">
                <a:solidFill>
                  <a:schemeClr val="bg1"/>
                </a:solidFill>
              </a:rPr>
              <a:t>REUTER</a:t>
            </a:r>
            <a:r>
              <a:rPr lang="en-US" dirty="0" smtClean="0">
                <a:solidFill>
                  <a:schemeClr val="bg1"/>
                </a:solidFill>
              </a:rPr>
              <a:t>ETAL2007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31555" y="640080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(SOC)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075909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22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Ralph/LEISA internals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15425" cy="406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56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Ralph on </a:t>
            </a:r>
            <a:r>
              <a:rPr lang="en-US" dirty="0" smtClean="0">
                <a:solidFill>
                  <a:schemeClr val="bg1"/>
                </a:solidFill>
              </a:rPr>
              <a:t>New </a:t>
            </a:r>
            <a:r>
              <a:rPr lang="en-US" dirty="0" smtClean="0">
                <a:solidFill>
                  <a:schemeClr val="bg1"/>
                </a:solidFill>
              </a:rPr>
              <a:t>Horizons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payload_ssr.pdf (WEAVERETAL2007)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" y="1819275"/>
            <a:ext cx="890877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25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01"/>
            <a:ext cx="8229600" cy="965499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Leisa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pushbroom</a:t>
            </a:r>
            <a:r>
              <a:rPr lang="en-US" dirty="0" smtClean="0">
                <a:solidFill>
                  <a:schemeClr val="bg1"/>
                </a:solidFill>
              </a:rPr>
              <a:t> spectrometry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payload_ssr.pdf </a:t>
            </a:r>
            <a:r>
              <a:rPr lang="en-US" dirty="0" smtClean="0">
                <a:solidFill>
                  <a:schemeClr val="bg1"/>
                </a:solidFill>
              </a:rPr>
              <a:t>(WEAVERETAL2007)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67"/>
            <a:ext cx="9144000" cy="573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 rot="1267004">
            <a:off x="263955" y="2784288"/>
            <a:ext cx="1530821" cy="10613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6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LEISA detector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Note overlap in wavelength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Images get flip-flopped when stored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913" y="1066800"/>
            <a:ext cx="430808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41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Data directory structure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Example: </a:t>
            </a:r>
            <a:r>
              <a:rPr lang="en-US" dirty="0" smtClean="0">
                <a:solidFill>
                  <a:schemeClr val="bg1"/>
                </a:solidFill>
              </a:rPr>
              <a:t>20100623_013964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Intelligible </a:t>
            </a:r>
            <a:r>
              <a:rPr lang="en-US" dirty="0" smtClean="0">
                <a:solidFill>
                  <a:schemeClr val="bg1"/>
                </a:solidFill>
              </a:rPr>
              <a:t>date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First 6 of 10 digit MET (a little abstract, but OK)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10 digit MET good for 317 years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File example: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lsb_0139647719_0x53c_sci_2.fit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en-US" dirty="0" err="1" smtClean="0">
                <a:solidFill>
                  <a:schemeClr val="bg1"/>
                </a:solidFill>
              </a:rPr>
              <a:t>Inst</a:t>
            </a:r>
            <a:r>
              <a:rPr lang="en-US" dirty="0" smtClean="0">
                <a:solidFill>
                  <a:schemeClr val="bg1"/>
                </a:solidFill>
              </a:rPr>
              <a:t>; full MET; </a:t>
            </a:r>
            <a:r>
              <a:rPr lang="en-US" dirty="0" err="1" smtClean="0">
                <a:solidFill>
                  <a:schemeClr val="bg1"/>
                </a:solidFill>
              </a:rPr>
              <a:t>ApID</a:t>
            </a:r>
            <a:r>
              <a:rPr lang="en-US" dirty="0">
                <a:solidFill>
                  <a:schemeClr val="bg1"/>
                </a:solidFill>
              </a:rPr>
              <a:t>;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eng</a:t>
            </a:r>
            <a:r>
              <a:rPr lang="en-US" dirty="0" smtClean="0">
                <a:solidFill>
                  <a:schemeClr val="bg1"/>
                </a:solidFill>
              </a:rPr>
              <a:t>=raw; </a:t>
            </a:r>
            <a:r>
              <a:rPr lang="en-US" dirty="0" err="1" smtClean="0">
                <a:solidFill>
                  <a:schemeClr val="bg1"/>
                </a:solidFill>
              </a:rPr>
              <a:t>sci</a:t>
            </a:r>
            <a:r>
              <a:rPr lang="en-US" dirty="0" smtClean="0">
                <a:solidFill>
                  <a:schemeClr val="bg1"/>
                </a:solidFill>
              </a:rPr>
              <a:t>=</a:t>
            </a:r>
            <a:r>
              <a:rPr lang="en-US" dirty="0" err="1" smtClean="0">
                <a:solidFill>
                  <a:schemeClr val="bg1"/>
                </a:solidFill>
              </a:rPr>
              <a:t>cal</a:t>
            </a:r>
            <a:r>
              <a:rPr lang="en-US" dirty="0" smtClean="0">
                <a:solidFill>
                  <a:schemeClr val="bg1"/>
                </a:solidFill>
              </a:rPr>
              <a:t>; SOC </a:t>
            </a:r>
            <a:r>
              <a:rPr lang="en-US" dirty="0" err="1" smtClean="0">
                <a:solidFill>
                  <a:schemeClr val="bg1"/>
                </a:solidFill>
              </a:rPr>
              <a:t>ver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2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78486"/>
            <a:ext cx="53721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LEISA cube slice of Vega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Wavelength vertical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Sunlight leak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Lots of data taken to characterize sunlight leak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657600" y="3810000"/>
            <a:ext cx="2286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25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76400"/>
            <a:ext cx="51816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Vega co-added data cube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Doesn’t look too useful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Doesn’t look like instrument artifacts are taken out of individual slices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is not according to ICD specifications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86200" y="4572000"/>
            <a:ext cx="2286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28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276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Ralph/LEISA PLUTOCRUISE PDS Review, January 2014</vt:lpstr>
      <vt:lpstr>Ralph Basics ralph_ssr.pdf (REUTERETAL2007)</vt:lpstr>
      <vt:lpstr>Ralph/LEISA internals</vt:lpstr>
      <vt:lpstr>Ralph on New Horizons payload_ssr.pdf (WEAVERETAL2007)</vt:lpstr>
      <vt:lpstr>Leisa pushbroom spectrometry payload_ssr.pdf (WEAVERETAL2007)</vt:lpstr>
      <vt:lpstr>LEISA detector</vt:lpstr>
      <vt:lpstr>Data directory structure</vt:lpstr>
      <vt:lpstr>LEISA cube slice of Vega</vt:lpstr>
      <vt:lpstr>Vega co-added data cube</vt:lpstr>
      <vt:lpstr>Rating of LEISA PLUTOCRUISE</vt:lpstr>
      <vt:lpstr>Suggested improvements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ALICE PLUTOCRUISE PDS Review, January 2014</dc:title>
  <dc:creator>jpmorgen</dc:creator>
  <cp:lastModifiedBy>jpmorgen</cp:lastModifiedBy>
  <cp:revision>38</cp:revision>
  <dcterms:created xsi:type="dcterms:W3CDTF">2014-01-09T15:29:29Z</dcterms:created>
  <dcterms:modified xsi:type="dcterms:W3CDTF">2014-01-10T20:14:40Z</dcterms:modified>
</cp:coreProperties>
</file>