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61A0-D707-7446-9807-1062C85ED9F0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D5D9-F9A1-6E40-A0DC-6363C4F15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2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61A0-D707-7446-9807-1062C85ED9F0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D5D9-F9A1-6E40-A0DC-6363C4F15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4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61A0-D707-7446-9807-1062C85ED9F0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D5D9-F9A1-6E40-A0DC-6363C4F15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8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61A0-D707-7446-9807-1062C85ED9F0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D5D9-F9A1-6E40-A0DC-6363C4F15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1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61A0-D707-7446-9807-1062C85ED9F0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D5D9-F9A1-6E40-A0DC-6363C4F15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6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61A0-D707-7446-9807-1062C85ED9F0}" type="datetimeFigureOut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D5D9-F9A1-6E40-A0DC-6363C4F15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3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61A0-D707-7446-9807-1062C85ED9F0}" type="datetimeFigureOut">
              <a:rPr lang="en-US" smtClean="0"/>
              <a:t>8/19/14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D5D9-F9A1-6E40-A0DC-6363C4F15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2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61A0-D707-7446-9807-1062C85ED9F0}" type="datetimeFigureOut">
              <a:rPr lang="en-US" smtClean="0"/>
              <a:t>8/19/14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D5D9-F9A1-6E40-A0DC-6363C4F15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2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61A0-D707-7446-9807-1062C85ED9F0}" type="datetimeFigureOut">
              <a:rPr lang="en-US" smtClean="0"/>
              <a:t>8/19/14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D5D9-F9A1-6E40-A0DC-6363C4F15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9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61A0-D707-7446-9807-1062C85ED9F0}" type="datetimeFigureOut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D5D9-F9A1-6E40-A0DC-6363C4F15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9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61A0-D707-7446-9807-1062C85ED9F0}" type="datetimeFigureOut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D5D9-F9A1-6E40-A0DC-6363C4F15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4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6018"/>
            <a:ext cx="8229600" cy="5130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24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8/19/14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7D5D9-F9A1-6E40-A0DC-6363C4F15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7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New Horizons SPICE Review</a:t>
            </a:r>
            <a:br>
              <a:rPr lang="en-US" sz="3600" dirty="0" smtClean="0"/>
            </a:br>
            <a:r>
              <a:rPr lang="en-US" sz="3600" dirty="0" smtClean="0"/>
              <a:t>NH-J/P/SS-SPICE-6-V1.0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Tony Farnham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13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upiter_Europa_p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06" y="1085308"/>
            <a:ext cx="5522018" cy="51292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Jupiter Encounter Pointing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354" y="996018"/>
            <a:ext cx="3412652" cy="55023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Jupiter and Europa</a:t>
            </a:r>
          </a:p>
          <a:p>
            <a:pPr lvl="1"/>
            <a:r>
              <a:rPr lang="en-US" dirty="0" smtClean="0"/>
              <a:t>Position of </a:t>
            </a:r>
            <a:r>
              <a:rPr lang="en-US" dirty="0" err="1" smtClean="0"/>
              <a:t>boresight</a:t>
            </a:r>
            <a:r>
              <a:rPr lang="en-US" dirty="0" smtClean="0"/>
              <a:t>, relative to Jupiter</a:t>
            </a:r>
            <a:endParaRPr lang="en-US" dirty="0"/>
          </a:p>
          <a:p>
            <a:pPr lvl="2"/>
            <a:r>
              <a:rPr lang="en-US" dirty="0" smtClean="0"/>
              <a:t>Triangles – Jupiter images</a:t>
            </a:r>
          </a:p>
          <a:p>
            <a:pPr lvl="2"/>
            <a:r>
              <a:rPr lang="en-US" dirty="0" smtClean="0"/>
              <a:t>Diamonds –  Europa images</a:t>
            </a:r>
          </a:p>
          <a:p>
            <a:pPr lvl="2"/>
            <a:r>
              <a:rPr lang="en-US" dirty="0" smtClean="0"/>
              <a:t>Tracks are computed position of Europa </a:t>
            </a:r>
          </a:p>
          <a:p>
            <a:r>
              <a:rPr lang="en-US" dirty="0" smtClean="0"/>
              <a:t>LORRI seems to be self consistent</a:t>
            </a:r>
          </a:p>
        </p:txBody>
      </p:sp>
    </p:spTree>
    <p:extLst>
      <p:ext uri="{BB962C8B-B14F-4D97-AF65-F5344CB8AC3E}">
        <p14:creationId xmlns:p14="http://schemas.microsoft.com/office/powerpoint/2010/main" val="288815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Files are readable and well-documented</a:t>
            </a:r>
          </a:p>
          <a:p>
            <a:pPr lvl="1"/>
            <a:r>
              <a:rPr lang="en-US" dirty="0" smtClean="0"/>
              <a:t>Few typos</a:t>
            </a:r>
          </a:p>
          <a:p>
            <a:r>
              <a:rPr lang="en-US" dirty="0" smtClean="0"/>
              <a:t>LORRI calculations seem to be self-consistent and correct</a:t>
            </a:r>
          </a:p>
          <a:p>
            <a:r>
              <a:rPr lang="en-US" dirty="0" smtClean="0"/>
              <a:t>REX calculations seem to be self-consistent</a:t>
            </a:r>
          </a:p>
          <a:p>
            <a:r>
              <a:rPr lang="en-US" dirty="0" smtClean="0"/>
              <a:t>Other instruments are consistent with LORRI and REX</a:t>
            </a:r>
          </a:p>
          <a:p>
            <a:pPr lvl="1"/>
            <a:r>
              <a:rPr lang="en-US" dirty="0" smtClean="0"/>
              <a:t>By extension, they should be correct as well</a:t>
            </a:r>
          </a:p>
          <a:p>
            <a:r>
              <a:rPr lang="en-US" dirty="0" smtClean="0"/>
              <a:t>Temporal coverage seems to be complete</a:t>
            </a:r>
          </a:p>
          <a:p>
            <a:r>
              <a:rPr lang="en-US" dirty="0" smtClean="0"/>
              <a:t>Data set is in good shape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9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set NH-J/P/SS-SPICE-6-V1.0</a:t>
            </a:r>
          </a:p>
          <a:p>
            <a:r>
              <a:rPr lang="en-US" dirty="0" smtClean="0"/>
              <a:t>Accumulating data set</a:t>
            </a:r>
          </a:p>
          <a:p>
            <a:r>
              <a:rPr lang="en-US" dirty="0" smtClean="0"/>
              <a:t>Kernel set created by the SOC for use in scientific data analysis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always compatible with the kernels used for Mission Ops.</a:t>
            </a:r>
          </a:p>
          <a:p>
            <a:r>
              <a:rPr lang="en-US" dirty="0" smtClean="0"/>
              <a:t>Current release includes latest instrument alignment data </a:t>
            </a:r>
          </a:p>
          <a:p>
            <a:pPr lvl="1"/>
            <a:r>
              <a:rPr lang="en-US" dirty="0" smtClean="0"/>
              <a:t>Differ from image data values?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6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Catalog files</a:t>
            </a:r>
          </a:p>
          <a:p>
            <a:pPr lvl="1"/>
            <a:r>
              <a:rPr lang="en-US" dirty="0" smtClean="0"/>
              <a:t>Typically well done, no major issues</a:t>
            </a:r>
          </a:p>
          <a:p>
            <a:pPr lvl="2"/>
            <a:r>
              <a:rPr lang="en-US" dirty="0" smtClean="0"/>
              <a:t>Much info taken from other sources</a:t>
            </a:r>
          </a:p>
          <a:p>
            <a:pPr lvl="1"/>
            <a:r>
              <a:rPr lang="en-US" dirty="0" smtClean="0"/>
              <a:t>Some typos (separate file)</a:t>
            </a:r>
          </a:p>
          <a:p>
            <a:pPr lvl="1"/>
            <a:r>
              <a:rPr lang="en-US" dirty="0" smtClean="0"/>
              <a:t>PERSON.CAT file has </a:t>
            </a:r>
            <a:r>
              <a:rPr lang="en-US" dirty="0" err="1" smtClean="0"/>
              <a:t>A’Hearn</a:t>
            </a:r>
            <a:r>
              <a:rPr lang="en-US" dirty="0" smtClean="0"/>
              <a:t> as first contact</a:t>
            </a:r>
          </a:p>
          <a:p>
            <a:pPr lvl="2"/>
            <a:r>
              <a:rPr lang="en-US" dirty="0" smtClean="0"/>
              <a:t>Correct/intentional/desired?</a:t>
            </a:r>
          </a:p>
          <a:p>
            <a:r>
              <a:rPr lang="en-US" dirty="0" smtClean="0"/>
              <a:t>Labels</a:t>
            </a:r>
          </a:p>
          <a:p>
            <a:pPr lvl="1"/>
            <a:r>
              <a:rPr lang="en-US" dirty="0" smtClean="0"/>
              <a:t>No significant issues</a:t>
            </a:r>
          </a:p>
          <a:p>
            <a:pPr lvl="1"/>
            <a:r>
              <a:rPr lang="en-US" dirty="0" smtClean="0"/>
              <a:t>TARGET_NAME in all cases is “Jupiter, Pluto, Solar System”.  Should this be more focused?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4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files</a:t>
            </a:r>
          </a:p>
          <a:p>
            <a:pPr lvl="1"/>
            <a:r>
              <a:rPr lang="en-US" dirty="0" smtClean="0"/>
              <a:t>Extensively documented, as usual</a:t>
            </a:r>
          </a:p>
          <a:p>
            <a:pPr lvl="1"/>
            <a:r>
              <a:rPr lang="en-US" dirty="0" smtClean="0"/>
              <a:t>Tried to check to make sure text agrees with kernels</a:t>
            </a:r>
          </a:p>
          <a:p>
            <a:pPr lvl="2"/>
            <a:r>
              <a:rPr lang="en-US" dirty="0" smtClean="0"/>
              <a:t>Assuming values are correct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omments in some files are not correct/relevant</a:t>
            </a:r>
          </a:p>
          <a:p>
            <a:pPr lvl="2"/>
            <a:r>
              <a:rPr lang="en-US" dirty="0" smtClean="0"/>
              <a:t>Came from individual files merged into one</a:t>
            </a:r>
          </a:p>
          <a:p>
            <a:pPr lvl="2"/>
            <a:r>
              <a:rPr lang="en-US" dirty="0" smtClean="0"/>
              <a:t>Not particularly important (e.g. how to invoke CKBRIEF)</a:t>
            </a:r>
          </a:p>
          <a:p>
            <a:pPr lvl="1"/>
            <a:r>
              <a:rPr lang="en-US" dirty="0" smtClean="0"/>
              <a:t>Some typos (separate file)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31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all kernels with no problems</a:t>
            </a:r>
          </a:p>
          <a:p>
            <a:pPr lvl="1"/>
            <a:r>
              <a:rPr lang="en-US" dirty="0" smtClean="0"/>
              <a:t>Used FURNSH list provided in the metadata</a:t>
            </a:r>
          </a:p>
          <a:p>
            <a:pPr lvl="1"/>
            <a:r>
              <a:rPr lang="en-US" dirty="0" smtClean="0"/>
              <a:t>Some kernels differ from those used in NH datasets</a:t>
            </a:r>
          </a:p>
          <a:p>
            <a:pPr lvl="2"/>
            <a:r>
              <a:rPr lang="en-US" dirty="0" smtClean="0"/>
              <a:t>Assume that this dataset is most up-to-date or that the archive uses merged files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2289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Adapted my general geometry routine for NH data </a:t>
            </a:r>
          </a:p>
          <a:p>
            <a:r>
              <a:rPr lang="en-US" dirty="0" smtClean="0"/>
              <a:t>Randomly sampled data at various times throughout the dataset to test temporal calculations</a:t>
            </a:r>
          </a:p>
          <a:p>
            <a:pPr lvl="1"/>
            <a:r>
              <a:rPr lang="en-US" dirty="0" smtClean="0"/>
              <a:t>Seem to be valid for times when the s/c was not in hibernation</a:t>
            </a:r>
          </a:p>
          <a:p>
            <a:r>
              <a:rPr lang="en-US" dirty="0" smtClean="0"/>
              <a:t>Calculations for s/c and planets </a:t>
            </a:r>
          </a:p>
          <a:p>
            <a:pPr lvl="1"/>
            <a:r>
              <a:rPr lang="en-US" dirty="0" smtClean="0"/>
              <a:t>State vectors, rates, etc.</a:t>
            </a:r>
          </a:p>
          <a:p>
            <a:pPr lvl="1"/>
            <a:r>
              <a:rPr lang="en-US" dirty="0" smtClean="0"/>
              <a:t>Seems robust and complete</a:t>
            </a:r>
          </a:p>
          <a:p>
            <a:r>
              <a:rPr lang="en-US" dirty="0" smtClean="0"/>
              <a:t>Tried to test some aspects of all data, instruments, etc. at some level</a:t>
            </a:r>
          </a:p>
          <a:p>
            <a:pPr lvl="1"/>
            <a:r>
              <a:rPr lang="en-US" dirty="0" smtClean="0"/>
              <a:t>Not familiar with some instruments so not sure how to fully exercise them</a:t>
            </a:r>
          </a:p>
        </p:txBody>
      </p:sp>
    </p:spTree>
    <p:extLst>
      <p:ext uri="{BB962C8B-B14F-4D97-AF65-F5344CB8AC3E}">
        <p14:creationId xmlns:p14="http://schemas.microsoft.com/office/powerpoint/2010/main" val="3358709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Able to read instrument files, grab instrument FOV properties and compute various dependencies</a:t>
            </a:r>
          </a:p>
          <a:p>
            <a:pPr lvl="1"/>
            <a:r>
              <a:rPr lang="en-US" dirty="0" err="1" smtClean="0"/>
              <a:t>Boresight</a:t>
            </a:r>
            <a:r>
              <a:rPr lang="en-US" dirty="0" smtClean="0"/>
              <a:t> pointing, corner positions,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Exception is Ralph, addressed in errata file</a:t>
            </a:r>
            <a:endParaRPr lang="en-US" dirty="0" smtClean="0"/>
          </a:p>
          <a:p>
            <a:r>
              <a:rPr lang="en-US" dirty="0" smtClean="0"/>
              <a:t>Instruments are body-mounted to the s/c, so they should be simple coordinate transformations relative to the spacecraft frame</a:t>
            </a:r>
          </a:p>
          <a:p>
            <a:pPr lvl="1"/>
            <a:r>
              <a:rPr lang="en-US" dirty="0" smtClean="0"/>
              <a:t>Compared </a:t>
            </a:r>
            <a:r>
              <a:rPr lang="en-US" dirty="0" err="1" smtClean="0"/>
              <a:t>boresight</a:t>
            </a:r>
            <a:r>
              <a:rPr lang="en-US" dirty="0" smtClean="0"/>
              <a:t> pointing for various instruments, and it seems consistent</a:t>
            </a:r>
          </a:p>
          <a:p>
            <a:pPr lvl="1"/>
            <a:r>
              <a:rPr lang="en-US" dirty="0" smtClean="0"/>
              <a:t>Assume if some instruments are correct, all will be</a:t>
            </a:r>
          </a:p>
          <a:p>
            <a:pPr lvl="1"/>
            <a:r>
              <a:rPr lang="en-US" dirty="0" smtClean="0"/>
              <a:t>Test some instruments extensively (LORRI, REX)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6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dirty="0"/>
              <a:t>A</a:t>
            </a:r>
            <a:r>
              <a:rPr lang="en-US" dirty="0" smtClean="0"/>
              <a:t>gainst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LORRI and REX data sets as comparative test</a:t>
            </a:r>
          </a:p>
          <a:p>
            <a:pPr lvl="1"/>
            <a:r>
              <a:rPr lang="en-US" dirty="0" smtClean="0"/>
              <a:t>My values generally match header and label values in a random sampling of those files</a:t>
            </a:r>
          </a:p>
          <a:p>
            <a:pPr lvl="1"/>
            <a:r>
              <a:rPr lang="en-US" dirty="0" smtClean="0"/>
              <a:t>LORRI </a:t>
            </a:r>
            <a:r>
              <a:rPr lang="en-US" dirty="0" err="1" smtClean="0"/>
              <a:t>boresight</a:t>
            </a:r>
            <a:r>
              <a:rPr lang="en-US" dirty="0" smtClean="0"/>
              <a:t> often differed by a few tenths of a degree</a:t>
            </a:r>
          </a:p>
          <a:p>
            <a:pPr lvl="2"/>
            <a:r>
              <a:rPr lang="en-US" dirty="0" smtClean="0"/>
              <a:t>Old alignment information in image data files?</a:t>
            </a:r>
            <a:endParaRPr lang="en-US" dirty="0"/>
          </a:p>
          <a:p>
            <a:r>
              <a:rPr lang="en-US" dirty="0" smtClean="0"/>
              <a:t>More extensive tests with LORRI data	</a:t>
            </a:r>
          </a:p>
          <a:p>
            <a:pPr lvl="1"/>
            <a:r>
              <a:rPr lang="en-US" dirty="0" smtClean="0"/>
              <a:t>How would I use the data?</a:t>
            </a:r>
          </a:p>
          <a:p>
            <a:pPr lvl="1"/>
            <a:r>
              <a:rPr lang="en-US" dirty="0" smtClean="0"/>
              <a:t>Looked at pointing throughout Jupiter encounter in Feb 2007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964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Jupiter Encounter Pointing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354" y="996018"/>
            <a:ext cx="3412652" cy="55023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Jupiter and Io</a:t>
            </a:r>
          </a:p>
          <a:p>
            <a:pPr lvl="1"/>
            <a:r>
              <a:rPr lang="en-US" dirty="0" smtClean="0"/>
              <a:t>Position of </a:t>
            </a:r>
            <a:r>
              <a:rPr lang="en-US" dirty="0" err="1" smtClean="0"/>
              <a:t>boresight</a:t>
            </a:r>
            <a:r>
              <a:rPr lang="en-US" dirty="0" smtClean="0"/>
              <a:t>, relative to Jupiter</a:t>
            </a:r>
            <a:endParaRPr lang="en-US" dirty="0"/>
          </a:p>
          <a:p>
            <a:pPr lvl="2"/>
            <a:r>
              <a:rPr lang="en-US" dirty="0" smtClean="0"/>
              <a:t>Triangles – Jupiter images</a:t>
            </a:r>
          </a:p>
          <a:p>
            <a:pPr lvl="2"/>
            <a:r>
              <a:rPr lang="en-US" dirty="0" smtClean="0"/>
              <a:t>Diamonds –    Io images</a:t>
            </a:r>
          </a:p>
          <a:p>
            <a:pPr lvl="2"/>
            <a:r>
              <a:rPr lang="en-US" dirty="0" smtClean="0"/>
              <a:t>Tracks are computed position of Io </a:t>
            </a:r>
          </a:p>
          <a:p>
            <a:r>
              <a:rPr lang="en-US" dirty="0" smtClean="0"/>
              <a:t>LORRI seems to be self consistent</a:t>
            </a:r>
          </a:p>
        </p:txBody>
      </p:sp>
      <p:pic>
        <p:nvPicPr>
          <p:cNvPr id="4" name="Picture 3" descr="Jupiter_Io_p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06" y="1085308"/>
            <a:ext cx="5522994" cy="513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63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562</Words>
  <Application>Microsoft Macintosh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New Horizons SPICE Review NH-J/P/SS-SPICE-6-V1.0</vt:lpstr>
      <vt:lpstr>SPICE Data</vt:lpstr>
      <vt:lpstr>Documentation</vt:lpstr>
      <vt:lpstr>Documentation</vt:lpstr>
      <vt:lpstr>Reading Data</vt:lpstr>
      <vt:lpstr>Testing the Data</vt:lpstr>
      <vt:lpstr>Instruments</vt:lpstr>
      <vt:lpstr>Testing Against Data</vt:lpstr>
      <vt:lpstr>Jupiter Encounter Pointing</vt:lpstr>
      <vt:lpstr>Jupiter Encounter Pointing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Horizons SPICE Review NH-J/P/SS-SPICE-6-V1.0</dc:title>
  <dc:creator>Farnham Farnham</dc:creator>
  <cp:lastModifiedBy>Farnham Farnham</cp:lastModifiedBy>
  <cp:revision>17</cp:revision>
  <dcterms:created xsi:type="dcterms:W3CDTF">2014-08-19T12:07:26Z</dcterms:created>
  <dcterms:modified xsi:type="dcterms:W3CDTF">2014-08-19T16:22:16Z</dcterms:modified>
</cp:coreProperties>
</file>