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4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1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8FC7-F057-4923-A756-EAC986532705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7934-2175-4EFA-9CA4-8A5E83530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839"/>
            <a:ext cx="10515600" cy="822230"/>
          </a:xfrm>
        </p:spPr>
        <p:txBody>
          <a:bodyPr/>
          <a:lstStyle/>
          <a:p>
            <a:r>
              <a:rPr lang="en-US" b="1" dirty="0" smtClean="0"/>
              <a:t>Venetia Burney Student Dust Counter (SDC)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922" y="2989241"/>
            <a:ext cx="4081658" cy="36299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069"/>
            <a:ext cx="10515600" cy="5670644"/>
          </a:xfrm>
        </p:spPr>
        <p:txBody>
          <a:bodyPr>
            <a:normAutofit/>
          </a:bodyPr>
          <a:lstStyle/>
          <a:p>
            <a:r>
              <a:rPr lang="en-US" dirty="0" smtClean="0"/>
              <a:t>EPO activity put together and maintained by students (U. Colorado)</a:t>
            </a:r>
          </a:p>
          <a:p>
            <a:r>
              <a:rPr lang="en-US" dirty="0" smtClean="0"/>
              <a:t>Impact dust detector</a:t>
            </a:r>
          </a:p>
          <a:p>
            <a:pPr lvl="1"/>
            <a:r>
              <a:rPr lang="en-US" dirty="0" smtClean="0"/>
              <a:t>Map the special and size distribution of dust along New Horizon’s path</a:t>
            </a:r>
          </a:p>
          <a:p>
            <a:r>
              <a:rPr lang="en-US" dirty="0" smtClean="0"/>
              <a:t>PVDF film detectors</a:t>
            </a:r>
          </a:p>
          <a:p>
            <a:pPr lvl="1"/>
            <a:r>
              <a:rPr lang="en-US" dirty="0" smtClean="0"/>
              <a:t>Permanently polarized film</a:t>
            </a:r>
          </a:p>
          <a:p>
            <a:pPr lvl="1"/>
            <a:r>
              <a:rPr lang="en-US" dirty="0" smtClean="0"/>
              <a:t>Impact cause spontaneous depolarization</a:t>
            </a:r>
          </a:p>
          <a:p>
            <a:pPr lvl="1"/>
            <a:r>
              <a:rPr lang="en-US" dirty="0" smtClean="0"/>
              <a:t>Depolarization charge depends on particle momentum</a:t>
            </a:r>
          </a:p>
          <a:p>
            <a:pPr lvl="1"/>
            <a:r>
              <a:rPr lang="en-US" dirty="0" smtClean="0"/>
              <a:t>Charge             Mass (assuming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particle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Detectable Mass Range of 10</a:t>
            </a:r>
            <a:r>
              <a:rPr lang="en-US" baseline="30000" dirty="0" smtClean="0"/>
              <a:t>-12</a:t>
            </a:r>
            <a:r>
              <a:rPr lang="en-US" dirty="0" smtClean="0"/>
              <a:t> to &gt; 10</a:t>
            </a:r>
            <a:r>
              <a:rPr lang="en-US" baseline="30000" dirty="0" smtClean="0"/>
              <a:t>-9</a:t>
            </a:r>
            <a:r>
              <a:rPr lang="en-US" dirty="0" smtClean="0"/>
              <a:t> grams</a:t>
            </a:r>
          </a:p>
          <a:p>
            <a:r>
              <a:rPr lang="en-US" dirty="0" smtClean="0"/>
              <a:t>Thruster firings, etc., also depolarize</a:t>
            </a:r>
          </a:p>
          <a:p>
            <a:pPr lvl="1"/>
            <a:r>
              <a:rPr lang="en-US" dirty="0" smtClean="0"/>
              <a:t>Most data taken during cruise</a:t>
            </a:r>
          </a:p>
          <a:p>
            <a:pPr lvl="1"/>
            <a:r>
              <a:rPr lang="en-US" dirty="0" smtClean="0"/>
              <a:t>Interested in dust population along entire route</a:t>
            </a:r>
          </a:p>
          <a:p>
            <a:pPr lvl="1"/>
            <a:r>
              <a:rPr lang="en-US" dirty="0" smtClean="0"/>
              <a:t>Fewer false positives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2280" y="4225237"/>
            <a:ext cx="621437" cy="177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6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495" y="1264560"/>
            <a:ext cx="116386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Sdc_ssr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</a:t>
            </a:r>
            <a:r>
              <a:rPr lang="en-US" i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 Dust Counter on the New Horizons Mission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Horanyi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et al. (2007) preprint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we get the final copy of this paper INSTEAD OF THE PREPRINT?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Soc_inst_icd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New Horizons SOC to Instrument Pipeline ICD (July 2014)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page 118 under Section 13.1.1 it says that Channel </a:t>
            </a:r>
            <a:r>
              <a:rPr lang="en-US" b="1" dirty="0" smtClean="0">
                <a:solidFill>
                  <a:schemeClr val="accent5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failed before launch.  On Page 119 under Section 13.2.1 it says that Channel </a:t>
            </a:r>
            <a:r>
              <a:rPr lang="en-US" b="1" dirty="0" smtClean="0">
                <a:solidFill>
                  <a:schemeClr val="accent5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an electrical issue.  Other documentation makes it clear it is Channel 11 that has the issue. 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having the data number large for a small event and small for a large event is possibly confusing, though not fatally so.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paragraph in section 13.3.1.1 repeats the previous paragraph. 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last paragraph in section 13.3.1.1. cites a 2007 paper as being “in pub”.  We should have the updated citation here.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 13.4.2 shows the Dataflow Block Diagram.  The lower green rectangle should say “Conversion of Charge to Mass” instead of repeating the upper green rectangle</a:t>
            </a:r>
            <a:r>
              <a:rPr lang="en-US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753461"/>
          </a:xfrm>
        </p:spPr>
        <p:txBody>
          <a:bodyPr/>
          <a:lstStyle/>
          <a:p>
            <a:r>
              <a:rPr lang="en-US" b="1" dirty="0" smtClean="0"/>
              <a:t>Supporting Document Issues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83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006" y="1225364"/>
            <a:ext cx="105377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Soc_inst_icd_acroabbr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list of acronyms and abbreviations 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the database </a:t>
            </a:r>
            <a:r>
              <a:rPr lang="en-US" u="sng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acronyms should have a unique meaning</a:t>
            </a:r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minimize confusion.  In these cases we should pick a single acronym for a single phrase and do a </a:t>
            </a:r>
            <a:r>
              <a:rPr lang="en-US" b="1" dirty="0" smtClean="0">
                <a:solidFill>
                  <a:schemeClr val="accent5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find/replace</a:t>
            </a:r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get rid of the rest. 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“</a:t>
            </a:r>
            <a:r>
              <a:rPr lang="en-US" dirty="0" err="1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ApID</a:t>
            </a:r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and “APID”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“G&amp;C”, “GN&amp;C”, and “GNC”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“MOPs” and “MOPS”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Bigger problem for SOC and SOCC – let’s not use the same acronym for both “Science Operations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Center” and “Solar Occultation Channel”.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In the various documents we see SDC, VSDC, and VB-SDC all to refer to the same instrument –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pick one.  I prefer SDC, which is used most of the time (including the literature paper), none of 		the variants occur on the acronym list.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Soc_inst_icd_sdc</a:t>
            </a:r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overview of the SDC instrument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Contains formatting for data files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If Channel 11 failed but still generate spurious data which is processed, is there any reason to archive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these data?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6533"/>
            <a:ext cx="10515600" cy="825622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Supporting </a:t>
            </a:r>
            <a:r>
              <a:rPr lang="en-US" b="1" dirty="0"/>
              <a:t>Document Issues</a:t>
            </a:r>
          </a:p>
        </p:txBody>
      </p:sp>
    </p:spTree>
    <p:extLst>
      <p:ext uri="{BB962C8B-B14F-4D97-AF65-F5344CB8AC3E}">
        <p14:creationId xmlns:p14="http://schemas.microsoft.com/office/powerpoint/2010/main" val="3357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24206"/>
            <a:ext cx="1036911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None detected</a:t>
            </a:r>
          </a:p>
          <a:p>
            <a:endParaRPr lang="en-US" b="1" dirty="0" smtClean="0">
              <a:solidFill>
                <a:schemeClr val="accent5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accent5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 </a:t>
            </a:r>
            <a:r>
              <a:rPr lang="en-US" b="1" dirty="0" smtClean="0">
                <a:solidFill>
                  <a:schemeClr val="accent5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appears to be processing DN to </a:t>
            </a:r>
            <a:r>
              <a:rPr lang="en-US" b="1" dirty="0">
                <a:solidFill>
                  <a:schemeClr val="accent5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charge and mass of </a:t>
            </a:r>
            <a:r>
              <a:rPr lang="en-US" b="1" dirty="0" smtClean="0">
                <a:solidFill>
                  <a:schemeClr val="accent5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particles as per spec</a:t>
            </a:r>
          </a:p>
          <a:p>
            <a:endParaRPr lang="en-US" b="1" dirty="0" smtClean="0">
              <a:solidFill>
                <a:srgbClr val="C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Archival Quality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clear that the instrument is collecting significant data (Science Team is aware)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Mass, threshold,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 same order of magnitude (10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only a few percent in 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range (largest I found 16×10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rocky, then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found to be in 1 – 2 µm range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typical size near Earth is 10 – 100 µm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Pioneer 10, 11 found density of particles &gt; 10 µm constant out to 18 AU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beta meteoroids typically 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grams (as seen here)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Control, and active detectors returning similar values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Preflight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predictions about 1 dust particle/week (400 by now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Launch on 12/10/2006 collected 53 in 1.7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(126,000 dust particles/week)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Launch on 12/22/2006 collected 12 in 36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(75/week)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Jupiter on 6/9/2007 collected 30 in 51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(100/week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Jupiter on 6/24/2007 collected 30 in 48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(69/week)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Pluto on 12/20/2010 collected 30 in 32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(156/week)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Pluto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6/16/2014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177/week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7655"/>
            <a:ext cx="10515600" cy="878890"/>
          </a:xfrm>
        </p:spPr>
        <p:txBody>
          <a:bodyPr>
            <a:normAutofit/>
          </a:bodyPr>
          <a:lstStyle/>
          <a:p>
            <a:r>
              <a:rPr lang="en-US" b="1" dirty="0" smtClean="0"/>
              <a:t>Data Issues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74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326" y="-1"/>
            <a:ext cx="7392679" cy="67839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1169" y="1260629"/>
            <a:ext cx="5566299" cy="532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215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Times New Roman</vt:lpstr>
      <vt:lpstr>Office Theme</vt:lpstr>
      <vt:lpstr>Venetia Burney Student Dust Counter (SDC)</vt:lpstr>
      <vt:lpstr>Supporting Document Issues</vt:lpstr>
      <vt:lpstr>More Supporting Document Issues</vt:lpstr>
      <vt:lpstr>Data Issues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Gaier, James R. (GRC-LME0)</dc:creator>
  <cp:lastModifiedBy>Gaier, James R. (GRC-LME0)</cp:lastModifiedBy>
  <cp:revision>26</cp:revision>
  <dcterms:created xsi:type="dcterms:W3CDTF">2014-12-11T16:45:34Z</dcterms:created>
  <dcterms:modified xsi:type="dcterms:W3CDTF">2014-12-12T13:28:35Z</dcterms:modified>
</cp:coreProperties>
</file>