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92E88-66F9-7E47-AC70-B739ECF1502C}" type="datetimeFigureOut">
              <a:rPr lang="en-US" smtClean="0"/>
              <a:t>12/11/14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D8FB2-93F3-324B-B72B-7F2A37DEF0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2-11 at 10.28.06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61683"/>
            <a:ext cx="9144000" cy="3295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8444" y="860778"/>
            <a:ext cx="6785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Horizons – Alice Data (L. Feaga Report 12/11/14)</a:t>
            </a:r>
          </a:p>
          <a:p>
            <a:r>
              <a:rPr lang="en-US" dirty="0" smtClean="0"/>
              <a:t>Some data with ENG values are </a:t>
            </a:r>
            <a:r>
              <a:rPr lang="en-US" dirty="0" err="1" smtClean="0"/>
              <a:t>NAN’s</a:t>
            </a:r>
            <a:r>
              <a:rPr lang="en-US" dirty="0" smtClean="0"/>
              <a:t> when converted to Level 3 data!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AI: Check where Level 3 files are </a:t>
            </a:r>
            <a:r>
              <a:rPr lang="en-US" b="1" i="1" dirty="0" err="1" smtClean="0">
                <a:solidFill>
                  <a:srgbClr val="FF0000"/>
                </a:solidFill>
              </a:rPr>
              <a:t>NAN’s</a:t>
            </a:r>
            <a:r>
              <a:rPr lang="en-US" b="1" i="1" dirty="0" smtClean="0">
                <a:solidFill>
                  <a:srgbClr val="FF0000"/>
                </a:solidFill>
              </a:rPr>
              <a:t> for entire file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461683"/>
            <a:ext cx="3064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ali_0235930840_0x4b1_eng_1</a:t>
            </a:r>
          </a:p>
          <a:p>
            <a:r>
              <a:rPr lang="en-US" dirty="0" smtClean="0"/>
              <a:t>EARTH - ENG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79110" y="2461683"/>
            <a:ext cx="2961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ali_0235930840_0x4b1_sci_1</a:t>
            </a:r>
          </a:p>
          <a:p>
            <a:r>
              <a:rPr lang="en-US" dirty="0" smtClean="0"/>
              <a:t>EARTH - SCI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8969" y="4134556"/>
            <a:ext cx="2961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ali_0140158550_0x4b1_sci_1</a:t>
            </a:r>
          </a:p>
          <a:p>
            <a:r>
              <a:rPr lang="en-US" dirty="0" smtClean="0"/>
              <a:t>SUN – SCI</a:t>
            </a:r>
          </a:p>
          <a:p>
            <a:endParaRPr lang="en-US" dirty="0" smtClean="0"/>
          </a:p>
          <a:p>
            <a:r>
              <a:rPr lang="en-US" dirty="0" err="1" smtClean="0"/>
              <a:t>NAN’s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71538" y="2461683"/>
            <a:ext cx="30649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ali_0140158550_0x4b1_eng_1</a:t>
            </a:r>
          </a:p>
          <a:p>
            <a:r>
              <a:rPr lang="en-US" dirty="0" smtClean="0"/>
              <a:t>SUN - ENG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52111" y="4134556"/>
            <a:ext cx="2961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ali_0140158552_0x4b1_sci_1</a:t>
            </a:r>
          </a:p>
          <a:p>
            <a:r>
              <a:rPr lang="en-US" dirty="0" smtClean="0"/>
              <a:t>SUN - SCI</a:t>
            </a:r>
          </a:p>
          <a:p>
            <a:endParaRPr lang="en-US" dirty="0" smtClean="0"/>
          </a:p>
          <a:p>
            <a:r>
              <a:rPr lang="en-US" dirty="0" err="1" smtClean="0"/>
              <a:t>NAN’s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23498" y="4134556"/>
            <a:ext cx="2961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ali_0140158549_0x4b1_sci_1</a:t>
            </a:r>
          </a:p>
          <a:p>
            <a:r>
              <a:rPr lang="en-US" dirty="0" smtClean="0"/>
              <a:t>SUN - SCI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Plotting the ENG and SCI examples</a:t>
            </a:r>
            <a:endParaRPr lang="en-US" dirty="0"/>
          </a:p>
        </p:txBody>
      </p:sp>
      <p:pic>
        <p:nvPicPr>
          <p:cNvPr id="5" name="Picture 4" descr="Screen Shot 2014-12-11 at 11.01.54 A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43" y="1693862"/>
            <a:ext cx="4467496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4754" y="1438641"/>
            <a:ext cx="361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ENG Files ~ Similar </a:t>
            </a:r>
            <a:r>
              <a:rPr lang="en-US" dirty="0" err="1" smtClean="0"/>
              <a:t>w</a:t>
            </a:r>
            <a:r>
              <a:rPr lang="en-US" dirty="0" smtClean="0"/>
              <a:t>/ non-NAN data</a:t>
            </a:r>
            <a:endParaRPr lang="en-US" dirty="0"/>
          </a:p>
        </p:txBody>
      </p:sp>
      <p:pic>
        <p:nvPicPr>
          <p:cNvPr id="7" name="Picture 6" descr="Screen Shot 2014-12-11 at 11.04.14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534" y="3977745"/>
            <a:ext cx="4613563" cy="274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77635" y="3608413"/>
            <a:ext cx="3851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SCI Files ~ one is all </a:t>
            </a:r>
            <a:r>
              <a:rPr lang="en-US" dirty="0" err="1" smtClean="0"/>
              <a:t>NAN’s</a:t>
            </a:r>
            <a:r>
              <a:rPr lang="en-US" dirty="0" smtClean="0"/>
              <a:t> one has 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4754" y="5190446"/>
            <a:ext cx="30306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Looks like a UV solar spectrum </a:t>
            </a:r>
          </a:p>
          <a:p>
            <a:r>
              <a:rPr lang="en-US" dirty="0" smtClean="0"/>
              <a:t>when data are present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NH Alice Data</a:t>
            </a:r>
            <a:br>
              <a:rPr lang="en-US" dirty="0" smtClean="0"/>
            </a:br>
            <a:r>
              <a:rPr lang="en-US" dirty="0" smtClean="0"/>
              <a:t>PDS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0564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SUN as target data, should have these distances and would want them for most:</a:t>
            </a:r>
          </a:p>
          <a:p>
            <a:pPr lvl="1"/>
            <a:r>
              <a:rPr lang="en-US" dirty="0" smtClean="0"/>
              <a:t>TARGET_SUN_POSITION_VECTOR = ( 0.00000 &lt;km&gt; , 0.00000 &lt;km&gt; , 0.00000 &lt;km&gt; )</a:t>
            </a:r>
          </a:p>
          <a:p>
            <a:pPr lvl="1"/>
            <a:r>
              <a:rPr lang="en-US" dirty="0" smtClean="0"/>
              <a:t>SOLAR_DISTANCE = 0.00000 &lt;km&gt; 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AI: for data with real Solar System targets (Earth, Sun), make sure position &amp; velocity vectors are non-zero in PDS labels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calib/calinfo.txt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dark files don’t have dates of applicability, whereas the multiple </a:t>
            </a:r>
            <a:r>
              <a:rPr lang="en-US" dirty="0" err="1" smtClean="0"/>
              <a:t>aeff</a:t>
            </a:r>
            <a:r>
              <a:rPr lang="en-US" dirty="0" smtClean="0"/>
              <a:t> files do.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AI: Add dates of applicability for all calibration files</a:t>
            </a:r>
            <a:endParaRPr lang="en-US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208</Words>
  <Application>Microsoft Macintosh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Plotting the ENG and SCI examples</vt:lpstr>
      <vt:lpstr>NH Alice Data PDS Labels</vt:lpstr>
      <vt:lpstr>calib/calinfo.txt</vt:lpstr>
    </vt:vector>
  </TitlesOfParts>
  <Company>University of Maryland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Lori Feaga</dc:creator>
  <cp:lastModifiedBy>Lori Feaga</cp:lastModifiedBy>
  <cp:revision>2</cp:revision>
  <dcterms:created xsi:type="dcterms:W3CDTF">2014-12-11T15:28:32Z</dcterms:created>
  <dcterms:modified xsi:type="dcterms:W3CDTF">2014-12-11T19:06:49Z</dcterms:modified>
</cp:coreProperties>
</file>