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2.xml" ContentType="application/vnd.openxmlformats-officedocument.drawingml.char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charts/chart3.xml" ContentType="application/vnd.openxmlformats-officedocument.drawingml.chart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9" r:id="rId3"/>
    <p:sldId id="264" r:id="rId4"/>
    <p:sldId id="266" r:id="rId5"/>
    <p:sldId id="257" r:id="rId6"/>
    <p:sldId id="258" r:id="rId7"/>
    <p:sldId id="265" r:id="rId8"/>
    <p:sldId id="260" r:id="rId9"/>
    <p:sldId id="262" r:id="rId10"/>
    <p:sldId id="263" r:id="rId11"/>
    <p:sldId id="267" r:id="rId12"/>
    <p:sldId id="268" r:id="rId13"/>
    <p:sldId id="269" r:id="rId14"/>
    <p:sldId id="261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148" d="100"/>
          <a:sy n="148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impson:PB170:PDS:MISSIONS_ACTIVE:NH:REVIEW_141211:DATA_SETS:nh-x-rex-2-launch-v1.0:data:20060629_001388:file_radt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impson:PB170:PDS:MISSIONS_ACTIVE:NH:REVIEW_141211:DATA_SETS:nh-x-rex-2-launch-v1.0:data:20060629_001388:file_radt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impson:PB170:PDS:MISSIONS_ACTIVE:NH:REVIEW_141211:DATA_SETS:nh-x-rex-2-launch-v1.0:data:20060629_001390:file_radt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layout/>
    </c:title>
    <c:plotArea>
      <c:layout/>
      <c:scatterChart>
        <c:scatterStyle val="lineMarker"/>
        <c:ser>
          <c:idx val="0"/>
          <c:order val="0"/>
          <c:tx>
            <c:strRef>
              <c:f>'file_radtt.dat'!$AF$1</c:f>
              <c:strCache>
                <c:ptCount val="1"/>
                <c:pt idx="0">
                  <c:v>R[1]</c:v>
                </c:pt>
              </c:strCache>
            </c:strRef>
          </c:tx>
          <c:spPr>
            <a:ln w="28575">
              <a:noFill/>
            </a:ln>
          </c:spPr>
          <c:xVal>
            <c:numRef>
              <c:f>'file_radtt.dat'!$AE$788:$AE$1129</c:f>
              <c:numCache>
                <c:formatCode>General</c:formatCode>
                <c:ptCount val="342"/>
                <c:pt idx="0">
                  <c:v>45133.509</c:v>
                </c:pt>
                <c:pt idx="1">
                  <c:v>45134.533</c:v>
                </c:pt>
                <c:pt idx="2">
                  <c:v>45135.557</c:v>
                </c:pt>
                <c:pt idx="3">
                  <c:v>45136.581</c:v>
                </c:pt>
                <c:pt idx="4">
                  <c:v>45137.605</c:v>
                </c:pt>
                <c:pt idx="5">
                  <c:v>45138.629</c:v>
                </c:pt>
                <c:pt idx="6">
                  <c:v>45139.653</c:v>
                </c:pt>
                <c:pt idx="7">
                  <c:v>45140.677</c:v>
                </c:pt>
                <c:pt idx="8">
                  <c:v>45141.701</c:v>
                </c:pt>
                <c:pt idx="9">
                  <c:v>45142.725</c:v>
                </c:pt>
                <c:pt idx="10">
                  <c:v>45143.749</c:v>
                </c:pt>
                <c:pt idx="11">
                  <c:v>45144.773</c:v>
                </c:pt>
                <c:pt idx="12">
                  <c:v>45145.797</c:v>
                </c:pt>
                <c:pt idx="13">
                  <c:v>45146.821</c:v>
                </c:pt>
                <c:pt idx="14">
                  <c:v>45147.845</c:v>
                </c:pt>
                <c:pt idx="15">
                  <c:v>45148.869</c:v>
                </c:pt>
                <c:pt idx="16">
                  <c:v>45149.893</c:v>
                </c:pt>
                <c:pt idx="17">
                  <c:v>45150.917</c:v>
                </c:pt>
                <c:pt idx="18">
                  <c:v>45151.941</c:v>
                </c:pt>
                <c:pt idx="19">
                  <c:v>45152.965</c:v>
                </c:pt>
                <c:pt idx="20">
                  <c:v>45153.989</c:v>
                </c:pt>
                <c:pt idx="21">
                  <c:v>45155.013</c:v>
                </c:pt>
                <c:pt idx="22">
                  <c:v>45156.037</c:v>
                </c:pt>
                <c:pt idx="23">
                  <c:v>45157.061</c:v>
                </c:pt>
                <c:pt idx="24">
                  <c:v>45158.085</c:v>
                </c:pt>
                <c:pt idx="25">
                  <c:v>45159.109</c:v>
                </c:pt>
                <c:pt idx="26">
                  <c:v>45160.133</c:v>
                </c:pt>
                <c:pt idx="27">
                  <c:v>45161.157</c:v>
                </c:pt>
                <c:pt idx="28">
                  <c:v>45162.181</c:v>
                </c:pt>
                <c:pt idx="29">
                  <c:v>45163.205</c:v>
                </c:pt>
                <c:pt idx="30">
                  <c:v>45164.229</c:v>
                </c:pt>
                <c:pt idx="31">
                  <c:v>45165.253</c:v>
                </c:pt>
                <c:pt idx="32">
                  <c:v>45166.277</c:v>
                </c:pt>
                <c:pt idx="33">
                  <c:v>45167.301</c:v>
                </c:pt>
                <c:pt idx="34">
                  <c:v>45168.325</c:v>
                </c:pt>
                <c:pt idx="35">
                  <c:v>45169.349</c:v>
                </c:pt>
                <c:pt idx="36">
                  <c:v>45170.373</c:v>
                </c:pt>
                <c:pt idx="37">
                  <c:v>45171.397</c:v>
                </c:pt>
                <c:pt idx="38">
                  <c:v>45172.421</c:v>
                </c:pt>
                <c:pt idx="39">
                  <c:v>45173.445</c:v>
                </c:pt>
                <c:pt idx="40">
                  <c:v>45174.469</c:v>
                </c:pt>
                <c:pt idx="41">
                  <c:v>45175.493</c:v>
                </c:pt>
                <c:pt idx="42">
                  <c:v>45176.517</c:v>
                </c:pt>
                <c:pt idx="43">
                  <c:v>45177.541</c:v>
                </c:pt>
                <c:pt idx="44">
                  <c:v>45178.565</c:v>
                </c:pt>
                <c:pt idx="45">
                  <c:v>45179.589</c:v>
                </c:pt>
                <c:pt idx="46">
                  <c:v>45180.613</c:v>
                </c:pt>
                <c:pt idx="47">
                  <c:v>45181.637</c:v>
                </c:pt>
                <c:pt idx="48">
                  <c:v>45182.661</c:v>
                </c:pt>
                <c:pt idx="49">
                  <c:v>45183.685</c:v>
                </c:pt>
                <c:pt idx="50">
                  <c:v>45184.709</c:v>
                </c:pt>
                <c:pt idx="51">
                  <c:v>45185.733</c:v>
                </c:pt>
                <c:pt idx="52">
                  <c:v>45186.757</c:v>
                </c:pt>
                <c:pt idx="53">
                  <c:v>45187.781</c:v>
                </c:pt>
                <c:pt idx="54">
                  <c:v>45188.805</c:v>
                </c:pt>
                <c:pt idx="55">
                  <c:v>45189.829</c:v>
                </c:pt>
                <c:pt idx="56">
                  <c:v>45190.853</c:v>
                </c:pt>
                <c:pt idx="57">
                  <c:v>45191.877</c:v>
                </c:pt>
                <c:pt idx="58">
                  <c:v>45192.901</c:v>
                </c:pt>
                <c:pt idx="59">
                  <c:v>45193.925</c:v>
                </c:pt>
                <c:pt idx="60">
                  <c:v>45194.949</c:v>
                </c:pt>
                <c:pt idx="61">
                  <c:v>45195.973</c:v>
                </c:pt>
                <c:pt idx="62">
                  <c:v>45196.997</c:v>
                </c:pt>
                <c:pt idx="63">
                  <c:v>45198.021</c:v>
                </c:pt>
                <c:pt idx="64">
                  <c:v>45199.045</c:v>
                </c:pt>
                <c:pt idx="65">
                  <c:v>45200.069</c:v>
                </c:pt>
                <c:pt idx="66">
                  <c:v>45201.093</c:v>
                </c:pt>
                <c:pt idx="67">
                  <c:v>45202.117</c:v>
                </c:pt>
                <c:pt idx="68">
                  <c:v>45203.141</c:v>
                </c:pt>
                <c:pt idx="69">
                  <c:v>45204.165</c:v>
                </c:pt>
                <c:pt idx="70">
                  <c:v>45205.189</c:v>
                </c:pt>
                <c:pt idx="71">
                  <c:v>45206.213</c:v>
                </c:pt>
                <c:pt idx="72">
                  <c:v>45207.237</c:v>
                </c:pt>
                <c:pt idx="73">
                  <c:v>45208.261</c:v>
                </c:pt>
                <c:pt idx="74">
                  <c:v>45209.285</c:v>
                </c:pt>
                <c:pt idx="75">
                  <c:v>45210.309</c:v>
                </c:pt>
                <c:pt idx="76">
                  <c:v>45211.333</c:v>
                </c:pt>
                <c:pt idx="77">
                  <c:v>45212.357</c:v>
                </c:pt>
                <c:pt idx="78">
                  <c:v>45213.381</c:v>
                </c:pt>
                <c:pt idx="79">
                  <c:v>45214.405</c:v>
                </c:pt>
                <c:pt idx="80">
                  <c:v>45215.429</c:v>
                </c:pt>
                <c:pt idx="81">
                  <c:v>45216.453</c:v>
                </c:pt>
                <c:pt idx="82">
                  <c:v>45217.477</c:v>
                </c:pt>
                <c:pt idx="83">
                  <c:v>45218.501</c:v>
                </c:pt>
                <c:pt idx="84">
                  <c:v>45219.525</c:v>
                </c:pt>
                <c:pt idx="85">
                  <c:v>45220.549</c:v>
                </c:pt>
                <c:pt idx="86">
                  <c:v>45221.573</c:v>
                </c:pt>
                <c:pt idx="87">
                  <c:v>45222.597</c:v>
                </c:pt>
                <c:pt idx="88">
                  <c:v>45223.621</c:v>
                </c:pt>
                <c:pt idx="89">
                  <c:v>45224.645</c:v>
                </c:pt>
                <c:pt idx="90">
                  <c:v>45225.669</c:v>
                </c:pt>
                <c:pt idx="91">
                  <c:v>45226.693</c:v>
                </c:pt>
                <c:pt idx="92">
                  <c:v>45227.717</c:v>
                </c:pt>
                <c:pt idx="93">
                  <c:v>45228.741</c:v>
                </c:pt>
                <c:pt idx="94">
                  <c:v>45229.765</c:v>
                </c:pt>
                <c:pt idx="95">
                  <c:v>45230.789</c:v>
                </c:pt>
                <c:pt idx="96">
                  <c:v>45231.813</c:v>
                </c:pt>
                <c:pt idx="97">
                  <c:v>45232.837</c:v>
                </c:pt>
                <c:pt idx="98">
                  <c:v>45233.861</c:v>
                </c:pt>
                <c:pt idx="99">
                  <c:v>45234.885</c:v>
                </c:pt>
                <c:pt idx="100">
                  <c:v>45235.909</c:v>
                </c:pt>
                <c:pt idx="101">
                  <c:v>45236.933</c:v>
                </c:pt>
                <c:pt idx="102">
                  <c:v>45237.957</c:v>
                </c:pt>
                <c:pt idx="103">
                  <c:v>45238.981</c:v>
                </c:pt>
                <c:pt idx="104">
                  <c:v>45240.005</c:v>
                </c:pt>
                <c:pt idx="105">
                  <c:v>45241.029</c:v>
                </c:pt>
                <c:pt idx="106">
                  <c:v>45242.053</c:v>
                </c:pt>
                <c:pt idx="107">
                  <c:v>45243.077</c:v>
                </c:pt>
                <c:pt idx="108">
                  <c:v>45244.101</c:v>
                </c:pt>
                <c:pt idx="109">
                  <c:v>45245.125</c:v>
                </c:pt>
                <c:pt idx="110">
                  <c:v>45246.149</c:v>
                </c:pt>
                <c:pt idx="111">
                  <c:v>45247.173</c:v>
                </c:pt>
                <c:pt idx="112">
                  <c:v>45248.197</c:v>
                </c:pt>
                <c:pt idx="113">
                  <c:v>45249.221</c:v>
                </c:pt>
                <c:pt idx="114">
                  <c:v>45250.245</c:v>
                </c:pt>
                <c:pt idx="115">
                  <c:v>45251.269</c:v>
                </c:pt>
                <c:pt idx="116">
                  <c:v>45252.293</c:v>
                </c:pt>
                <c:pt idx="117">
                  <c:v>45253.317</c:v>
                </c:pt>
                <c:pt idx="118">
                  <c:v>45254.341</c:v>
                </c:pt>
                <c:pt idx="119">
                  <c:v>45255.365</c:v>
                </c:pt>
                <c:pt idx="120">
                  <c:v>45256.389</c:v>
                </c:pt>
                <c:pt idx="121">
                  <c:v>45257.413</c:v>
                </c:pt>
                <c:pt idx="122">
                  <c:v>45258.437</c:v>
                </c:pt>
                <c:pt idx="123">
                  <c:v>45259.461</c:v>
                </c:pt>
                <c:pt idx="124">
                  <c:v>45260.485</c:v>
                </c:pt>
                <c:pt idx="125">
                  <c:v>45261.509</c:v>
                </c:pt>
                <c:pt idx="126">
                  <c:v>45262.533</c:v>
                </c:pt>
                <c:pt idx="127">
                  <c:v>45263.557</c:v>
                </c:pt>
                <c:pt idx="128">
                  <c:v>45264.581</c:v>
                </c:pt>
                <c:pt idx="129">
                  <c:v>45265.605</c:v>
                </c:pt>
                <c:pt idx="130">
                  <c:v>45266.629</c:v>
                </c:pt>
                <c:pt idx="131">
                  <c:v>45267.653</c:v>
                </c:pt>
                <c:pt idx="132">
                  <c:v>45268.677</c:v>
                </c:pt>
                <c:pt idx="133">
                  <c:v>45269.701</c:v>
                </c:pt>
                <c:pt idx="134">
                  <c:v>45270.725</c:v>
                </c:pt>
                <c:pt idx="135">
                  <c:v>45271.749</c:v>
                </c:pt>
                <c:pt idx="136">
                  <c:v>45272.773</c:v>
                </c:pt>
                <c:pt idx="137">
                  <c:v>45273.797</c:v>
                </c:pt>
                <c:pt idx="138">
                  <c:v>45274.821</c:v>
                </c:pt>
                <c:pt idx="139">
                  <c:v>45275.845</c:v>
                </c:pt>
                <c:pt idx="140">
                  <c:v>45276.869</c:v>
                </c:pt>
                <c:pt idx="141">
                  <c:v>45277.893</c:v>
                </c:pt>
                <c:pt idx="142">
                  <c:v>45278.917</c:v>
                </c:pt>
                <c:pt idx="143">
                  <c:v>45279.941</c:v>
                </c:pt>
                <c:pt idx="144">
                  <c:v>45280.965</c:v>
                </c:pt>
                <c:pt idx="145">
                  <c:v>45281.989</c:v>
                </c:pt>
                <c:pt idx="146">
                  <c:v>45283.013</c:v>
                </c:pt>
                <c:pt idx="147">
                  <c:v>45284.037</c:v>
                </c:pt>
                <c:pt idx="148">
                  <c:v>45285.061</c:v>
                </c:pt>
                <c:pt idx="149">
                  <c:v>45286.085</c:v>
                </c:pt>
                <c:pt idx="150">
                  <c:v>45287.109</c:v>
                </c:pt>
                <c:pt idx="151">
                  <c:v>45288.133</c:v>
                </c:pt>
                <c:pt idx="152">
                  <c:v>45289.157</c:v>
                </c:pt>
                <c:pt idx="153">
                  <c:v>45290.181</c:v>
                </c:pt>
                <c:pt idx="154">
                  <c:v>45291.205</c:v>
                </c:pt>
                <c:pt idx="155">
                  <c:v>45292.229</c:v>
                </c:pt>
                <c:pt idx="156">
                  <c:v>45293.253</c:v>
                </c:pt>
                <c:pt idx="157">
                  <c:v>45294.277</c:v>
                </c:pt>
                <c:pt idx="158">
                  <c:v>45295.301</c:v>
                </c:pt>
                <c:pt idx="159">
                  <c:v>45296.325</c:v>
                </c:pt>
                <c:pt idx="160">
                  <c:v>45297.349</c:v>
                </c:pt>
                <c:pt idx="161">
                  <c:v>45298.373</c:v>
                </c:pt>
                <c:pt idx="162">
                  <c:v>45299.397</c:v>
                </c:pt>
                <c:pt idx="163">
                  <c:v>45300.421</c:v>
                </c:pt>
                <c:pt idx="164">
                  <c:v>45301.445</c:v>
                </c:pt>
                <c:pt idx="165">
                  <c:v>45302.469</c:v>
                </c:pt>
                <c:pt idx="166">
                  <c:v>45303.493</c:v>
                </c:pt>
                <c:pt idx="167">
                  <c:v>45304.517</c:v>
                </c:pt>
                <c:pt idx="168">
                  <c:v>45305.541</c:v>
                </c:pt>
                <c:pt idx="169">
                  <c:v>45306.565</c:v>
                </c:pt>
                <c:pt idx="170">
                  <c:v>45307.589</c:v>
                </c:pt>
                <c:pt idx="171">
                  <c:v>45308.613</c:v>
                </c:pt>
                <c:pt idx="172">
                  <c:v>45309.637</c:v>
                </c:pt>
                <c:pt idx="173">
                  <c:v>45310.661</c:v>
                </c:pt>
                <c:pt idx="174">
                  <c:v>45311.685</c:v>
                </c:pt>
                <c:pt idx="175">
                  <c:v>45312.709</c:v>
                </c:pt>
                <c:pt idx="176">
                  <c:v>45313.733</c:v>
                </c:pt>
                <c:pt idx="177">
                  <c:v>45314.757</c:v>
                </c:pt>
                <c:pt idx="178">
                  <c:v>45315.781</c:v>
                </c:pt>
                <c:pt idx="179">
                  <c:v>45316.805</c:v>
                </c:pt>
                <c:pt idx="180">
                  <c:v>45317.829</c:v>
                </c:pt>
                <c:pt idx="181">
                  <c:v>45318.853</c:v>
                </c:pt>
                <c:pt idx="182">
                  <c:v>45319.877</c:v>
                </c:pt>
                <c:pt idx="183">
                  <c:v>45320.901</c:v>
                </c:pt>
                <c:pt idx="184">
                  <c:v>45321.925</c:v>
                </c:pt>
                <c:pt idx="185">
                  <c:v>45322.949</c:v>
                </c:pt>
                <c:pt idx="186">
                  <c:v>45323.973</c:v>
                </c:pt>
                <c:pt idx="187">
                  <c:v>45324.997</c:v>
                </c:pt>
                <c:pt idx="188">
                  <c:v>45326.021</c:v>
                </c:pt>
                <c:pt idx="189">
                  <c:v>45327.045</c:v>
                </c:pt>
                <c:pt idx="190">
                  <c:v>45328.069</c:v>
                </c:pt>
                <c:pt idx="191">
                  <c:v>45329.093</c:v>
                </c:pt>
                <c:pt idx="192">
                  <c:v>45330.117</c:v>
                </c:pt>
                <c:pt idx="193">
                  <c:v>45331.141</c:v>
                </c:pt>
                <c:pt idx="194">
                  <c:v>45332.165</c:v>
                </c:pt>
                <c:pt idx="195">
                  <c:v>45333.189</c:v>
                </c:pt>
                <c:pt idx="196">
                  <c:v>45334.213</c:v>
                </c:pt>
                <c:pt idx="197">
                  <c:v>45335.237</c:v>
                </c:pt>
                <c:pt idx="198">
                  <c:v>45336.261</c:v>
                </c:pt>
                <c:pt idx="199">
                  <c:v>45337.285</c:v>
                </c:pt>
                <c:pt idx="200">
                  <c:v>45338.309</c:v>
                </c:pt>
                <c:pt idx="201">
                  <c:v>45339.333</c:v>
                </c:pt>
                <c:pt idx="202">
                  <c:v>45340.357</c:v>
                </c:pt>
                <c:pt idx="203">
                  <c:v>45341.381</c:v>
                </c:pt>
                <c:pt idx="204">
                  <c:v>45342.405</c:v>
                </c:pt>
                <c:pt idx="205">
                  <c:v>45343.429</c:v>
                </c:pt>
                <c:pt idx="206">
                  <c:v>45344.453</c:v>
                </c:pt>
                <c:pt idx="207">
                  <c:v>45345.477</c:v>
                </c:pt>
                <c:pt idx="208">
                  <c:v>45346.501</c:v>
                </c:pt>
                <c:pt idx="209">
                  <c:v>45347.525</c:v>
                </c:pt>
                <c:pt idx="210">
                  <c:v>45348.549</c:v>
                </c:pt>
                <c:pt idx="211">
                  <c:v>45349.573</c:v>
                </c:pt>
                <c:pt idx="212">
                  <c:v>45350.597</c:v>
                </c:pt>
                <c:pt idx="213">
                  <c:v>45351.621</c:v>
                </c:pt>
                <c:pt idx="214">
                  <c:v>45352.645</c:v>
                </c:pt>
                <c:pt idx="215">
                  <c:v>45353.669</c:v>
                </c:pt>
                <c:pt idx="216">
                  <c:v>45354.693</c:v>
                </c:pt>
                <c:pt idx="217">
                  <c:v>45355.717</c:v>
                </c:pt>
                <c:pt idx="218">
                  <c:v>45356.741</c:v>
                </c:pt>
                <c:pt idx="219">
                  <c:v>45357.765</c:v>
                </c:pt>
                <c:pt idx="220">
                  <c:v>45358.789</c:v>
                </c:pt>
                <c:pt idx="221">
                  <c:v>45359.813</c:v>
                </c:pt>
                <c:pt idx="222">
                  <c:v>45360.837</c:v>
                </c:pt>
                <c:pt idx="223">
                  <c:v>45361.861</c:v>
                </c:pt>
                <c:pt idx="224">
                  <c:v>45362.885</c:v>
                </c:pt>
                <c:pt idx="225">
                  <c:v>45363.909</c:v>
                </c:pt>
                <c:pt idx="226">
                  <c:v>45364.933</c:v>
                </c:pt>
                <c:pt idx="227">
                  <c:v>45365.957</c:v>
                </c:pt>
                <c:pt idx="228">
                  <c:v>45366.981</c:v>
                </c:pt>
                <c:pt idx="229">
                  <c:v>45368.005</c:v>
                </c:pt>
                <c:pt idx="230">
                  <c:v>45369.029</c:v>
                </c:pt>
                <c:pt idx="231">
                  <c:v>45370.053</c:v>
                </c:pt>
                <c:pt idx="232">
                  <c:v>45371.077</c:v>
                </c:pt>
                <c:pt idx="233">
                  <c:v>45372.101</c:v>
                </c:pt>
                <c:pt idx="234">
                  <c:v>45373.125</c:v>
                </c:pt>
                <c:pt idx="235">
                  <c:v>45374.149</c:v>
                </c:pt>
                <c:pt idx="236">
                  <c:v>45375.173</c:v>
                </c:pt>
                <c:pt idx="237">
                  <c:v>45376.197</c:v>
                </c:pt>
                <c:pt idx="238">
                  <c:v>45377.221</c:v>
                </c:pt>
                <c:pt idx="239">
                  <c:v>45378.245</c:v>
                </c:pt>
                <c:pt idx="240">
                  <c:v>45379.269</c:v>
                </c:pt>
                <c:pt idx="241">
                  <c:v>45380.293</c:v>
                </c:pt>
                <c:pt idx="242">
                  <c:v>45381.317</c:v>
                </c:pt>
                <c:pt idx="243">
                  <c:v>45382.341</c:v>
                </c:pt>
                <c:pt idx="244">
                  <c:v>45383.365</c:v>
                </c:pt>
                <c:pt idx="245">
                  <c:v>45384.389</c:v>
                </c:pt>
                <c:pt idx="246">
                  <c:v>45385.413</c:v>
                </c:pt>
                <c:pt idx="247">
                  <c:v>45386.437</c:v>
                </c:pt>
                <c:pt idx="248">
                  <c:v>45387.461</c:v>
                </c:pt>
                <c:pt idx="249">
                  <c:v>45388.485</c:v>
                </c:pt>
                <c:pt idx="250">
                  <c:v>45389.509</c:v>
                </c:pt>
                <c:pt idx="251">
                  <c:v>45390.533</c:v>
                </c:pt>
                <c:pt idx="252">
                  <c:v>45391.557</c:v>
                </c:pt>
                <c:pt idx="253">
                  <c:v>45392.581</c:v>
                </c:pt>
                <c:pt idx="254">
                  <c:v>45393.605</c:v>
                </c:pt>
                <c:pt idx="255">
                  <c:v>45394.629</c:v>
                </c:pt>
                <c:pt idx="256">
                  <c:v>45395.653</c:v>
                </c:pt>
                <c:pt idx="257">
                  <c:v>45396.677</c:v>
                </c:pt>
                <c:pt idx="258">
                  <c:v>45397.701</c:v>
                </c:pt>
                <c:pt idx="259">
                  <c:v>45398.725</c:v>
                </c:pt>
                <c:pt idx="260">
                  <c:v>45399.749</c:v>
                </c:pt>
                <c:pt idx="261">
                  <c:v>45400.773</c:v>
                </c:pt>
                <c:pt idx="262">
                  <c:v>45401.797</c:v>
                </c:pt>
                <c:pt idx="263">
                  <c:v>45402.821</c:v>
                </c:pt>
                <c:pt idx="264">
                  <c:v>45403.845</c:v>
                </c:pt>
                <c:pt idx="265">
                  <c:v>45404.869</c:v>
                </c:pt>
                <c:pt idx="266">
                  <c:v>45405.893</c:v>
                </c:pt>
                <c:pt idx="267">
                  <c:v>45406.917</c:v>
                </c:pt>
                <c:pt idx="268">
                  <c:v>45407.941</c:v>
                </c:pt>
                <c:pt idx="269">
                  <c:v>45408.965</c:v>
                </c:pt>
                <c:pt idx="270">
                  <c:v>45409.989</c:v>
                </c:pt>
                <c:pt idx="271">
                  <c:v>45411.013</c:v>
                </c:pt>
                <c:pt idx="272">
                  <c:v>45412.037</c:v>
                </c:pt>
                <c:pt idx="273">
                  <c:v>45413.061</c:v>
                </c:pt>
                <c:pt idx="274">
                  <c:v>45414.085</c:v>
                </c:pt>
                <c:pt idx="275">
                  <c:v>45415.109</c:v>
                </c:pt>
                <c:pt idx="276">
                  <c:v>45416.133</c:v>
                </c:pt>
                <c:pt idx="277">
                  <c:v>45417.157</c:v>
                </c:pt>
                <c:pt idx="278">
                  <c:v>45418.181</c:v>
                </c:pt>
                <c:pt idx="279">
                  <c:v>45419.205</c:v>
                </c:pt>
                <c:pt idx="280">
                  <c:v>45420.229</c:v>
                </c:pt>
                <c:pt idx="281">
                  <c:v>45421.253</c:v>
                </c:pt>
                <c:pt idx="282">
                  <c:v>45422.277</c:v>
                </c:pt>
                <c:pt idx="283">
                  <c:v>45423.301</c:v>
                </c:pt>
                <c:pt idx="284">
                  <c:v>45424.325</c:v>
                </c:pt>
                <c:pt idx="285">
                  <c:v>45425.349</c:v>
                </c:pt>
                <c:pt idx="286">
                  <c:v>45426.373</c:v>
                </c:pt>
                <c:pt idx="287">
                  <c:v>45427.397</c:v>
                </c:pt>
                <c:pt idx="288">
                  <c:v>45428.421</c:v>
                </c:pt>
                <c:pt idx="289">
                  <c:v>45429.445</c:v>
                </c:pt>
                <c:pt idx="290">
                  <c:v>45430.469</c:v>
                </c:pt>
                <c:pt idx="291">
                  <c:v>45431.493</c:v>
                </c:pt>
                <c:pt idx="292">
                  <c:v>45432.517</c:v>
                </c:pt>
                <c:pt idx="293">
                  <c:v>45433.541</c:v>
                </c:pt>
                <c:pt idx="294">
                  <c:v>45434.565</c:v>
                </c:pt>
                <c:pt idx="295">
                  <c:v>45435.589</c:v>
                </c:pt>
                <c:pt idx="296">
                  <c:v>45436.613</c:v>
                </c:pt>
                <c:pt idx="297">
                  <c:v>45437.637</c:v>
                </c:pt>
                <c:pt idx="298">
                  <c:v>45438.661</c:v>
                </c:pt>
                <c:pt idx="299">
                  <c:v>45439.685</c:v>
                </c:pt>
                <c:pt idx="300">
                  <c:v>45440.709</c:v>
                </c:pt>
                <c:pt idx="301">
                  <c:v>45441.733</c:v>
                </c:pt>
                <c:pt idx="302">
                  <c:v>45442.757</c:v>
                </c:pt>
                <c:pt idx="303">
                  <c:v>45443.781</c:v>
                </c:pt>
                <c:pt idx="304">
                  <c:v>45444.805</c:v>
                </c:pt>
                <c:pt idx="305">
                  <c:v>45445.829</c:v>
                </c:pt>
                <c:pt idx="306">
                  <c:v>45446.853</c:v>
                </c:pt>
                <c:pt idx="307">
                  <c:v>45447.877</c:v>
                </c:pt>
                <c:pt idx="308">
                  <c:v>45448.901</c:v>
                </c:pt>
                <c:pt idx="309">
                  <c:v>45449.925</c:v>
                </c:pt>
                <c:pt idx="310">
                  <c:v>45450.949</c:v>
                </c:pt>
                <c:pt idx="311">
                  <c:v>45451.973</c:v>
                </c:pt>
                <c:pt idx="312">
                  <c:v>45452.997</c:v>
                </c:pt>
                <c:pt idx="313">
                  <c:v>45454.021</c:v>
                </c:pt>
                <c:pt idx="314">
                  <c:v>45455.045</c:v>
                </c:pt>
                <c:pt idx="315">
                  <c:v>45456.069</c:v>
                </c:pt>
                <c:pt idx="316">
                  <c:v>45457.093</c:v>
                </c:pt>
                <c:pt idx="317">
                  <c:v>45458.117</c:v>
                </c:pt>
                <c:pt idx="318">
                  <c:v>45459.141</c:v>
                </c:pt>
                <c:pt idx="319">
                  <c:v>45460.165</c:v>
                </c:pt>
                <c:pt idx="320">
                  <c:v>45461.189</c:v>
                </c:pt>
                <c:pt idx="321">
                  <c:v>45462.213</c:v>
                </c:pt>
                <c:pt idx="322">
                  <c:v>45463.237</c:v>
                </c:pt>
                <c:pt idx="323">
                  <c:v>45464.261</c:v>
                </c:pt>
                <c:pt idx="324">
                  <c:v>45465.285</c:v>
                </c:pt>
                <c:pt idx="325">
                  <c:v>45466.309</c:v>
                </c:pt>
                <c:pt idx="326">
                  <c:v>45467.333</c:v>
                </c:pt>
                <c:pt idx="327">
                  <c:v>45468.357</c:v>
                </c:pt>
                <c:pt idx="328">
                  <c:v>45469.381</c:v>
                </c:pt>
                <c:pt idx="329">
                  <c:v>45470.405</c:v>
                </c:pt>
                <c:pt idx="330">
                  <c:v>45471.429</c:v>
                </c:pt>
                <c:pt idx="331">
                  <c:v>45472.453</c:v>
                </c:pt>
                <c:pt idx="332">
                  <c:v>45473.477</c:v>
                </c:pt>
                <c:pt idx="333">
                  <c:v>45474.501</c:v>
                </c:pt>
                <c:pt idx="334">
                  <c:v>45475.525</c:v>
                </c:pt>
                <c:pt idx="335">
                  <c:v>45476.549</c:v>
                </c:pt>
                <c:pt idx="336">
                  <c:v>45477.573</c:v>
                </c:pt>
                <c:pt idx="337">
                  <c:v>45478.597</c:v>
                </c:pt>
                <c:pt idx="338">
                  <c:v>45479.621</c:v>
                </c:pt>
                <c:pt idx="339">
                  <c:v>45480.645</c:v>
                </c:pt>
                <c:pt idx="340">
                  <c:v>45481.669</c:v>
                </c:pt>
                <c:pt idx="341">
                  <c:v>45482.693</c:v>
                </c:pt>
              </c:numCache>
            </c:numRef>
          </c:xVal>
          <c:yVal>
            <c:numRef>
              <c:f>'file_radtt.dat'!$AF$788:$AF$1129</c:f>
              <c:numCache>
                <c:formatCode>General</c:formatCode>
                <c:ptCount val="342"/>
                <c:pt idx="0">
                  <c:v>4.861009332E9</c:v>
                </c:pt>
                <c:pt idx="1">
                  <c:v>4.858676161E9</c:v>
                </c:pt>
                <c:pt idx="2">
                  <c:v>4.859123272E9</c:v>
                </c:pt>
                <c:pt idx="3">
                  <c:v>4.864246002E9</c:v>
                </c:pt>
                <c:pt idx="4">
                  <c:v>4.862385858E9</c:v>
                </c:pt>
                <c:pt idx="5">
                  <c:v>4.856875321E9</c:v>
                </c:pt>
                <c:pt idx="6">
                  <c:v>4.857628791E9</c:v>
                </c:pt>
                <c:pt idx="7">
                  <c:v>4.861904505E9</c:v>
                </c:pt>
                <c:pt idx="8">
                  <c:v>4.85584013E9</c:v>
                </c:pt>
                <c:pt idx="9">
                  <c:v>4.856222803E9</c:v>
                </c:pt>
                <c:pt idx="10">
                  <c:v>4.857479323E9</c:v>
                </c:pt>
                <c:pt idx="11">
                  <c:v>4.857342303E9</c:v>
                </c:pt>
                <c:pt idx="12">
                  <c:v>4.857835191E9</c:v>
                </c:pt>
                <c:pt idx="13">
                  <c:v>4.858351807E9</c:v>
                </c:pt>
                <c:pt idx="14">
                  <c:v>4.861644864E9</c:v>
                </c:pt>
                <c:pt idx="15">
                  <c:v>4.859746542E9</c:v>
                </c:pt>
                <c:pt idx="16">
                  <c:v>4.861203389E9</c:v>
                </c:pt>
                <c:pt idx="17">
                  <c:v>4.857888127E9</c:v>
                </c:pt>
                <c:pt idx="18">
                  <c:v>4.863721023E9</c:v>
                </c:pt>
                <c:pt idx="19">
                  <c:v>4.859357537E9</c:v>
                </c:pt>
                <c:pt idx="20">
                  <c:v>4.854346822E9</c:v>
                </c:pt>
                <c:pt idx="21">
                  <c:v>4.858034949E9</c:v>
                </c:pt>
                <c:pt idx="22">
                  <c:v>4.860761764E9</c:v>
                </c:pt>
                <c:pt idx="23">
                  <c:v>4.857583454E9</c:v>
                </c:pt>
                <c:pt idx="24">
                  <c:v>4.858423264E9</c:v>
                </c:pt>
                <c:pt idx="25">
                  <c:v>4.858723137E9</c:v>
                </c:pt>
                <c:pt idx="26">
                  <c:v>4.86246486E9</c:v>
                </c:pt>
                <c:pt idx="27">
                  <c:v>4.859764812E9</c:v>
                </c:pt>
                <c:pt idx="28">
                  <c:v>4.857270105E9</c:v>
                </c:pt>
                <c:pt idx="29">
                  <c:v>4.861519137E9</c:v>
                </c:pt>
                <c:pt idx="30">
                  <c:v>4.858030136E9</c:v>
                </c:pt>
                <c:pt idx="31">
                  <c:v>4.859740083E9</c:v>
                </c:pt>
                <c:pt idx="32">
                  <c:v>4.859163769E9</c:v>
                </c:pt>
                <c:pt idx="33">
                  <c:v>4.859275339E9</c:v>
                </c:pt>
                <c:pt idx="34">
                  <c:v>4.856207579E9</c:v>
                </c:pt>
                <c:pt idx="35">
                  <c:v>4.857828769E9</c:v>
                </c:pt>
                <c:pt idx="36">
                  <c:v>4.861459206E9</c:v>
                </c:pt>
                <c:pt idx="37">
                  <c:v>4.859788146E9</c:v>
                </c:pt>
                <c:pt idx="38">
                  <c:v>4.862835204E9</c:v>
                </c:pt>
                <c:pt idx="39">
                  <c:v>4.863196694E9</c:v>
                </c:pt>
                <c:pt idx="40">
                  <c:v>4.86499601E9</c:v>
                </c:pt>
                <c:pt idx="41">
                  <c:v>4.859452121E9</c:v>
                </c:pt>
                <c:pt idx="42">
                  <c:v>4.859616994E9</c:v>
                </c:pt>
                <c:pt idx="43">
                  <c:v>4.861420711E9</c:v>
                </c:pt>
                <c:pt idx="44">
                  <c:v>4.857765568E9</c:v>
                </c:pt>
                <c:pt idx="45">
                  <c:v>4.864135406E9</c:v>
                </c:pt>
                <c:pt idx="46">
                  <c:v>4.86203247E9</c:v>
                </c:pt>
                <c:pt idx="47">
                  <c:v>4.863715306E9</c:v>
                </c:pt>
                <c:pt idx="48">
                  <c:v>4.864173683E9</c:v>
                </c:pt>
                <c:pt idx="49">
                  <c:v>4.862159834E9</c:v>
                </c:pt>
                <c:pt idx="50">
                  <c:v>4.862518092E9</c:v>
                </c:pt>
                <c:pt idx="51">
                  <c:v>4.863579903E9</c:v>
                </c:pt>
                <c:pt idx="52">
                  <c:v>4.86499172E9</c:v>
                </c:pt>
                <c:pt idx="53">
                  <c:v>4.861205225E9</c:v>
                </c:pt>
                <c:pt idx="54">
                  <c:v>4.865675902E9</c:v>
                </c:pt>
                <c:pt idx="55">
                  <c:v>4.863931445E9</c:v>
                </c:pt>
                <c:pt idx="56">
                  <c:v>4.863770662E9</c:v>
                </c:pt>
                <c:pt idx="57">
                  <c:v>4.864991075E9</c:v>
                </c:pt>
                <c:pt idx="58">
                  <c:v>4.864548767E9</c:v>
                </c:pt>
                <c:pt idx="59">
                  <c:v>4.864598875E9</c:v>
                </c:pt>
                <c:pt idx="60">
                  <c:v>4.864913068E9</c:v>
                </c:pt>
                <c:pt idx="61">
                  <c:v>4.866930613E9</c:v>
                </c:pt>
                <c:pt idx="62">
                  <c:v>4.864674023E9</c:v>
                </c:pt>
                <c:pt idx="63">
                  <c:v>4.866087573E9</c:v>
                </c:pt>
                <c:pt idx="64">
                  <c:v>4.862452714E9</c:v>
                </c:pt>
                <c:pt idx="65">
                  <c:v>4.863877268E9</c:v>
                </c:pt>
                <c:pt idx="66">
                  <c:v>4.863934396E9</c:v>
                </c:pt>
                <c:pt idx="67">
                  <c:v>4.862015868E9</c:v>
                </c:pt>
                <c:pt idx="68">
                  <c:v>4.862060938E9</c:v>
                </c:pt>
                <c:pt idx="69">
                  <c:v>4.865627156E9</c:v>
                </c:pt>
                <c:pt idx="70">
                  <c:v>4.863838293E9</c:v>
                </c:pt>
                <c:pt idx="71">
                  <c:v>4.865292314E9</c:v>
                </c:pt>
                <c:pt idx="72">
                  <c:v>4.862018866E9</c:v>
                </c:pt>
                <c:pt idx="73">
                  <c:v>4.863139542E9</c:v>
                </c:pt>
                <c:pt idx="74">
                  <c:v>4.860291494E9</c:v>
                </c:pt>
                <c:pt idx="75">
                  <c:v>4.865845652E9</c:v>
                </c:pt>
                <c:pt idx="76">
                  <c:v>4.86438382E9</c:v>
                </c:pt>
                <c:pt idx="77">
                  <c:v>4.863727948E9</c:v>
                </c:pt>
                <c:pt idx="78">
                  <c:v>4.864936265E9</c:v>
                </c:pt>
                <c:pt idx="79">
                  <c:v>4.862312441E9</c:v>
                </c:pt>
                <c:pt idx="80">
                  <c:v>4.8660683E9</c:v>
                </c:pt>
                <c:pt idx="81">
                  <c:v>4.867252572E9</c:v>
                </c:pt>
                <c:pt idx="82">
                  <c:v>4.865928702E9</c:v>
                </c:pt>
                <c:pt idx="83">
                  <c:v>4.863885806E9</c:v>
                </c:pt>
                <c:pt idx="84">
                  <c:v>4.866726709E9</c:v>
                </c:pt>
                <c:pt idx="85">
                  <c:v>4.864645834E9</c:v>
                </c:pt>
                <c:pt idx="86">
                  <c:v>4.865508734E9</c:v>
                </c:pt>
                <c:pt idx="87">
                  <c:v>4.86630477E9</c:v>
                </c:pt>
                <c:pt idx="88">
                  <c:v>4.867234758E9</c:v>
                </c:pt>
                <c:pt idx="89">
                  <c:v>4.866820879E9</c:v>
                </c:pt>
                <c:pt idx="90">
                  <c:v>4.862986301E9</c:v>
                </c:pt>
                <c:pt idx="91">
                  <c:v>4.867374959E9</c:v>
                </c:pt>
                <c:pt idx="92">
                  <c:v>4.864065839E9</c:v>
                </c:pt>
                <c:pt idx="93">
                  <c:v>4.860920912E9</c:v>
                </c:pt>
                <c:pt idx="94">
                  <c:v>4.865203415E9</c:v>
                </c:pt>
                <c:pt idx="95">
                  <c:v>4.867387006E9</c:v>
                </c:pt>
                <c:pt idx="96">
                  <c:v>4.863337201E9</c:v>
                </c:pt>
                <c:pt idx="97">
                  <c:v>4.862726337E9</c:v>
                </c:pt>
                <c:pt idx="98">
                  <c:v>4.866554766E9</c:v>
                </c:pt>
                <c:pt idx="99">
                  <c:v>4.866014743E9</c:v>
                </c:pt>
                <c:pt idx="100">
                  <c:v>4.86555783E9</c:v>
                </c:pt>
                <c:pt idx="101">
                  <c:v>4.863611665E9</c:v>
                </c:pt>
                <c:pt idx="102">
                  <c:v>4.864266214E9</c:v>
                </c:pt>
                <c:pt idx="103">
                  <c:v>4.864151362E9</c:v>
                </c:pt>
                <c:pt idx="104">
                  <c:v>4.8672522E9</c:v>
                </c:pt>
                <c:pt idx="105">
                  <c:v>4.866548758E9</c:v>
                </c:pt>
                <c:pt idx="106">
                  <c:v>4.868256402E9</c:v>
                </c:pt>
                <c:pt idx="107">
                  <c:v>4.866912159E9</c:v>
                </c:pt>
                <c:pt idx="108">
                  <c:v>4.866321178E9</c:v>
                </c:pt>
                <c:pt idx="109">
                  <c:v>4.868256056E9</c:v>
                </c:pt>
                <c:pt idx="110">
                  <c:v>4.870790349E9</c:v>
                </c:pt>
                <c:pt idx="111">
                  <c:v>4.86850297E9</c:v>
                </c:pt>
                <c:pt idx="112">
                  <c:v>4.865211877E9</c:v>
                </c:pt>
                <c:pt idx="113">
                  <c:v>4.863745956E9</c:v>
                </c:pt>
                <c:pt idx="114">
                  <c:v>4.864458875E9</c:v>
                </c:pt>
                <c:pt idx="115">
                  <c:v>4.864933548E9</c:v>
                </c:pt>
                <c:pt idx="116">
                  <c:v>4.86844381E9</c:v>
                </c:pt>
                <c:pt idx="117">
                  <c:v>4.866546576E9</c:v>
                </c:pt>
                <c:pt idx="118">
                  <c:v>4.867130823E9</c:v>
                </c:pt>
                <c:pt idx="119">
                  <c:v>4.865396921E9</c:v>
                </c:pt>
                <c:pt idx="120">
                  <c:v>4.866424724E9</c:v>
                </c:pt>
                <c:pt idx="121">
                  <c:v>4.871083687E9</c:v>
                </c:pt>
                <c:pt idx="122">
                  <c:v>4.866511179E9</c:v>
                </c:pt>
                <c:pt idx="123">
                  <c:v>4.867352683E9</c:v>
                </c:pt>
                <c:pt idx="124">
                  <c:v>4.867346026E9</c:v>
                </c:pt>
                <c:pt idx="125">
                  <c:v>4.868257889E9</c:v>
                </c:pt>
                <c:pt idx="126">
                  <c:v>4.868252862E9</c:v>
                </c:pt>
                <c:pt idx="127">
                  <c:v>4.865279555E9</c:v>
                </c:pt>
                <c:pt idx="128">
                  <c:v>4.866204567E9</c:v>
                </c:pt>
                <c:pt idx="129">
                  <c:v>4.868378292E9</c:v>
                </c:pt>
                <c:pt idx="130">
                  <c:v>4.870537671E9</c:v>
                </c:pt>
                <c:pt idx="131">
                  <c:v>4.869690178E9</c:v>
                </c:pt>
                <c:pt idx="132">
                  <c:v>4.868707714E9</c:v>
                </c:pt>
                <c:pt idx="133">
                  <c:v>4.867388745E9</c:v>
                </c:pt>
                <c:pt idx="134">
                  <c:v>4.873289908E9</c:v>
                </c:pt>
                <c:pt idx="135">
                  <c:v>4.87021073E9</c:v>
                </c:pt>
                <c:pt idx="136">
                  <c:v>4.877276361E9</c:v>
                </c:pt>
                <c:pt idx="137">
                  <c:v>4.866542798E9</c:v>
                </c:pt>
                <c:pt idx="138">
                  <c:v>4.871774713E9</c:v>
                </c:pt>
                <c:pt idx="139">
                  <c:v>4.870852242E9</c:v>
                </c:pt>
                <c:pt idx="140">
                  <c:v>4.869025316E9</c:v>
                </c:pt>
                <c:pt idx="141">
                  <c:v>4.870352654E9</c:v>
                </c:pt>
                <c:pt idx="142">
                  <c:v>4.870414956E9</c:v>
                </c:pt>
                <c:pt idx="143">
                  <c:v>4.869996845E9</c:v>
                </c:pt>
                <c:pt idx="144">
                  <c:v>4.869316938E9</c:v>
                </c:pt>
                <c:pt idx="145">
                  <c:v>4.8682129E9</c:v>
                </c:pt>
                <c:pt idx="146">
                  <c:v>4.871234764E9</c:v>
                </c:pt>
                <c:pt idx="147">
                  <c:v>4.869828674E9</c:v>
                </c:pt>
                <c:pt idx="148">
                  <c:v>4.874971055E9</c:v>
                </c:pt>
                <c:pt idx="149">
                  <c:v>4.870658812E9</c:v>
                </c:pt>
                <c:pt idx="150">
                  <c:v>4.86908639E9</c:v>
                </c:pt>
                <c:pt idx="151">
                  <c:v>4.869802103E9</c:v>
                </c:pt>
                <c:pt idx="152">
                  <c:v>4.871963204E9</c:v>
                </c:pt>
                <c:pt idx="153">
                  <c:v>4.868927481E9</c:v>
                </c:pt>
                <c:pt idx="154">
                  <c:v>4.87082624E9</c:v>
                </c:pt>
                <c:pt idx="155">
                  <c:v>4.86838437E9</c:v>
                </c:pt>
                <c:pt idx="156">
                  <c:v>4.870226819E9</c:v>
                </c:pt>
                <c:pt idx="157">
                  <c:v>4.869923779E9</c:v>
                </c:pt>
                <c:pt idx="158">
                  <c:v>4.867244539E9</c:v>
                </c:pt>
                <c:pt idx="159">
                  <c:v>4.870185134E9</c:v>
                </c:pt>
                <c:pt idx="160">
                  <c:v>4.872524709E9</c:v>
                </c:pt>
                <c:pt idx="161">
                  <c:v>4.867637259E9</c:v>
                </c:pt>
                <c:pt idx="162">
                  <c:v>4.868856912E9</c:v>
                </c:pt>
                <c:pt idx="163">
                  <c:v>4.865412183E9</c:v>
                </c:pt>
                <c:pt idx="164">
                  <c:v>4.869549856E9</c:v>
                </c:pt>
                <c:pt idx="165">
                  <c:v>4.869613824E9</c:v>
                </c:pt>
                <c:pt idx="166">
                  <c:v>4.873437979E9</c:v>
                </c:pt>
                <c:pt idx="167">
                  <c:v>4.869438302E9</c:v>
                </c:pt>
                <c:pt idx="168">
                  <c:v>4.865748993E9</c:v>
                </c:pt>
                <c:pt idx="169">
                  <c:v>4.870209026E9</c:v>
                </c:pt>
                <c:pt idx="170">
                  <c:v>4.868274901E9</c:v>
                </c:pt>
                <c:pt idx="171">
                  <c:v>4.870774949E9</c:v>
                </c:pt>
                <c:pt idx="172">
                  <c:v>4.87090553E9</c:v>
                </c:pt>
                <c:pt idx="173">
                  <c:v>4.8709547E9</c:v>
                </c:pt>
                <c:pt idx="174">
                  <c:v>4.874078398E9</c:v>
                </c:pt>
                <c:pt idx="175">
                  <c:v>4.869236734E9</c:v>
                </c:pt>
                <c:pt idx="176">
                  <c:v>4.871479022E9</c:v>
                </c:pt>
                <c:pt idx="177">
                  <c:v>4.866242114E9</c:v>
                </c:pt>
                <c:pt idx="178">
                  <c:v>4.871405744E9</c:v>
                </c:pt>
                <c:pt idx="179">
                  <c:v>4.868447553E9</c:v>
                </c:pt>
                <c:pt idx="180">
                  <c:v>4.866643272E9</c:v>
                </c:pt>
                <c:pt idx="181">
                  <c:v>4.866737578E9</c:v>
                </c:pt>
                <c:pt idx="182">
                  <c:v>4.868894881E9</c:v>
                </c:pt>
                <c:pt idx="183">
                  <c:v>4.872694634E9</c:v>
                </c:pt>
                <c:pt idx="184">
                  <c:v>4.873056679E9</c:v>
                </c:pt>
                <c:pt idx="185">
                  <c:v>4.867448191E9</c:v>
                </c:pt>
                <c:pt idx="186">
                  <c:v>4.870524498E9</c:v>
                </c:pt>
                <c:pt idx="187">
                  <c:v>4.870573154E9</c:v>
                </c:pt>
                <c:pt idx="188">
                  <c:v>4.874791387E9</c:v>
                </c:pt>
                <c:pt idx="189">
                  <c:v>4.870460113E9</c:v>
                </c:pt>
                <c:pt idx="190">
                  <c:v>4.870423839E9</c:v>
                </c:pt>
                <c:pt idx="191">
                  <c:v>4.868852746E9</c:v>
                </c:pt>
                <c:pt idx="192">
                  <c:v>4.86719166E9</c:v>
                </c:pt>
                <c:pt idx="193">
                  <c:v>4.873149584E9</c:v>
                </c:pt>
                <c:pt idx="194">
                  <c:v>4.866793944E9</c:v>
                </c:pt>
                <c:pt idx="195">
                  <c:v>4.87127943E9</c:v>
                </c:pt>
                <c:pt idx="196">
                  <c:v>4.868705299E9</c:v>
                </c:pt>
                <c:pt idx="197">
                  <c:v>4.86665706E9</c:v>
                </c:pt>
                <c:pt idx="198">
                  <c:v>4.871348625E9</c:v>
                </c:pt>
                <c:pt idx="199">
                  <c:v>4.869369527E9</c:v>
                </c:pt>
                <c:pt idx="200">
                  <c:v>4.866703452E9</c:v>
                </c:pt>
                <c:pt idx="201">
                  <c:v>4.872869236E9</c:v>
                </c:pt>
                <c:pt idx="202">
                  <c:v>4.869201452E9</c:v>
                </c:pt>
                <c:pt idx="203">
                  <c:v>4.869804385E9</c:v>
                </c:pt>
                <c:pt idx="204">
                  <c:v>4.871870081E9</c:v>
                </c:pt>
                <c:pt idx="205">
                  <c:v>4.868088601E9</c:v>
                </c:pt>
                <c:pt idx="206">
                  <c:v>4.866492987E9</c:v>
                </c:pt>
                <c:pt idx="207">
                  <c:v>4.86746405E9</c:v>
                </c:pt>
                <c:pt idx="208">
                  <c:v>4.869620761E9</c:v>
                </c:pt>
                <c:pt idx="209">
                  <c:v>4.867059757E9</c:v>
                </c:pt>
                <c:pt idx="210">
                  <c:v>4.869564215E9</c:v>
                </c:pt>
                <c:pt idx="211">
                  <c:v>4.867615797E9</c:v>
                </c:pt>
                <c:pt idx="212">
                  <c:v>4.865444113E9</c:v>
                </c:pt>
                <c:pt idx="213">
                  <c:v>4.86664254E9</c:v>
                </c:pt>
                <c:pt idx="214">
                  <c:v>4.868273101E9</c:v>
                </c:pt>
                <c:pt idx="215">
                  <c:v>4.866181598E9</c:v>
                </c:pt>
                <c:pt idx="216">
                  <c:v>4.869019753E9</c:v>
                </c:pt>
                <c:pt idx="217">
                  <c:v>4.866967842E9</c:v>
                </c:pt>
                <c:pt idx="218">
                  <c:v>4.866028176E9</c:v>
                </c:pt>
                <c:pt idx="219">
                  <c:v>4.865943081E9</c:v>
                </c:pt>
                <c:pt idx="220">
                  <c:v>4.86829434E9</c:v>
                </c:pt>
                <c:pt idx="221">
                  <c:v>4.865632217E9</c:v>
                </c:pt>
                <c:pt idx="222">
                  <c:v>4.863222307E9</c:v>
                </c:pt>
                <c:pt idx="223">
                  <c:v>4.864828428E9</c:v>
                </c:pt>
                <c:pt idx="224">
                  <c:v>4.867263004E9</c:v>
                </c:pt>
                <c:pt idx="225">
                  <c:v>4.865058458E9</c:v>
                </c:pt>
                <c:pt idx="226">
                  <c:v>4.867196422E9</c:v>
                </c:pt>
                <c:pt idx="227">
                  <c:v>4.868637552E9</c:v>
                </c:pt>
                <c:pt idx="228">
                  <c:v>4.864226404E9</c:v>
                </c:pt>
                <c:pt idx="229">
                  <c:v>4.866030674E9</c:v>
                </c:pt>
                <c:pt idx="230">
                  <c:v>4.86329704E9</c:v>
                </c:pt>
                <c:pt idx="231">
                  <c:v>4.867178237E9</c:v>
                </c:pt>
                <c:pt idx="232">
                  <c:v>4.869187171E9</c:v>
                </c:pt>
                <c:pt idx="233">
                  <c:v>4.865571564E9</c:v>
                </c:pt>
                <c:pt idx="234">
                  <c:v>4.864916602E9</c:v>
                </c:pt>
                <c:pt idx="235">
                  <c:v>4.866632403E9</c:v>
                </c:pt>
                <c:pt idx="236">
                  <c:v>4.86546574E9</c:v>
                </c:pt>
                <c:pt idx="237">
                  <c:v>4.865282506E9</c:v>
                </c:pt>
                <c:pt idx="238">
                  <c:v>4.868505398E9</c:v>
                </c:pt>
                <c:pt idx="239">
                  <c:v>4.864699483E9</c:v>
                </c:pt>
                <c:pt idx="240">
                  <c:v>4.866897692E9</c:v>
                </c:pt>
                <c:pt idx="241">
                  <c:v>4.864408715E9</c:v>
                </c:pt>
                <c:pt idx="242">
                  <c:v>4.867653402E9</c:v>
                </c:pt>
                <c:pt idx="243">
                  <c:v>4.862504067E9</c:v>
                </c:pt>
                <c:pt idx="244">
                  <c:v>4.865209949E9</c:v>
                </c:pt>
                <c:pt idx="245">
                  <c:v>4.867204212E9</c:v>
                </c:pt>
                <c:pt idx="246">
                  <c:v>4.863344947E9</c:v>
                </c:pt>
                <c:pt idx="247">
                  <c:v>4.867736358E9</c:v>
                </c:pt>
                <c:pt idx="248">
                  <c:v>4.866196393E9</c:v>
                </c:pt>
                <c:pt idx="249">
                  <c:v>4.86532956E9</c:v>
                </c:pt>
                <c:pt idx="250">
                  <c:v>4.865855978E9</c:v>
                </c:pt>
                <c:pt idx="251">
                  <c:v>4.868274733E9</c:v>
                </c:pt>
                <c:pt idx="252">
                  <c:v>4.866070235E9</c:v>
                </c:pt>
                <c:pt idx="253">
                  <c:v>4.8641175E9</c:v>
                </c:pt>
                <c:pt idx="254">
                  <c:v>4.866700085E9</c:v>
                </c:pt>
                <c:pt idx="255">
                  <c:v>4.870323647E9</c:v>
                </c:pt>
                <c:pt idx="256">
                  <c:v>4.864187499E9</c:v>
                </c:pt>
                <c:pt idx="257">
                  <c:v>4.861499726E9</c:v>
                </c:pt>
                <c:pt idx="258">
                  <c:v>4.86254228E9</c:v>
                </c:pt>
                <c:pt idx="259">
                  <c:v>4.862680173E9</c:v>
                </c:pt>
                <c:pt idx="260">
                  <c:v>4.864583241E9</c:v>
                </c:pt>
                <c:pt idx="261">
                  <c:v>4.863579564E9</c:v>
                </c:pt>
                <c:pt idx="262">
                  <c:v>4.866390001E9</c:v>
                </c:pt>
                <c:pt idx="263">
                  <c:v>4.862266383E9</c:v>
                </c:pt>
                <c:pt idx="264">
                  <c:v>4.866555669E9</c:v>
                </c:pt>
                <c:pt idx="265">
                  <c:v>4.862887885E9</c:v>
                </c:pt>
                <c:pt idx="266">
                  <c:v>4.865329332E9</c:v>
                </c:pt>
                <c:pt idx="267">
                  <c:v>4.860882293E9</c:v>
                </c:pt>
                <c:pt idx="268">
                  <c:v>4.867020094E9</c:v>
                </c:pt>
                <c:pt idx="269">
                  <c:v>4.8651227E9</c:v>
                </c:pt>
                <c:pt idx="270">
                  <c:v>4.865839253E9</c:v>
                </c:pt>
                <c:pt idx="271">
                  <c:v>4.864964357E9</c:v>
                </c:pt>
                <c:pt idx="272">
                  <c:v>4.864272827E9</c:v>
                </c:pt>
                <c:pt idx="273">
                  <c:v>4.860689076E9</c:v>
                </c:pt>
                <c:pt idx="274">
                  <c:v>4.863516121E9</c:v>
                </c:pt>
                <c:pt idx="275">
                  <c:v>4.86404206E9</c:v>
                </c:pt>
                <c:pt idx="276">
                  <c:v>4.861346183E9</c:v>
                </c:pt>
                <c:pt idx="277">
                  <c:v>4.859147365E9</c:v>
                </c:pt>
                <c:pt idx="278">
                  <c:v>4.864949921E9</c:v>
                </c:pt>
                <c:pt idx="279">
                  <c:v>4.861726904E9</c:v>
                </c:pt>
                <c:pt idx="280">
                  <c:v>4.859375978E9</c:v>
                </c:pt>
                <c:pt idx="281">
                  <c:v>4.863544809E9</c:v>
                </c:pt>
                <c:pt idx="282">
                  <c:v>4.862358842E9</c:v>
                </c:pt>
                <c:pt idx="283">
                  <c:v>4.86423389E9</c:v>
                </c:pt>
                <c:pt idx="284">
                  <c:v>4.863017606E9</c:v>
                </c:pt>
                <c:pt idx="285">
                  <c:v>4.864408494E9</c:v>
                </c:pt>
                <c:pt idx="286">
                  <c:v>4.859256092E9</c:v>
                </c:pt>
                <c:pt idx="287">
                  <c:v>4.861285147E9</c:v>
                </c:pt>
                <c:pt idx="288">
                  <c:v>4.85856282E9</c:v>
                </c:pt>
                <c:pt idx="289">
                  <c:v>4.8650389E9</c:v>
                </c:pt>
                <c:pt idx="290">
                  <c:v>4.862660943E9</c:v>
                </c:pt>
                <c:pt idx="291">
                  <c:v>4.859478379E9</c:v>
                </c:pt>
                <c:pt idx="292">
                  <c:v>4.861007357E9</c:v>
                </c:pt>
                <c:pt idx="293">
                  <c:v>4.860313455E9</c:v>
                </c:pt>
                <c:pt idx="294">
                  <c:v>4.862093718E9</c:v>
                </c:pt>
                <c:pt idx="295">
                  <c:v>4.860405309E9</c:v>
                </c:pt>
                <c:pt idx="296">
                  <c:v>4.86317004E9</c:v>
                </c:pt>
                <c:pt idx="297">
                  <c:v>4.859362162E9</c:v>
                </c:pt>
                <c:pt idx="298">
                  <c:v>4.859733554E9</c:v>
                </c:pt>
                <c:pt idx="299">
                  <c:v>4.852976018E9</c:v>
                </c:pt>
                <c:pt idx="300">
                  <c:v>4.862592391E9</c:v>
                </c:pt>
                <c:pt idx="301">
                  <c:v>4.856993399E9</c:v>
                </c:pt>
                <c:pt idx="302">
                  <c:v>4.859412782E9</c:v>
                </c:pt>
                <c:pt idx="303">
                  <c:v>4.861869492E9</c:v>
                </c:pt>
                <c:pt idx="304">
                  <c:v>4.861399739E9</c:v>
                </c:pt>
                <c:pt idx="305">
                  <c:v>4.862200727E9</c:v>
                </c:pt>
                <c:pt idx="306">
                  <c:v>4.858648897E9</c:v>
                </c:pt>
                <c:pt idx="307">
                  <c:v>4.858397977E9</c:v>
                </c:pt>
                <c:pt idx="308">
                  <c:v>4.858732232E9</c:v>
                </c:pt>
                <c:pt idx="309">
                  <c:v>4.857875272E9</c:v>
                </c:pt>
                <c:pt idx="310">
                  <c:v>4.856144418E9</c:v>
                </c:pt>
                <c:pt idx="311">
                  <c:v>4.856673502E9</c:v>
                </c:pt>
                <c:pt idx="312">
                  <c:v>4.85486201E9</c:v>
                </c:pt>
                <c:pt idx="313">
                  <c:v>4.857381779E9</c:v>
                </c:pt>
                <c:pt idx="314">
                  <c:v>4.857040026E9</c:v>
                </c:pt>
                <c:pt idx="315">
                  <c:v>4.861025178E9</c:v>
                </c:pt>
                <c:pt idx="316">
                  <c:v>4.859169296E9</c:v>
                </c:pt>
                <c:pt idx="317">
                  <c:v>4.859440988E9</c:v>
                </c:pt>
                <c:pt idx="318">
                  <c:v>4.862033612E9</c:v>
                </c:pt>
                <c:pt idx="319">
                  <c:v>4.858802075E9</c:v>
                </c:pt>
                <c:pt idx="320">
                  <c:v>4.855990018E9</c:v>
                </c:pt>
                <c:pt idx="321">
                  <c:v>4.857395728E9</c:v>
                </c:pt>
                <c:pt idx="322">
                  <c:v>4.858382255E9</c:v>
                </c:pt>
                <c:pt idx="323">
                  <c:v>4.86035546E9</c:v>
                </c:pt>
                <c:pt idx="324">
                  <c:v>4.860931097E9</c:v>
                </c:pt>
                <c:pt idx="325">
                  <c:v>4.855841938E9</c:v>
                </c:pt>
                <c:pt idx="326">
                  <c:v>4.860616313E9</c:v>
                </c:pt>
                <c:pt idx="327">
                  <c:v>4.856380188E9</c:v>
                </c:pt>
                <c:pt idx="328">
                  <c:v>4.858071937E9</c:v>
                </c:pt>
                <c:pt idx="329">
                  <c:v>4.859707158E9</c:v>
                </c:pt>
                <c:pt idx="330">
                  <c:v>4.855352105E9</c:v>
                </c:pt>
                <c:pt idx="331">
                  <c:v>4.860122741E9</c:v>
                </c:pt>
                <c:pt idx="332">
                  <c:v>4.854300278E9</c:v>
                </c:pt>
                <c:pt idx="333">
                  <c:v>4.855505578E9</c:v>
                </c:pt>
                <c:pt idx="334">
                  <c:v>4.855302829E9</c:v>
                </c:pt>
                <c:pt idx="335">
                  <c:v>4.861892133E9</c:v>
                </c:pt>
                <c:pt idx="336">
                  <c:v>4.858938556E9</c:v>
                </c:pt>
                <c:pt idx="337">
                  <c:v>4.856771405E9</c:v>
                </c:pt>
                <c:pt idx="338">
                  <c:v>4.858646358E9</c:v>
                </c:pt>
                <c:pt idx="339">
                  <c:v>4.859436453E9</c:v>
                </c:pt>
                <c:pt idx="340">
                  <c:v>4.85742292E9</c:v>
                </c:pt>
                <c:pt idx="341">
                  <c:v>4.856253869E9</c:v>
                </c:pt>
              </c:numCache>
            </c:numRef>
          </c:yVal>
        </c:ser>
        <c:axId val="511363096"/>
        <c:axId val="511329176"/>
      </c:scatterChart>
      <c:valAx>
        <c:axId val="511363096"/>
        <c:scaling>
          <c:orientation val="minMax"/>
        </c:scaling>
        <c:axPos val="b"/>
        <c:numFmt formatCode="General" sourceLinked="1"/>
        <c:tickLblPos val="nextTo"/>
        <c:crossAx val="511329176"/>
        <c:crosses val="autoZero"/>
        <c:crossBetween val="midCat"/>
      </c:valAx>
      <c:valAx>
        <c:axId val="511329176"/>
        <c:scaling>
          <c:orientation val="minMax"/>
        </c:scaling>
        <c:axPos val="l"/>
        <c:majorGridlines/>
        <c:numFmt formatCode="General" sourceLinked="1"/>
        <c:tickLblPos val="nextTo"/>
        <c:crossAx val="511363096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layout/>
    </c:title>
    <c:plotArea>
      <c:layout>
        <c:manualLayout>
          <c:layoutTarget val="inner"/>
          <c:xMode val="edge"/>
          <c:yMode val="edge"/>
          <c:x val="0.152544774609343"/>
          <c:y val="0.013073048144159"/>
          <c:w val="0.820231423194918"/>
          <c:h val="0.83903629332077"/>
        </c:manualLayout>
      </c:layout>
      <c:scatterChart>
        <c:scatterStyle val="lineMarker"/>
        <c:ser>
          <c:idx val="0"/>
          <c:order val="0"/>
          <c:tx>
            <c:strRef>
              <c:f>'[file_radtt.xlsx]file_radtt.dat'!$AF$1</c:f>
              <c:strCache>
                <c:ptCount val="1"/>
                <c:pt idx="0">
                  <c:v>R[1]</c:v>
                </c:pt>
              </c:strCache>
            </c:strRef>
          </c:tx>
          <c:spPr>
            <a:ln w="28575">
              <a:noFill/>
            </a:ln>
          </c:spPr>
          <c:xVal>
            <c:numRef>
              <c:f>'[file_radtt.xlsx]file_radtt.dat'!$AE$45:$AE$777</c:f>
              <c:numCache>
                <c:formatCode>General</c:formatCode>
                <c:ptCount val="733"/>
                <c:pt idx="0">
                  <c:v>43995.509</c:v>
                </c:pt>
                <c:pt idx="1">
                  <c:v>43996.533</c:v>
                </c:pt>
                <c:pt idx="2">
                  <c:v>43997.557</c:v>
                </c:pt>
                <c:pt idx="3">
                  <c:v>43998.581</c:v>
                </c:pt>
                <c:pt idx="4">
                  <c:v>43999.605</c:v>
                </c:pt>
                <c:pt idx="5">
                  <c:v>44000.629</c:v>
                </c:pt>
                <c:pt idx="6">
                  <c:v>44001.653</c:v>
                </c:pt>
                <c:pt idx="7">
                  <c:v>44002.677</c:v>
                </c:pt>
                <c:pt idx="8">
                  <c:v>44003.701</c:v>
                </c:pt>
                <c:pt idx="9">
                  <c:v>44004.725</c:v>
                </c:pt>
                <c:pt idx="10">
                  <c:v>44005.749</c:v>
                </c:pt>
                <c:pt idx="11">
                  <c:v>44006.773</c:v>
                </c:pt>
                <c:pt idx="12">
                  <c:v>44007.797</c:v>
                </c:pt>
                <c:pt idx="13">
                  <c:v>44008.821</c:v>
                </c:pt>
                <c:pt idx="14">
                  <c:v>44009.845</c:v>
                </c:pt>
                <c:pt idx="15">
                  <c:v>44010.869</c:v>
                </c:pt>
                <c:pt idx="16">
                  <c:v>44011.893</c:v>
                </c:pt>
                <c:pt idx="17">
                  <c:v>44012.917</c:v>
                </c:pt>
                <c:pt idx="18">
                  <c:v>44013.941</c:v>
                </c:pt>
                <c:pt idx="19">
                  <c:v>44014.965</c:v>
                </c:pt>
                <c:pt idx="20">
                  <c:v>44015.989</c:v>
                </c:pt>
                <c:pt idx="21">
                  <c:v>44017.013</c:v>
                </c:pt>
                <c:pt idx="22">
                  <c:v>44018.037</c:v>
                </c:pt>
                <c:pt idx="23">
                  <c:v>44019.061</c:v>
                </c:pt>
                <c:pt idx="24">
                  <c:v>44020.085</c:v>
                </c:pt>
                <c:pt idx="25">
                  <c:v>44021.109</c:v>
                </c:pt>
                <c:pt idx="26">
                  <c:v>44022.133</c:v>
                </c:pt>
                <c:pt idx="27">
                  <c:v>44023.157</c:v>
                </c:pt>
                <c:pt idx="28">
                  <c:v>44024.181</c:v>
                </c:pt>
                <c:pt idx="29">
                  <c:v>44025.205</c:v>
                </c:pt>
                <c:pt idx="30">
                  <c:v>44026.229</c:v>
                </c:pt>
                <c:pt idx="31">
                  <c:v>44027.253</c:v>
                </c:pt>
                <c:pt idx="32">
                  <c:v>44028.277</c:v>
                </c:pt>
                <c:pt idx="33">
                  <c:v>44029.301</c:v>
                </c:pt>
                <c:pt idx="34">
                  <c:v>44030.325</c:v>
                </c:pt>
                <c:pt idx="35">
                  <c:v>44031.349</c:v>
                </c:pt>
                <c:pt idx="36">
                  <c:v>44032.373</c:v>
                </c:pt>
                <c:pt idx="37">
                  <c:v>44033.397</c:v>
                </c:pt>
                <c:pt idx="38">
                  <c:v>44034.421</c:v>
                </c:pt>
                <c:pt idx="39">
                  <c:v>44035.445</c:v>
                </c:pt>
                <c:pt idx="40">
                  <c:v>44036.469</c:v>
                </c:pt>
                <c:pt idx="41">
                  <c:v>44037.493</c:v>
                </c:pt>
                <c:pt idx="42">
                  <c:v>44038.517</c:v>
                </c:pt>
                <c:pt idx="43">
                  <c:v>44039.541</c:v>
                </c:pt>
                <c:pt idx="44">
                  <c:v>44040.565</c:v>
                </c:pt>
                <c:pt idx="45">
                  <c:v>44041.589</c:v>
                </c:pt>
                <c:pt idx="46">
                  <c:v>44042.613</c:v>
                </c:pt>
                <c:pt idx="47">
                  <c:v>44043.637</c:v>
                </c:pt>
                <c:pt idx="48">
                  <c:v>44044.661</c:v>
                </c:pt>
                <c:pt idx="49">
                  <c:v>44045.685</c:v>
                </c:pt>
                <c:pt idx="50">
                  <c:v>44046.709</c:v>
                </c:pt>
                <c:pt idx="51">
                  <c:v>44047.733</c:v>
                </c:pt>
                <c:pt idx="52">
                  <c:v>44048.757</c:v>
                </c:pt>
                <c:pt idx="53">
                  <c:v>44049.781</c:v>
                </c:pt>
                <c:pt idx="54">
                  <c:v>44050.805</c:v>
                </c:pt>
                <c:pt idx="55">
                  <c:v>44051.829</c:v>
                </c:pt>
                <c:pt idx="56">
                  <c:v>44052.853</c:v>
                </c:pt>
                <c:pt idx="57">
                  <c:v>44053.877</c:v>
                </c:pt>
                <c:pt idx="58">
                  <c:v>44054.901</c:v>
                </c:pt>
                <c:pt idx="59">
                  <c:v>44055.925</c:v>
                </c:pt>
                <c:pt idx="60">
                  <c:v>44056.949</c:v>
                </c:pt>
                <c:pt idx="61">
                  <c:v>44057.973</c:v>
                </c:pt>
                <c:pt idx="62">
                  <c:v>44058.997</c:v>
                </c:pt>
                <c:pt idx="63">
                  <c:v>44060.021</c:v>
                </c:pt>
                <c:pt idx="64">
                  <c:v>44061.045</c:v>
                </c:pt>
                <c:pt idx="65">
                  <c:v>44062.069</c:v>
                </c:pt>
                <c:pt idx="66">
                  <c:v>44063.093</c:v>
                </c:pt>
                <c:pt idx="67">
                  <c:v>44064.117</c:v>
                </c:pt>
                <c:pt idx="68">
                  <c:v>44065.141</c:v>
                </c:pt>
                <c:pt idx="69">
                  <c:v>44066.165</c:v>
                </c:pt>
                <c:pt idx="70">
                  <c:v>44067.189</c:v>
                </c:pt>
                <c:pt idx="71">
                  <c:v>44068.213</c:v>
                </c:pt>
                <c:pt idx="72">
                  <c:v>44069.237</c:v>
                </c:pt>
                <c:pt idx="73">
                  <c:v>44070.261</c:v>
                </c:pt>
                <c:pt idx="74">
                  <c:v>44071.285</c:v>
                </c:pt>
                <c:pt idx="75">
                  <c:v>44072.309</c:v>
                </c:pt>
                <c:pt idx="76">
                  <c:v>44073.333</c:v>
                </c:pt>
                <c:pt idx="77">
                  <c:v>44074.357</c:v>
                </c:pt>
                <c:pt idx="78">
                  <c:v>44075.381</c:v>
                </c:pt>
                <c:pt idx="79">
                  <c:v>44076.405</c:v>
                </c:pt>
                <c:pt idx="80">
                  <c:v>44077.429</c:v>
                </c:pt>
                <c:pt idx="81">
                  <c:v>44078.453</c:v>
                </c:pt>
                <c:pt idx="82">
                  <c:v>44079.477</c:v>
                </c:pt>
                <c:pt idx="83">
                  <c:v>44080.501</c:v>
                </c:pt>
                <c:pt idx="84">
                  <c:v>44081.525</c:v>
                </c:pt>
                <c:pt idx="85">
                  <c:v>44082.549</c:v>
                </c:pt>
                <c:pt idx="86">
                  <c:v>44083.573</c:v>
                </c:pt>
                <c:pt idx="87">
                  <c:v>44084.597</c:v>
                </c:pt>
                <c:pt idx="88">
                  <c:v>44085.621</c:v>
                </c:pt>
                <c:pt idx="89">
                  <c:v>44086.645</c:v>
                </c:pt>
                <c:pt idx="90">
                  <c:v>44087.669</c:v>
                </c:pt>
                <c:pt idx="91">
                  <c:v>44088.693</c:v>
                </c:pt>
                <c:pt idx="92">
                  <c:v>44089.717</c:v>
                </c:pt>
                <c:pt idx="93">
                  <c:v>44090.741</c:v>
                </c:pt>
                <c:pt idx="94">
                  <c:v>44091.765</c:v>
                </c:pt>
                <c:pt idx="95">
                  <c:v>44092.789</c:v>
                </c:pt>
                <c:pt idx="96">
                  <c:v>44093.813</c:v>
                </c:pt>
                <c:pt idx="97">
                  <c:v>44094.837</c:v>
                </c:pt>
                <c:pt idx="98">
                  <c:v>44095.861</c:v>
                </c:pt>
                <c:pt idx="99">
                  <c:v>44096.885</c:v>
                </c:pt>
                <c:pt idx="100">
                  <c:v>44097.909</c:v>
                </c:pt>
                <c:pt idx="101">
                  <c:v>44098.933</c:v>
                </c:pt>
                <c:pt idx="102">
                  <c:v>44099.957</c:v>
                </c:pt>
                <c:pt idx="103">
                  <c:v>44100.981</c:v>
                </c:pt>
                <c:pt idx="104">
                  <c:v>44102.005</c:v>
                </c:pt>
                <c:pt idx="105">
                  <c:v>44103.029</c:v>
                </c:pt>
                <c:pt idx="106">
                  <c:v>44104.053</c:v>
                </c:pt>
                <c:pt idx="107">
                  <c:v>44105.077</c:v>
                </c:pt>
                <c:pt idx="108">
                  <c:v>44106.101</c:v>
                </c:pt>
                <c:pt idx="109">
                  <c:v>44107.125</c:v>
                </c:pt>
                <c:pt idx="110">
                  <c:v>44108.149</c:v>
                </c:pt>
                <c:pt idx="111">
                  <c:v>44109.173</c:v>
                </c:pt>
                <c:pt idx="112">
                  <c:v>44110.197</c:v>
                </c:pt>
                <c:pt idx="113">
                  <c:v>44111.221</c:v>
                </c:pt>
                <c:pt idx="114">
                  <c:v>44112.245</c:v>
                </c:pt>
                <c:pt idx="115">
                  <c:v>44113.269</c:v>
                </c:pt>
                <c:pt idx="116">
                  <c:v>44114.293</c:v>
                </c:pt>
                <c:pt idx="117">
                  <c:v>44115.317</c:v>
                </c:pt>
                <c:pt idx="118">
                  <c:v>44116.341</c:v>
                </c:pt>
                <c:pt idx="119">
                  <c:v>44117.365</c:v>
                </c:pt>
                <c:pt idx="120">
                  <c:v>44118.389</c:v>
                </c:pt>
                <c:pt idx="121">
                  <c:v>44119.413</c:v>
                </c:pt>
                <c:pt idx="122">
                  <c:v>44120.437</c:v>
                </c:pt>
                <c:pt idx="123">
                  <c:v>44121.461</c:v>
                </c:pt>
                <c:pt idx="124">
                  <c:v>44122.485</c:v>
                </c:pt>
                <c:pt idx="125">
                  <c:v>44123.509</c:v>
                </c:pt>
                <c:pt idx="126">
                  <c:v>44124.533</c:v>
                </c:pt>
                <c:pt idx="127">
                  <c:v>44125.557</c:v>
                </c:pt>
                <c:pt idx="128">
                  <c:v>44126.581</c:v>
                </c:pt>
                <c:pt idx="129">
                  <c:v>44127.605</c:v>
                </c:pt>
                <c:pt idx="130">
                  <c:v>44128.629</c:v>
                </c:pt>
                <c:pt idx="131">
                  <c:v>44129.653</c:v>
                </c:pt>
                <c:pt idx="132">
                  <c:v>44130.677</c:v>
                </c:pt>
                <c:pt idx="133">
                  <c:v>44131.701</c:v>
                </c:pt>
                <c:pt idx="134">
                  <c:v>44132.725</c:v>
                </c:pt>
                <c:pt idx="135">
                  <c:v>44133.749</c:v>
                </c:pt>
                <c:pt idx="136">
                  <c:v>44134.773</c:v>
                </c:pt>
                <c:pt idx="137">
                  <c:v>44135.797</c:v>
                </c:pt>
                <c:pt idx="138">
                  <c:v>44136.821</c:v>
                </c:pt>
                <c:pt idx="139">
                  <c:v>44137.845</c:v>
                </c:pt>
                <c:pt idx="140">
                  <c:v>44138.869</c:v>
                </c:pt>
                <c:pt idx="141">
                  <c:v>44139.893</c:v>
                </c:pt>
                <c:pt idx="142">
                  <c:v>44140.917</c:v>
                </c:pt>
                <c:pt idx="143">
                  <c:v>44141.941</c:v>
                </c:pt>
                <c:pt idx="144">
                  <c:v>44142.965</c:v>
                </c:pt>
                <c:pt idx="145">
                  <c:v>44143.989</c:v>
                </c:pt>
                <c:pt idx="146">
                  <c:v>44145.013</c:v>
                </c:pt>
                <c:pt idx="147">
                  <c:v>44146.037</c:v>
                </c:pt>
                <c:pt idx="148">
                  <c:v>44147.061</c:v>
                </c:pt>
                <c:pt idx="149">
                  <c:v>44148.085</c:v>
                </c:pt>
                <c:pt idx="150">
                  <c:v>44149.109</c:v>
                </c:pt>
                <c:pt idx="151">
                  <c:v>44150.133</c:v>
                </c:pt>
                <c:pt idx="152">
                  <c:v>44151.157</c:v>
                </c:pt>
                <c:pt idx="153">
                  <c:v>44152.181</c:v>
                </c:pt>
                <c:pt idx="154">
                  <c:v>44153.205</c:v>
                </c:pt>
                <c:pt idx="155">
                  <c:v>44154.229</c:v>
                </c:pt>
                <c:pt idx="156">
                  <c:v>44155.253</c:v>
                </c:pt>
                <c:pt idx="157">
                  <c:v>44156.277</c:v>
                </c:pt>
                <c:pt idx="158">
                  <c:v>44157.301</c:v>
                </c:pt>
                <c:pt idx="159">
                  <c:v>44158.325</c:v>
                </c:pt>
                <c:pt idx="160">
                  <c:v>44159.349</c:v>
                </c:pt>
                <c:pt idx="161">
                  <c:v>44160.373</c:v>
                </c:pt>
                <c:pt idx="162">
                  <c:v>44161.397</c:v>
                </c:pt>
                <c:pt idx="163">
                  <c:v>44162.421</c:v>
                </c:pt>
                <c:pt idx="164">
                  <c:v>44163.445</c:v>
                </c:pt>
                <c:pt idx="165">
                  <c:v>44164.469</c:v>
                </c:pt>
                <c:pt idx="166">
                  <c:v>44165.493</c:v>
                </c:pt>
                <c:pt idx="167">
                  <c:v>44166.517</c:v>
                </c:pt>
                <c:pt idx="168">
                  <c:v>44167.541</c:v>
                </c:pt>
                <c:pt idx="169">
                  <c:v>44256.565</c:v>
                </c:pt>
                <c:pt idx="170">
                  <c:v>44257.589</c:v>
                </c:pt>
                <c:pt idx="171">
                  <c:v>44258.613</c:v>
                </c:pt>
                <c:pt idx="172">
                  <c:v>44259.637</c:v>
                </c:pt>
                <c:pt idx="173">
                  <c:v>44260.661</c:v>
                </c:pt>
                <c:pt idx="174">
                  <c:v>44261.685</c:v>
                </c:pt>
                <c:pt idx="175">
                  <c:v>44262.709</c:v>
                </c:pt>
                <c:pt idx="176">
                  <c:v>44263.733</c:v>
                </c:pt>
                <c:pt idx="177">
                  <c:v>44264.757</c:v>
                </c:pt>
                <c:pt idx="178">
                  <c:v>44265.781</c:v>
                </c:pt>
                <c:pt idx="179">
                  <c:v>44266.805</c:v>
                </c:pt>
                <c:pt idx="180">
                  <c:v>44267.829</c:v>
                </c:pt>
                <c:pt idx="181">
                  <c:v>44268.853</c:v>
                </c:pt>
                <c:pt idx="182">
                  <c:v>44269.877</c:v>
                </c:pt>
                <c:pt idx="183">
                  <c:v>44270.901</c:v>
                </c:pt>
                <c:pt idx="184">
                  <c:v>44271.925</c:v>
                </c:pt>
                <c:pt idx="185">
                  <c:v>44272.949</c:v>
                </c:pt>
                <c:pt idx="186">
                  <c:v>44273.973</c:v>
                </c:pt>
                <c:pt idx="187">
                  <c:v>44274.997</c:v>
                </c:pt>
                <c:pt idx="188">
                  <c:v>44276.021</c:v>
                </c:pt>
                <c:pt idx="189">
                  <c:v>44277.045</c:v>
                </c:pt>
                <c:pt idx="190">
                  <c:v>44278.069</c:v>
                </c:pt>
                <c:pt idx="191">
                  <c:v>44279.093</c:v>
                </c:pt>
                <c:pt idx="192">
                  <c:v>44280.117</c:v>
                </c:pt>
                <c:pt idx="193">
                  <c:v>44281.141</c:v>
                </c:pt>
                <c:pt idx="194">
                  <c:v>44282.165</c:v>
                </c:pt>
                <c:pt idx="195">
                  <c:v>44283.189</c:v>
                </c:pt>
                <c:pt idx="196">
                  <c:v>44284.213</c:v>
                </c:pt>
                <c:pt idx="197">
                  <c:v>44285.237</c:v>
                </c:pt>
                <c:pt idx="198">
                  <c:v>44286.261</c:v>
                </c:pt>
                <c:pt idx="199">
                  <c:v>44287.285</c:v>
                </c:pt>
                <c:pt idx="200">
                  <c:v>44288.309</c:v>
                </c:pt>
                <c:pt idx="201">
                  <c:v>44289.333</c:v>
                </c:pt>
                <c:pt idx="202">
                  <c:v>44290.357</c:v>
                </c:pt>
                <c:pt idx="203">
                  <c:v>44291.381</c:v>
                </c:pt>
                <c:pt idx="204">
                  <c:v>44292.405</c:v>
                </c:pt>
                <c:pt idx="205">
                  <c:v>44293.429</c:v>
                </c:pt>
                <c:pt idx="206">
                  <c:v>44294.453</c:v>
                </c:pt>
                <c:pt idx="207">
                  <c:v>44295.477</c:v>
                </c:pt>
                <c:pt idx="208">
                  <c:v>44296.501</c:v>
                </c:pt>
                <c:pt idx="209">
                  <c:v>44297.525</c:v>
                </c:pt>
                <c:pt idx="210">
                  <c:v>44298.549</c:v>
                </c:pt>
                <c:pt idx="211">
                  <c:v>44299.573</c:v>
                </c:pt>
                <c:pt idx="212">
                  <c:v>44300.597</c:v>
                </c:pt>
                <c:pt idx="213">
                  <c:v>44301.621</c:v>
                </c:pt>
                <c:pt idx="214">
                  <c:v>44302.645</c:v>
                </c:pt>
                <c:pt idx="215">
                  <c:v>44303.669</c:v>
                </c:pt>
                <c:pt idx="216">
                  <c:v>44304.693</c:v>
                </c:pt>
                <c:pt idx="217">
                  <c:v>44305.717</c:v>
                </c:pt>
                <c:pt idx="218">
                  <c:v>44306.741</c:v>
                </c:pt>
                <c:pt idx="219">
                  <c:v>44307.765</c:v>
                </c:pt>
                <c:pt idx="220">
                  <c:v>44308.789</c:v>
                </c:pt>
                <c:pt idx="221">
                  <c:v>44309.813</c:v>
                </c:pt>
                <c:pt idx="222">
                  <c:v>44310.837</c:v>
                </c:pt>
                <c:pt idx="223">
                  <c:v>44311.861</c:v>
                </c:pt>
                <c:pt idx="224">
                  <c:v>44312.885</c:v>
                </c:pt>
                <c:pt idx="225">
                  <c:v>44313.909</c:v>
                </c:pt>
                <c:pt idx="226">
                  <c:v>44314.933</c:v>
                </c:pt>
                <c:pt idx="227">
                  <c:v>44315.957</c:v>
                </c:pt>
                <c:pt idx="228">
                  <c:v>44316.981</c:v>
                </c:pt>
                <c:pt idx="229">
                  <c:v>44318.005</c:v>
                </c:pt>
                <c:pt idx="230">
                  <c:v>44319.029</c:v>
                </c:pt>
                <c:pt idx="231">
                  <c:v>44320.053</c:v>
                </c:pt>
                <c:pt idx="232">
                  <c:v>44321.077</c:v>
                </c:pt>
                <c:pt idx="233">
                  <c:v>44322.101</c:v>
                </c:pt>
                <c:pt idx="234">
                  <c:v>44323.125</c:v>
                </c:pt>
                <c:pt idx="235">
                  <c:v>44324.149</c:v>
                </c:pt>
                <c:pt idx="236">
                  <c:v>44325.173</c:v>
                </c:pt>
                <c:pt idx="237">
                  <c:v>44326.197</c:v>
                </c:pt>
                <c:pt idx="238">
                  <c:v>44327.221</c:v>
                </c:pt>
                <c:pt idx="239">
                  <c:v>44328.245</c:v>
                </c:pt>
                <c:pt idx="240">
                  <c:v>44329.269</c:v>
                </c:pt>
                <c:pt idx="241">
                  <c:v>44330.293</c:v>
                </c:pt>
                <c:pt idx="242">
                  <c:v>44331.317</c:v>
                </c:pt>
                <c:pt idx="243">
                  <c:v>44332.341</c:v>
                </c:pt>
                <c:pt idx="244">
                  <c:v>44333.365</c:v>
                </c:pt>
                <c:pt idx="245">
                  <c:v>44334.389</c:v>
                </c:pt>
                <c:pt idx="246">
                  <c:v>44335.413</c:v>
                </c:pt>
                <c:pt idx="247">
                  <c:v>44336.437</c:v>
                </c:pt>
                <c:pt idx="248">
                  <c:v>44337.461</c:v>
                </c:pt>
                <c:pt idx="249">
                  <c:v>44338.485</c:v>
                </c:pt>
                <c:pt idx="250">
                  <c:v>44339.509</c:v>
                </c:pt>
                <c:pt idx="251">
                  <c:v>44340.533</c:v>
                </c:pt>
                <c:pt idx="252">
                  <c:v>44341.557</c:v>
                </c:pt>
                <c:pt idx="253">
                  <c:v>44342.581</c:v>
                </c:pt>
                <c:pt idx="254">
                  <c:v>44343.605</c:v>
                </c:pt>
                <c:pt idx="255">
                  <c:v>44344.629</c:v>
                </c:pt>
                <c:pt idx="256">
                  <c:v>44345.653</c:v>
                </c:pt>
                <c:pt idx="257">
                  <c:v>44346.677</c:v>
                </c:pt>
                <c:pt idx="258">
                  <c:v>44347.701</c:v>
                </c:pt>
                <c:pt idx="259">
                  <c:v>44348.725</c:v>
                </c:pt>
                <c:pt idx="260">
                  <c:v>44349.749</c:v>
                </c:pt>
                <c:pt idx="261">
                  <c:v>44350.773</c:v>
                </c:pt>
                <c:pt idx="262">
                  <c:v>44351.797</c:v>
                </c:pt>
                <c:pt idx="263">
                  <c:v>44352.821</c:v>
                </c:pt>
                <c:pt idx="264">
                  <c:v>44353.845</c:v>
                </c:pt>
                <c:pt idx="265">
                  <c:v>44354.869</c:v>
                </c:pt>
                <c:pt idx="266">
                  <c:v>44355.893</c:v>
                </c:pt>
                <c:pt idx="267">
                  <c:v>44356.917</c:v>
                </c:pt>
                <c:pt idx="268">
                  <c:v>44357.941</c:v>
                </c:pt>
                <c:pt idx="269">
                  <c:v>44358.965</c:v>
                </c:pt>
                <c:pt idx="270">
                  <c:v>44359.989</c:v>
                </c:pt>
                <c:pt idx="271">
                  <c:v>44361.013</c:v>
                </c:pt>
                <c:pt idx="272">
                  <c:v>44362.037</c:v>
                </c:pt>
                <c:pt idx="273">
                  <c:v>44363.061</c:v>
                </c:pt>
                <c:pt idx="274">
                  <c:v>44364.085</c:v>
                </c:pt>
                <c:pt idx="275">
                  <c:v>44365.109</c:v>
                </c:pt>
                <c:pt idx="276">
                  <c:v>44366.133</c:v>
                </c:pt>
                <c:pt idx="277">
                  <c:v>44367.157</c:v>
                </c:pt>
                <c:pt idx="278">
                  <c:v>44368.181</c:v>
                </c:pt>
                <c:pt idx="279">
                  <c:v>44369.205</c:v>
                </c:pt>
                <c:pt idx="280">
                  <c:v>44370.229</c:v>
                </c:pt>
                <c:pt idx="281">
                  <c:v>44371.253</c:v>
                </c:pt>
                <c:pt idx="282">
                  <c:v>44372.277</c:v>
                </c:pt>
                <c:pt idx="283">
                  <c:v>44373.301</c:v>
                </c:pt>
                <c:pt idx="284">
                  <c:v>44374.325</c:v>
                </c:pt>
                <c:pt idx="285">
                  <c:v>44375.349</c:v>
                </c:pt>
                <c:pt idx="286">
                  <c:v>44376.373</c:v>
                </c:pt>
                <c:pt idx="287">
                  <c:v>44377.397</c:v>
                </c:pt>
                <c:pt idx="288">
                  <c:v>44378.421</c:v>
                </c:pt>
                <c:pt idx="289">
                  <c:v>44379.445</c:v>
                </c:pt>
                <c:pt idx="290">
                  <c:v>44380.469</c:v>
                </c:pt>
                <c:pt idx="291">
                  <c:v>44381.493</c:v>
                </c:pt>
                <c:pt idx="292">
                  <c:v>44382.517</c:v>
                </c:pt>
                <c:pt idx="293">
                  <c:v>44383.541</c:v>
                </c:pt>
                <c:pt idx="294">
                  <c:v>44384.565</c:v>
                </c:pt>
                <c:pt idx="295">
                  <c:v>44385.589</c:v>
                </c:pt>
                <c:pt idx="296">
                  <c:v>44386.613</c:v>
                </c:pt>
                <c:pt idx="297">
                  <c:v>44387.637</c:v>
                </c:pt>
                <c:pt idx="298">
                  <c:v>44388.661</c:v>
                </c:pt>
                <c:pt idx="299">
                  <c:v>44389.685</c:v>
                </c:pt>
                <c:pt idx="300">
                  <c:v>44390.709</c:v>
                </c:pt>
                <c:pt idx="301">
                  <c:v>44391.733</c:v>
                </c:pt>
                <c:pt idx="302">
                  <c:v>44392.757</c:v>
                </c:pt>
                <c:pt idx="303">
                  <c:v>44393.781</c:v>
                </c:pt>
                <c:pt idx="304">
                  <c:v>44394.805</c:v>
                </c:pt>
                <c:pt idx="305">
                  <c:v>44395.829</c:v>
                </c:pt>
                <c:pt idx="306">
                  <c:v>44396.853</c:v>
                </c:pt>
                <c:pt idx="307">
                  <c:v>44397.877</c:v>
                </c:pt>
                <c:pt idx="308">
                  <c:v>44398.901</c:v>
                </c:pt>
                <c:pt idx="309">
                  <c:v>44399.925</c:v>
                </c:pt>
                <c:pt idx="310">
                  <c:v>44400.949</c:v>
                </c:pt>
                <c:pt idx="311">
                  <c:v>44401.973</c:v>
                </c:pt>
                <c:pt idx="312">
                  <c:v>44402.997</c:v>
                </c:pt>
                <c:pt idx="313">
                  <c:v>44404.021</c:v>
                </c:pt>
                <c:pt idx="314">
                  <c:v>44405.045</c:v>
                </c:pt>
                <c:pt idx="315">
                  <c:v>44406.069</c:v>
                </c:pt>
                <c:pt idx="316">
                  <c:v>44407.093</c:v>
                </c:pt>
                <c:pt idx="317">
                  <c:v>44408.117</c:v>
                </c:pt>
                <c:pt idx="318">
                  <c:v>44409.141</c:v>
                </c:pt>
                <c:pt idx="319">
                  <c:v>44410.165</c:v>
                </c:pt>
                <c:pt idx="320">
                  <c:v>44411.189</c:v>
                </c:pt>
                <c:pt idx="321">
                  <c:v>44412.213</c:v>
                </c:pt>
                <c:pt idx="322">
                  <c:v>44413.237</c:v>
                </c:pt>
                <c:pt idx="323">
                  <c:v>44414.261</c:v>
                </c:pt>
                <c:pt idx="324">
                  <c:v>44415.285</c:v>
                </c:pt>
                <c:pt idx="325">
                  <c:v>44416.309</c:v>
                </c:pt>
                <c:pt idx="326">
                  <c:v>44417.333</c:v>
                </c:pt>
                <c:pt idx="327">
                  <c:v>44418.357</c:v>
                </c:pt>
                <c:pt idx="328">
                  <c:v>44419.381</c:v>
                </c:pt>
                <c:pt idx="329">
                  <c:v>44420.405</c:v>
                </c:pt>
                <c:pt idx="330">
                  <c:v>44421.429</c:v>
                </c:pt>
                <c:pt idx="331">
                  <c:v>44422.453</c:v>
                </c:pt>
                <c:pt idx="332">
                  <c:v>44423.477</c:v>
                </c:pt>
                <c:pt idx="333">
                  <c:v>44424.501</c:v>
                </c:pt>
                <c:pt idx="334">
                  <c:v>44425.525</c:v>
                </c:pt>
                <c:pt idx="335">
                  <c:v>44426.549</c:v>
                </c:pt>
                <c:pt idx="336">
                  <c:v>44427.573</c:v>
                </c:pt>
                <c:pt idx="337">
                  <c:v>44428.597</c:v>
                </c:pt>
                <c:pt idx="338">
                  <c:v>44429.621</c:v>
                </c:pt>
                <c:pt idx="339">
                  <c:v>44430.645</c:v>
                </c:pt>
                <c:pt idx="340">
                  <c:v>44431.669</c:v>
                </c:pt>
                <c:pt idx="341">
                  <c:v>44432.693</c:v>
                </c:pt>
                <c:pt idx="342">
                  <c:v>44433.717</c:v>
                </c:pt>
                <c:pt idx="343">
                  <c:v>44434.741</c:v>
                </c:pt>
                <c:pt idx="344">
                  <c:v>44435.765</c:v>
                </c:pt>
                <c:pt idx="345">
                  <c:v>44436.789</c:v>
                </c:pt>
                <c:pt idx="346">
                  <c:v>44437.813</c:v>
                </c:pt>
                <c:pt idx="347">
                  <c:v>44438.837</c:v>
                </c:pt>
                <c:pt idx="348">
                  <c:v>44439.861</c:v>
                </c:pt>
                <c:pt idx="349">
                  <c:v>44440.885</c:v>
                </c:pt>
                <c:pt idx="350">
                  <c:v>44441.909</c:v>
                </c:pt>
                <c:pt idx="351">
                  <c:v>44442.933</c:v>
                </c:pt>
                <c:pt idx="352">
                  <c:v>44443.957</c:v>
                </c:pt>
                <c:pt idx="353">
                  <c:v>44444.981</c:v>
                </c:pt>
                <c:pt idx="354">
                  <c:v>44446.005</c:v>
                </c:pt>
                <c:pt idx="355">
                  <c:v>44447.029</c:v>
                </c:pt>
                <c:pt idx="356">
                  <c:v>44448.053</c:v>
                </c:pt>
                <c:pt idx="357">
                  <c:v>44449.077</c:v>
                </c:pt>
                <c:pt idx="358">
                  <c:v>44450.101</c:v>
                </c:pt>
                <c:pt idx="359">
                  <c:v>44451.125</c:v>
                </c:pt>
                <c:pt idx="360">
                  <c:v>44452.149</c:v>
                </c:pt>
                <c:pt idx="361">
                  <c:v>44453.173</c:v>
                </c:pt>
                <c:pt idx="362">
                  <c:v>44454.197</c:v>
                </c:pt>
                <c:pt idx="363">
                  <c:v>44455.221</c:v>
                </c:pt>
                <c:pt idx="364">
                  <c:v>44456.245</c:v>
                </c:pt>
                <c:pt idx="365">
                  <c:v>44457.269</c:v>
                </c:pt>
                <c:pt idx="366">
                  <c:v>44458.293</c:v>
                </c:pt>
                <c:pt idx="367">
                  <c:v>44459.317</c:v>
                </c:pt>
                <c:pt idx="368">
                  <c:v>44460.341</c:v>
                </c:pt>
                <c:pt idx="369">
                  <c:v>44461.365</c:v>
                </c:pt>
                <c:pt idx="370">
                  <c:v>44462.389</c:v>
                </c:pt>
                <c:pt idx="371">
                  <c:v>44463.413</c:v>
                </c:pt>
                <c:pt idx="372">
                  <c:v>44464.437</c:v>
                </c:pt>
                <c:pt idx="373">
                  <c:v>44465.461</c:v>
                </c:pt>
                <c:pt idx="374">
                  <c:v>44466.485</c:v>
                </c:pt>
                <c:pt idx="375">
                  <c:v>44467.509</c:v>
                </c:pt>
                <c:pt idx="376">
                  <c:v>44468.533</c:v>
                </c:pt>
                <c:pt idx="377">
                  <c:v>44469.557</c:v>
                </c:pt>
                <c:pt idx="378">
                  <c:v>44470.581</c:v>
                </c:pt>
                <c:pt idx="379">
                  <c:v>44471.605</c:v>
                </c:pt>
                <c:pt idx="380">
                  <c:v>44472.629</c:v>
                </c:pt>
                <c:pt idx="381">
                  <c:v>44473.653</c:v>
                </c:pt>
                <c:pt idx="382">
                  <c:v>44474.677</c:v>
                </c:pt>
                <c:pt idx="383">
                  <c:v>44475.701</c:v>
                </c:pt>
                <c:pt idx="384">
                  <c:v>44476.725</c:v>
                </c:pt>
                <c:pt idx="385">
                  <c:v>44477.749</c:v>
                </c:pt>
                <c:pt idx="386">
                  <c:v>44478.773</c:v>
                </c:pt>
                <c:pt idx="387">
                  <c:v>44479.797</c:v>
                </c:pt>
                <c:pt idx="388">
                  <c:v>44480.821</c:v>
                </c:pt>
                <c:pt idx="389">
                  <c:v>44481.845</c:v>
                </c:pt>
                <c:pt idx="390">
                  <c:v>44482.869</c:v>
                </c:pt>
                <c:pt idx="391">
                  <c:v>44483.893</c:v>
                </c:pt>
                <c:pt idx="392">
                  <c:v>44484.917</c:v>
                </c:pt>
                <c:pt idx="393">
                  <c:v>44485.941</c:v>
                </c:pt>
                <c:pt idx="394">
                  <c:v>44486.965</c:v>
                </c:pt>
                <c:pt idx="395">
                  <c:v>44487.989</c:v>
                </c:pt>
                <c:pt idx="396">
                  <c:v>44489.013</c:v>
                </c:pt>
                <c:pt idx="397">
                  <c:v>44490.037</c:v>
                </c:pt>
                <c:pt idx="398">
                  <c:v>44491.061</c:v>
                </c:pt>
                <c:pt idx="399">
                  <c:v>44492.085</c:v>
                </c:pt>
                <c:pt idx="400">
                  <c:v>44493.109</c:v>
                </c:pt>
                <c:pt idx="401">
                  <c:v>44494.133</c:v>
                </c:pt>
                <c:pt idx="402">
                  <c:v>44495.157</c:v>
                </c:pt>
                <c:pt idx="403">
                  <c:v>44496.181</c:v>
                </c:pt>
                <c:pt idx="404">
                  <c:v>44497.205</c:v>
                </c:pt>
                <c:pt idx="405">
                  <c:v>44498.229</c:v>
                </c:pt>
                <c:pt idx="406">
                  <c:v>44499.253</c:v>
                </c:pt>
                <c:pt idx="407">
                  <c:v>44500.277</c:v>
                </c:pt>
                <c:pt idx="408">
                  <c:v>44501.301</c:v>
                </c:pt>
                <c:pt idx="409">
                  <c:v>44502.325</c:v>
                </c:pt>
                <c:pt idx="410">
                  <c:v>44503.349</c:v>
                </c:pt>
                <c:pt idx="411">
                  <c:v>44504.373</c:v>
                </c:pt>
                <c:pt idx="412">
                  <c:v>44505.397</c:v>
                </c:pt>
                <c:pt idx="413">
                  <c:v>44506.421</c:v>
                </c:pt>
                <c:pt idx="414">
                  <c:v>44507.445</c:v>
                </c:pt>
                <c:pt idx="415">
                  <c:v>44508.469</c:v>
                </c:pt>
                <c:pt idx="416">
                  <c:v>44509.493</c:v>
                </c:pt>
                <c:pt idx="417">
                  <c:v>44510.517</c:v>
                </c:pt>
                <c:pt idx="418">
                  <c:v>44511.541</c:v>
                </c:pt>
                <c:pt idx="419">
                  <c:v>44512.565</c:v>
                </c:pt>
                <c:pt idx="420">
                  <c:v>44513.589</c:v>
                </c:pt>
                <c:pt idx="421">
                  <c:v>44514.613</c:v>
                </c:pt>
                <c:pt idx="422">
                  <c:v>44515.637</c:v>
                </c:pt>
                <c:pt idx="423">
                  <c:v>44516.661</c:v>
                </c:pt>
                <c:pt idx="424">
                  <c:v>44517.685</c:v>
                </c:pt>
                <c:pt idx="425">
                  <c:v>44518.709</c:v>
                </c:pt>
                <c:pt idx="426">
                  <c:v>44519.733</c:v>
                </c:pt>
                <c:pt idx="427">
                  <c:v>44520.757</c:v>
                </c:pt>
                <c:pt idx="428">
                  <c:v>44521.781</c:v>
                </c:pt>
                <c:pt idx="429">
                  <c:v>44522.805</c:v>
                </c:pt>
                <c:pt idx="430">
                  <c:v>44523.829</c:v>
                </c:pt>
                <c:pt idx="431">
                  <c:v>44524.853</c:v>
                </c:pt>
                <c:pt idx="432">
                  <c:v>44525.877</c:v>
                </c:pt>
                <c:pt idx="433">
                  <c:v>44526.901</c:v>
                </c:pt>
                <c:pt idx="434">
                  <c:v>44527.925</c:v>
                </c:pt>
                <c:pt idx="435">
                  <c:v>44528.949</c:v>
                </c:pt>
                <c:pt idx="436">
                  <c:v>44529.973</c:v>
                </c:pt>
                <c:pt idx="437">
                  <c:v>44530.997</c:v>
                </c:pt>
                <c:pt idx="438">
                  <c:v>44532.021</c:v>
                </c:pt>
                <c:pt idx="439">
                  <c:v>44533.045</c:v>
                </c:pt>
                <c:pt idx="440">
                  <c:v>44534.069</c:v>
                </c:pt>
                <c:pt idx="441">
                  <c:v>44535.093</c:v>
                </c:pt>
                <c:pt idx="442">
                  <c:v>44536.117</c:v>
                </c:pt>
                <c:pt idx="443">
                  <c:v>44537.141</c:v>
                </c:pt>
                <c:pt idx="444">
                  <c:v>44538.165</c:v>
                </c:pt>
                <c:pt idx="445">
                  <c:v>44539.189</c:v>
                </c:pt>
                <c:pt idx="446">
                  <c:v>44540.213</c:v>
                </c:pt>
                <c:pt idx="447">
                  <c:v>44541.237</c:v>
                </c:pt>
                <c:pt idx="448">
                  <c:v>44542.261</c:v>
                </c:pt>
                <c:pt idx="449">
                  <c:v>44543.285</c:v>
                </c:pt>
                <c:pt idx="450">
                  <c:v>44544.309</c:v>
                </c:pt>
                <c:pt idx="451">
                  <c:v>44545.333</c:v>
                </c:pt>
                <c:pt idx="452">
                  <c:v>44546.357</c:v>
                </c:pt>
                <c:pt idx="453">
                  <c:v>44547.381</c:v>
                </c:pt>
                <c:pt idx="454">
                  <c:v>44548.405</c:v>
                </c:pt>
                <c:pt idx="455">
                  <c:v>44549.429</c:v>
                </c:pt>
                <c:pt idx="456">
                  <c:v>44550.453</c:v>
                </c:pt>
                <c:pt idx="457">
                  <c:v>44551.477</c:v>
                </c:pt>
                <c:pt idx="458">
                  <c:v>44552.501</c:v>
                </c:pt>
                <c:pt idx="459">
                  <c:v>44553.525</c:v>
                </c:pt>
                <c:pt idx="460">
                  <c:v>44554.549</c:v>
                </c:pt>
                <c:pt idx="461">
                  <c:v>44555.573</c:v>
                </c:pt>
                <c:pt idx="462">
                  <c:v>44556.597</c:v>
                </c:pt>
                <c:pt idx="463">
                  <c:v>44557.621</c:v>
                </c:pt>
                <c:pt idx="464">
                  <c:v>44558.645</c:v>
                </c:pt>
                <c:pt idx="465">
                  <c:v>44559.669</c:v>
                </c:pt>
                <c:pt idx="466">
                  <c:v>44560.693</c:v>
                </c:pt>
                <c:pt idx="467">
                  <c:v>44561.717</c:v>
                </c:pt>
                <c:pt idx="468">
                  <c:v>44562.741</c:v>
                </c:pt>
                <c:pt idx="469">
                  <c:v>44563.765</c:v>
                </c:pt>
                <c:pt idx="470">
                  <c:v>44564.789</c:v>
                </c:pt>
                <c:pt idx="471">
                  <c:v>44565.813</c:v>
                </c:pt>
                <c:pt idx="472">
                  <c:v>44566.837</c:v>
                </c:pt>
                <c:pt idx="473">
                  <c:v>44567.861</c:v>
                </c:pt>
                <c:pt idx="474">
                  <c:v>44568.885</c:v>
                </c:pt>
                <c:pt idx="475">
                  <c:v>44569.909</c:v>
                </c:pt>
                <c:pt idx="476">
                  <c:v>44570.933</c:v>
                </c:pt>
                <c:pt idx="477">
                  <c:v>44571.957</c:v>
                </c:pt>
                <c:pt idx="478">
                  <c:v>44572.981</c:v>
                </c:pt>
                <c:pt idx="479">
                  <c:v>44574.005</c:v>
                </c:pt>
                <c:pt idx="480">
                  <c:v>44575.029</c:v>
                </c:pt>
                <c:pt idx="481">
                  <c:v>44576.053</c:v>
                </c:pt>
                <c:pt idx="482">
                  <c:v>44577.077</c:v>
                </c:pt>
                <c:pt idx="483">
                  <c:v>44578.101</c:v>
                </c:pt>
                <c:pt idx="484">
                  <c:v>44579.125</c:v>
                </c:pt>
                <c:pt idx="485">
                  <c:v>44580.149</c:v>
                </c:pt>
                <c:pt idx="486">
                  <c:v>44581.173</c:v>
                </c:pt>
                <c:pt idx="487">
                  <c:v>44582.197</c:v>
                </c:pt>
                <c:pt idx="488">
                  <c:v>44583.221</c:v>
                </c:pt>
                <c:pt idx="489">
                  <c:v>44584.245</c:v>
                </c:pt>
                <c:pt idx="490">
                  <c:v>44585.269</c:v>
                </c:pt>
                <c:pt idx="491">
                  <c:v>44586.293</c:v>
                </c:pt>
                <c:pt idx="492">
                  <c:v>44587.317</c:v>
                </c:pt>
                <c:pt idx="493">
                  <c:v>44588.341</c:v>
                </c:pt>
                <c:pt idx="494">
                  <c:v>44589.365</c:v>
                </c:pt>
                <c:pt idx="495">
                  <c:v>44590.389</c:v>
                </c:pt>
                <c:pt idx="496">
                  <c:v>44591.413</c:v>
                </c:pt>
                <c:pt idx="497">
                  <c:v>44592.437</c:v>
                </c:pt>
                <c:pt idx="498">
                  <c:v>44593.461</c:v>
                </c:pt>
                <c:pt idx="499">
                  <c:v>44594.485</c:v>
                </c:pt>
                <c:pt idx="500">
                  <c:v>44595.509</c:v>
                </c:pt>
                <c:pt idx="501">
                  <c:v>44596.533</c:v>
                </c:pt>
                <c:pt idx="502">
                  <c:v>44597.557</c:v>
                </c:pt>
                <c:pt idx="503">
                  <c:v>44598.581</c:v>
                </c:pt>
                <c:pt idx="504">
                  <c:v>44599.605</c:v>
                </c:pt>
                <c:pt idx="505">
                  <c:v>44600.629</c:v>
                </c:pt>
                <c:pt idx="506">
                  <c:v>44601.653</c:v>
                </c:pt>
                <c:pt idx="507">
                  <c:v>44602.677</c:v>
                </c:pt>
                <c:pt idx="508">
                  <c:v>44603.701</c:v>
                </c:pt>
                <c:pt idx="509">
                  <c:v>44604.725</c:v>
                </c:pt>
                <c:pt idx="510">
                  <c:v>44605.749</c:v>
                </c:pt>
                <c:pt idx="511">
                  <c:v>44606.773</c:v>
                </c:pt>
                <c:pt idx="512">
                  <c:v>44607.797</c:v>
                </c:pt>
                <c:pt idx="513">
                  <c:v>44608.821</c:v>
                </c:pt>
                <c:pt idx="514">
                  <c:v>44609.845</c:v>
                </c:pt>
                <c:pt idx="515">
                  <c:v>44610.869</c:v>
                </c:pt>
                <c:pt idx="516">
                  <c:v>44611.893</c:v>
                </c:pt>
                <c:pt idx="517">
                  <c:v>44612.917</c:v>
                </c:pt>
                <c:pt idx="518">
                  <c:v>44613.941</c:v>
                </c:pt>
                <c:pt idx="519">
                  <c:v>44614.965</c:v>
                </c:pt>
                <c:pt idx="520">
                  <c:v>44615.989</c:v>
                </c:pt>
                <c:pt idx="521">
                  <c:v>44617.013</c:v>
                </c:pt>
                <c:pt idx="522">
                  <c:v>44618.037</c:v>
                </c:pt>
                <c:pt idx="523">
                  <c:v>44619.061</c:v>
                </c:pt>
                <c:pt idx="524">
                  <c:v>44620.085</c:v>
                </c:pt>
                <c:pt idx="525">
                  <c:v>44621.109</c:v>
                </c:pt>
                <c:pt idx="526">
                  <c:v>44622.133</c:v>
                </c:pt>
                <c:pt idx="527">
                  <c:v>44623.157</c:v>
                </c:pt>
                <c:pt idx="528">
                  <c:v>44624.181</c:v>
                </c:pt>
                <c:pt idx="529">
                  <c:v>44625.205</c:v>
                </c:pt>
                <c:pt idx="530">
                  <c:v>44626.229</c:v>
                </c:pt>
                <c:pt idx="531">
                  <c:v>44627.253</c:v>
                </c:pt>
                <c:pt idx="532">
                  <c:v>44628.277</c:v>
                </c:pt>
                <c:pt idx="533">
                  <c:v>44629.301</c:v>
                </c:pt>
                <c:pt idx="534">
                  <c:v>44630.325</c:v>
                </c:pt>
                <c:pt idx="535">
                  <c:v>44631.349</c:v>
                </c:pt>
                <c:pt idx="536">
                  <c:v>44632.373</c:v>
                </c:pt>
                <c:pt idx="537">
                  <c:v>44633.397</c:v>
                </c:pt>
                <c:pt idx="538">
                  <c:v>44634.421</c:v>
                </c:pt>
                <c:pt idx="539">
                  <c:v>44635.445</c:v>
                </c:pt>
                <c:pt idx="540">
                  <c:v>44636.469</c:v>
                </c:pt>
                <c:pt idx="541">
                  <c:v>44637.493</c:v>
                </c:pt>
                <c:pt idx="542">
                  <c:v>44638.517</c:v>
                </c:pt>
                <c:pt idx="543">
                  <c:v>44639.541</c:v>
                </c:pt>
                <c:pt idx="544">
                  <c:v>44640.565</c:v>
                </c:pt>
                <c:pt idx="545">
                  <c:v>44641.589</c:v>
                </c:pt>
                <c:pt idx="546">
                  <c:v>44642.613</c:v>
                </c:pt>
                <c:pt idx="547">
                  <c:v>44643.637</c:v>
                </c:pt>
                <c:pt idx="548">
                  <c:v>44644.661</c:v>
                </c:pt>
                <c:pt idx="549">
                  <c:v>44645.685</c:v>
                </c:pt>
                <c:pt idx="550">
                  <c:v>44646.709</c:v>
                </c:pt>
                <c:pt idx="551">
                  <c:v>44647.733</c:v>
                </c:pt>
                <c:pt idx="552">
                  <c:v>44648.757</c:v>
                </c:pt>
                <c:pt idx="553">
                  <c:v>44649.781</c:v>
                </c:pt>
                <c:pt idx="554">
                  <c:v>44650.805</c:v>
                </c:pt>
                <c:pt idx="555">
                  <c:v>44651.829</c:v>
                </c:pt>
                <c:pt idx="556">
                  <c:v>44652.853</c:v>
                </c:pt>
                <c:pt idx="557">
                  <c:v>44653.877</c:v>
                </c:pt>
                <c:pt idx="558">
                  <c:v>44654.901</c:v>
                </c:pt>
                <c:pt idx="559">
                  <c:v>44655.925</c:v>
                </c:pt>
                <c:pt idx="560">
                  <c:v>44656.949</c:v>
                </c:pt>
                <c:pt idx="561">
                  <c:v>44657.973</c:v>
                </c:pt>
                <c:pt idx="562">
                  <c:v>44658.997</c:v>
                </c:pt>
                <c:pt idx="563">
                  <c:v>44660.021</c:v>
                </c:pt>
                <c:pt idx="564">
                  <c:v>44661.045</c:v>
                </c:pt>
                <c:pt idx="565">
                  <c:v>44662.069</c:v>
                </c:pt>
                <c:pt idx="566">
                  <c:v>44663.093</c:v>
                </c:pt>
                <c:pt idx="567">
                  <c:v>44664.117</c:v>
                </c:pt>
                <c:pt idx="568">
                  <c:v>44665.141</c:v>
                </c:pt>
                <c:pt idx="569">
                  <c:v>44666.165</c:v>
                </c:pt>
                <c:pt idx="570">
                  <c:v>44667.189</c:v>
                </c:pt>
                <c:pt idx="571">
                  <c:v>44668.213</c:v>
                </c:pt>
                <c:pt idx="572">
                  <c:v>44669.237</c:v>
                </c:pt>
                <c:pt idx="573">
                  <c:v>44670.261</c:v>
                </c:pt>
                <c:pt idx="574">
                  <c:v>44671.285</c:v>
                </c:pt>
                <c:pt idx="575">
                  <c:v>44672.309</c:v>
                </c:pt>
                <c:pt idx="576">
                  <c:v>44673.333</c:v>
                </c:pt>
                <c:pt idx="577">
                  <c:v>44674.357</c:v>
                </c:pt>
                <c:pt idx="578">
                  <c:v>44675.381</c:v>
                </c:pt>
                <c:pt idx="579">
                  <c:v>44676.405</c:v>
                </c:pt>
                <c:pt idx="580">
                  <c:v>44677.429</c:v>
                </c:pt>
                <c:pt idx="581">
                  <c:v>44678.453</c:v>
                </c:pt>
                <c:pt idx="582">
                  <c:v>44679.477</c:v>
                </c:pt>
                <c:pt idx="583">
                  <c:v>44680.501</c:v>
                </c:pt>
                <c:pt idx="584">
                  <c:v>44681.525</c:v>
                </c:pt>
                <c:pt idx="585">
                  <c:v>44682.549</c:v>
                </c:pt>
                <c:pt idx="586">
                  <c:v>44683.573</c:v>
                </c:pt>
                <c:pt idx="587">
                  <c:v>44684.597</c:v>
                </c:pt>
                <c:pt idx="588">
                  <c:v>44685.621</c:v>
                </c:pt>
                <c:pt idx="589">
                  <c:v>44686.645</c:v>
                </c:pt>
                <c:pt idx="590">
                  <c:v>44687.669</c:v>
                </c:pt>
                <c:pt idx="591">
                  <c:v>44688.693</c:v>
                </c:pt>
                <c:pt idx="592">
                  <c:v>44689.717</c:v>
                </c:pt>
                <c:pt idx="593">
                  <c:v>44690.741</c:v>
                </c:pt>
                <c:pt idx="594">
                  <c:v>44691.765</c:v>
                </c:pt>
                <c:pt idx="595">
                  <c:v>44692.789</c:v>
                </c:pt>
                <c:pt idx="596">
                  <c:v>44693.813</c:v>
                </c:pt>
                <c:pt idx="597">
                  <c:v>44694.837</c:v>
                </c:pt>
                <c:pt idx="598">
                  <c:v>44695.861</c:v>
                </c:pt>
                <c:pt idx="599">
                  <c:v>44696.885</c:v>
                </c:pt>
                <c:pt idx="600">
                  <c:v>44697.909</c:v>
                </c:pt>
                <c:pt idx="601">
                  <c:v>44698.933</c:v>
                </c:pt>
                <c:pt idx="602">
                  <c:v>44699.957</c:v>
                </c:pt>
                <c:pt idx="603">
                  <c:v>44700.981</c:v>
                </c:pt>
                <c:pt idx="604">
                  <c:v>44702.005</c:v>
                </c:pt>
                <c:pt idx="605">
                  <c:v>44703.029</c:v>
                </c:pt>
                <c:pt idx="606">
                  <c:v>44704.053</c:v>
                </c:pt>
                <c:pt idx="607">
                  <c:v>44705.077</c:v>
                </c:pt>
                <c:pt idx="608">
                  <c:v>44706.101</c:v>
                </c:pt>
                <c:pt idx="609">
                  <c:v>44707.125</c:v>
                </c:pt>
                <c:pt idx="610">
                  <c:v>44708.149</c:v>
                </c:pt>
                <c:pt idx="611">
                  <c:v>44709.173</c:v>
                </c:pt>
                <c:pt idx="612">
                  <c:v>44710.197</c:v>
                </c:pt>
                <c:pt idx="613">
                  <c:v>44711.221</c:v>
                </c:pt>
                <c:pt idx="614">
                  <c:v>44712.245</c:v>
                </c:pt>
                <c:pt idx="615">
                  <c:v>44713.269</c:v>
                </c:pt>
                <c:pt idx="616">
                  <c:v>44714.293</c:v>
                </c:pt>
                <c:pt idx="617">
                  <c:v>44715.317</c:v>
                </c:pt>
                <c:pt idx="618">
                  <c:v>44716.341</c:v>
                </c:pt>
                <c:pt idx="619">
                  <c:v>44717.365</c:v>
                </c:pt>
                <c:pt idx="620">
                  <c:v>44718.389</c:v>
                </c:pt>
                <c:pt idx="621">
                  <c:v>44719.413</c:v>
                </c:pt>
                <c:pt idx="622">
                  <c:v>44720.437</c:v>
                </c:pt>
                <c:pt idx="623">
                  <c:v>44721.461</c:v>
                </c:pt>
                <c:pt idx="624">
                  <c:v>44722.485</c:v>
                </c:pt>
                <c:pt idx="625">
                  <c:v>44723.509</c:v>
                </c:pt>
                <c:pt idx="626">
                  <c:v>44724.533</c:v>
                </c:pt>
                <c:pt idx="627">
                  <c:v>44725.557</c:v>
                </c:pt>
                <c:pt idx="628">
                  <c:v>44726.581</c:v>
                </c:pt>
                <c:pt idx="629">
                  <c:v>44727.605</c:v>
                </c:pt>
                <c:pt idx="630">
                  <c:v>44728.629</c:v>
                </c:pt>
                <c:pt idx="631">
                  <c:v>44729.653</c:v>
                </c:pt>
                <c:pt idx="632">
                  <c:v>44730.677</c:v>
                </c:pt>
                <c:pt idx="633">
                  <c:v>44731.701</c:v>
                </c:pt>
                <c:pt idx="634">
                  <c:v>44732.725</c:v>
                </c:pt>
                <c:pt idx="635">
                  <c:v>44733.749</c:v>
                </c:pt>
                <c:pt idx="636">
                  <c:v>44734.773</c:v>
                </c:pt>
                <c:pt idx="637">
                  <c:v>44735.797</c:v>
                </c:pt>
                <c:pt idx="638">
                  <c:v>44736.821</c:v>
                </c:pt>
                <c:pt idx="639">
                  <c:v>44737.845</c:v>
                </c:pt>
                <c:pt idx="640">
                  <c:v>44738.869</c:v>
                </c:pt>
                <c:pt idx="641">
                  <c:v>44739.893</c:v>
                </c:pt>
                <c:pt idx="642">
                  <c:v>44740.917</c:v>
                </c:pt>
                <c:pt idx="643">
                  <c:v>44741.941</c:v>
                </c:pt>
                <c:pt idx="644">
                  <c:v>44742.965</c:v>
                </c:pt>
                <c:pt idx="645">
                  <c:v>44743.989</c:v>
                </c:pt>
                <c:pt idx="646">
                  <c:v>44745.013</c:v>
                </c:pt>
                <c:pt idx="647">
                  <c:v>44746.037</c:v>
                </c:pt>
                <c:pt idx="648">
                  <c:v>44747.061</c:v>
                </c:pt>
                <c:pt idx="649">
                  <c:v>44748.085</c:v>
                </c:pt>
                <c:pt idx="650">
                  <c:v>44749.109</c:v>
                </c:pt>
                <c:pt idx="651">
                  <c:v>44750.133</c:v>
                </c:pt>
                <c:pt idx="652">
                  <c:v>44751.157</c:v>
                </c:pt>
                <c:pt idx="653">
                  <c:v>44752.181</c:v>
                </c:pt>
                <c:pt idx="654">
                  <c:v>44753.205</c:v>
                </c:pt>
                <c:pt idx="655">
                  <c:v>44754.229</c:v>
                </c:pt>
                <c:pt idx="656">
                  <c:v>44755.253</c:v>
                </c:pt>
                <c:pt idx="657">
                  <c:v>44756.277</c:v>
                </c:pt>
                <c:pt idx="658">
                  <c:v>44757.301</c:v>
                </c:pt>
                <c:pt idx="659">
                  <c:v>44758.325</c:v>
                </c:pt>
                <c:pt idx="660">
                  <c:v>44759.349</c:v>
                </c:pt>
                <c:pt idx="661">
                  <c:v>44760.373</c:v>
                </c:pt>
                <c:pt idx="662">
                  <c:v>44761.397</c:v>
                </c:pt>
                <c:pt idx="663">
                  <c:v>44762.421</c:v>
                </c:pt>
                <c:pt idx="664">
                  <c:v>44763.445</c:v>
                </c:pt>
                <c:pt idx="665">
                  <c:v>44764.469</c:v>
                </c:pt>
                <c:pt idx="666">
                  <c:v>44765.493</c:v>
                </c:pt>
                <c:pt idx="667">
                  <c:v>44766.517</c:v>
                </c:pt>
                <c:pt idx="668">
                  <c:v>44767.541</c:v>
                </c:pt>
                <c:pt idx="669">
                  <c:v>44768.565</c:v>
                </c:pt>
                <c:pt idx="670">
                  <c:v>44769.589</c:v>
                </c:pt>
                <c:pt idx="671">
                  <c:v>44770.613</c:v>
                </c:pt>
                <c:pt idx="672">
                  <c:v>44771.637</c:v>
                </c:pt>
                <c:pt idx="673">
                  <c:v>44772.661</c:v>
                </c:pt>
                <c:pt idx="674">
                  <c:v>44773.685</c:v>
                </c:pt>
                <c:pt idx="675">
                  <c:v>44774.709</c:v>
                </c:pt>
                <c:pt idx="676">
                  <c:v>44775.733</c:v>
                </c:pt>
                <c:pt idx="677">
                  <c:v>44776.757</c:v>
                </c:pt>
                <c:pt idx="678">
                  <c:v>44777.781</c:v>
                </c:pt>
                <c:pt idx="679">
                  <c:v>44778.805</c:v>
                </c:pt>
                <c:pt idx="680">
                  <c:v>44779.829</c:v>
                </c:pt>
                <c:pt idx="681">
                  <c:v>44780.853</c:v>
                </c:pt>
                <c:pt idx="682">
                  <c:v>44781.877</c:v>
                </c:pt>
                <c:pt idx="683">
                  <c:v>44782.901</c:v>
                </c:pt>
                <c:pt idx="684">
                  <c:v>44783.925</c:v>
                </c:pt>
                <c:pt idx="685">
                  <c:v>44784.949</c:v>
                </c:pt>
                <c:pt idx="686">
                  <c:v>44785.973</c:v>
                </c:pt>
                <c:pt idx="687">
                  <c:v>44786.997</c:v>
                </c:pt>
                <c:pt idx="688">
                  <c:v>44788.021</c:v>
                </c:pt>
                <c:pt idx="689">
                  <c:v>44789.045</c:v>
                </c:pt>
                <c:pt idx="690">
                  <c:v>44790.069</c:v>
                </c:pt>
                <c:pt idx="691">
                  <c:v>44791.093</c:v>
                </c:pt>
                <c:pt idx="692">
                  <c:v>44792.117</c:v>
                </c:pt>
                <c:pt idx="693">
                  <c:v>44793.141</c:v>
                </c:pt>
                <c:pt idx="694">
                  <c:v>44794.165</c:v>
                </c:pt>
                <c:pt idx="695">
                  <c:v>44795.189</c:v>
                </c:pt>
                <c:pt idx="696">
                  <c:v>44796.213</c:v>
                </c:pt>
                <c:pt idx="697">
                  <c:v>44797.237</c:v>
                </c:pt>
                <c:pt idx="698">
                  <c:v>44798.261</c:v>
                </c:pt>
                <c:pt idx="699">
                  <c:v>44799.285</c:v>
                </c:pt>
                <c:pt idx="700">
                  <c:v>44800.309</c:v>
                </c:pt>
                <c:pt idx="701">
                  <c:v>44801.333</c:v>
                </c:pt>
                <c:pt idx="702">
                  <c:v>44802.357</c:v>
                </c:pt>
                <c:pt idx="703">
                  <c:v>44803.381</c:v>
                </c:pt>
                <c:pt idx="704">
                  <c:v>44804.405</c:v>
                </c:pt>
                <c:pt idx="705">
                  <c:v>44805.429</c:v>
                </c:pt>
                <c:pt idx="706">
                  <c:v>44806.453</c:v>
                </c:pt>
                <c:pt idx="707">
                  <c:v>44807.477</c:v>
                </c:pt>
                <c:pt idx="708">
                  <c:v>44808.501</c:v>
                </c:pt>
                <c:pt idx="709">
                  <c:v>44809.525</c:v>
                </c:pt>
                <c:pt idx="710">
                  <c:v>44810.549</c:v>
                </c:pt>
                <c:pt idx="711">
                  <c:v>44811.573</c:v>
                </c:pt>
                <c:pt idx="712">
                  <c:v>44812.597</c:v>
                </c:pt>
                <c:pt idx="713">
                  <c:v>44813.621</c:v>
                </c:pt>
                <c:pt idx="714">
                  <c:v>44814.645</c:v>
                </c:pt>
                <c:pt idx="715">
                  <c:v>44815.669</c:v>
                </c:pt>
                <c:pt idx="716">
                  <c:v>44816.693</c:v>
                </c:pt>
                <c:pt idx="717">
                  <c:v>44817.717</c:v>
                </c:pt>
                <c:pt idx="718">
                  <c:v>44818.741</c:v>
                </c:pt>
                <c:pt idx="719">
                  <c:v>44819.765</c:v>
                </c:pt>
                <c:pt idx="720">
                  <c:v>44820.789</c:v>
                </c:pt>
                <c:pt idx="721">
                  <c:v>44821.813</c:v>
                </c:pt>
                <c:pt idx="722">
                  <c:v>44822.837</c:v>
                </c:pt>
                <c:pt idx="723">
                  <c:v>44823.861</c:v>
                </c:pt>
                <c:pt idx="724">
                  <c:v>44824.885</c:v>
                </c:pt>
                <c:pt idx="725">
                  <c:v>44825.909</c:v>
                </c:pt>
                <c:pt idx="726">
                  <c:v>44826.933</c:v>
                </c:pt>
                <c:pt idx="727">
                  <c:v>44827.957</c:v>
                </c:pt>
                <c:pt idx="728">
                  <c:v>44828.981</c:v>
                </c:pt>
                <c:pt idx="729">
                  <c:v>44830.005</c:v>
                </c:pt>
                <c:pt idx="730">
                  <c:v>44831.029</c:v>
                </c:pt>
                <c:pt idx="731">
                  <c:v>44832.053</c:v>
                </c:pt>
                <c:pt idx="732">
                  <c:v>44833.077</c:v>
                </c:pt>
              </c:numCache>
            </c:numRef>
          </c:xVal>
          <c:yVal>
            <c:numRef>
              <c:f>'[file_radtt.xlsx]file_radtt.dat'!$AF$45:$AF$777</c:f>
              <c:numCache>
                <c:formatCode>General</c:formatCode>
                <c:ptCount val="733"/>
                <c:pt idx="0">
                  <c:v>4.855358687E9</c:v>
                </c:pt>
                <c:pt idx="1">
                  <c:v>4.854378673E9</c:v>
                </c:pt>
                <c:pt idx="2">
                  <c:v>4.856067812E9</c:v>
                </c:pt>
                <c:pt idx="3">
                  <c:v>4.859520041E9</c:v>
                </c:pt>
                <c:pt idx="4">
                  <c:v>4.853336834E9</c:v>
                </c:pt>
                <c:pt idx="5">
                  <c:v>4.854761825E9</c:v>
                </c:pt>
                <c:pt idx="6">
                  <c:v>4.855989281E9</c:v>
                </c:pt>
                <c:pt idx="7">
                  <c:v>4.858960611E9</c:v>
                </c:pt>
                <c:pt idx="8">
                  <c:v>4.854749873E9</c:v>
                </c:pt>
                <c:pt idx="9">
                  <c:v>4.855032313E9</c:v>
                </c:pt>
                <c:pt idx="10">
                  <c:v>4.859543853E9</c:v>
                </c:pt>
                <c:pt idx="11">
                  <c:v>4.857370166E9</c:v>
                </c:pt>
                <c:pt idx="12">
                  <c:v>4.856208863E9</c:v>
                </c:pt>
                <c:pt idx="13">
                  <c:v>4.859844216E9</c:v>
                </c:pt>
                <c:pt idx="14">
                  <c:v>4.855192357E9</c:v>
                </c:pt>
                <c:pt idx="15">
                  <c:v>4.854673117E9</c:v>
                </c:pt>
                <c:pt idx="16">
                  <c:v>4.8569717E9</c:v>
                </c:pt>
                <c:pt idx="17">
                  <c:v>4.856112865E9</c:v>
                </c:pt>
                <c:pt idx="18">
                  <c:v>4.859217426E9</c:v>
                </c:pt>
                <c:pt idx="19">
                  <c:v>4.856098469E9</c:v>
                </c:pt>
                <c:pt idx="20">
                  <c:v>4.852546811E9</c:v>
                </c:pt>
                <c:pt idx="21">
                  <c:v>4.857014505E9</c:v>
                </c:pt>
                <c:pt idx="22">
                  <c:v>4.855456072E9</c:v>
                </c:pt>
                <c:pt idx="23">
                  <c:v>4.857609845E9</c:v>
                </c:pt>
                <c:pt idx="24">
                  <c:v>4.853050365E9</c:v>
                </c:pt>
                <c:pt idx="25">
                  <c:v>4.856701494E9</c:v>
                </c:pt>
                <c:pt idx="26">
                  <c:v>4.85616489E9</c:v>
                </c:pt>
                <c:pt idx="27">
                  <c:v>4.858908884E9</c:v>
                </c:pt>
                <c:pt idx="28">
                  <c:v>4.85810816E9</c:v>
                </c:pt>
                <c:pt idx="29">
                  <c:v>4.857796719E9</c:v>
                </c:pt>
                <c:pt idx="30">
                  <c:v>4.856416191E9</c:v>
                </c:pt>
                <c:pt idx="31">
                  <c:v>4.855433708E9</c:v>
                </c:pt>
                <c:pt idx="32">
                  <c:v>4.858287505E9</c:v>
                </c:pt>
                <c:pt idx="33">
                  <c:v>4.858711291E9</c:v>
                </c:pt>
                <c:pt idx="34">
                  <c:v>4.859278763E9</c:v>
                </c:pt>
                <c:pt idx="35">
                  <c:v>4.857048248E9</c:v>
                </c:pt>
                <c:pt idx="36">
                  <c:v>4.860571392E9</c:v>
                </c:pt>
                <c:pt idx="37">
                  <c:v>4.85421251E9</c:v>
                </c:pt>
                <c:pt idx="38">
                  <c:v>4.858830049E9</c:v>
                </c:pt>
                <c:pt idx="39">
                  <c:v>4.859351629E9</c:v>
                </c:pt>
                <c:pt idx="40">
                  <c:v>4.857797313E9</c:v>
                </c:pt>
                <c:pt idx="41">
                  <c:v>4.857959144E9</c:v>
                </c:pt>
                <c:pt idx="42">
                  <c:v>4.857695118E9</c:v>
                </c:pt>
                <c:pt idx="43">
                  <c:v>4.856578945E9</c:v>
                </c:pt>
                <c:pt idx="44">
                  <c:v>4.858130064E9</c:v>
                </c:pt>
                <c:pt idx="45">
                  <c:v>4.859878143E9</c:v>
                </c:pt>
                <c:pt idx="46">
                  <c:v>4.857203218E9</c:v>
                </c:pt>
                <c:pt idx="47">
                  <c:v>4.861536582E9</c:v>
                </c:pt>
                <c:pt idx="48">
                  <c:v>4.855154973E9</c:v>
                </c:pt>
                <c:pt idx="49">
                  <c:v>4.860433319E9</c:v>
                </c:pt>
                <c:pt idx="50">
                  <c:v>4.860957297E9</c:v>
                </c:pt>
                <c:pt idx="51">
                  <c:v>4.862690302E9</c:v>
                </c:pt>
                <c:pt idx="52">
                  <c:v>4.861262622E9</c:v>
                </c:pt>
                <c:pt idx="53">
                  <c:v>4.856313295E9</c:v>
                </c:pt>
                <c:pt idx="54">
                  <c:v>4.862053774E9</c:v>
                </c:pt>
                <c:pt idx="55">
                  <c:v>4.858103846E9</c:v>
                </c:pt>
                <c:pt idx="56">
                  <c:v>4.858312305E9</c:v>
                </c:pt>
                <c:pt idx="57">
                  <c:v>4.860195969E9</c:v>
                </c:pt>
                <c:pt idx="58">
                  <c:v>4.862393911E9</c:v>
                </c:pt>
                <c:pt idx="59">
                  <c:v>4.860466583E9</c:v>
                </c:pt>
                <c:pt idx="60">
                  <c:v>4.856143063E9</c:v>
                </c:pt>
                <c:pt idx="61">
                  <c:v>4.856318791E9</c:v>
                </c:pt>
                <c:pt idx="62">
                  <c:v>4.858030111E9</c:v>
                </c:pt>
                <c:pt idx="63">
                  <c:v>4.859142077E9</c:v>
                </c:pt>
                <c:pt idx="64">
                  <c:v>4.86020562E9</c:v>
                </c:pt>
                <c:pt idx="65">
                  <c:v>4.857584321E9</c:v>
                </c:pt>
                <c:pt idx="66">
                  <c:v>4.862414029E9</c:v>
                </c:pt>
                <c:pt idx="67">
                  <c:v>4.857762739E9</c:v>
                </c:pt>
                <c:pt idx="68">
                  <c:v>4.859134542E9</c:v>
                </c:pt>
                <c:pt idx="69">
                  <c:v>4.860421277E9</c:v>
                </c:pt>
                <c:pt idx="70">
                  <c:v>4.858912628E9</c:v>
                </c:pt>
                <c:pt idx="71">
                  <c:v>4.85988423E9</c:v>
                </c:pt>
                <c:pt idx="72">
                  <c:v>4.860771774E9</c:v>
                </c:pt>
                <c:pt idx="73">
                  <c:v>4.858289249E9</c:v>
                </c:pt>
                <c:pt idx="74">
                  <c:v>4.858939871E9</c:v>
                </c:pt>
                <c:pt idx="75">
                  <c:v>4.864859193E9</c:v>
                </c:pt>
                <c:pt idx="76">
                  <c:v>4.864453297E9</c:v>
                </c:pt>
                <c:pt idx="77">
                  <c:v>4.86240722E9</c:v>
                </c:pt>
                <c:pt idx="78">
                  <c:v>4.862834133E9</c:v>
                </c:pt>
                <c:pt idx="79">
                  <c:v>4.862211755E9</c:v>
                </c:pt>
                <c:pt idx="80">
                  <c:v>4.860441116E9</c:v>
                </c:pt>
                <c:pt idx="81">
                  <c:v>4.862622734E9</c:v>
                </c:pt>
                <c:pt idx="82">
                  <c:v>4.860460998E9</c:v>
                </c:pt>
                <c:pt idx="83">
                  <c:v>4.864778159E9</c:v>
                </c:pt>
                <c:pt idx="84">
                  <c:v>4.861156983E9</c:v>
                </c:pt>
                <c:pt idx="85">
                  <c:v>4.864788633E9</c:v>
                </c:pt>
                <c:pt idx="86">
                  <c:v>4.861593407E9</c:v>
                </c:pt>
                <c:pt idx="87">
                  <c:v>4.860387498E9</c:v>
                </c:pt>
                <c:pt idx="88">
                  <c:v>4.863303351E9</c:v>
                </c:pt>
                <c:pt idx="89">
                  <c:v>4.86617816E9</c:v>
                </c:pt>
                <c:pt idx="90">
                  <c:v>4.864068655E9</c:v>
                </c:pt>
                <c:pt idx="91">
                  <c:v>4.863789103E9</c:v>
                </c:pt>
                <c:pt idx="92">
                  <c:v>4.860554622E9</c:v>
                </c:pt>
                <c:pt idx="93">
                  <c:v>4.860884508E9</c:v>
                </c:pt>
                <c:pt idx="94">
                  <c:v>4.862604652E9</c:v>
                </c:pt>
                <c:pt idx="95">
                  <c:v>4.862018772E9</c:v>
                </c:pt>
                <c:pt idx="96">
                  <c:v>4.866289928E9</c:v>
                </c:pt>
                <c:pt idx="97">
                  <c:v>4.868133954E9</c:v>
                </c:pt>
                <c:pt idx="98">
                  <c:v>4.865942113E9</c:v>
                </c:pt>
                <c:pt idx="99">
                  <c:v>4.863789745E9</c:v>
                </c:pt>
                <c:pt idx="100">
                  <c:v>4.866353356E9</c:v>
                </c:pt>
                <c:pt idx="101">
                  <c:v>4.862362437E9</c:v>
                </c:pt>
                <c:pt idx="102">
                  <c:v>4.863108444E9</c:v>
                </c:pt>
                <c:pt idx="103">
                  <c:v>4.864192663E9</c:v>
                </c:pt>
                <c:pt idx="104">
                  <c:v>4.865036483E9</c:v>
                </c:pt>
                <c:pt idx="105">
                  <c:v>4.862902668E9</c:v>
                </c:pt>
                <c:pt idx="106">
                  <c:v>4.860727331E9</c:v>
                </c:pt>
                <c:pt idx="107">
                  <c:v>4.865906237E9</c:v>
                </c:pt>
                <c:pt idx="108">
                  <c:v>4.864053007E9</c:v>
                </c:pt>
                <c:pt idx="109">
                  <c:v>4.865953202E9</c:v>
                </c:pt>
                <c:pt idx="110">
                  <c:v>4.862070923E9</c:v>
                </c:pt>
                <c:pt idx="111">
                  <c:v>4.859811139E9</c:v>
                </c:pt>
                <c:pt idx="112">
                  <c:v>4.861637052E9</c:v>
                </c:pt>
                <c:pt idx="113">
                  <c:v>4.865538266E9</c:v>
                </c:pt>
                <c:pt idx="114">
                  <c:v>4.866935359E9</c:v>
                </c:pt>
                <c:pt idx="115">
                  <c:v>4.864070398E9</c:v>
                </c:pt>
                <c:pt idx="116">
                  <c:v>4.866768314E9</c:v>
                </c:pt>
                <c:pt idx="117">
                  <c:v>4.864729028E9</c:v>
                </c:pt>
                <c:pt idx="118">
                  <c:v>4.865834245E9</c:v>
                </c:pt>
                <c:pt idx="119">
                  <c:v>4.863788817E9</c:v>
                </c:pt>
                <c:pt idx="120">
                  <c:v>4.862784428E9</c:v>
                </c:pt>
                <c:pt idx="121">
                  <c:v>4.867180114E9</c:v>
                </c:pt>
                <c:pt idx="122">
                  <c:v>4.868381661E9</c:v>
                </c:pt>
                <c:pt idx="123">
                  <c:v>4.866568027E9</c:v>
                </c:pt>
                <c:pt idx="124">
                  <c:v>4.868168313E9</c:v>
                </c:pt>
                <c:pt idx="125">
                  <c:v>4.867246131E9</c:v>
                </c:pt>
                <c:pt idx="126">
                  <c:v>4.868739624E9</c:v>
                </c:pt>
                <c:pt idx="127">
                  <c:v>4.866568188E9</c:v>
                </c:pt>
                <c:pt idx="128">
                  <c:v>4.867216783E9</c:v>
                </c:pt>
                <c:pt idx="129">
                  <c:v>4.866327962E9</c:v>
                </c:pt>
                <c:pt idx="130">
                  <c:v>4.8674434E9</c:v>
                </c:pt>
                <c:pt idx="131">
                  <c:v>4.863906556E9</c:v>
                </c:pt>
                <c:pt idx="132">
                  <c:v>4.867433158E9</c:v>
                </c:pt>
                <c:pt idx="133">
                  <c:v>4.870278172E9</c:v>
                </c:pt>
                <c:pt idx="134">
                  <c:v>4.860988772E9</c:v>
                </c:pt>
                <c:pt idx="135">
                  <c:v>4.864696827E9</c:v>
                </c:pt>
                <c:pt idx="136">
                  <c:v>4.864715533E9</c:v>
                </c:pt>
                <c:pt idx="137">
                  <c:v>4.868882903E9</c:v>
                </c:pt>
                <c:pt idx="138">
                  <c:v>4.868338365E9</c:v>
                </c:pt>
                <c:pt idx="139">
                  <c:v>4.86594135E9</c:v>
                </c:pt>
                <c:pt idx="140">
                  <c:v>4.870487203E9</c:v>
                </c:pt>
                <c:pt idx="141">
                  <c:v>4.863276331E9</c:v>
                </c:pt>
                <c:pt idx="142">
                  <c:v>4.865269458E9</c:v>
                </c:pt>
                <c:pt idx="143">
                  <c:v>4.86382086E9</c:v>
                </c:pt>
                <c:pt idx="144">
                  <c:v>4.865903941E9</c:v>
                </c:pt>
                <c:pt idx="145">
                  <c:v>4.864889222E9</c:v>
                </c:pt>
                <c:pt idx="146">
                  <c:v>4.867881424E9</c:v>
                </c:pt>
                <c:pt idx="147">
                  <c:v>4.868079304E9</c:v>
                </c:pt>
                <c:pt idx="148">
                  <c:v>4.865890706E9</c:v>
                </c:pt>
                <c:pt idx="149">
                  <c:v>4.869242203E9</c:v>
                </c:pt>
                <c:pt idx="150">
                  <c:v>4.868479421E9</c:v>
                </c:pt>
                <c:pt idx="151">
                  <c:v>4.863282505E9</c:v>
                </c:pt>
                <c:pt idx="152">
                  <c:v>4.865645586E9</c:v>
                </c:pt>
                <c:pt idx="153">
                  <c:v>4.866482491E9</c:v>
                </c:pt>
                <c:pt idx="154">
                  <c:v>4.868673803E9</c:v>
                </c:pt>
                <c:pt idx="155">
                  <c:v>4.86845665E9</c:v>
                </c:pt>
                <c:pt idx="156">
                  <c:v>4.867368888E9</c:v>
                </c:pt>
                <c:pt idx="157">
                  <c:v>4.863493307E9</c:v>
                </c:pt>
                <c:pt idx="158">
                  <c:v>4.864569022E9</c:v>
                </c:pt>
                <c:pt idx="159">
                  <c:v>4.865285425E9</c:v>
                </c:pt>
                <c:pt idx="160">
                  <c:v>4.870570947E9</c:v>
                </c:pt>
                <c:pt idx="161">
                  <c:v>4.866229468E9</c:v>
                </c:pt>
                <c:pt idx="162">
                  <c:v>4.864199464E9</c:v>
                </c:pt>
                <c:pt idx="163">
                  <c:v>4.865689281E9</c:v>
                </c:pt>
                <c:pt idx="164">
                  <c:v>4.865339521E9</c:v>
                </c:pt>
                <c:pt idx="165">
                  <c:v>4.867491871E9</c:v>
                </c:pt>
                <c:pt idx="166">
                  <c:v>4.866144977E9</c:v>
                </c:pt>
                <c:pt idx="167">
                  <c:v>4.867624439E9</c:v>
                </c:pt>
                <c:pt idx="168">
                  <c:v>4.872007083E9</c:v>
                </c:pt>
                <c:pt idx="169">
                  <c:v>4.864640604E9</c:v>
                </c:pt>
                <c:pt idx="170">
                  <c:v>4.866987004E9</c:v>
                </c:pt>
                <c:pt idx="171">
                  <c:v>4.867353535E9</c:v>
                </c:pt>
                <c:pt idx="172">
                  <c:v>4.866287867E9</c:v>
                </c:pt>
                <c:pt idx="173">
                  <c:v>4.86310965E9</c:v>
                </c:pt>
                <c:pt idx="174">
                  <c:v>4.868641059E9</c:v>
                </c:pt>
                <c:pt idx="175">
                  <c:v>4.867853575E9</c:v>
                </c:pt>
                <c:pt idx="176">
                  <c:v>4.870273005E9</c:v>
                </c:pt>
                <c:pt idx="177">
                  <c:v>4.866319429E9</c:v>
                </c:pt>
                <c:pt idx="178">
                  <c:v>4.865012381E9</c:v>
                </c:pt>
                <c:pt idx="179">
                  <c:v>4.863985157E9</c:v>
                </c:pt>
                <c:pt idx="180">
                  <c:v>4.869820647E9</c:v>
                </c:pt>
                <c:pt idx="181">
                  <c:v>4.864684281E9</c:v>
                </c:pt>
                <c:pt idx="182">
                  <c:v>4.867229647E9</c:v>
                </c:pt>
                <c:pt idx="183">
                  <c:v>4.865719372E9</c:v>
                </c:pt>
                <c:pt idx="184">
                  <c:v>4.863643594E9</c:v>
                </c:pt>
                <c:pt idx="185">
                  <c:v>4.867493613E9</c:v>
                </c:pt>
                <c:pt idx="186">
                  <c:v>4.869276511E9</c:v>
                </c:pt>
                <c:pt idx="187">
                  <c:v>4.867299533E9</c:v>
                </c:pt>
                <c:pt idx="188">
                  <c:v>4.864314319E9</c:v>
                </c:pt>
                <c:pt idx="189">
                  <c:v>4.865489574E9</c:v>
                </c:pt>
                <c:pt idx="190">
                  <c:v>4.864253966E9</c:v>
                </c:pt>
                <c:pt idx="191">
                  <c:v>4.866470187E9</c:v>
                </c:pt>
                <c:pt idx="192">
                  <c:v>4.864589135E9</c:v>
                </c:pt>
                <c:pt idx="193">
                  <c:v>4.868991234E9</c:v>
                </c:pt>
                <c:pt idx="194">
                  <c:v>4.867528963E9</c:v>
                </c:pt>
                <c:pt idx="195">
                  <c:v>4.86407003E9</c:v>
                </c:pt>
                <c:pt idx="196">
                  <c:v>4.868141363E9</c:v>
                </c:pt>
                <c:pt idx="197">
                  <c:v>4.864321909E9</c:v>
                </c:pt>
                <c:pt idx="198">
                  <c:v>4.863239136E9</c:v>
                </c:pt>
                <c:pt idx="199">
                  <c:v>4.866421387E9</c:v>
                </c:pt>
                <c:pt idx="200">
                  <c:v>4.867357927E9</c:v>
                </c:pt>
                <c:pt idx="201">
                  <c:v>4.864918516E9</c:v>
                </c:pt>
                <c:pt idx="202">
                  <c:v>4.869639862E9</c:v>
                </c:pt>
                <c:pt idx="203">
                  <c:v>4.862512884E9</c:v>
                </c:pt>
                <c:pt idx="204">
                  <c:v>4.867917108E9</c:v>
                </c:pt>
                <c:pt idx="205">
                  <c:v>4.865116596E9</c:v>
                </c:pt>
                <c:pt idx="206">
                  <c:v>4.867387989E9</c:v>
                </c:pt>
                <c:pt idx="207">
                  <c:v>4.866803025E9</c:v>
                </c:pt>
                <c:pt idx="208">
                  <c:v>4.869177869E9</c:v>
                </c:pt>
                <c:pt idx="209">
                  <c:v>4.867265044E9</c:v>
                </c:pt>
                <c:pt idx="210">
                  <c:v>4.867698754E9</c:v>
                </c:pt>
                <c:pt idx="211">
                  <c:v>4.868049099E9</c:v>
                </c:pt>
                <c:pt idx="212">
                  <c:v>4.867223892E9</c:v>
                </c:pt>
                <c:pt idx="213">
                  <c:v>4.870377182E9</c:v>
                </c:pt>
                <c:pt idx="214">
                  <c:v>4.865620305E9</c:v>
                </c:pt>
                <c:pt idx="215">
                  <c:v>4.863767714E9</c:v>
                </c:pt>
                <c:pt idx="216">
                  <c:v>4.864377E9</c:v>
                </c:pt>
                <c:pt idx="217">
                  <c:v>4.861548388E9</c:v>
                </c:pt>
                <c:pt idx="218">
                  <c:v>4.863295074E9</c:v>
                </c:pt>
                <c:pt idx="219">
                  <c:v>4.86540047E9</c:v>
                </c:pt>
                <c:pt idx="220">
                  <c:v>4.870511292E9</c:v>
                </c:pt>
                <c:pt idx="221">
                  <c:v>4.862417888E9</c:v>
                </c:pt>
                <c:pt idx="222">
                  <c:v>4.861982915E9</c:v>
                </c:pt>
                <c:pt idx="223">
                  <c:v>4.869039255E9</c:v>
                </c:pt>
                <c:pt idx="224">
                  <c:v>4.861337748E9</c:v>
                </c:pt>
                <c:pt idx="225">
                  <c:v>4.866398996E9</c:v>
                </c:pt>
                <c:pt idx="226">
                  <c:v>4.865350554E9</c:v>
                </c:pt>
                <c:pt idx="227">
                  <c:v>4.866147165E9</c:v>
                </c:pt>
                <c:pt idx="228">
                  <c:v>4.870544763E9</c:v>
                </c:pt>
                <c:pt idx="229">
                  <c:v>4.863551837E9</c:v>
                </c:pt>
                <c:pt idx="230">
                  <c:v>4.866897706E9</c:v>
                </c:pt>
                <c:pt idx="231">
                  <c:v>4.867578479E9</c:v>
                </c:pt>
                <c:pt idx="232">
                  <c:v>4.865192948E9</c:v>
                </c:pt>
                <c:pt idx="233">
                  <c:v>4.868207884E9</c:v>
                </c:pt>
                <c:pt idx="234">
                  <c:v>4.868277266E9</c:v>
                </c:pt>
                <c:pt idx="235">
                  <c:v>4.869122157E9</c:v>
                </c:pt>
                <c:pt idx="236">
                  <c:v>4.864374361E9</c:v>
                </c:pt>
                <c:pt idx="237">
                  <c:v>4.865955639E9</c:v>
                </c:pt>
                <c:pt idx="238">
                  <c:v>4.869017075E9</c:v>
                </c:pt>
                <c:pt idx="239">
                  <c:v>4.870493937E9</c:v>
                </c:pt>
                <c:pt idx="240">
                  <c:v>4.867201727E9</c:v>
                </c:pt>
                <c:pt idx="241">
                  <c:v>4.866926954E9</c:v>
                </c:pt>
                <c:pt idx="242">
                  <c:v>4.862548292E9</c:v>
                </c:pt>
                <c:pt idx="243">
                  <c:v>4.867655756E9</c:v>
                </c:pt>
                <c:pt idx="244">
                  <c:v>4.867542449E9</c:v>
                </c:pt>
                <c:pt idx="245">
                  <c:v>4.868913042E9</c:v>
                </c:pt>
                <c:pt idx="246">
                  <c:v>4.87083456E9</c:v>
                </c:pt>
                <c:pt idx="247">
                  <c:v>4.863871496E9</c:v>
                </c:pt>
                <c:pt idx="248">
                  <c:v>4.865053185E9</c:v>
                </c:pt>
                <c:pt idx="249">
                  <c:v>4.868083945E9</c:v>
                </c:pt>
                <c:pt idx="250">
                  <c:v>4.865713224E9</c:v>
                </c:pt>
                <c:pt idx="251">
                  <c:v>4.865178793E9</c:v>
                </c:pt>
                <c:pt idx="252">
                  <c:v>4.865127764E9</c:v>
                </c:pt>
                <c:pt idx="253">
                  <c:v>4.868525446E9</c:v>
                </c:pt>
                <c:pt idx="254">
                  <c:v>4.865106937E9</c:v>
                </c:pt>
                <c:pt idx="255">
                  <c:v>4.87023589E9</c:v>
                </c:pt>
                <c:pt idx="256">
                  <c:v>4.867231734E9</c:v>
                </c:pt>
                <c:pt idx="257">
                  <c:v>4.866796163E9</c:v>
                </c:pt>
                <c:pt idx="258">
                  <c:v>4.867087315E9</c:v>
                </c:pt>
                <c:pt idx="259">
                  <c:v>4.866978151E9</c:v>
                </c:pt>
                <c:pt idx="260">
                  <c:v>4.866477068E9</c:v>
                </c:pt>
                <c:pt idx="261">
                  <c:v>4.866465059E9</c:v>
                </c:pt>
                <c:pt idx="262">
                  <c:v>4.871132736E9</c:v>
                </c:pt>
                <c:pt idx="263">
                  <c:v>4.868722475E9</c:v>
                </c:pt>
                <c:pt idx="264">
                  <c:v>4.864576942E9</c:v>
                </c:pt>
                <c:pt idx="265">
                  <c:v>4.870191938E9</c:v>
                </c:pt>
                <c:pt idx="266">
                  <c:v>4.866751656E9</c:v>
                </c:pt>
                <c:pt idx="267">
                  <c:v>4.863404146E9</c:v>
                </c:pt>
                <c:pt idx="268">
                  <c:v>4.868202671E9</c:v>
                </c:pt>
                <c:pt idx="269">
                  <c:v>4.868560273E9</c:v>
                </c:pt>
                <c:pt idx="270">
                  <c:v>4.870555152E9</c:v>
                </c:pt>
                <c:pt idx="271">
                  <c:v>4.865910995E9</c:v>
                </c:pt>
                <c:pt idx="272">
                  <c:v>4.868006674E9</c:v>
                </c:pt>
                <c:pt idx="273">
                  <c:v>4.866155396E9</c:v>
                </c:pt>
                <c:pt idx="274">
                  <c:v>4.869663064E9</c:v>
                </c:pt>
                <c:pt idx="275">
                  <c:v>4.866400564E9</c:v>
                </c:pt>
                <c:pt idx="276">
                  <c:v>4.868447082E9</c:v>
                </c:pt>
                <c:pt idx="277">
                  <c:v>4.867831695E9</c:v>
                </c:pt>
                <c:pt idx="278">
                  <c:v>4.866442862E9</c:v>
                </c:pt>
                <c:pt idx="279">
                  <c:v>4.866895967E9</c:v>
                </c:pt>
                <c:pt idx="280">
                  <c:v>4.867152121E9</c:v>
                </c:pt>
                <c:pt idx="281">
                  <c:v>4.865485017E9</c:v>
                </c:pt>
                <c:pt idx="282">
                  <c:v>4.872382876E9</c:v>
                </c:pt>
                <c:pt idx="283">
                  <c:v>4.868735739E9</c:v>
                </c:pt>
                <c:pt idx="284">
                  <c:v>4.867886271E9</c:v>
                </c:pt>
                <c:pt idx="285">
                  <c:v>4.866963408E9</c:v>
                </c:pt>
                <c:pt idx="286">
                  <c:v>4.865647398E9</c:v>
                </c:pt>
                <c:pt idx="287">
                  <c:v>4.868937107E9</c:v>
                </c:pt>
                <c:pt idx="288">
                  <c:v>4.867047175E9</c:v>
                </c:pt>
                <c:pt idx="289">
                  <c:v>4.866693972E9</c:v>
                </c:pt>
                <c:pt idx="290">
                  <c:v>4.867735672E9</c:v>
                </c:pt>
                <c:pt idx="291">
                  <c:v>4.868313573E9</c:v>
                </c:pt>
                <c:pt idx="292">
                  <c:v>4.864874085E9</c:v>
                </c:pt>
                <c:pt idx="293">
                  <c:v>4.866743991E9</c:v>
                </c:pt>
                <c:pt idx="294">
                  <c:v>4.872544786E9</c:v>
                </c:pt>
                <c:pt idx="295">
                  <c:v>4.867721951E9</c:v>
                </c:pt>
                <c:pt idx="296">
                  <c:v>4.866810579E9</c:v>
                </c:pt>
                <c:pt idx="297">
                  <c:v>4.869202306E9</c:v>
                </c:pt>
                <c:pt idx="298">
                  <c:v>4.865216725E9</c:v>
                </c:pt>
                <c:pt idx="299">
                  <c:v>4.866379925E9</c:v>
                </c:pt>
                <c:pt idx="300">
                  <c:v>4.862063886E9</c:v>
                </c:pt>
                <c:pt idx="301">
                  <c:v>4.863460143E9</c:v>
                </c:pt>
                <c:pt idx="302">
                  <c:v>4.864191635E9</c:v>
                </c:pt>
                <c:pt idx="303">
                  <c:v>4.866400141E9</c:v>
                </c:pt>
                <c:pt idx="304">
                  <c:v>4.870168123E9</c:v>
                </c:pt>
                <c:pt idx="305">
                  <c:v>4.864526876E9</c:v>
                </c:pt>
                <c:pt idx="306">
                  <c:v>4.870367607E9</c:v>
                </c:pt>
                <c:pt idx="307">
                  <c:v>4.868251028E9</c:v>
                </c:pt>
                <c:pt idx="308">
                  <c:v>4.868346813E9</c:v>
                </c:pt>
                <c:pt idx="309">
                  <c:v>4.86812873E9</c:v>
                </c:pt>
                <c:pt idx="310">
                  <c:v>4.865407892E9</c:v>
                </c:pt>
                <c:pt idx="311">
                  <c:v>4.868315524E9</c:v>
                </c:pt>
                <c:pt idx="312">
                  <c:v>4.86909933E9</c:v>
                </c:pt>
                <c:pt idx="313">
                  <c:v>4.867151953E9</c:v>
                </c:pt>
                <c:pt idx="314">
                  <c:v>4.867204246E9</c:v>
                </c:pt>
                <c:pt idx="315">
                  <c:v>4.862804912E9</c:v>
                </c:pt>
                <c:pt idx="316">
                  <c:v>4.868049364E9</c:v>
                </c:pt>
                <c:pt idx="317">
                  <c:v>4.871533904E9</c:v>
                </c:pt>
                <c:pt idx="318">
                  <c:v>4.865712622E9</c:v>
                </c:pt>
                <c:pt idx="319">
                  <c:v>4.866508258E9</c:v>
                </c:pt>
                <c:pt idx="320">
                  <c:v>4.865895707E9</c:v>
                </c:pt>
                <c:pt idx="321">
                  <c:v>4.868827891E9</c:v>
                </c:pt>
                <c:pt idx="322">
                  <c:v>4.865139304E9</c:v>
                </c:pt>
                <c:pt idx="323">
                  <c:v>4.867579063E9</c:v>
                </c:pt>
                <c:pt idx="324">
                  <c:v>4.870548935E9</c:v>
                </c:pt>
                <c:pt idx="325">
                  <c:v>4.865077384E9</c:v>
                </c:pt>
                <c:pt idx="326">
                  <c:v>4.867147283E9</c:v>
                </c:pt>
                <c:pt idx="327">
                  <c:v>4.871091359E9</c:v>
                </c:pt>
                <c:pt idx="328">
                  <c:v>4.864982089E9</c:v>
                </c:pt>
                <c:pt idx="329">
                  <c:v>4.867731948E9</c:v>
                </c:pt>
                <c:pt idx="330">
                  <c:v>4.863782232E9</c:v>
                </c:pt>
                <c:pt idx="331">
                  <c:v>4.86514462E9</c:v>
                </c:pt>
                <c:pt idx="332">
                  <c:v>4.865420464E9</c:v>
                </c:pt>
                <c:pt idx="333">
                  <c:v>4.866561728E9</c:v>
                </c:pt>
                <c:pt idx="334">
                  <c:v>4.863358451E9</c:v>
                </c:pt>
                <c:pt idx="335">
                  <c:v>4.863469276E9</c:v>
                </c:pt>
                <c:pt idx="336">
                  <c:v>4.868271276E9</c:v>
                </c:pt>
                <c:pt idx="337">
                  <c:v>4.867493591E9</c:v>
                </c:pt>
                <c:pt idx="338">
                  <c:v>4.866218298E9</c:v>
                </c:pt>
                <c:pt idx="339">
                  <c:v>4.864644182E9</c:v>
                </c:pt>
                <c:pt idx="340">
                  <c:v>4.863441154E9</c:v>
                </c:pt>
                <c:pt idx="341">
                  <c:v>4.865669544E9</c:v>
                </c:pt>
                <c:pt idx="342">
                  <c:v>4.866993311E9</c:v>
                </c:pt>
                <c:pt idx="343">
                  <c:v>4.864647525E9</c:v>
                </c:pt>
                <c:pt idx="344">
                  <c:v>4.867434831E9</c:v>
                </c:pt>
                <c:pt idx="345">
                  <c:v>4.863180794E9</c:v>
                </c:pt>
                <c:pt idx="346">
                  <c:v>4.864041712E9</c:v>
                </c:pt>
                <c:pt idx="347">
                  <c:v>4.867568829E9</c:v>
                </c:pt>
                <c:pt idx="348">
                  <c:v>4.867825995E9</c:v>
                </c:pt>
                <c:pt idx="349">
                  <c:v>4.869016262E9</c:v>
                </c:pt>
                <c:pt idx="350">
                  <c:v>4.863907619E9</c:v>
                </c:pt>
                <c:pt idx="351">
                  <c:v>4.862455886E9</c:v>
                </c:pt>
                <c:pt idx="352">
                  <c:v>4.869958625E9</c:v>
                </c:pt>
                <c:pt idx="353">
                  <c:v>4.867963567E9</c:v>
                </c:pt>
                <c:pt idx="354">
                  <c:v>4.863430213E9</c:v>
                </c:pt>
                <c:pt idx="355">
                  <c:v>4.86596551E9</c:v>
                </c:pt>
                <c:pt idx="356">
                  <c:v>4.862546152E9</c:v>
                </c:pt>
                <c:pt idx="357">
                  <c:v>4.863782308E9</c:v>
                </c:pt>
                <c:pt idx="358">
                  <c:v>4.864776748E9</c:v>
                </c:pt>
                <c:pt idx="359">
                  <c:v>4.867432675E9</c:v>
                </c:pt>
                <c:pt idx="360">
                  <c:v>4.860706099E9</c:v>
                </c:pt>
                <c:pt idx="361">
                  <c:v>4.867059036E9</c:v>
                </c:pt>
                <c:pt idx="362">
                  <c:v>4.870612629E9</c:v>
                </c:pt>
                <c:pt idx="363">
                  <c:v>4.866661664E9</c:v>
                </c:pt>
                <c:pt idx="364">
                  <c:v>4.86501933E9</c:v>
                </c:pt>
                <c:pt idx="365">
                  <c:v>4.866000065E9</c:v>
                </c:pt>
                <c:pt idx="366">
                  <c:v>4.866725903E9</c:v>
                </c:pt>
                <c:pt idx="367">
                  <c:v>4.867407782E9</c:v>
                </c:pt>
                <c:pt idx="368">
                  <c:v>4.867078182E9</c:v>
                </c:pt>
                <c:pt idx="369">
                  <c:v>4.864229205E9</c:v>
                </c:pt>
                <c:pt idx="370">
                  <c:v>4.868014726E9</c:v>
                </c:pt>
                <c:pt idx="371">
                  <c:v>4.866248102E9</c:v>
                </c:pt>
                <c:pt idx="372">
                  <c:v>4.864448475E9</c:v>
                </c:pt>
                <c:pt idx="373">
                  <c:v>4.86037131E9</c:v>
                </c:pt>
                <c:pt idx="374">
                  <c:v>4.862524907E9</c:v>
                </c:pt>
                <c:pt idx="375">
                  <c:v>4.86890319E9</c:v>
                </c:pt>
                <c:pt idx="376">
                  <c:v>4.868289262E9</c:v>
                </c:pt>
                <c:pt idx="377">
                  <c:v>4.862561526E9</c:v>
                </c:pt>
                <c:pt idx="378">
                  <c:v>4.86339508E9</c:v>
                </c:pt>
                <c:pt idx="379">
                  <c:v>4.867645621E9</c:v>
                </c:pt>
                <c:pt idx="380">
                  <c:v>4.866675387E9</c:v>
                </c:pt>
                <c:pt idx="381">
                  <c:v>4.867548058E9</c:v>
                </c:pt>
                <c:pt idx="382">
                  <c:v>4.865354307E9</c:v>
                </c:pt>
                <c:pt idx="383">
                  <c:v>4.867562798E9</c:v>
                </c:pt>
                <c:pt idx="384">
                  <c:v>4.867477933E9</c:v>
                </c:pt>
                <c:pt idx="385">
                  <c:v>4.868631493E9</c:v>
                </c:pt>
                <c:pt idx="386">
                  <c:v>4.864767386E9</c:v>
                </c:pt>
                <c:pt idx="387">
                  <c:v>4.86766757E9</c:v>
                </c:pt>
                <c:pt idx="388">
                  <c:v>4.866382489E9</c:v>
                </c:pt>
                <c:pt idx="389">
                  <c:v>4.867794192E9</c:v>
                </c:pt>
                <c:pt idx="390">
                  <c:v>4.870229025E9</c:v>
                </c:pt>
                <c:pt idx="391">
                  <c:v>4.866649963E9</c:v>
                </c:pt>
                <c:pt idx="392">
                  <c:v>4.866305003E9</c:v>
                </c:pt>
                <c:pt idx="393">
                  <c:v>4.865503421E9</c:v>
                </c:pt>
                <c:pt idx="394">
                  <c:v>4.867707454E9</c:v>
                </c:pt>
                <c:pt idx="395">
                  <c:v>4.866361497E9</c:v>
                </c:pt>
                <c:pt idx="396">
                  <c:v>4.865787372E9</c:v>
                </c:pt>
                <c:pt idx="397">
                  <c:v>4.865568699E9</c:v>
                </c:pt>
                <c:pt idx="398">
                  <c:v>4.866687315E9</c:v>
                </c:pt>
                <c:pt idx="399">
                  <c:v>4.866251198E9</c:v>
                </c:pt>
                <c:pt idx="400">
                  <c:v>4.866657156E9</c:v>
                </c:pt>
                <c:pt idx="401">
                  <c:v>4.869049182E9</c:v>
                </c:pt>
                <c:pt idx="402">
                  <c:v>4.86350123E9</c:v>
                </c:pt>
                <c:pt idx="403">
                  <c:v>4.865458169E9</c:v>
                </c:pt>
                <c:pt idx="404">
                  <c:v>4.866140652E9</c:v>
                </c:pt>
                <c:pt idx="405">
                  <c:v>4.867765307E9</c:v>
                </c:pt>
                <c:pt idx="406">
                  <c:v>4.866622114E9</c:v>
                </c:pt>
                <c:pt idx="407">
                  <c:v>4.867955904E9</c:v>
                </c:pt>
                <c:pt idx="408">
                  <c:v>4.867212914E9</c:v>
                </c:pt>
                <c:pt idx="409">
                  <c:v>4.867867041E9</c:v>
                </c:pt>
                <c:pt idx="410">
                  <c:v>4.86707464E9</c:v>
                </c:pt>
                <c:pt idx="411">
                  <c:v>4.86392857E9</c:v>
                </c:pt>
                <c:pt idx="412">
                  <c:v>4.867862372E9</c:v>
                </c:pt>
                <c:pt idx="413">
                  <c:v>4.871743662E9</c:v>
                </c:pt>
                <c:pt idx="414">
                  <c:v>4.867904992E9</c:v>
                </c:pt>
                <c:pt idx="415">
                  <c:v>4.867495397E9</c:v>
                </c:pt>
                <c:pt idx="416">
                  <c:v>4.867524784E9</c:v>
                </c:pt>
                <c:pt idx="417">
                  <c:v>4.867257071E9</c:v>
                </c:pt>
                <c:pt idx="418">
                  <c:v>4.865074709E9</c:v>
                </c:pt>
                <c:pt idx="419">
                  <c:v>4.86474075E9</c:v>
                </c:pt>
                <c:pt idx="420">
                  <c:v>4.869146689E9</c:v>
                </c:pt>
                <c:pt idx="421">
                  <c:v>4.868125804E9</c:v>
                </c:pt>
                <c:pt idx="422">
                  <c:v>4.864256929E9</c:v>
                </c:pt>
                <c:pt idx="423">
                  <c:v>4.866136224E9</c:v>
                </c:pt>
                <c:pt idx="424">
                  <c:v>4.860628651E9</c:v>
                </c:pt>
                <c:pt idx="425">
                  <c:v>4.870091066E9</c:v>
                </c:pt>
                <c:pt idx="426">
                  <c:v>4.867189537E9</c:v>
                </c:pt>
                <c:pt idx="427">
                  <c:v>4.865657269E9</c:v>
                </c:pt>
                <c:pt idx="428">
                  <c:v>4.867609096E9</c:v>
                </c:pt>
                <c:pt idx="429">
                  <c:v>4.865195477E9</c:v>
                </c:pt>
                <c:pt idx="430">
                  <c:v>4.866957411E9</c:v>
                </c:pt>
                <c:pt idx="431">
                  <c:v>4.864161614E9</c:v>
                </c:pt>
                <c:pt idx="432">
                  <c:v>4.863789784E9</c:v>
                </c:pt>
                <c:pt idx="433">
                  <c:v>4.868582654E9</c:v>
                </c:pt>
                <c:pt idx="434">
                  <c:v>4.863795629E9</c:v>
                </c:pt>
                <c:pt idx="435">
                  <c:v>4.867088429E9</c:v>
                </c:pt>
                <c:pt idx="436">
                  <c:v>4.863423323E9</c:v>
                </c:pt>
                <c:pt idx="437">
                  <c:v>4.868919164E9</c:v>
                </c:pt>
                <c:pt idx="438">
                  <c:v>4.862386766E9</c:v>
                </c:pt>
                <c:pt idx="439">
                  <c:v>4.865479521E9</c:v>
                </c:pt>
                <c:pt idx="440">
                  <c:v>4.865468976E9</c:v>
                </c:pt>
                <c:pt idx="441">
                  <c:v>4.868831713E9</c:v>
                </c:pt>
                <c:pt idx="442">
                  <c:v>4.870703022E9</c:v>
                </c:pt>
                <c:pt idx="443">
                  <c:v>4.868630747E9</c:v>
                </c:pt>
                <c:pt idx="444">
                  <c:v>4.869269275E9</c:v>
                </c:pt>
                <c:pt idx="445">
                  <c:v>4.865687554E9</c:v>
                </c:pt>
                <c:pt idx="446">
                  <c:v>4.866932213E9</c:v>
                </c:pt>
                <c:pt idx="447">
                  <c:v>4.861292493E9</c:v>
                </c:pt>
                <c:pt idx="448">
                  <c:v>4.866146739E9</c:v>
                </c:pt>
                <c:pt idx="449">
                  <c:v>4.869754624E9</c:v>
                </c:pt>
                <c:pt idx="450">
                  <c:v>4.865012401E9</c:v>
                </c:pt>
                <c:pt idx="451">
                  <c:v>4.868571736E9</c:v>
                </c:pt>
                <c:pt idx="452">
                  <c:v>4.867265349E9</c:v>
                </c:pt>
                <c:pt idx="453">
                  <c:v>4.868479063E9</c:v>
                </c:pt>
                <c:pt idx="454">
                  <c:v>4.864863882E9</c:v>
                </c:pt>
                <c:pt idx="455">
                  <c:v>4.865332253E9</c:v>
                </c:pt>
                <c:pt idx="456">
                  <c:v>4.868115651E9</c:v>
                </c:pt>
                <c:pt idx="457">
                  <c:v>4.862878341E9</c:v>
                </c:pt>
                <c:pt idx="458">
                  <c:v>4.867246506E9</c:v>
                </c:pt>
                <c:pt idx="459">
                  <c:v>4.869344752E9</c:v>
                </c:pt>
                <c:pt idx="460">
                  <c:v>4.868187467E9</c:v>
                </c:pt>
                <c:pt idx="461">
                  <c:v>4.864432668E9</c:v>
                </c:pt>
                <c:pt idx="462">
                  <c:v>4.862876889E9</c:v>
                </c:pt>
                <c:pt idx="463">
                  <c:v>4.869359437E9</c:v>
                </c:pt>
                <c:pt idx="464">
                  <c:v>4.869678056E9</c:v>
                </c:pt>
                <c:pt idx="465">
                  <c:v>4.864350768E9</c:v>
                </c:pt>
                <c:pt idx="466">
                  <c:v>4.870548782E9</c:v>
                </c:pt>
                <c:pt idx="467">
                  <c:v>4.86886931E9</c:v>
                </c:pt>
                <c:pt idx="468">
                  <c:v>4.867555415E9</c:v>
                </c:pt>
                <c:pt idx="469">
                  <c:v>4.871251528E9</c:v>
                </c:pt>
                <c:pt idx="470">
                  <c:v>4.868674707E9</c:v>
                </c:pt>
                <c:pt idx="471">
                  <c:v>4.87213755E9</c:v>
                </c:pt>
                <c:pt idx="472">
                  <c:v>4.868416303E9</c:v>
                </c:pt>
                <c:pt idx="473">
                  <c:v>4.865233539E9</c:v>
                </c:pt>
                <c:pt idx="474">
                  <c:v>4.868480373E9</c:v>
                </c:pt>
                <c:pt idx="475">
                  <c:v>4.865505055E9</c:v>
                </c:pt>
                <c:pt idx="476">
                  <c:v>4.871239534E9</c:v>
                </c:pt>
                <c:pt idx="477">
                  <c:v>4.866536337E9</c:v>
                </c:pt>
                <c:pt idx="478">
                  <c:v>4.868526409E9</c:v>
                </c:pt>
                <c:pt idx="479">
                  <c:v>4.866639093E9</c:v>
                </c:pt>
                <c:pt idx="480">
                  <c:v>4.869031688E9</c:v>
                </c:pt>
                <c:pt idx="481">
                  <c:v>4.867599663E9</c:v>
                </c:pt>
                <c:pt idx="482">
                  <c:v>4.866380309E9</c:v>
                </c:pt>
                <c:pt idx="483">
                  <c:v>4.868375494E9</c:v>
                </c:pt>
                <c:pt idx="484">
                  <c:v>4.868976501E9</c:v>
                </c:pt>
                <c:pt idx="485">
                  <c:v>4.864309561E9</c:v>
                </c:pt>
                <c:pt idx="486">
                  <c:v>4.864304804E9</c:v>
                </c:pt>
                <c:pt idx="487">
                  <c:v>4.86404114E9</c:v>
                </c:pt>
                <c:pt idx="488">
                  <c:v>4.866048419E9</c:v>
                </c:pt>
                <c:pt idx="489">
                  <c:v>4.869334864E9</c:v>
                </c:pt>
                <c:pt idx="490">
                  <c:v>4.869278842E9</c:v>
                </c:pt>
                <c:pt idx="491">
                  <c:v>4.864161671E9</c:v>
                </c:pt>
                <c:pt idx="492">
                  <c:v>4.86659512E9</c:v>
                </c:pt>
                <c:pt idx="493">
                  <c:v>4.868745181E9</c:v>
                </c:pt>
                <c:pt idx="494">
                  <c:v>4.86608101E9</c:v>
                </c:pt>
                <c:pt idx="495">
                  <c:v>4.865744799E9</c:v>
                </c:pt>
                <c:pt idx="496">
                  <c:v>4.866497136E9</c:v>
                </c:pt>
                <c:pt idx="497">
                  <c:v>4.868854576E9</c:v>
                </c:pt>
                <c:pt idx="498">
                  <c:v>4.868347919E9</c:v>
                </c:pt>
                <c:pt idx="499">
                  <c:v>4.866832895E9</c:v>
                </c:pt>
                <c:pt idx="500">
                  <c:v>4.86632784E9</c:v>
                </c:pt>
                <c:pt idx="501">
                  <c:v>4.865081726E9</c:v>
                </c:pt>
                <c:pt idx="502">
                  <c:v>4.866527631E9</c:v>
                </c:pt>
                <c:pt idx="503">
                  <c:v>4.87080615E9</c:v>
                </c:pt>
                <c:pt idx="504">
                  <c:v>4.868670796E9</c:v>
                </c:pt>
                <c:pt idx="505">
                  <c:v>4.865950659E9</c:v>
                </c:pt>
                <c:pt idx="506">
                  <c:v>4.866941304E9</c:v>
                </c:pt>
                <c:pt idx="507">
                  <c:v>4.868340458E9</c:v>
                </c:pt>
                <c:pt idx="508">
                  <c:v>4.868881256E9</c:v>
                </c:pt>
                <c:pt idx="509">
                  <c:v>4.869332277E9</c:v>
                </c:pt>
                <c:pt idx="510">
                  <c:v>4.873253724E9</c:v>
                </c:pt>
                <c:pt idx="511">
                  <c:v>4.867647986E9</c:v>
                </c:pt>
                <c:pt idx="512">
                  <c:v>4.867942074E9</c:v>
                </c:pt>
                <c:pt idx="513">
                  <c:v>4.864441009E9</c:v>
                </c:pt>
                <c:pt idx="514">
                  <c:v>4.8701381E9</c:v>
                </c:pt>
                <c:pt idx="515">
                  <c:v>4.868283943E9</c:v>
                </c:pt>
                <c:pt idx="516">
                  <c:v>4.870708491E9</c:v>
                </c:pt>
                <c:pt idx="517">
                  <c:v>4.866713464E9</c:v>
                </c:pt>
                <c:pt idx="518">
                  <c:v>4.866534602E9</c:v>
                </c:pt>
                <c:pt idx="519">
                  <c:v>4.867214958E9</c:v>
                </c:pt>
                <c:pt idx="520">
                  <c:v>4.867477395E9</c:v>
                </c:pt>
                <c:pt idx="521">
                  <c:v>4.868406129E9</c:v>
                </c:pt>
                <c:pt idx="522">
                  <c:v>4.865762008E9</c:v>
                </c:pt>
                <c:pt idx="523">
                  <c:v>4.862147198E9</c:v>
                </c:pt>
                <c:pt idx="524">
                  <c:v>4.868228489E9</c:v>
                </c:pt>
                <c:pt idx="525">
                  <c:v>4.868432891E9</c:v>
                </c:pt>
                <c:pt idx="526">
                  <c:v>4.868535749E9</c:v>
                </c:pt>
                <c:pt idx="527">
                  <c:v>4.867792992E9</c:v>
                </c:pt>
                <c:pt idx="528">
                  <c:v>4.866851567E9</c:v>
                </c:pt>
                <c:pt idx="529">
                  <c:v>4.866918314E9</c:v>
                </c:pt>
                <c:pt idx="530">
                  <c:v>4.867852864E9</c:v>
                </c:pt>
                <c:pt idx="531">
                  <c:v>4.866774217E9</c:v>
                </c:pt>
                <c:pt idx="532">
                  <c:v>4.87080667E9</c:v>
                </c:pt>
                <c:pt idx="533">
                  <c:v>4.869707102E9</c:v>
                </c:pt>
                <c:pt idx="534">
                  <c:v>4.865403534E9</c:v>
                </c:pt>
                <c:pt idx="535">
                  <c:v>4.868692223E9</c:v>
                </c:pt>
                <c:pt idx="536">
                  <c:v>4.868947929E9</c:v>
                </c:pt>
                <c:pt idx="537">
                  <c:v>4.870005672E9</c:v>
                </c:pt>
                <c:pt idx="538">
                  <c:v>4.866597322E9</c:v>
                </c:pt>
                <c:pt idx="539">
                  <c:v>4.870914134E9</c:v>
                </c:pt>
                <c:pt idx="540">
                  <c:v>4.870110315E9</c:v>
                </c:pt>
                <c:pt idx="541">
                  <c:v>4.865476153E9</c:v>
                </c:pt>
                <c:pt idx="542">
                  <c:v>4.867211074E9</c:v>
                </c:pt>
                <c:pt idx="543">
                  <c:v>4.86835711E9</c:v>
                </c:pt>
                <c:pt idx="544">
                  <c:v>4.867781408E9</c:v>
                </c:pt>
                <c:pt idx="545">
                  <c:v>4.866046578E9</c:v>
                </c:pt>
                <c:pt idx="546">
                  <c:v>4.871470945E9</c:v>
                </c:pt>
                <c:pt idx="547">
                  <c:v>4.865326705E9</c:v>
                </c:pt>
                <c:pt idx="548">
                  <c:v>4.866476559E9</c:v>
                </c:pt>
                <c:pt idx="549">
                  <c:v>4.86908449E9</c:v>
                </c:pt>
                <c:pt idx="550">
                  <c:v>4.867844342E9</c:v>
                </c:pt>
                <c:pt idx="551">
                  <c:v>4.868386926E9</c:v>
                </c:pt>
                <c:pt idx="552">
                  <c:v>4.870015817E9</c:v>
                </c:pt>
                <c:pt idx="553">
                  <c:v>4.865374594E9</c:v>
                </c:pt>
                <c:pt idx="554">
                  <c:v>4.866151814E9</c:v>
                </c:pt>
                <c:pt idx="555">
                  <c:v>4.86855562E9</c:v>
                </c:pt>
                <c:pt idx="556">
                  <c:v>4.867808701E9</c:v>
                </c:pt>
                <c:pt idx="557">
                  <c:v>4.869745123E9</c:v>
                </c:pt>
                <c:pt idx="558">
                  <c:v>4.866192447E9</c:v>
                </c:pt>
                <c:pt idx="559">
                  <c:v>4.868763526E9</c:v>
                </c:pt>
                <c:pt idx="560">
                  <c:v>4.866066611E9</c:v>
                </c:pt>
                <c:pt idx="561">
                  <c:v>4.864316797E9</c:v>
                </c:pt>
                <c:pt idx="562">
                  <c:v>4.865507619E9</c:v>
                </c:pt>
                <c:pt idx="563">
                  <c:v>4.86568842E9</c:v>
                </c:pt>
                <c:pt idx="564">
                  <c:v>4.867364567E9</c:v>
                </c:pt>
                <c:pt idx="565">
                  <c:v>4.866418975E9</c:v>
                </c:pt>
                <c:pt idx="566">
                  <c:v>4.867913594E9</c:v>
                </c:pt>
                <c:pt idx="567">
                  <c:v>4.865811627E9</c:v>
                </c:pt>
                <c:pt idx="568">
                  <c:v>4.86674593E9</c:v>
                </c:pt>
                <c:pt idx="569">
                  <c:v>4.867024673E9</c:v>
                </c:pt>
                <c:pt idx="570">
                  <c:v>4.86674321E9</c:v>
                </c:pt>
                <c:pt idx="571">
                  <c:v>4.862258233E9</c:v>
                </c:pt>
                <c:pt idx="572">
                  <c:v>4.871111224E9</c:v>
                </c:pt>
                <c:pt idx="573">
                  <c:v>4.867083747E9</c:v>
                </c:pt>
                <c:pt idx="574">
                  <c:v>4.872945655E9</c:v>
                </c:pt>
                <c:pt idx="575">
                  <c:v>4.863848139E9</c:v>
                </c:pt>
                <c:pt idx="576">
                  <c:v>4.869287479E9</c:v>
                </c:pt>
                <c:pt idx="577">
                  <c:v>4.867182021E9</c:v>
                </c:pt>
                <c:pt idx="578">
                  <c:v>4.869320123E9</c:v>
                </c:pt>
                <c:pt idx="579">
                  <c:v>4.867312621E9</c:v>
                </c:pt>
                <c:pt idx="580">
                  <c:v>4.865631268E9</c:v>
                </c:pt>
                <c:pt idx="581">
                  <c:v>4.865009966E9</c:v>
                </c:pt>
                <c:pt idx="582">
                  <c:v>4.866121207E9</c:v>
                </c:pt>
                <c:pt idx="583">
                  <c:v>4.86689034E9</c:v>
                </c:pt>
                <c:pt idx="584">
                  <c:v>4.866794249E9</c:v>
                </c:pt>
                <c:pt idx="585">
                  <c:v>4.866751065E9</c:v>
                </c:pt>
                <c:pt idx="586">
                  <c:v>4.868043394E9</c:v>
                </c:pt>
                <c:pt idx="587">
                  <c:v>4.868492804E9</c:v>
                </c:pt>
                <c:pt idx="588">
                  <c:v>4.869822067E9</c:v>
                </c:pt>
                <c:pt idx="589">
                  <c:v>4.866139881E9</c:v>
                </c:pt>
                <c:pt idx="590">
                  <c:v>4.867324913E9</c:v>
                </c:pt>
                <c:pt idx="591">
                  <c:v>4.867703154E9</c:v>
                </c:pt>
                <c:pt idx="592">
                  <c:v>4.866035406E9</c:v>
                </c:pt>
                <c:pt idx="593">
                  <c:v>4.867254302E9</c:v>
                </c:pt>
                <c:pt idx="594">
                  <c:v>4.866137597E9</c:v>
                </c:pt>
                <c:pt idx="595">
                  <c:v>4.867028524E9</c:v>
                </c:pt>
                <c:pt idx="596">
                  <c:v>4.862411232E9</c:v>
                </c:pt>
                <c:pt idx="597">
                  <c:v>4.869292549E9</c:v>
                </c:pt>
                <c:pt idx="598">
                  <c:v>4.865331512E9</c:v>
                </c:pt>
                <c:pt idx="599">
                  <c:v>4.863855915E9</c:v>
                </c:pt>
                <c:pt idx="600">
                  <c:v>4.866197174E9</c:v>
                </c:pt>
                <c:pt idx="601">
                  <c:v>4.860583639E9</c:v>
                </c:pt>
                <c:pt idx="602">
                  <c:v>4.866931818E9</c:v>
                </c:pt>
                <c:pt idx="603">
                  <c:v>4.86319018E9</c:v>
                </c:pt>
                <c:pt idx="604">
                  <c:v>4.864629824E9</c:v>
                </c:pt>
                <c:pt idx="605">
                  <c:v>4.867219985E9</c:v>
                </c:pt>
                <c:pt idx="606">
                  <c:v>4.861438568E9</c:v>
                </c:pt>
                <c:pt idx="607">
                  <c:v>4.86641319E9</c:v>
                </c:pt>
                <c:pt idx="608">
                  <c:v>4.864137853E9</c:v>
                </c:pt>
                <c:pt idx="609">
                  <c:v>4.861994235E9</c:v>
                </c:pt>
                <c:pt idx="610">
                  <c:v>4.868616367E9</c:v>
                </c:pt>
                <c:pt idx="611">
                  <c:v>4.866567151E9</c:v>
                </c:pt>
                <c:pt idx="612">
                  <c:v>4.863482461E9</c:v>
                </c:pt>
                <c:pt idx="613">
                  <c:v>4.862477948E9</c:v>
                </c:pt>
                <c:pt idx="614">
                  <c:v>4.863253362E9</c:v>
                </c:pt>
                <c:pt idx="615">
                  <c:v>4.862433685E9</c:v>
                </c:pt>
                <c:pt idx="616">
                  <c:v>4.865623207E9</c:v>
                </c:pt>
                <c:pt idx="617">
                  <c:v>4.863085438E9</c:v>
                </c:pt>
                <c:pt idx="618">
                  <c:v>4.861493221E9</c:v>
                </c:pt>
                <c:pt idx="619">
                  <c:v>4.864190881E9</c:v>
                </c:pt>
                <c:pt idx="620">
                  <c:v>4.864584942E9</c:v>
                </c:pt>
                <c:pt idx="621">
                  <c:v>4.865115266E9</c:v>
                </c:pt>
                <c:pt idx="622">
                  <c:v>4.864262891E9</c:v>
                </c:pt>
                <c:pt idx="623">
                  <c:v>4.863110847E9</c:v>
                </c:pt>
                <c:pt idx="624">
                  <c:v>4.862594119E9</c:v>
                </c:pt>
                <c:pt idx="625">
                  <c:v>4.868229841E9</c:v>
                </c:pt>
                <c:pt idx="626">
                  <c:v>4.864550145E9</c:v>
                </c:pt>
                <c:pt idx="627">
                  <c:v>4.86380878E9</c:v>
                </c:pt>
                <c:pt idx="628">
                  <c:v>4.865444397E9</c:v>
                </c:pt>
                <c:pt idx="629">
                  <c:v>4.862709312E9</c:v>
                </c:pt>
                <c:pt idx="630">
                  <c:v>4.861903065E9</c:v>
                </c:pt>
                <c:pt idx="631">
                  <c:v>4.861612459E9</c:v>
                </c:pt>
                <c:pt idx="632">
                  <c:v>4.864164119E9</c:v>
                </c:pt>
                <c:pt idx="633">
                  <c:v>4.86247242E9</c:v>
                </c:pt>
                <c:pt idx="634">
                  <c:v>4.860332131E9</c:v>
                </c:pt>
                <c:pt idx="635">
                  <c:v>4.86676252E9</c:v>
                </c:pt>
                <c:pt idx="636">
                  <c:v>4.863955961E9</c:v>
                </c:pt>
                <c:pt idx="637">
                  <c:v>4.863657282E9</c:v>
                </c:pt>
                <c:pt idx="638">
                  <c:v>4.863724982E9</c:v>
                </c:pt>
                <c:pt idx="639">
                  <c:v>4.865552913E9</c:v>
                </c:pt>
                <c:pt idx="640">
                  <c:v>4.863248292E9</c:v>
                </c:pt>
                <c:pt idx="641">
                  <c:v>4.86032539E9</c:v>
                </c:pt>
                <c:pt idx="642">
                  <c:v>4.860392427E9</c:v>
                </c:pt>
                <c:pt idx="643">
                  <c:v>4.860807374E9</c:v>
                </c:pt>
                <c:pt idx="644">
                  <c:v>4.863243701E9</c:v>
                </c:pt>
                <c:pt idx="645">
                  <c:v>4.861831375E9</c:v>
                </c:pt>
                <c:pt idx="646">
                  <c:v>4.862218788E9</c:v>
                </c:pt>
                <c:pt idx="647">
                  <c:v>4.86457934E9</c:v>
                </c:pt>
                <c:pt idx="648">
                  <c:v>4.863946528E9</c:v>
                </c:pt>
                <c:pt idx="649">
                  <c:v>4.861831965E9</c:v>
                </c:pt>
                <c:pt idx="650">
                  <c:v>4.864389436E9</c:v>
                </c:pt>
                <c:pt idx="651">
                  <c:v>4.861313917E9</c:v>
                </c:pt>
                <c:pt idx="652">
                  <c:v>4.861931437E9</c:v>
                </c:pt>
                <c:pt idx="653">
                  <c:v>4.863213318E9</c:v>
                </c:pt>
                <c:pt idx="654">
                  <c:v>4.862409997E9</c:v>
                </c:pt>
                <c:pt idx="655">
                  <c:v>4.861258973E9</c:v>
                </c:pt>
                <c:pt idx="656">
                  <c:v>4.860273569E9</c:v>
                </c:pt>
                <c:pt idx="657">
                  <c:v>4.863217567E9</c:v>
                </c:pt>
                <c:pt idx="658">
                  <c:v>4.861385292E9</c:v>
                </c:pt>
                <c:pt idx="659">
                  <c:v>4.865617674E9</c:v>
                </c:pt>
                <c:pt idx="660">
                  <c:v>4.860819461E9</c:v>
                </c:pt>
                <c:pt idx="661">
                  <c:v>4.861560756E9</c:v>
                </c:pt>
                <c:pt idx="662">
                  <c:v>4.865933909E9</c:v>
                </c:pt>
                <c:pt idx="663">
                  <c:v>4.862565442E9</c:v>
                </c:pt>
                <c:pt idx="664">
                  <c:v>4.861906683E9</c:v>
                </c:pt>
                <c:pt idx="665">
                  <c:v>4.860935233E9</c:v>
                </c:pt>
                <c:pt idx="666">
                  <c:v>4.859652376E9</c:v>
                </c:pt>
                <c:pt idx="667">
                  <c:v>4.860033533E9</c:v>
                </c:pt>
                <c:pt idx="668">
                  <c:v>4.863617446E9</c:v>
                </c:pt>
                <c:pt idx="669">
                  <c:v>4.864309551E9</c:v>
                </c:pt>
                <c:pt idx="670">
                  <c:v>4.859020867E9</c:v>
                </c:pt>
                <c:pt idx="671">
                  <c:v>4.857001847E9</c:v>
                </c:pt>
                <c:pt idx="672">
                  <c:v>4.859204279E9</c:v>
                </c:pt>
                <c:pt idx="673">
                  <c:v>4.860297569E9</c:v>
                </c:pt>
                <c:pt idx="674">
                  <c:v>4.862587633E9</c:v>
                </c:pt>
                <c:pt idx="675">
                  <c:v>4.863455082E9</c:v>
                </c:pt>
                <c:pt idx="676">
                  <c:v>4.860497417E9</c:v>
                </c:pt>
                <c:pt idx="677">
                  <c:v>4.859762749E9</c:v>
                </c:pt>
                <c:pt idx="678">
                  <c:v>4.860925482E9</c:v>
                </c:pt>
                <c:pt idx="679">
                  <c:v>4.856686628E9</c:v>
                </c:pt>
                <c:pt idx="680">
                  <c:v>4.856817242E9</c:v>
                </c:pt>
                <c:pt idx="681">
                  <c:v>4.859668301E9</c:v>
                </c:pt>
                <c:pt idx="682">
                  <c:v>4.85647066E9</c:v>
                </c:pt>
                <c:pt idx="683">
                  <c:v>4.860483248E9</c:v>
                </c:pt>
                <c:pt idx="684">
                  <c:v>4.859487603E9</c:v>
                </c:pt>
                <c:pt idx="685">
                  <c:v>4.859627804E9</c:v>
                </c:pt>
                <c:pt idx="686">
                  <c:v>4.858252412E9</c:v>
                </c:pt>
                <c:pt idx="687">
                  <c:v>4.853201192E9</c:v>
                </c:pt>
                <c:pt idx="688">
                  <c:v>4.862602634E9</c:v>
                </c:pt>
                <c:pt idx="689">
                  <c:v>4.858042462E9</c:v>
                </c:pt>
                <c:pt idx="690">
                  <c:v>4.861470829E9</c:v>
                </c:pt>
                <c:pt idx="691">
                  <c:v>4.857647126E9</c:v>
                </c:pt>
                <c:pt idx="692">
                  <c:v>4.858618095E9</c:v>
                </c:pt>
                <c:pt idx="693">
                  <c:v>4.859439182E9</c:v>
                </c:pt>
                <c:pt idx="694">
                  <c:v>4.856282154E9</c:v>
                </c:pt>
                <c:pt idx="695">
                  <c:v>4.861894289E9</c:v>
                </c:pt>
                <c:pt idx="696">
                  <c:v>4.857517701E9</c:v>
                </c:pt>
                <c:pt idx="697">
                  <c:v>4.856451296E9</c:v>
                </c:pt>
                <c:pt idx="698">
                  <c:v>4.855470697E9</c:v>
                </c:pt>
                <c:pt idx="699">
                  <c:v>4.854675395E9</c:v>
                </c:pt>
                <c:pt idx="700">
                  <c:v>4.853385349E9</c:v>
                </c:pt>
                <c:pt idx="701">
                  <c:v>4.857488352E9</c:v>
                </c:pt>
                <c:pt idx="702">
                  <c:v>4.855929649E9</c:v>
                </c:pt>
                <c:pt idx="703">
                  <c:v>4.860766678E9</c:v>
                </c:pt>
                <c:pt idx="704">
                  <c:v>4.856383204E9</c:v>
                </c:pt>
                <c:pt idx="705">
                  <c:v>4.859558073E9</c:v>
                </c:pt>
                <c:pt idx="706">
                  <c:v>4.853732394E9</c:v>
                </c:pt>
                <c:pt idx="707">
                  <c:v>4.857941103E9</c:v>
                </c:pt>
                <c:pt idx="708">
                  <c:v>4.854019693E9</c:v>
                </c:pt>
                <c:pt idx="709">
                  <c:v>4.858274716E9</c:v>
                </c:pt>
                <c:pt idx="710">
                  <c:v>4.857756762E9</c:v>
                </c:pt>
                <c:pt idx="711">
                  <c:v>4.855368973E9</c:v>
                </c:pt>
                <c:pt idx="712">
                  <c:v>4.856526657E9</c:v>
                </c:pt>
                <c:pt idx="713">
                  <c:v>4.856447078E9</c:v>
                </c:pt>
                <c:pt idx="714">
                  <c:v>4.854823789E9</c:v>
                </c:pt>
                <c:pt idx="715">
                  <c:v>4.856017346E9</c:v>
                </c:pt>
                <c:pt idx="716">
                  <c:v>4.857575065E9</c:v>
                </c:pt>
                <c:pt idx="717">
                  <c:v>4.857691448E9</c:v>
                </c:pt>
                <c:pt idx="718">
                  <c:v>4.855101712E9</c:v>
                </c:pt>
                <c:pt idx="719">
                  <c:v>4.853154255E9</c:v>
                </c:pt>
                <c:pt idx="720">
                  <c:v>4.855735043E9</c:v>
                </c:pt>
                <c:pt idx="721">
                  <c:v>4.859234858E9</c:v>
                </c:pt>
                <c:pt idx="722">
                  <c:v>4.858252563E9</c:v>
                </c:pt>
                <c:pt idx="723">
                  <c:v>4.861300192E9</c:v>
                </c:pt>
                <c:pt idx="724">
                  <c:v>4.855488611E9</c:v>
                </c:pt>
                <c:pt idx="725">
                  <c:v>4.859078552E9</c:v>
                </c:pt>
                <c:pt idx="726">
                  <c:v>4.857491588E9</c:v>
                </c:pt>
                <c:pt idx="727">
                  <c:v>4.85535349E9</c:v>
                </c:pt>
                <c:pt idx="728">
                  <c:v>4.856286367E9</c:v>
                </c:pt>
                <c:pt idx="729">
                  <c:v>4.855226489E9</c:v>
                </c:pt>
                <c:pt idx="730">
                  <c:v>4.856795642E9</c:v>
                </c:pt>
                <c:pt idx="731">
                  <c:v>4.855265952E9</c:v>
                </c:pt>
                <c:pt idx="732">
                  <c:v>4.855612133E9</c:v>
                </c:pt>
              </c:numCache>
            </c:numRef>
          </c:yVal>
        </c:ser>
        <c:axId val="506485048"/>
        <c:axId val="507321016"/>
      </c:scatterChart>
      <c:valAx>
        <c:axId val="506485048"/>
        <c:scaling>
          <c:orientation val="minMax"/>
        </c:scaling>
        <c:axPos val="b"/>
        <c:numFmt formatCode="General" sourceLinked="1"/>
        <c:tickLblPos val="nextTo"/>
        <c:crossAx val="507321016"/>
        <c:crosses val="autoZero"/>
        <c:crossBetween val="midCat"/>
      </c:valAx>
      <c:valAx>
        <c:axId val="507321016"/>
        <c:scaling>
          <c:orientation val="minMax"/>
          <c:max val="4.9E9"/>
          <c:min val="4.8E9"/>
        </c:scaling>
        <c:axPos val="l"/>
        <c:majorGridlines/>
        <c:numFmt formatCode="General" sourceLinked="1"/>
        <c:tickLblPos val="nextTo"/>
        <c:crossAx val="506485048"/>
        <c:crosses val="autoZero"/>
        <c:crossBetween val="midCat"/>
        <c:majorUnit val="1.0E7"/>
        <c:minorUnit val="1.0E6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layout/>
    </c:title>
    <c:plotArea>
      <c:layout/>
      <c:scatterChart>
        <c:scatterStyle val="lineMarker"/>
        <c:ser>
          <c:idx val="0"/>
          <c:order val="0"/>
          <c:tx>
            <c:strRef>
              <c:f>'[file_radtt.xlsx]file_radtt.dat'!$AF$1</c:f>
              <c:strCache>
                <c:ptCount val="1"/>
                <c:pt idx="0">
                  <c:v>R[1]</c:v>
                </c:pt>
              </c:strCache>
            </c:strRef>
          </c:tx>
          <c:spPr>
            <a:ln w="28575">
              <a:noFill/>
            </a:ln>
          </c:spPr>
          <c:xVal>
            <c:numRef>
              <c:f>'[file_radtt.xlsx]file_radtt.dat'!$AE$2:$AE$2191</c:f>
              <c:numCache>
                <c:formatCode>General</c:formatCode>
                <c:ptCount val="2190"/>
                <c:pt idx="0">
                  <c:v>55396.365</c:v>
                </c:pt>
                <c:pt idx="1">
                  <c:v>55397.389</c:v>
                </c:pt>
                <c:pt idx="2">
                  <c:v>55398.413</c:v>
                </c:pt>
                <c:pt idx="3">
                  <c:v>55399.437</c:v>
                </c:pt>
                <c:pt idx="4">
                  <c:v>55400.461</c:v>
                </c:pt>
                <c:pt idx="5">
                  <c:v>55401.485</c:v>
                </c:pt>
                <c:pt idx="6">
                  <c:v>55402.509</c:v>
                </c:pt>
                <c:pt idx="7">
                  <c:v>55403.533</c:v>
                </c:pt>
                <c:pt idx="8">
                  <c:v>55404.557</c:v>
                </c:pt>
                <c:pt idx="9">
                  <c:v>55405.581</c:v>
                </c:pt>
                <c:pt idx="10">
                  <c:v>55406.605</c:v>
                </c:pt>
                <c:pt idx="11">
                  <c:v>55407.629</c:v>
                </c:pt>
                <c:pt idx="12">
                  <c:v>55408.653</c:v>
                </c:pt>
                <c:pt idx="13">
                  <c:v>55409.677</c:v>
                </c:pt>
                <c:pt idx="14">
                  <c:v>55410.701</c:v>
                </c:pt>
                <c:pt idx="15">
                  <c:v>55411.725</c:v>
                </c:pt>
                <c:pt idx="16">
                  <c:v>55412.749</c:v>
                </c:pt>
                <c:pt idx="17">
                  <c:v>55413.773</c:v>
                </c:pt>
                <c:pt idx="18">
                  <c:v>55414.797</c:v>
                </c:pt>
                <c:pt idx="19">
                  <c:v>55415.821</c:v>
                </c:pt>
                <c:pt idx="20">
                  <c:v>55416.845</c:v>
                </c:pt>
                <c:pt idx="21">
                  <c:v>55417.869</c:v>
                </c:pt>
                <c:pt idx="22">
                  <c:v>55418.893</c:v>
                </c:pt>
                <c:pt idx="23">
                  <c:v>55419.917</c:v>
                </c:pt>
                <c:pt idx="24">
                  <c:v>55420.941</c:v>
                </c:pt>
                <c:pt idx="25">
                  <c:v>55421.965</c:v>
                </c:pt>
                <c:pt idx="26">
                  <c:v>55422.989</c:v>
                </c:pt>
                <c:pt idx="27">
                  <c:v>55424.013</c:v>
                </c:pt>
                <c:pt idx="28">
                  <c:v>55425.037</c:v>
                </c:pt>
                <c:pt idx="29">
                  <c:v>55426.061</c:v>
                </c:pt>
                <c:pt idx="30">
                  <c:v>55427.085</c:v>
                </c:pt>
                <c:pt idx="31">
                  <c:v>55428.109</c:v>
                </c:pt>
                <c:pt idx="32">
                  <c:v>55429.133</c:v>
                </c:pt>
                <c:pt idx="33">
                  <c:v>55430.157</c:v>
                </c:pt>
                <c:pt idx="34">
                  <c:v>55431.181</c:v>
                </c:pt>
                <c:pt idx="35">
                  <c:v>55432.205</c:v>
                </c:pt>
                <c:pt idx="36">
                  <c:v>55433.229</c:v>
                </c:pt>
                <c:pt idx="37">
                  <c:v>55434.253</c:v>
                </c:pt>
                <c:pt idx="38">
                  <c:v>55435.277</c:v>
                </c:pt>
                <c:pt idx="39">
                  <c:v>55436.301</c:v>
                </c:pt>
                <c:pt idx="40">
                  <c:v>55437.325</c:v>
                </c:pt>
                <c:pt idx="41">
                  <c:v>55438.349</c:v>
                </c:pt>
                <c:pt idx="42">
                  <c:v>55439.373</c:v>
                </c:pt>
                <c:pt idx="43">
                  <c:v>55440.397</c:v>
                </c:pt>
                <c:pt idx="44">
                  <c:v>55441.421</c:v>
                </c:pt>
                <c:pt idx="45">
                  <c:v>55442.445</c:v>
                </c:pt>
                <c:pt idx="46">
                  <c:v>55443.469</c:v>
                </c:pt>
                <c:pt idx="47">
                  <c:v>55444.493</c:v>
                </c:pt>
                <c:pt idx="48">
                  <c:v>55445.517</c:v>
                </c:pt>
                <c:pt idx="49">
                  <c:v>55446.541</c:v>
                </c:pt>
                <c:pt idx="50">
                  <c:v>55447.565</c:v>
                </c:pt>
                <c:pt idx="51">
                  <c:v>55448.589</c:v>
                </c:pt>
                <c:pt idx="52">
                  <c:v>55449.613</c:v>
                </c:pt>
                <c:pt idx="53">
                  <c:v>55450.637</c:v>
                </c:pt>
                <c:pt idx="54">
                  <c:v>55451.661</c:v>
                </c:pt>
                <c:pt idx="55">
                  <c:v>55452.685</c:v>
                </c:pt>
                <c:pt idx="56">
                  <c:v>55453.709</c:v>
                </c:pt>
                <c:pt idx="57">
                  <c:v>55454.733</c:v>
                </c:pt>
                <c:pt idx="58">
                  <c:v>55455.757</c:v>
                </c:pt>
                <c:pt idx="59">
                  <c:v>55456.781</c:v>
                </c:pt>
                <c:pt idx="60">
                  <c:v>55457.805</c:v>
                </c:pt>
                <c:pt idx="61">
                  <c:v>55458.829</c:v>
                </c:pt>
                <c:pt idx="62">
                  <c:v>55459.853</c:v>
                </c:pt>
                <c:pt idx="63">
                  <c:v>55460.877</c:v>
                </c:pt>
                <c:pt idx="64">
                  <c:v>55461.901</c:v>
                </c:pt>
                <c:pt idx="65">
                  <c:v>55462.925</c:v>
                </c:pt>
                <c:pt idx="66">
                  <c:v>55463.949</c:v>
                </c:pt>
                <c:pt idx="67">
                  <c:v>55464.973</c:v>
                </c:pt>
                <c:pt idx="68">
                  <c:v>55465.997</c:v>
                </c:pt>
                <c:pt idx="69">
                  <c:v>55467.021</c:v>
                </c:pt>
                <c:pt idx="70">
                  <c:v>55468.045</c:v>
                </c:pt>
                <c:pt idx="71">
                  <c:v>55469.069</c:v>
                </c:pt>
                <c:pt idx="72">
                  <c:v>55470.093</c:v>
                </c:pt>
                <c:pt idx="73">
                  <c:v>55471.117</c:v>
                </c:pt>
                <c:pt idx="74">
                  <c:v>55472.141</c:v>
                </c:pt>
                <c:pt idx="75">
                  <c:v>55473.165</c:v>
                </c:pt>
                <c:pt idx="76">
                  <c:v>55474.189</c:v>
                </c:pt>
                <c:pt idx="77">
                  <c:v>55475.213</c:v>
                </c:pt>
                <c:pt idx="78">
                  <c:v>55476.237</c:v>
                </c:pt>
                <c:pt idx="79">
                  <c:v>55477.261</c:v>
                </c:pt>
                <c:pt idx="80">
                  <c:v>55478.285</c:v>
                </c:pt>
                <c:pt idx="81">
                  <c:v>55479.309</c:v>
                </c:pt>
                <c:pt idx="82">
                  <c:v>55480.333</c:v>
                </c:pt>
                <c:pt idx="83">
                  <c:v>55481.357</c:v>
                </c:pt>
                <c:pt idx="84">
                  <c:v>55482.381</c:v>
                </c:pt>
                <c:pt idx="85">
                  <c:v>55483.405</c:v>
                </c:pt>
                <c:pt idx="86">
                  <c:v>55484.429</c:v>
                </c:pt>
                <c:pt idx="87">
                  <c:v>55485.453</c:v>
                </c:pt>
                <c:pt idx="88">
                  <c:v>55486.477</c:v>
                </c:pt>
                <c:pt idx="89">
                  <c:v>55487.501</c:v>
                </c:pt>
                <c:pt idx="90">
                  <c:v>55488.525</c:v>
                </c:pt>
                <c:pt idx="91">
                  <c:v>55489.549</c:v>
                </c:pt>
                <c:pt idx="92">
                  <c:v>55490.573</c:v>
                </c:pt>
                <c:pt idx="93">
                  <c:v>55491.597</c:v>
                </c:pt>
                <c:pt idx="94">
                  <c:v>55492.621</c:v>
                </c:pt>
                <c:pt idx="95">
                  <c:v>55493.645</c:v>
                </c:pt>
                <c:pt idx="96">
                  <c:v>55494.669</c:v>
                </c:pt>
                <c:pt idx="97">
                  <c:v>55495.693</c:v>
                </c:pt>
                <c:pt idx="98">
                  <c:v>55496.717</c:v>
                </c:pt>
                <c:pt idx="99">
                  <c:v>55497.741</c:v>
                </c:pt>
                <c:pt idx="100">
                  <c:v>55498.765</c:v>
                </c:pt>
                <c:pt idx="101">
                  <c:v>55499.789</c:v>
                </c:pt>
                <c:pt idx="102">
                  <c:v>55500.813</c:v>
                </c:pt>
                <c:pt idx="103">
                  <c:v>55501.837</c:v>
                </c:pt>
                <c:pt idx="104">
                  <c:v>55502.861</c:v>
                </c:pt>
                <c:pt idx="105">
                  <c:v>55503.885</c:v>
                </c:pt>
                <c:pt idx="106">
                  <c:v>55504.909</c:v>
                </c:pt>
                <c:pt idx="107">
                  <c:v>55505.933</c:v>
                </c:pt>
                <c:pt idx="108">
                  <c:v>55506.957</c:v>
                </c:pt>
                <c:pt idx="109">
                  <c:v>55507.981</c:v>
                </c:pt>
                <c:pt idx="110">
                  <c:v>55509.005</c:v>
                </c:pt>
                <c:pt idx="111">
                  <c:v>55510.029</c:v>
                </c:pt>
                <c:pt idx="112">
                  <c:v>55511.053</c:v>
                </c:pt>
                <c:pt idx="113">
                  <c:v>55512.077</c:v>
                </c:pt>
                <c:pt idx="114">
                  <c:v>55513.101</c:v>
                </c:pt>
                <c:pt idx="115">
                  <c:v>55514.125</c:v>
                </c:pt>
                <c:pt idx="116">
                  <c:v>55515.149</c:v>
                </c:pt>
                <c:pt idx="117">
                  <c:v>55516.173</c:v>
                </c:pt>
                <c:pt idx="118">
                  <c:v>55517.197</c:v>
                </c:pt>
                <c:pt idx="119">
                  <c:v>55518.221</c:v>
                </c:pt>
                <c:pt idx="120">
                  <c:v>55519.245</c:v>
                </c:pt>
                <c:pt idx="121">
                  <c:v>55520.269</c:v>
                </c:pt>
                <c:pt idx="122">
                  <c:v>55521.293</c:v>
                </c:pt>
                <c:pt idx="123">
                  <c:v>55522.317</c:v>
                </c:pt>
                <c:pt idx="124">
                  <c:v>55523.341</c:v>
                </c:pt>
                <c:pt idx="125">
                  <c:v>55524.365</c:v>
                </c:pt>
                <c:pt idx="126">
                  <c:v>55525.389</c:v>
                </c:pt>
                <c:pt idx="127">
                  <c:v>55526.413</c:v>
                </c:pt>
                <c:pt idx="128">
                  <c:v>55527.437</c:v>
                </c:pt>
                <c:pt idx="129">
                  <c:v>55528.461</c:v>
                </c:pt>
                <c:pt idx="130">
                  <c:v>55529.485</c:v>
                </c:pt>
                <c:pt idx="131">
                  <c:v>55530.509</c:v>
                </c:pt>
                <c:pt idx="132">
                  <c:v>55531.533</c:v>
                </c:pt>
                <c:pt idx="133">
                  <c:v>55532.557</c:v>
                </c:pt>
                <c:pt idx="134">
                  <c:v>55533.581</c:v>
                </c:pt>
                <c:pt idx="135">
                  <c:v>55534.605</c:v>
                </c:pt>
                <c:pt idx="136">
                  <c:v>55535.629</c:v>
                </c:pt>
                <c:pt idx="137">
                  <c:v>55536.653</c:v>
                </c:pt>
                <c:pt idx="138">
                  <c:v>55537.677</c:v>
                </c:pt>
                <c:pt idx="139">
                  <c:v>55538.701</c:v>
                </c:pt>
                <c:pt idx="140">
                  <c:v>55539.725</c:v>
                </c:pt>
                <c:pt idx="141">
                  <c:v>55540.749</c:v>
                </c:pt>
                <c:pt idx="142">
                  <c:v>55541.773</c:v>
                </c:pt>
                <c:pt idx="143">
                  <c:v>55542.797</c:v>
                </c:pt>
                <c:pt idx="144">
                  <c:v>55543.821</c:v>
                </c:pt>
                <c:pt idx="145">
                  <c:v>55544.845</c:v>
                </c:pt>
                <c:pt idx="146">
                  <c:v>55545.869</c:v>
                </c:pt>
                <c:pt idx="147">
                  <c:v>55546.893</c:v>
                </c:pt>
                <c:pt idx="148">
                  <c:v>55547.917</c:v>
                </c:pt>
                <c:pt idx="149">
                  <c:v>55548.941</c:v>
                </c:pt>
                <c:pt idx="150">
                  <c:v>55549.965</c:v>
                </c:pt>
                <c:pt idx="151">
                  <c:v>55550.989</c:v>
                </c:pt>
                <c:pt idx="152">
                  <c:v>55552.013</c:v>
                </c:pt>
                <c:pt idx="153">
                  <c:v>55553.037</c:v>
                </c:pt>
                <c:pt idx="154">
                  <c:v>55554.061</c:v>
                </c:pt>
                <c:pt idx="155">
                  <c:v>55555.085</c:v>
                </c:pt>
                <c:pt idx="156">
                  <c:v>55556.109</c:v>
                </c:pt>
                <c:pt idx="157">
                  <c:v>55557.133</c:v>
                </c:pt>
                <c:pt idx="158">
                  <c:v>55558.157</c:v>
                </c:pt>
                <c:pt idx="159">
                  <c:v>55559.181</c:v>
                </c:pt>
                <c:pt idx="160">
                  <c:v>55560.205</c:v>
                </c:pt>
                <c:pt idx="161">
                  <c:v>55561.229</c:v>
                </c:pt>
                <c:pt idx="162">
                  <c:v>55562.253</c:v>
                </c:pt>
                <c:pt idx="163">
                  <c:v>55563.277</c:v>
                </c:pt>
                <c:pt idx="164">
                  <c:v>55564.301</c:v>
                </c:pt>
                <c:pt idx="165">
                  <c:v>55565.325</c:v>
                </c:pt>
                <c:pt idx="166">
                  <c:v>55566.349</c:v>
                </c:pt>
                <c:pt idx="167">
                  <c:v>55567.373</c:v>
                </c:pt>
                <c:pt idx="168">
                  <c:v>55568.397</c:v>
                </c:pt>
                <c:pt idx="169">
                  <c:v>55569.421</c:v>
                </c:pt>
                <c:pt idx="170">
                  <c:v>55570.445</c:v>
                </c:pt>
                <c:pt idx="171">
                  <c:v>55571.469</c:v>
                </c:pt>
                <c:pt idx="172">
                  <c:v>55572.493</c:v>
                </c:pt>
                <c:pt idx="173">
                  <c:v>55573.517</c:v>
                </c:pt>
                <c:pt idx="174">
                  <c:v>55574.541</c:v>
                </c:pt>
                <c:pt idx="175">
                  <c:v>55575.565</c:v>
                </c:pt>
                <c:pt idx="176">
                  <c:v>55576.589</c:v>
                </c:pt>
                <c:pt idx="177">
                  <c:v>55577.613</c:v>
                </c:pt>
                <c:pt idx="178">
                  <c:v>55578.637</c:v>
                </c:pt>
                <c:pt idx="179">
                  <c:v>55579.661</c:v>
                </c:pt>
                <c:pt idx="180">
                  <c:v>55580.685</c:v>
                </c:pt>
                <c:pt idx="181">
                  <c:v>55581.709</c:v>
                </c:pt>
                <c:pt idx="182">
                  <c:v>55582.733</c:v>
                </c:pt>
                <c:pt idx="183">
                  <c:v>55583.757</c:v>
                </c:pt>
                <c:pt idx="184">
                  <c:v>55584.781</c:v>
                </c:pt>
                <c:pt idx="185">
                  <c:v>55585.805</c:v>
                </c:pt>
                <c:pt idx="186">
                  <c:v>55586.829</c:v>
                </c:pt>
                <c:pt idx="187">
                  <c:v>55587.853</c:v>
                </c:pt>
                <c:pt idx="188">
                  <c:v>55588.877</c:v>
                </c:pt>
                <c:pt idx="189">
                  <c:v>55589.901</c:v>
                </c:pt>
                <c:pt idx="190">
                  <c:v>55590.925</c:v>
                </c:pt>
                <c:pt idx="191">
                  <c:v>55591.949</c:v>
                </c:pt>
                <c:pt idx="192">
                  <c:v>55592.973</c:v>
                </c:pt>
                <c:pt idx="193">
                  <c:v>55593.997</c:v>
                </c:pt>
                <c:pt idx="194">
                  <c:v>55595.021</c:v>
                </c:pt>
                <c:pt idx="195">
                  <c:v>55596.045</c:v>
                </c:pt>
                <c:pt idx="196">
                  <c:v>55597.069</c:v>
                </c:pt>
                <c:pt idx="197">
                  <c:v>55598.093</c:v>
                </c:pt>
                <c:pt idx="198">
                  <c:v>55599.117</c:v>
                </c:pt>
                <c:pt idx="199">
                  <c:v>55600.141</c:v>
                </c:pt>
                <c:pt idx="200">
                  <c:v>55601.165</c:v>
                </c:pt>
                <c:pt idx="201">
                  <c:v>55602.189</c:v>
                </c:pt>
                <c:pt idx="202">
                  <c:v>55603.213</c:v>
                </c:pt>
                <c:pt idx="203">
                  <c:v>55604.237</c:v>
                </c:pt>
                <c:pt idx="204">
                  <c:v>55605.261</c:v>
                </c:pt>
                <c:pt idx="205">
                  <c:v>55606.285</c:v>
                </c:pt>
                <c:pt idx="206">
                  <c:v>55607.309</c:v>
                </c:pt>
                <c:pt idx="207">
                  <c:v>55608.333</c:v>
                </c:pt>
                <c:pt idx="208">
                  <c:v>55609.357</c:v>
                </c:pt>
                <c:pt idx="209">
                  <c:v>55610.381</c:v>
                </c:pt>
                <c:pt idx="210">
                  <c:v>55611.405</c:v>
                </c:pt>
                <c:pt idx="211">
                  <c:v>55612.429</c:v>
                </c:pt>
                <c:pt idx="212">
                  <c:v>55613.453</c:v>
                </c:pt>
                <c:pt idx="213">
                  <c:v>55614.477</c:v>
                </c:pt>
                <c:pt idx="214">
                  <c:v>55615.501</c:v>
                </c:pt>
                <c:pt idx="215">
                  <c:v>55616.525</c:v>
                </c:pt>
                <c:pt idx="216">
                  <c:v>55617.549</c:v>
                </c:pt>
                <c:pt idx="217">
                  <c:v>55618.573</c:v>
                </c:pt>
                <c:pt idx="218">
                  <c:v>55619.597</c:v>
                </c:pt>
                <c:pt idx="219">
                  <c:v>55620.621</c:v>
                </c:pt>
                <c:pt idx="220">
                  <c:v>55621.645</c:v>
                </c:pt>
                <c:pt idx="221">
                  <c:v>55622.669</c:v>
                </c:pt>
                <c:pt idx="222">
                  <c:v>55623.693</c:v>
                </c:pt>
                <c:pt idx="223">
                  <c:v>55624.717</c:v>
                </c:pt>
                <c:pt idx="224">
                  <c:v>55625.741</c:v>
                </c:pt>
                <c:pt idx="225">
                  <c:v>55626.765</c:v>
                </c:pt>
                <c:pt idx="226">
                  <c:v>55627.789</c:v>
                </c:pt>
                <c:pt idx="227">
                  <c:v>55628.813</c:v>
                </c:pt>
                <c:pt idx="228">
                  <c:v>55629.837</c:v>
                </c:pt>
                <c:pt idx="229">
                  <c:v>55630.861</c:v>
                </c:pt>
                <c:pt idx="230">
                  <c:v>55631.885</c:v>
                </c:pt>
                <c:pt idx="231">
                  <c:v>55632.909</c:v>
                </c:pt>
                <c:pt idx="232">
                  <c:v>55633.933</c:v>
                </c:pt>
                <c:pt idx="233">
                  <c:v>55634.957</c:v>
                </c:pt>
                <c:pt idx="234">
                  <c:v>55635.981</c:v>
                </c:pt>
                <c:pt idx="235">
                  <c:v>55637.005</c:v>
                </c:pt>
                <c:pt idx="236">
                  <c:v>55638.029</c:v>
                </c:pt>
                <c:pt idx="237">
                  <c:v>55639.053</c:v>
                </c:pt>
                <c:pt idx="238">
                  <c:v>55640.077</c:v>
                </c:pt>
                <c:pt idx="239">
                  <c:v>55641.101</c:v>
                </c:pt>
                <c:pt idx="240">
                  <c:v>55642.125</c:v>
                </c:pt>
                <c:pt idx="241">
                  <c:v>55643.149</c:v>
                </c:pt>
                <c:pt idx="242">
                  <c:v>55644.173</c:v>
                </c:pt>
                <c:pt idx="243">
                  <c:v>55645.197</c:v>
                </c:pt>
                <c:pt idx="244">
                  <c:v>55646.221</c:v>
                </c:pt>
                <c:pt idx="245">
                  <c:v>55647.245</c:v>
                </c:pt>
                <c:pt idx="246">
                  <c:v>55648.269</c:v>
                </c:pt>
                <c:pt idx="247">
                  <c:v>55649.293</c:v>
                </c:pt>
                <c:pt idx="248">
                  <c:v>55650.317</c:v>
                </c:pt>
                <c:pt idx="249">
                  <c:v>55651.341</c:v>
                </c:pt>
                <c:pt idx="250">
                  <c:v>55652.365</c:v>
                </c:pt>
                <c:pt idx="251">
                  <c:v>55653.389</c:v>
                </c:pt>
                <c:pt idx="252">
                  <c:v>55654.413</c:v>
                </c:pt>
                <c:pt idx="253">
                  <c:v>55655.437</c:v>
                </c:pt>
                <c:pt idx="254">
                  <c:v>55656.461</c:v>
                </c:pt>
                <c:pt idx="255">
                  <c:v>55657.485</c:v>
                </c:pt>
                <c:pt idx="256">
                  <c:v>55658.509</c:v>
                </c:pt>
                <c:pt idx="257">
                  <c:v>55659.533</c:v>
                </c:pt>
                <c:pt idx="258">
                  <c:v>55660.557</c:v>
                </c:pt>
                <c:pt idx="259">
                  <c:v>55661.581</c:v>
                </c:pt>
                <c:pt idx="260">
                  <c:v>55662.605</c:v>
                </c:pt>
                <c:pt idx="261">
                  <c:v>55663.629</c:v>
                </c:pt>
                <c:pt idx="262">
                  <c:v>55664.653</c:v>
                </c:pt>
                <c:pt idx="263">
                  <c:v>55665.677</c:v>
                </c:pt>
                <c:pt idx="264">
                  <c:v>55666.701</c:v>
                </c:pt>
                <c:pt idx="265">
                  <c:v>55667.725</c:v>
                </c:pt>
                <c:pt idx="266">
                  <c:v>55668.749</c:v>
                </c:pt>
                <c:pt idx="267">
                  <c:v>55669.773</c:v>
                </c:pt>
                <c:pt idx="268">
                  <c:v>55670.797</c:v>
                </c:pt>
                <c:pt idx="269">
                  <c:v>55671.821</c:v>
                </c:pt>
                <c:pt idx="270">
                  <c:v>55672.845</c:v>
                </c:pt>
                <c:pt idx="271">
                  <c:v>55673.869</c:v>
                </c:pt>
                <c:pt idx="272">
                  <c:v>55674.893</c:v>
                </c:pt>
                <c:pt idx="273">
                  <c:v>55675.917</c:v>
                </c:pt>
                <c:pt idx="274">
                  <c:v>55676.941</c:v>
                </c:pt>
                <c:pt idx="275">
                  <c:v>55677.965</c:v>
                </c:pt>
                <c:pt idx="276">
                  <c:v>55678.989</c:v>
                </c:pt>
                <c:pt idx="277">
                  <c:v>55680.013</c:v>
                </c:pt>
                <c:pt idx="278">
                  <c:v>55681.037</c:v>
                </c:pt>
                <c:pt idx="279">
                  <c:v>55682.061</c:v>
                </c:pt>
                <c:pt idx="280">
                  <c:v>55683.085</c:v>
                </c:pt>
                <c:pt idx="281">
                  <c:v>55684.109</c:v>
                </c:pt>
                <c:pt idx="282">
                  <c:v>55685.133</c:v>
                </c:pt>
                <c:pt idx="283">
                  <c:v>55686.157</c:v>
                </c:pt>
                <c:pt idx="284">
                  <c:v>55687.181</c:v>
                </c:pt>
                <c:pt idx="285">
                  <c:v>55688.205</c:v>
                </c:pt>
                <c:pt idx="286">
                  <c:v>55689.229</c:v>
                </c:pt>
                <c:pt idx="287">
                  <c:v>55690.253</c:v>
                </c:pt>
                <c:pt idx="288">
                  <c:v>55691.277</c:v>
                </c:pt>
                <c:pt idx="289">
                  <c:v>55692.301</c:v>
                </c:pt>
                <c:pt idx="290">
                  <c:v>55693.325</c:v>
                </c:pt>
                <c:pt idx="291">
                  <c:v>55694.349</c:v>
                </c:pt>
                <c:pt idx="292">
                  <c:v>55695.373</c:v>
                </c:pt>
                <c:pt idx="293">
                  <c:v>55696.397</c:v>
                </c:pt>
                <c:pt idx="294">
                  <c:v>55697.421</c:v>
                </c:pt>
                <c:pt idx="295">
                  <c:v>55698.445</c:v>
                </c:pt>
                <c:pt idx="296">
                  <c:v>55699.469</c:v>
                </c:pt>
                <c:pt idx="297">
                  <c:v>55700.493</c:v>
                </c:pt>
                <c:pt idx="298">
                  <c:v>55701.517</c:v>
                </c:pt>
                <c:pt idx="299">
                  <c:v>55702.541</c:v>
                </c:pt>
                <c:pt idx="300">
                  <c:v>55703.565</c:v>
                </c:pt>
                <c:pt idx="301">
                  <c:v>55704.589</c:v>
                </c:pt>
                <c:pt idx="302">
                  <c:v>55705.613</c:v>
                </c:pt>
                <c:pt idx="303">
                  <c:v>55706.637</c:v>
                </c:pt>
                <c:pt idx="304">
                  <c:v>55707.661</c:v>
                </c:pt>
                <c:pt idx="305">
                  <c:v>55708.685</c:v>
                </c:pt>
                <c:pt idx="306">
                  <c:v>55709.709</c:v>
                </c:pt>
                <c:pt idx="307">
                  <c:v>55710.733</c:v>
                </c:pt>
                <c:pt idx="308">
                  <c:v>55711.757</c:v>
                </c:pt>
                <c:pt idx="309">
                  <c:v>55712.781</c:v>
                </c:pt>
                <c:pt idx="310">
                  <c:v>55713.805</c:v>
                </c:pt>
                <c:pt idx="311">
                  <c:v>55714.829</c:v>
                </c:pt>
                <c:pt idx="312">
                  <c:v>55715.853</c:v>
                </c:pt>
                <c:pt idx="313">
                  <c:v>55716.877</c:v>
                </c:pt>
                <c:pt idx="314">
                  <c:v>55717.901</c:v>
                </c:pt>
                <c:pt idx="315">
                  <c:v>55718.925</c:v>
                </c:pt>
                <c:pt idx="316">
                  <c:v>55719.949</c:v>
                </c:pt>
                <c:pt idx="317">
                  <c:v>55720.973</c:v>
                </c:pt>
                <c:pt idx="318">
                  <c:v>55721.997</c:v>
                </c:pt>
                <c:pt idx="319">
                  <c:v>55723.021</c:v>
                </c:pt>
                <c:pt idx="320">
                  <c:v>55724.045</c:v>
                </c:pt>
                <c:pt idx="321">
                  <c:v>55725.069</c:v>
                </c:pt>
                <c:pt idx="322">
                  <c:v>55726.093</c:v>
                </c:pt>
                <c:pt idx="323">
                  <c:v>55727.117</c:v>
                </c:pt>
                <c:pt idx="324">
                  <c:v>55728.141</c:v>
                </c:pt>
                <c:pt idx="325">
                  <c:v>55729.165</c:v>
                </c:pt>
                <c:pt idx="326">
                  <c:v>55730.189</c:v>
                </c:pt>
                <c:pt idx="327">
                  <c:v>55731.213</c:v>
                </c:pt>
                <c:pt idx="328">
                  <c:v>55732.237</c:v>
                </c:pt>
                <c:pt idx="329">
                  <c:v>55733.261</c:v>
                </c:pt>
                <c:pt idx="330">
                  <c:v>55734.285</c:v>
                </c:pt>
                <c:pt idx="331">
                  <c:v>55735.309</c:v>
                </c:pt>
                <c:pt idx="332">
                  <c:v>55736.333</c:v>
                </c:pt>
                <c:pt idx="333">
                  <c:v>55737.357</c:v>
                </c:pt>
                <c:pt idx="334">
                  <c:v>55738.381</c:v>
                </c:pt>
                <c:pt idx="335">
                  <c:v>55739.405</c:v>
                </c:pt>
                <c:pt idx="336">
                  <c:v>55740.429</c:v>
                </c:pt>
                <c:pt idx="337">
                  <c:v>55741.453</c:v>
                </c:pt>
                <c:pt idx="338">
                  <c:v>55742.477</c:v>
                </c:pt>
                <c:pt idx="339">
                  <c:v>55743.501</c:v>
                </c:pt>
                <c:pt idx="340">
                  <c:v>55744.525</c:v>
                </c:pt>
                <c:pt idx="341">
                  <c:v>55745.549</c:v>
                </c:pt>
                <c:pt idx="342">
                  <c:v>55746.573</c:v>
                </c:pt>
                <c:pt idx="343">
                  <c:v>55747.597</c:v>
                </c:pt>
                <c:pt idx="344">
                  <c:v>55748.621</c:v>
                </c:pt>
                <c:pt idx="345">
                  <c:v>55749.645</c:v>
                </c:pt>
                <c:pt idx="346">
                  <c:v>55750.669</c:v>
                </c:pt>
                <c:pt idx="347">
                  <c:v>55751.693</c:v>
                </c:pt>
                <c:pt idx="348">
                  <c:v>55752.717</c:v>
                </c:pt>
                <c:pt idx="349">
                  <c:v>55753.741</c:v>
                </c:pt>
                <c:pt idx="350">
                  <c:v>55754.765</c:v>
                </c:pt>
                <c:pt idx="351">
                  <c:v>55755.789</c:v>
                </c:pt>
                <c:pt idx="352">
                  <c:v>55756.813</c:v>
                </c:pt>
                <c:pt idx="353">
                  <c:v>55757.837</c:v>
                </c:pt>
                <c:pt idx="354">
                  <c:v>55758.861</c:v>
                </c:pt>
                <c:pt idx="355">
                  <c:v>55759.885</c:v>
                </c:pt>
                <c:pt idx="356">
                  <c:v>55760.909</c:v>
                </c:pt>
                <c:pt idx="357">
                  <c:v>55761.933</c:v>
                </c:pt>
                <c:pt idx="358">
                  <c:v>55762.957</c:v>
                </c:pt>
                <c:pt idx="359">
                  <c:v>55763.981</c:v>
                </c:pt>
                <c:pt idx="360">
                  <c:v>55765.005</c:v>
                </c:pt>
                <c:pt idx="361">
                  <c:v>55766.029</c:v>
                </c:pt>
                <c:pt idx="362">
                  <c:v>55767.053</c:v>
                </c:pt>
                <c:pt idx="363">
                  <c:v>55768.077</c:v>
                </c:pt>
                <c:pt idx="364">
                  <c:v>55769.101</c:v>
                </c:pt>
                <c:pt idx="365">
                  <c:v>55770.125</c:v>
                </c:pt>
                <c:pt idx="366">
                  <c:v>55771.149</c:v>
                </c:pt>
                <c:pt idx="367">
                  <c:v>55772.173</c:v>
                </c:pt>
                <c:pt idx="368">
                  <c:v>55773.197</c:v>
                </c:pt>
                <c:pt idx="369">
                  <c:v>55774.221</c:v>
                </c:pt>
                <c:pt idx="370">
                  <c:v>55775.245</c:v>
                </c:pt>
                <c:pt idx="371">
                  <c:v>55776.269</c:v>
                </c:pt>
                <c:pt idx="372">
                  <c:v>55777.293</c:v>
                </c:pt>
                <c:pt idx="373">
                  <c:v>55778.317</c:v>
                </c:pt>
                <c:pt idx="374">
                  <c:v>55779.341</c:v>
                </c:pt>
                <c:pt idx="375">
                  <c:v>55780.365</c:v>
                </c:pt>
                <c:pt idx="376">
                  <c:v>55781.389</c:v>
                </c:pt>
                <c:pt idx="377">
                  <c:v>55782.413</c:v>
                </c:pt>
                <c:pt idx="378">
                  <c:v>55783.437</c:v>
                </c:pt>
                <c:pt idx="379">
                  <c:v>55784.461</c:v>
                </c:pt>
                <c:pt idx="380">
                  <c:v>55785.485</c:v>
                </c:pt>
                <c:pt idx="381">
                  <c:v>55786.509</c:v>
                </c:pt>
                <c:pt idx="382">
                  <c:v>55787.533</c:v>
                </c:pt>
                <c:pt idx="383">
                  <c:v>55788.557</c:v>
                </c:pt>
                <c:pt idx="384">
                  <c:v>55789.581</c:v>
                </c:pt>
                <c:pt idx="385">
                  <c:v>55790.605</c:v>
                </c:pt>
                <c:pt idx="386">
                  <c:v>55791.629</c:v>
                </c:pt>
                <c:pt idx="387">
                  <c:v>55792.653</c:v>
                </c:pt>
                <c:pt idx="388">
                  <c:v>55793.677</c:v>
                </c:pt>
                <c:pt idx="389">
                  <c:v>55794.701</c:v>
                </c:pt>
                <c:pt idx="390">
                  <c:v>55795.725</c:v>
                </c:pt>
                <c:pt idx="391">
                  <c:v>55796.749</c:v>
                </c:pt>
                <c:pt idx="392">
                  <c:v>55797.773</c:v>
                </c:pt>
                <c:pt idx="393">
                  <c:v>55798.797</c:v>
                </c:pt>
                <c:pt idx="394">
                  <c:v>55799.821</c:v>
                </c:pt>
                <c:pt idx="395">
                  <c:v>55800.845</c:v>
                </c:pt>
                <c:pt idx="396">
                  <c:v>55801.869</c:v>
                </c:pt>
                <c:pt idx="397">
                  <c:v>55802.893</c:v>
                </c:pt>
                <c:pt idx="398">
                  <c:v>55803.917</c:v>
                </c:pt>
                <c:pt idx="399">
                  <c:v>55804.941</c:v>
                </c:pt>
                <c:pt idx="400">
                  <c:v>55805.965</c:v>
                </c:pt>
                <c:pt idx="401">
                  <c:v>55806.989</c:v>
                </c:pt>
                <c:pt idx="402">
                  <c:v>55808.013</c:v>
                </c:pt>
                <c:pt idx="403">
                  <c:v>55809.037</c:v>
                </c:pt>
                <c:pt idx="404">
                  <c:v>55810.061</c:v>
                </c:pt>
                <c:pt idx="405">
                  <c:v>55811.085</c:v>
                </c:pt>
                <c:pt idx="406">
                  <c:v>55812.109</c:v>
                </c:pt>
                <c:pt idx="407">
                  <c:v>55813.133</c:v>
                </c:pt>
                <c:pt idx="408">
                  <c:v>55814.157</c:v>
                </c:pt>
                <c:pt idx="409">
                  <c:v>55815.181</c:v>
                </c:pt>
                <c:pt idx="410">
                  <c:v>55816.205</c:v>
                </c:pt>
                <c:pt idx="411">
                  <c:v>55817.229</c:v>
                </c:pt>
                <c:pt idx="412">
                  <c:v>55818.253</c:v>
                </c:pt>
                <c:pt idx="413">
                  <c:v>55819.277</c:v>
                </c:pt>
                <c:pt idx="414">
                  <c:v>55820.301</c:v>
                </c:pt>
                <c:pt idx="415">
                  <c:v>55821.325</c:v>
                </c:pt>
                <c:pt idx="416">
                  <c:v>55822.349</c:v>
                </c:pt>
                <c:pt idx="417">
                  <c:v>55823.373</c:v>
                </c:pt>
                <c:pt idx="418">
                  <c:v>55824.397</c:v>
                </c:pt>
                <c:pt idx="419">
                  <c:v>55825.421</c:v>
                </c:pt>
                <c:pt idx="420">
                  <c:v>55826.445</c:v>
                </c:pt>
                <c:pt idx="421">
                  <c:v>55827.469</c:v>
                </c:pt>
                <c:pt idx="422">
                  <c:v>55828.493</c:v>
                </c:pt>
                <c:pt idx="423">
                  <c:v>55829.517</c:v>
                </c:pt>
                <c:pt idx="424">
                  <c:v>55830.541</c:v>
                </c:pt>
                <c:pt idx="425">
                  <c:v>55831.565</c:v>
                </c:pt>
                <c:pt idx="426">
                  <c:v>55832.589</c:v>
                </c:pt>
                <c:pt idx="427">
                  <c:v>55833.613</c:v>
                </c:pt>
                <c:pt idx="428">
                  <c:v>55834.637</c:v>
                </c:pt>
                <c:pt idx="429">
                  <c:v>55835.661</c:v>
                </c:pt>
                <c:pt idx="430">
                  <c:v>55836.685</c:v>
                </c:pt>
                <c:pt idx="431">
                  <c:v>55837.709</c:v>
                </c:pt>
                <c:pt idx="432">
                  <c:v>55838.733</c:v>
                </c:pt>
                <c:pt idx="433">
                  <c:v>55839.757</c:v>
                </c:pt>
                <c:pt idx="434">
                  <c:v>55840.781</c:v>
                </c:pt>
                <c:pt idx="435">
                  <c:v>55841.805</c:v>
                </c:pt>
                <c:pt idx="436">
                  <c:v>55842.829</c:v>
                </c:pt>
                <c:pt idx="437">
                  <c:v>55843.853</c:v>
                </c:pt>
                <c:pt idx="438">
                  <c:v>55844.877</c:v>
                </c:pt>
                <c:pt idx="439">
                  <c:v>55845.901</c:v>
                </c:pt>
                <c:pt idx="440">
                  <c:v>55846.925</c:v>
                </c:pt>
                <c:pt idx="441">
                  <c:v>55847.949</c:v>
                </c:pt>
                <c:pt idx="442">
                  <c:v>55848.973</c:v>
                </c:pt>
                <c:pt idx="443">
                  <c:v>55849.997</c:v>
                </c:pt>
                <c:pt idx="444">
                  <c:v>55851.021</c:v>
                </c:pt>
                <c:pt idx="445">
                  <c:v>55852.045</c:v>
                </c:pt>
                <c:pt idx="446">
                  <c:v>55853.069</c:v>
                </c:pt>
                <c:pt idx="447">
                  <c:v>55854.093</c:v>
                </c:pt>
                <c:pt idx="448">
                  <c:v>55855.117</c:v>
                </c:pt>
                <c:pt idx="449">
                  <c:v>55856.141</c:v>
                </c:pt>
                <c:pt idx="450">
                  <c:v>55857.165</c:v>
                </c:pt>
                <c:pt idx="451">
                  <c:v>55858.189</c:v>
                </c:pt>
                <c:pt idx="452">
                  <c:v>55859.213</c:v>
                </c:pt>
                <c:pt idx="453">
                  <c:v>55860.237</c:v>
                </c:pt>
                <c:pt idx="454">
                  <c:v>55861.261</c:v>
                </c:pt>
                <c:pt idx="455">
                  <c:v>55862.285</c:v>
                </c:pt>
                <c:pt idx="456">
                  <c:v>55863.309</c:v>
                </c:pt>
                <c:pt idx="457">
                  <c:v>55864.333</c:v>
                </c:pt>
                <c:pt idx="458">
                  <c:v>55865.357</c:v>
                </c:pt>
                <c:pt idx="459">
                  <c:v>55866.381</c:v>
                </c:pt>
                <c:pt idx="460">
                  <c:v>55867.405</c:v>
                </c:pt>
                <c:pt idx="461">
                  <c:v>55868.429</c:v>
                </c:pt>
                <c:pt idx="462">
                  <c:v>55869.453</c:v>
                </c:pt>
                <c:pt idx="463">
                  <c:v>55870.477</c:v>
                </c:pt>
                <c:pt idx="464">
                  <c:v>55871.501</c:v>
                </c:pt>
                <c:pt idx="465">
                  <c:v>55872.525</c:v>
                </c:pt>
                <c:pt idx="466">
                  <c:v>55873.549</c:v>
                </c:pt>
                <c:pt idx="467">
                  <c:v>55874.573</c:v>
                </c:pt>
                <c:pt idx="468">
                  <c:v>55875.597</c:v>
                </c:pt>
                <c:pt idx="469">
                  <c:v>55876.621</c:v>
                </c:pt>
                <c:pt idx="470">
                  <c:v>55877.645</c:v>
                </c:pt>
                <c:pt idx="471">
                  <c:v>55878.669</c:v>
                </c:pt>
                <c:pt idx="472">
                  <c:v>55879.693</c:v>
                </c:pt>
                <c:pt idx="473">
                  <c:v>55880.717</c:v>
                </c:pt>
                <c:pt idx="474">
                  <c:v>55881.741</c:v>
                </c:pt>
                <c:pt idx="475">
                  <c:v>55882.765</c:v>
                </c:pt>
                <c:pt idx="476">
                  <c:v>55883.789</c:v>
                </c:pt>
                <c:pt idx="477">
                  <c:v>55884.813</c:v>
                </c:pt>
                <c:pt idx="478">
                  <c:v>55885.837</c:v>
                </c:pt>
                <c:pt idx="479">
                  <c:v>55886.861</c:v>
                </c:pt>
                <c:pt idx="480">
                  <c:v>55887.885</c:v>
                </c:pt>
                <c:pt idx="481">
                  <c:v>55888.909</c:v>
                </c:pt>
                <c:pt idx="482">
                  <c:v>55889.933</c:v>
                </c:pt>
                <c:pt idx="483">
                  <c:v>55890.957</c:v>
                </c:pt>
                <c:pt idx="484">
                  <c:v>55891.981</c:v>
                </c:pt>
                <c:pt idx="485">
                  <c:v>55893.005</c:v>
                </c:pt>
                <c:pt idx="486">
                  <c:v>55894.029</c:v>
                </c:pt>
                <c:pt idx="487">
                  <c:v>55895.053</c:v>
                </c:pt>
                <c:pt idx="488">
                  <c:v>55896.077</c:v>
                </c:pt>
                <c:pt idx="489">
                  <c:v>55897.101</c:v>
                </c:pt>
                <c:pt idx="490">
                  <c:v>55898.125</c:v>
                </c:pt>
                <c:pt idx="491">
                  <c:v>55899.149</c:v>
                </c:pt>
                <c:pt idx="492">
                  <c:v>55900.173</c:v>
                </c:pt>
                <c:pt idx="493">
                  <c:v>55901.197</c:v>
                </c:pt>
                <c:pt idx="494">
                  <c:v>55902.221</c:v>
                </c:pt>
                <c:pt idx="495">
                  <c:v>55903.245</c:v>
                </c:pt>
                <c:pt idx="496">
                  <c:v>55904.269</c:v>
                </c:pt>
                <c:pt idx="497">
                  <c:v>55905.293</c:v>
                </c:pt>
                <c:pt idx="498">
                  <c:v>55906.317</c:v>
                </c:pt>
                <c:pt idx="499">
                  <c:v>55907.341</c:v>
                </c:pt>
                <c:pt idx="500">
                  <c:v>55908.365</c:v>
                </c:pt>
                <c:pt idx="501">
                  <c:v>55909.389</c:v>
                </c:pt>
                <c:pt idx="502">
                  <c:v>55910.413</c:v>
                </c:pt>
                <c:pt idx="503">
                  <c:v>55911.437</c:v>
                </c:pt>
                <c:pt idx="504">
                  <c:v>55912.461</c:v>
                </c:pt>
                <c:pt idx="505">
                  <c:v>55913.485</c:v>
                </c:pt>
                <c:pt idx="506">
                  <c:v>55914.509</c:v>
                </c:pt>
                <c:pt idx="507">
                  <c:v>55915.533</c:v>
                </c:pt>
                <c:pt idx="508">
                  <c:v>55916.557</c:v>
                </c:pt>
                <c:pt idx="509">
                  <c:v>55917.581</c:v>
                </c:pt>
                <c:pt idx="510">
                  <c:v>55918.605</c:v>
                </c:pt>
                <c:pt idx="511">
                  <c:v>55919.629</c:v>
                </c:pt>
                <c:pt idx="512">
                  <c:v>55920.653</c:v>
                </c:pt>
                <c:pt idx="513">
                  <c:v>55921.677</c:v>
                </c:pt>
                <c:pt idx="514">
                  <c:v>55922.701</c:v>
                </c:pt>
                <c:pt idx="515">
                  <c:v>55923.725</c:v>
                </c:pt>
                <c:pt idx="516">
                  <c:v>55924.749</c:v>
                </c:pt>
                <c:pt idx="517">
                  <c:v>55925.773</c:v>
                </c:pt>
                <c:pt idx="518">
                  <c:v>55926.797</c:v>
                </c:pt>
                <c:pt idx="519">
                  <c:v>55927.821</c:v>
                </c:pt>
                <c:pt idx="520">
                  <c:v>55928.845</c:v>
                </c:pt>
                <c:pt idx="521">
                  <c:v>55929.869</c:v>
                </c:pt>
                <c:pt idx="522">
                  <c:v>55930.893</c:v>
                </c:pt>
                <c:pt idx="523">
                  <c:v>55931.917</c:v>
                </c:pt>
                <c:pt idx="524">
                  <c:v>55932.941</c:v>
                </c:pt>
                <c:pt idx="525">
                  <c:v>55933.965</c:v>
                </c:pt>
                <c:pt idx="526">
                  <c:v>55934.989</c:v>
                </c:pt>
                <c:pt idx="527">
                  <c:v>55936.013</c:v>
                </c:pt>
                <c:pt idx="528">
                  <c:v>55937.037</c:v>
                </c:pt>
                <c:pt idx="529">
                  <c:v>55938.061</c:v>
                </c:pt>
                <c:pt idx="530">
                  <c:v>55939.085</c:v>
                </c:pt>
                <c:pt idx="531">
                  <c:v>55940.109</c:v>
                </c:pt>
                <c:pt idx="532">
                  <c:v>55941.133</c:v>
                </c:pt>
                <c:pt idx="533">
                  <c:v>55942.157</c:v>
                </c:pt>
                <c:pt idx="534">
                  <c:v>55943.181</c:v>
                </c:pt>
                <c:pt idx="535">
                  <c:v>55944.205</c:v>
                </c:pt>
                <c:pt idx="536">
                  <c:v>55945.229</c:v>
                </c:pt>
                <c:pt idx="537">
                  <c:v>55946.253</c:v>
                </c:pt>
                <c:pt idx="538">
                  <c:v>55947.277</c:v>
                </c:pt>
                <c:pt idx="539">
                  <c:v>55948.301</c:v>
                </c:pt>
                <c:pt idx="540">
                  <c:v>55949.325</c:v>
                </c:pt>
                <c:pt idx="541">
                  <c:v>55950.349</c:v>
                </c:pt>
                <c:pt idx="542">
                  <c:v>55951.373</c:v>
                </c:pt>
                <c:pt idx="543">
                  <c:v>55952.397</c:v>
                </c:pt>
                <c:pt idx="544">
                  <c:v>55953.421</c:v>
                </c:pt>
                <c:pt idx="545">
                  <c:v>55954.445</c:v>
                </c:pt>
                <c:pt idx="546">
                  <c:v>55955.469</c:v>
                </c:pt>
                <c:pt idx="547">
                  <c:v>55956.493</c:v>
                </c:pt>
                <c:pt idx="548">
                  <c:v>55957.517</c:v>
                </c:pt>
                <c:pt idx="549">
                  <c:v>55958.541</c:v>
                </c:pt>
                <c:pt idx="550">
                  <c:v>55959.565</c:v>
                </c:pt>
                <c:pt idx="551">
                  <c:v>55960.589</c:v>
                </c:pt>
                <c:pt idx="552">
                  <c:v>55961.613</c:v>
                </c:pt>
                <c:pt idx="553">
                  <c:v>55962.637</c:v>
                </c:pt>
                <c:pt idx="554">
                  <c:v>55963.661</c:v>
                </c:pt>
                <c:pt idx="555">
                  <c:v>55964.685</c:v>
                </c:pt>
                <c:pt idx="556">
                  <c:v>55965.709</c:v>
                </c:pt>
                <c:pt idx="557">
                  <c:v>55966.733</c:v>
                </c:pt>
                <c:pt idx="558">
                  <c:v>55967.757</c:v>
                </c:pt>
                <c:pt idx="559">
                  <c:v>55968.781</c:v>
                </c:pt>
                <c:pt idx="560">
                  <c:v>55969.805</c:v>
                </c:pt>
                <c:pt idx="561">
                  <c:v>55970.829</c:v>
                </c:pt>
                <c:pt idx="562">
                  <c:v>55971.853</c:v>
                </c:pt>
                <c:pt idx="563">
                  <c:v>55972.877</c:v>
                </c:pt>
                <c:pt idx="564">
                  <c:v>55973.901</c:v>
                </c:pt>
                <c:pt idx="565">
                  <c:v>55974.925</c:v>
                </c:pt>
                <c:pt idx="566">
                  <c:v>55975.949</c:v>
                </c:pt>
                <c:pt idx="567">
                  <c:v>55976.973</c:v>
                </c:pt>
                <c:pt idx="568">
                  <c:v>55977.997</c:v>
                </c:pt>
                <c:pt idx="569">
                  <c:v>55979.021</c:v>
                </c:pt>
                <c:pt idx="570">
                  <c:v>55980.045</c:v>
                </c:pt>
                <c:pt idx="571">
                  <c:v>55981.069</c:v>
                </c:pt>
                <c:pt idx="572">
                  <c:v>55982.093</c:v>
                </c:pt>
                <c:pt idx="573">
                  <c:v>55983.117</c:v>
                </c:pt>
                <c:pt idx="574">
                  <c:v>55984.141</c:v>
                </c:pt>
                <c:pt idx="575">
                  <c:v>55985.165</c:v>
                </c:pt>
                <c:pt idx="576">
                  <c:v>55986.189</c:v>
                </c:pt>
                <c:pt idx="577">
                  <c:v>55987.213</c:v>
                </c:pt>
                <c:pt idx="578">
                  <c:v>55988.237</c:v>
                </c:pt>
                <c:pt idx="579">
                  <c:v>55989.261</c:v>
                </c:pt>
                <c:pt idx="580">
                  <c:v>55990.285</c:v>
                </c:pt>
                <c:pt idx="581">
                  <c:v>55991.309</c:v>
                </c:pt>
                <c:pt idx="582">
                  <c:v>55992.333</c:v>
                </c:pt>
                <c:pt idx="583">
                  <c:v>55993.357</c:v>
                </c:pt>
                <c:pt idx="584">
                  <c:v>55994.381</c:v>
                </c:pt>
                <c:pt idx="585">
                  <c:v>55995.405</c:v>
                </c:pt>
                <c:pt idx="586">
                  <c:v>55996.429</c:v>
                </c:pt>
                <c:pt idx="587">
                  <c:v>55997.453</c:v>
                </c:pt>
                <c:pt idx="588">
                  <c:v>55998.477</c:v>
                </c:pt>
                <c:pt idx="589">
                  <c:v>55999.501</c:v>
                </c:pt>
                <c:pt idx="590">
                  <c:v>56000.525</c:v>
                </c:pt>
                <c:pt idx="591">
                  <c:v>56001.549</c:v>
                </c:pt>
                <c:pt idx="592">
                  <c:v>56002.573</c:v>
                </c:pt>
                <c:pt idx="593">
                  <c:v>56003.597</c:v>
                </c:pt>
                <c:pt idx="594">
                  <c:v>56004.621</c:v>
                </c:pt>
                <c:pt idx="595">
                  <c:v>56005.645</c:v>
                </c:pt>
                <c:pt idx="596">
                  <c:v>56006.669</c:v>
                </c:pt>
                <c:pt idx="597">
                  <c:v>56007.693</c:v>
                </c:pt>
                <c:pt idx="598">
                  <c:v>56008.717</c:v>
                </c:pt>
                <c:pt idx="599">
                  <c:v>56009.741</c:v>
                </c:pt>
                <c:pt idx="600">
                  <c:v>56010.765</c:v>
                </c:pt>
                <c:pt idx="601">
                  <c:v>56011.789</c:v>
                </c:pt>
                <c:pt idx="602">
                  <c:v>56012.813</c:v>
                </c:pt>
                <c:pt idx="603">
                  <c:v>56013.837</c:v>
                </c:pt>
                <c:pt idx="604">
                  <c:v>56014.861</c:v>
                </c:pt>
                <c:pt idx="605">
                  <c:v>56015.885</c:v>
                </c:pt>
                <c:pt idx="606">
                  <c:v>56016.909</c:v>
                </c:pt>
                <c:pt idx="607">
                  <c:v>56017.933</c:v>
                </c:pt>
                <c:pt idx="608">
                  <c:v>56018.957</c:v>
                </c:pt>
                <c:pt idx="609">
                  <c:v>56019.981</c:v>
                </c:pt>
                <c:pt idx="610">
                  <c:v>56021.005</c:v>
                </c:pt>
                <c:pt idx="611">
                  <c:v>56022.029</c:v>
                </c:pt>
                <c:pt idx="612">
                  <c:v>56023.053</c:v>
                </c:pt>
                <c:pt idx="613">
                  <c:v>56024.077</c:v>
                </c:pt>
                <c:pt idx="614">
                  <c:v>56025.101</c:v>
                </c:pt>
                <c:pt idx="615">
                  <c:v>56026.125</c:v>
                </c:pt>
                <c:pt idx="616">
                  <c:v>56027.149</c:v>
                </c:pt>
                <c:pt idx="617">
                  <c:v>56028.173</c:v>
                </c:pt>
                <c:pt idx="618">
                  <c:v>56029.197</c:v>
                </c:pt>
                <c:pt idx="619">
                  <c:v>56030.221</c:v>
                </c:pt>
                <c:pt idx="620">
                  <c:v>56031.245</c:v>
                </c:pt>
                <c:pt idx="621">
                  <c:v>56032.269</c:v>
                </c:pt>
                <c:pt idx="622">
                  <c:v>56033.293</c:v>
                </c:pt>
                <c:pt idx="623">
                  <c:v>56034.317</c:v>
                </c:pt>
                <c:pt idx="624">
                  <c:v>56035.341</c:v>
                </c:pt>
                <c:pt idx="625">
                  <c:v>56036.365</c:v>
                </c:pt>
                <c:pt idx="626">
                  <c:v>56037.389</c:v>
                </c:pt>
                <c:pt idx="627">
                  <c:v>56038.413</c:v>
                </c:pt>
                <c:pt idx="628">
                  <c:v>56039.437</c:v>
                </c:pt>
                <c:pt idx="629">
                  <c:v>56040.461</c:v>
                </c:pt>
                <c:pt idx="630">
                  <c:v>56041.485</c:v>
                </c:pt>
                <c:pt idx="631">
                  <c:v>56042.509</c:v>
                </c:pt>
                <c:pt idx="632">
                  <c:v>56043.533</c:v>
                </c:pt>
                <c:pt idx="633">
                  <c:v>56044.557</c:v>
                </c:pt>
                <c:pt idx="634">
                  <c:v>56045.581</c:v>
                </c:pt>
                <c:pt idx="635">
                  <c:v>56046.605</c:v>
                </c:pt>
                <c:pt idx="636">
                  <c:v>56047.629</c:v>
                </c:pt>
                <c:pt idx="637">
                  <c:v>56048.653</c:v>
                </c:pt>
                <c:pt idx="638">
                  <c:v>56049.677</c:v>
                </c:pt>
                <c:pt idx="639">
                  <c:v>56050.701</c:v>
                </c:pt>
                <c:pt idx="640">
                  <c:v>56051.725</c:v>
                </c:pt>
                <c:pt idx="641">
                  <c:v>56052.749</c:v>
                </c:pt>
                <c:pt idx="642">
                  <c:v>56053.773</c:v>
                </c:pt>
                <c:pt idx="643">
                  <c:v>56054.797</c:v>
                </c:pt>
                <c:pt idx="644">
                  <c:v>56055.821</c:v>
                </c:pt>
                <c:pt idx="645">
                  <c:v>56056.845</c:v>
                </c:pt>
                <c:pt idx="646">
                  <c:v>56057.869</c:v>
                </c:pt>
                <c:pt idx="647">
                  <c:v>56058.893</c:v>
                </c:pt>
                <c:pt idx="648">
                  <c:v>56059.917</c:v>
                </c:pt>
                <c:pt idx="649">
                  <c:v>56060.941</c:v>
                </c:pt>
                <c:pt idx="650">
                  <c:v>56061.965</c:v>
                </c:pt>
                <c:pt idx="651">
                  <c:v>56062.989</c:v>
                </c:pt>
                <c:pt idx="652">
                  <c:v>56064.013</c:v>
                </c:pt>
                <c:pt idx="653">
                  <c:v>56065.037</c:v>
                </c:pt>
                <c:pt idx="654">
                  <c:v>56066.061</c:v>
                </c:pt>
                <c:pt idx="655">
                  <c:v>56067.085</c:v>
                </c:pt>
                <c:pt idx="656">
                  <c:v>56068.109</c:v>
                </c:pt>
                <c:pt idx="657">
                  <c:v>56069.133</c:v>
                </c:pt>
                <c:pt idx="658">
                  <c:v>56070.157</c:v>
                </c:pt>
                <c:pt idx="659">
                  <c:v>56071.181</c:v>
                </c:pt>
                <c:pt idx="660">
                  <c:v>56072.205</c:v>
                </c:pt>
                <c:pt idx="661">
                  <c:v>56073.229</c:v>
                </c:pt>
                <c:pt idx="662">
                  <c:v>56074.253</c:v>
                </c:pt>
                <c:pt idx="663">
                  <c:v>56075.277</c:v>
                </c:pt>
                <c:pt idx="664">
                  <c:v>56076.301</c:v>
                </c:pt>
                <c:pt idx="665">
                  <c:v>56077.325</c:v>
                </c:pt>
                <c:pt idx="666">
                  <c:v>56078.349</c:v>
                </c:pt>
                <c:pt idx="667">
                  <c:v>56079.373</c:v>
                </c:pt>
                <c:pt idx="668">
                  <c:v>56080.397</c:v>
                </c:pt>
                <c:pt idx="669">
                  <c:v>56081.421</c:v>
                </c:pt>
                <c:pt idx="670">
                  <c:v>56082.445</c:v>
                </c:pt>
                <c:pt idx="671">
                  <c:v>56083.469</c:v>
                </c:pt>
                <c:pt idx="672">
                  <c:v>56084.493</c:v>
                </c:pt>
                <c:pt idx="673">
                  <c:v>56085.517</c:v>
                </c:pt>
                <c:pt idx="674">
                  <c:v>56086.541</c:v>
                </c:pt>
                <c:pt idx="675">
                  <c:v>56087.565</c:v>
                </c:pt>
                <c:pt idx="676">
                  <c:v>56088.589</c:v>
                </c:pt>
                <c:pt idx="677">
                  <c:v>56089.613</c:v>
                </c:pt>
                <c:pt idx="678">
                  <c:v>56090.637</c:v>
                </c:pt>
                <c:pt idx="679">
                  <c:v>56091.661</c:v>
                </c:pt>
                <c:pt idx="680">
                  <c:v>56092.685</c:v>
                </c:pt>
                <c:pt idx="681">
                  <c:v>56093.709</c:v>
                </c:pt>
                <c:pt idx="682">
                  <c:v>56094.733</c:v>
                </c:pt>
                <c:pt idx="683">
                  <c:v>56095.757</c:v>
                </c:pt>
                <c:pt idx="684">
                  <c:v>56096.781</c:v>
                </c:pt>
                <c:pt idx="685">
                  <c:v>56097.805</c:v>
                </c:pt>
                <c:pt idx="686">
                  <c:v>56098.829</c:v>
                </c:pt>
                <c:pt idx="687">
                  <c:v>56099.853</c:v>
                </c:pt>
                <c:pt idx="688">
                  <c:v>56100.877</c:v>
                </c:pt>
                <c:pt idx="689">
                  <c:v>56101.901</c:v>
                </c:pt>
                <c:pt idx="690">
                  <c:v>56102.925</c:v>
                </c:pt>
                <c:pt idx="691">
                  <c:v>56103.949</c:v>
                </c:pt>
                <c:pt idx="692">
                  <c:v>56104.973</c:v>
                </c:pt>
                <c:pt idx="693">
                  <c:v>56105.997</c:v>
                </c:pt>
                <c:pt idx="694">
                  <c:v>56107.021</c:v>
                </c:pt>
                <c:pt idx="695">
                  <c:v>56108.045</c:v>
                </c:pt>
                <c:pt idx="696">
                  <c:v>56109.069</c:v>
                </c:pt>
                <c:pt idx="697">
                  <c:v>56110.093</c:v>
                </c:pt>
                <c:pt idx="698">
                  <c:v>56111.117</c:v>
                </c:pt>
                <c:pt idx="699">
                  <c:v>56112.141</c:v>
                </c:pt>
                <c:pt idx="700">
                  <c:v>56113.165</c:v>
                </c:pt>
                <c:pt idx="701">
                  <c:v>56114.189</c:v>
                </c:pt>
                <c:pt idx="702">
                  <c:v>56115.213</c:v>
                </c:pt>
                <c:pt idx="703">
                  <c:v>56116.237</c:v>
                </c:pt>
                <c:pt idx="704">
                  <c:v>56117.261</c:v>
                </c:pt>
                <c:pt idx="705">
                  <c:v>56118.285</c:v>
                </c:pt>
                <c:pt idx="706">
                  <c:v>56119.309</c:v>
                </c:pt>
                <c:pt idx="707">
                  <c:v>56120.333</c:v>
                </c:pt>
                <c:pt idx="708">
                  <c:v>56121.357</c:v>
                </c:pt>
                <c:pt idx="709">
                  <c:v>56122.381</c:v>
                </c:pt>
                <c:pt idx="710">
                  <c:v>56123.405</c:v>
                </c:pt>
                <c:pt idx="711">
                  <c:v>56124.429</c:v>
                </c:pt>
                <c:pt idx="712">
                  <c:v>56125.453</c:v>
                </c:pt>
                <c:pt idx="713">
                  <c:v>56126.477</c:v>
                </c:pt>
                <c:pt idx="714">
                  <c:v>56127.501</c:v>
                </c:pt>
                <c:pt idx="715">
                  <c:v>56128.525</c:v>
                </c:pt>
                <c:pt idx="716">
                  <c:v>56129.549</c:v>
                </c:pt>
                <c:pt idx="717">
                  <c:v>56130.573</c:v>
                </c:pt>
                <c:pt idx="718">
                  <c:v>56131.597</c:v>
                </c:pt>
                <c:pt idx="719">
                  <c:v>56132.621</c:v>
                </c:pt>
                <c:pt idx="720">
                  <c:v>56133.645</c:v>
                </c:pt>
                <c:pt idx="721">
                  <c:v>56134.669</c:v>
                </c:pt>
                <c:pt idx="722">
                  <c:v>56135.693</c:v>
                </c:pt>
                <c:pt idx="723">
                  <c:v>56136.717</c:v>
                </c:pt>
                <c:pt idx="724">
                  <c:v>56137.741</c:v>
                </c:pt>
                <c:pt idx="725">
                  <c:v>56138.765</c:v>
                </c:pt>
                <c:pt idx="726">
                  <c:v>56139.789</c:v>
                </c:pt>
                <c:pt idx="727">
                  <c:v>56140.813</c:v>
                </c:pt>
                <c:pt idx="728">
                  <c:v>56141.837</c:v>
                </c:pt>
                <c:pt idx="729">
                  <c:v>56142.861</c:v>
                </c:pt>
                <c:pt idx="730">
                  <c:v>56143.885</c:v>
                </c:pt>
                <c:pt idx="731">
                  <c:v>56144.909</c:v>
                </c:pt>
                <c:pt idx="732">
                  <c:v>56145.933</c:v>
                </c:pt>
                <c:pt idx="733">
                  <c:v>56146.957</c:v>
                </c:pt>
                <c:pt idx="734">
                  <c:v>56147.981</c:v>
                </c:pt>
                <c:pt idx="735">
                  <c:v>56149.005</c:v>
                </c:pt>
                <c:pt idx="736">
                  <c:v>56150.029</c:v>
                </c:pt>
                <c:pt idx="737">
                  <c:v>56151.053</c:v>
                </c:pt>
                <c:pt idx="738">
                  <c:v>56152.077</c:v>
                </c:pt>
                <c:pt idx="739">
                  <c:v>56153.101</c:v>
                </c:pt>
                <c:pt idx="740">
                  <c:v>56154.125</c:v>
                </c:pt>
                <c:pt idx="741">
                  <c:v>56155.149</c:v>
                </c:pt>
                <c:pt idx="742">
                  <c:v>56432.173</c:v>
                </c:pt>
                <c:pt idx="743">
                  <c:v>56449.365</c:v>
                </c:pt>
                <c:pt idx="744">
                  <c:v>56450.389</c:v>
                </c:pt>
                <c:pt idx="745">
                  <c:v>56451.413</c:v>
                </c:pt>
                <c:pt idx="746">
                  <c:v>56452.437</c:v>
                </c:pt>
                <c:pt idx="747">
                  <c:v>56453.461</c:v>
                </c:pt>
                <c:pt idx="748">
                  <c:v>56454.485</c:v>
                </c:pt>
                <c:pt idx="749">
                  <c:v>56455.509</c:v>
                </c:pt>
                <c:pt idx="750">
                  <c:v>56456.533</c:v>
                </c:pt>
                <c:pt idx="751">
                  <c:v>56457.557</c:v>
                </c:pt>
                <c:pt idx="752">
                  <c:v>56458.581</c:v>
                </c:pt>
                <c:pt idx="753">
                  <c:v>56459.605</c:v>
                </c:pt>
                <c:pt idx="754">
                  <c:v>56460.629</c:v>
                </c:pt>
                <c:pt idx="755">
                  <c:v>56461.653</c:v>
                </c:pt>
                <c:pt idx="756">
                  <c:v>56462.677</c:v>
                </c:pt>
                <c:pt idx="757">
                  <c:v>56463.701</c:v>
                </c:pt>
                <c:pt idx="758">
                  <c:v>56464.725</c:v>
                </c:pt>
                <c:pt idx="759">
                  <c:v>56465.749</c:v>
                </c:pt>
                <c:pt idx="760">
                  <c:v>56466.773</c:v>
                </c:pt>
                <c:pt idx="761">
                  <c:v>56467.797</c:v>
                </c:pt>
                <c:pt idx="762">
                  <c:v>56468.821</c:v>
                </c:pt>
                <c:pt idx="763">
                  <c:v>56469.845</c:v>
                </c:pt>
                <c:pt idx="764">
                  <c:v>56470.869</c:v>
                </c:pt>
                <c:pt idx="765">
                  <c:v>56471.893</c:v>
                </c:pt>
                <c:pt idx="766">
                  <c:v>56472.917</c:v>
                </c:pt>
                <c:pt idx="767">
                  <c:v>56473.941</c:v>
                </c:pt>
                <c:pt idx="768">
                  <c:v>56474.965</c:v>
                </c:pt>
                <c:pt idx="769">
                  <c:v>56475.989</c:v>
                </c:pt>
                <c:pt idx="770">
                  <c:v>56477.013</c:v>
                </c:pt>
                <c:pt idx="771">
                  <c:v>56478.037</c:v>
                </c:pt>
                <c:pt idx="772">
                  <c:v>56479.061</c:v>
                </c:pt>
                <c:pt idx="773">
                  <c:v>56480.085</c:v>
                </c:pt>
                <c:pt idx="774">
                  <c:v>56481.109</c:v>
                </c:pt>
                <c:pt idx="775">
                  <c:v>56482.133</c:v>
                </c:pt>
                <c:pt idx="776">
                  <c:v>56483.157</c:v>
                </c:pt>
                <c:pt idx="777">
                  <c:v>56484.181</c:v>
                </c:pt>
                <c:pt idx="778">
                  <c:v>56485.205</c:v>
                </c:pt>
                <c:pt idx="779">
                  <c:v>56486.229</c:v>
                </c:pt>
                <c:pt idx="780">
                  <c:v>56487.253</c:v>
                </c:pt>
                <c:pt idx="781">
                  <c:v>56488.277</c:v>
                </c:pt>
                <c:pt idx="782">
                  <c:v>56489.301</c:v>
                </c:pt>
                <c:pt idx="783">
                  <c:v>56490.325</c:v>
                </c:pt>
                <c:pt idx="784">
                  <c:v>56491.349</c:v>
                </c:pt>
                <c:pt idx="785">
                  <c:v>56492.373</c:v>
                </c:pt>
                <c:pt idx="786">
                  <c:v>56493.397</c:v>
                </c:pt>
                <c:pt idx="787">
                  <c:v>56494.421</c:v>
                </c:pt>
                <c:pt idx="788">
                  <c:v>56495.445</c:v>
                </c:pt>
                <c:pt idx="789">
                  <c:v>56496.469</c:v>
                </c:pt>
                <c:pt idx="790">
                  <c:v>56497.493</c:v>
                </c:pt>
                <c:pt idx="791">
                  <c:v>56498.517</c:v>
                </c:pt>
                <c:pt idx="792">
                  <c:v>56499.541</c:v>
                </c:pt>
                <c:pt idx="793">
                  <c:v>56500.565</c:v>
                </c:pt>
                <c:pt idx="794">
                  <c:v>56501.589</c:v>
                </c:pt>
                <c:pt idx="795">
                  <c:v>56502.613</c:v>
                </c:pt>
                <c:pt idx="796">
                  <c:v>56503.637</c:v>
                </c:pt>
                <c:pt idx="797">
                  <c:v>56504.661</c:v>
                </c:pt>
                <c:pt idx="798">
                  <c:v>56505.685</c:v>
                </c:pt>
                <c:pt idx="799">
                  <c:v>56506.709</c:v>
                </c:pt>
                <c:pt idx="800">
                  <c:v>56507.733</c:v>
                </c:pt>
                <c:pt idx="801">
                  <c:v>56508.757</c:v>
                </c:pt>
                <c:pt idx="802">
                  <c:v>56509.781</c:v>
                </c:pt>
                <c:pt idx="803">
                  <c:v>56510.805</c:v>
                </c:pt>
                <c:pt idx="804">
                  <c:v>56511.829</c:v>
                </c:pt>
                <c:pt idx="805">
                  <c:v>56512.853</c:v>
                </c:pt>
                <c:pt idx="806">
                  <c:v>56513.877</c:v>
                </c:pt>
                <c:pt idx="807">
                  <c:v>56514.901</c:v>
                </c:pt>
                <c:pt idx="808">
                  <c:v>56515.925</c:v>
                </c:pt>
                <c:pt idx="809">
                  <c:v>56516.949</c:v>
                </c:pt>
                <c:pt idx="810">
                  <c:v>56517.973</c:v>
                </c:pt>
                <c:pt idx="811">
                  <c:v>56518.997</c:v>
                </c:pt>
                <c:pt idx="812">
                  <c:v>56520.021</c:v>
                </c:pt>
                <c:pt idx="813">
                  <c:v>56521.045</c:v>
                </c:pt>
                <c:pt idx="814">
                  <c:v>56522.069</c:v>
                </c:pt>
                <c:pt idx="815">
                  <c:v>56523.093</c:v>
                </c:pt>
                <c:pt idx="816">
                  <c:v>56524.117</c:v>
                </c:pt>
                <c:pt idx="817">
                  <c:v>56525.141</c:v>
                </c:pt>
                <c:pt idx="818">
                  <c:v>56526.165</c:v>
                </c:pt>
                <c:pt idx="819">
                  <c:v>56527.189</c:v>
                </c:pt>
                <c:pt idx="820">
                  <c:v>56528.213</c:v>
                </c:pt>
                <c:pt idx="821">
                  <c:v>56529.237</c:v>
                </c:pt>
                <c:pt idx="822">
                  <c:v>56530.261</c:v>
                </c:pt>
                <c:pt idx="823">
                  <c:v>56531.285</c:v>
                </c:pt>
                <c:pt idx="824">
                  <c:v>56532.309</c:v>
                </c:pt>
                <c:pt idx="825">
                  <c:v>56533.333</c:v>
                </c:pt>
                <c:pt idx="826">
                  <c:v>56534.357</c:v>
                </c:pt>
                <c:pt idx="827">
                  <c:v>56535.381</c:v>
                </c:pt>
                <c:pt idx="828">
                  <c:v>56536.405</c:v>
                </c:pt>
                <c:pt idx="829">
                  <c:v>56537.429</c:v>
                </c:pt>
                <c:pt idx="830">
                  <c:v>56538.453</c:v>
                </c:pt>
                <c:pt idx="831">
                  <c:v>56539.477</c:v>
                </c:pt>
                <c:pt idx="832">
                  <c:v>56540.501</c:v>
                </c:pt>
                <c:pt idx="833">
                  <c:v>56541.525</c:v>
                </c:pt>
                <c:pt idx="834">
                  <c:v>56542.549</c:v>
                </c:pt>
                <c:pt idx="835">
                  <c:v>56543.573</c:v>
                </c:pt>
                <c:pt idx="836">
                  <c:v>56544.597</c:v>
                </c:pt>
                <c:pt idx="837">
                  <c:v>56545.621</c:v>
                </c:pt>
                <c:pt idx="838">
                  <c:v>56546.645</c:v>
                </c:pt>
                <c:pt idx="839">
                  <c:v>56547.669</c:v>
                </c:pt>
                <c:pt idx="840">
                  <c:v>56548.693</c:v>
                </c:pt>
                <c:pt idx="841">
                  <c:v>56549.717</c:v>
                </c:pt>
                <c:pt idx="842">
                  <c:v>56550.741</c:v>
                </c:pt>
                <c:pt idx="843">
                  <c:v>56551.765</c:v>
                </c:pt>
                <c:pt idx="844">
                  <c:v>56552.789</c:v>
                </c:pt>
                <c:pt idx="845">
                  <c:v>56553.813</c:v>
                </c:pt>
                <c:pt idx="846">
                  <c:v>56554.837</c:v>
                </c:pt>
                <c:pt idx="847">
                  <c:v>56555.861</c:v>
                </c:pt>
                <c:pt idx="848">
                  <c:v>56556.885</c:v>
                </c:pt>
                <c:pt idx="849">
                  <c:v>56557.909</c:v>
                </c:pt>
                <c:pt idx="850">
                  <c:v>56558.933</c:v>
                </c:pt>
                <c:pt idx="851">
                  <c:v>56559.957</c:v>
                </c:pt>
                <c:pt idx="852">
                  <c:v>56560.981</c:v>
                </c:pt>
                <c:pt idx="853">
                  <c:v>56562.005</c:v>
                </c:pt>
                <c:pt idx="854">
                  <c:v>56563.029</c:v>
                </c:pt>
                <c:pt idx="855">
                  <c:v>56564.053</c:v>
                </c:pt>
                <c:pt idx="856">
                  <c:v>56565.077</c:v>
                </c:pt>
                <c:pt idx="857">
                  <c:v>56566.101</c:v>
                </c:pt>
                <c:pt idx="858">
                  <c:v>56567.125</c:v>
                </c:pt>
                <c:pt idx="859">
                  <c:v>56568.149</c:v>
                </c:pt>
                <c:pt idx="860">
                  <c:v>56569.173</c:v>
                </c:pt>
                <c:pt idx="861">
                  <c:v>56570.197</c:v>
                </c:pt>
                <c:pt idx="862">
                  <c:v>56571.221</c:v>
                </c:pt>
                <c:pt idx="863">
                  <c:v>56572.245</c:v>
                </c:pt>
                <c:pt idx="864">
                  <c:v>56573.269</c:v>
                </c:pt>
                <c:pt idx="865">
                  <c:v>56574.293</c:v>
                </c:pt>
                <c:pt idx="866">
                  <c:v>56575.317</c:v>
                </c:pt>
                <c:pt idx="867">
                  <c:v>56576.341</c:v>
                </c:pt>
                <c:pt idx="868">
                  <c:v>56577.365</c:v>
                </c:pt>
                <c:pt idx="869">
                  <c:v>56578.389</c:v>
                </c:pt>
                <c:pt idx="870">
                  <c:v>56579.413</c:v>
                </c:pt>
                <c:pt idx="871">
                  <c:v>56580.437</c:v>
                </c:pt>
                <c:pt idx="872">
                  <c:v>56581.461</c:v>
                </c:pt>
                <c:pt idx="873">
                  <c:v>56582.485</c:v>
                </c:pt>
                <c:pt idx="874">
                  <c:v>56583.509</c:v>
                </c:pt>
                <c:pt idx="875">
                  <c:v>56584.533</c:v>
                </c:pt>
                <c:pt idx="876">
                  <c:v>56585.557</c:v>
                </c:pt>
                <c:pt idx="877">
                  <c:v>56586.581</c:v>
                </c:pt>
                <c:pt idx="878">
                  <c:v>56587.605</c:v>
                </c:pt>
                <c:pt idx="879">
                  <c:v>56588.629</c:v>
                </c:pt>
                <c:pt idx="880">
                  <c:v>56589.653</c:v>
                </c:pt>
                <c:pt idx="881">
                  <c:v>56590.677</c:v>
                </c:pt>
                <c:pt idx="882">
                  <c:v>56591.701</c:v>
                </c:pt>
                <c:pt idx="883">
                  <c:v>56592.725</c:v>
                </c:pt>
                <c:pt idx="884">
                  <c:v>56593.749</c:v>
                </c:pt>
                <c:pt idx="885">
                  <c:v>56594.773</c:v>
                </c:pt>
                <c:pt idx="886">
                  <c:v>56595.797</c:v>
                </c:pt>
                <c:pt idx="887">
                  <c:v>56596.821</c:v>
                </c:pt>
                <c:pt idx="888">
                  <c:v>56597.845</c:v>
                </c:pt>
                <c:pt idx="889">
                  <c:v>56598.869</c:v>
                </c:pt>
                <c:pt idx="890">
                  <c:v>56599.893</c:v>
                </c:pt>
                <c:pt idx="891">
                  <c:v>56600.917</c:v>
                </c:pt>
                <c:pt idx="892">
                  <c:v>56601.941</c:v>
                </c:pt>
                <c:pt idx="893">
                  <c:v>56602.965</c:v>
                </c:pt>
                <c:pt idx="894">
                  <c:v>56603.989</c:v>
                </c:pt>
                <c:pt idx="895">
                  <c:v>56605.013</c:v>
                </c:pt>
                <c:pt idx="896">
                  <c:v>56606.037</c:v>
                </c:pt>
                <c:pt idx="897">
                  <c:v>56607.061</c:v>
                </c:pt>
                <c:pt idx="898">
                  <c:v>56608.085</c:v>
                </c:pt>
                <c:pt idx="899">
                  <c:v>56609.109</c:v>
                </c:pt>
                <c:pt idx="900">
                  <c:v>56610.133</c:v>
                </c:pt>
                <c:pt idx="901">
                  <c:v>56611.157</c:v>
                </c:pt>
                <c:pt idx="902">
                  <c:v>56612.181</c:v>
                </c:pt>
                <c:pt idx="903">
                  <c:v>56613.205</c:v>
                </c:pt>
                <c:pt idx="904">
                  <c:v>56614.229</c:v>
                </c:pt>
                <c:pt idx="905">
                  <c:v>56615.253</c:v>
                </c:pt>
                <c:pt idx="906">
                  <c:v>56616.277</c:v>
                </c:pt>
                <c:pt idx="907">
                  <c:v>56617.301</c:v>
                </c:pt>
                <c:pt idx="908">
                  <c:v>56618.325</c:v>
                </c:pt>
                <c:pt idx="909">
                  <c:v>56619.349</c:v>
                </c:pt>
                <c:pt idx="910">
                  <c:v>56620.373</c:v>
                </c:pt>
                <c:pt idx="911">
                  <c:v>56621.397</c:v>
                </c:pt>
                <c:pt idx="912">
                  <c:v>56622.421</c:v>
                </c:pt>
                <c:pt idx="913">
                  <c:v>56623.445</c:v>
                </c:pt>
                <c:pt idx="914">
                  <c:v>56624.469</c:v>
                </c:pt>
                <c:pt idx="915">
                  <c:v>56625.493</c:v>
                </c:pt>
                <c:pt idx="916">
                  <c:v>56626.517</c:v>
                </c:pt>
                <c:pt idx="917">
                  <c:v>56627.541</c:v>
                </c:pt>
                <c:pt idx="918">
                  <c:v>56628.565</c:v>
                </c:pt>
                <c:pt idx="919">
                  <c:v>56629.589</c:v>
                </c:pt>
                <c:pt idx="920">
                  <c:v>56630.613</c:v>
                </c:pt>
                <c:pt idx="921">
                  <c:v>56631.637</c:v>
                </c:pt>
                <c:pt idx="922">
                  <c:v>56632.661</c:v>
                </c:pt>
                <c:pt idx="923">
                  <c:v>56633.685</c:v>
                </c:pt>
                <c:pt idx="924">
                  <c:v>56634.709</c:v>
                </c:pt>
                <c:pt idx="925">
                  <c:v>56635.733</c:v>
                </c:pt>
                <c:pt idx="926">
                  <c:v>56636.757</c:v>
                </c:pt>
                <c:pt idx="927">
                  <c:v>56637.781</c:v>
                </c:pt>
                <c:pt idx="928">
                  <c:v>56638.805</c:v>
                </c:pt>
                <c:pt idx="929">
                  <c:v>56639.829</c:v>
                </c:pt>
                <c:pt idx="930">
                  <c:v>56640.853</c:v>
                </c:pt>
                <c:pt idx="931">
                  <c:v>56641.877</c:v>
                </c:pt>
                <c:pt idx="932">
                  <c:v>56642.901</c:v>
                </c:pt>
                <c:pt idx="933">
                  <c:v>56643.925</c:v>
                </c:pt>
                <c:pt idx="934">
                  <c:v>56644.949</c:v>
                </c:pt>
                <c:pt idx="935">
                  <c:v>56645.973</c:v>
                </c:pt>
                <c:pt idx="936">
                  <c:v>56646.997</c:v>
                </c:pt>
                <c:pt idx="937">
                  <c:v>56648.021</c:v>
                </c:pt>
                <c:pt idx="938">
                  <c:v>56649.045</c:v>
                </c:pt>
                <c:pt idx="939">
                  <c:v>56650.069</c:v>
                </c:pt>
                <c:pt idx="940">
                  <c:v>56651.093</c:v>
                </c:pt>
                <c:pt idx="941">
                  <c:v>56652.117</c:v>
                </c:pt>
                <c:pt idx="942">
                  <c:v>56653.141</c:v>
                </c:pt>
                <c:pt idx="943">
                  <c:v>56654.165</c:v>
                </c:pt>
                <c:pt idx="944">
                  <c:v>56655.189</c:v>
                </c:pt>
                <c:pt idx="945">
                  <c:v>56656.213</c:v>
                </c:pt>
                <c:pt idx="946">
                  <c:v>56657.237</c:v>
                </c:pt>
                <c:pt idx="947">
                  <c:v>56658.261</c:v>
                </c:pt>
                <c:pt idx="948">
                  <c:v>56659.285</c:v>
                </c:pt>
                <c:pt idx="949">
                  <c:v>56660.309</c:v>
                </c:pt>
                <c:pt idx="950">
                  <c:v>56661.333</c:v>
                </c:pt>
                <c:pt idx="951">
                  <c:v>56662.357</c:v>
                </c:pt>
                <c:pt idx="952">
                  <c:v>56663.381</c:v>
                </c:pt>
                <c:pt idx="953">
                  <c:v>56664.405</c:v>
                </c:pt>
                <c:pt idx="954">
                  <c:v>56665.429</c:v>
                </c:pt>
                <c:pt idx="955">
                  <c:v>56666.453</c:v>
                </c:pt>
                <c:pt idx="956">
                  <c:v>56667.477</c:v>
                </c:pt>
                <c:pt idx="957">
                  <c:v>56668.501</c:v>
                </c:pt>
                <c:pt idx="958">
                  <c:v>56669.525</c:v>
                </c:pt>
                <c:pt idx="959">
                  <c:v>56670.549</c:v>
                </c:pt>
                <c:pt idx="960">
                  <c:v>56671.573</c:v>
                </c:pt>
                <c:pt idx="961">
                  <c:v>56672.597</c:v>
                </c:pt>
                <c:pt idx="962">
                  <c:v>56673.621</c:v>
                </c:pt>
                <c:pt idx="963">
                  <c:v>56674.645</c:v>
                </c:pt>
                <c:pt idx="964">
                  <c:v>56675.669</c:v>
                </c:pt>
                <c:pt idx="965">
                  <c:v>56676.693</c:v>
                </c:pt>
                <c:pt idx="966">
                  <c:v>56677.717</c:v>
                </c:pt>
                <c:pt idx="967">
                  <c:v>56678.741</c:v>
                </c:pt>
                <c:pt idx="968">
                  <c:v>56679.765</c:v>
                </c:pt>
                <c:pt idx="969">
                  <c:v>56680.789</c:v>
                </c:pt>
                <c:pt idx="970">
                  <c:v>56681.813</c:v>
                </c:pt>
                <c:pt idx="971">
                  <c:v>56682.837</c:v>
                </c:pt>
                <c:pt idx="972">
                  <c:v>56683.861</c:v>
                </c:pt>
                <c:pt idx="973">
                  <c:v>56684.885</c:v>
                </c:pt>
                <c:pt idx="974">
                  <c:v>56685.909</c:v>
                </c:pt>
                <c:pt idx="975">
                  <c:v>56686.933</c:v>
                </c:pt>
                <c:pt idx="976">
                  <c:v>56687.957</c:v>
                </c:pt>
                <c:pt idx="977">
                  <c:v>56688.981</c:v>
                </c:pt>
                <c:pt idx="978">
                  <c:v>56690.005</c:v>
                </c:pt>
                <c:pt idx="979">
                  <c:v>56691.029</c:v>
                </c:pt>
                <c:pt idx="980">
                  <c:v>56692.053</c:v>
                </c:pt>
                <c:pt idx="981">
                  <c:v>56693.077</c:v>
                </c:pt>
                <c:pt idx="982">
                  <c:v>56694.101</c:v>
                </c:pt>
                <c:pt idx="983">
                  <c:v>56695.125</c:v>
                </c:pt>
                <c:pt idx="984">
                  <c:v>56696.149</c:v>
                </c:pt>
                <c:pt idx="985">
                  <c:v>56697.173</c:v>
                </c:pt>
                <c:pt idx="986">
                  <c:v>56698.197</c:v>
                </c:pt>
                <c:pt idx="987">
                  <c:v>56699.221</c:v>
                </c:pt>
                <c:pt idx="988">
                  <c:v>56700.245</c:v>
                </c:pt>
                <c:pt idx="989">
                  <c:v>56701.269</c:v>
                </c:pt>
                <c:pt idx="990">
                  <c:v>56702.293</c:v>
                </c:pt>
                <c:pt idx="991">
                  <c:v>56703.317</c:v>
                </c:pt>
                <c:pt idx="992">
                  <c:v>56704.341</c:v>
                </c:pt>
                <c:pt idx="993">
                  <c:v>56705.365</c:v>
                </c:pt>
                <c:pt idx="994">
                  <c:v>56706.389</c:v>
                </c:pt>
                <c:pt idx="995">
                  <c:v>56707.413</c:v>
                </c:pt>
                <c:pt idx="996">
                  <c:v>56708.437</c:v>
                </c:pt>
                <c:pt idx="997">
                  <c:v>56709.461</c:v>
                </c:pt>
                <c:pt idx="998">
                  <c:v>56710.485</c:v>
                </c:pt>
                <c:pt idx="999">
                  <c:v>56711.509</c:v>
                </c:pt>
                <c:pt idx="1000">
                  <c:v>56712.533</c:v>
                </c:pt>
                <c:pt idx="1001">
                  <c:v>56713.557</c:v>
                </c:pt>
                <c:pt idx="1002">
                  <c:v>56714.581</c:v>
                </c:pt>
                <c:pt idx="1003">
                  <c:v>56715.605</c:v>
                </c:pt>
                <c:pt idx="1004">
                  <c:v>56716.629</c:v>
                </c:pt>
                <c:pt idx="1005">
                  <c:v>56717.653</c:v>
                </c:pt>
                <c:pt idx="1006">
                  <c:v>56718.677</c:v>
                </c:pt>
                <c:pt idx="1007">
                  <c:v>56719.701</c:v>
                </c:pt>
                <c:pt idx="1008">
                  <c:v>56720.725</c:v>
                </c:pt>
                <c:pt idx="1009">
                  <c:v>56721.749</c:v>
                </c:pt>
                <c:pt idx="1010">
                  <c:v>56722.773</c:v>
                </c:pt>
                <c:pt idx="1011">
                  <c:v>56723.797</c:v>
                </c:pt>
                <c:pt idx="1012">
                  <c:v>56724.821</c:v>
                </c:pt>
                <c:pt idx="1013">
                  <c:v>56725.845</c:v>
                </c:pt>
                <c:pt idx="1014">
                  <c:v>56726.869</c:v>
                </c:pt>
                <c:pt idx="1015">
                  <c:v>56727.893</c:v>
                </c:pt>
                <c:pt idx="1016">
                  <c:v>56728.917</c:v>
                </c:pt>
                <c:pt idx="1017">
                  <c:v>56729.941</c:v>
                </c:pt>
                <c:pt idx="1018">
                  <c:v>56730.965</c:v>
                </c:pt>
                <c:pt idx="1019">
                  <c:v>56731.989</c:v>
                </c:pt>
                <c:pt idx="1020">
                  <c:v>56733.013</c:v>
                </c:pt>
                <c:pt idx="1021">
                  <c:v>56734.037</c:v>
                </c:pt>
                <c:pt idx="1022">
                  <c:v>56735.061</c:v>
                </c:pt>
                <c:pt idx="1023">
                  <c:v>56736.085</c:v>
                </c:pt>
                <c:pt idx="1024">
                  <c:v>56737.109</c:v>
                </c:pt>
                <c:pt idx="1025">
                  <c:v>56738.133</c:v>
                </c:pt>
                <c:pt idx="1026">
                  <c:v>56739.157</c:v>
                </c:pt>
                <c:pt idx="1027">
                  <c:v>56740.181</c:v>
                </c:pt>
                <c:pt idx="1028">
                  <c:v>56741.205</c:v>
                </c:pt>
                <c:pt idx="1029">
                  <c:v>56742.229</c:v>
                </c:pt>
                <c:pt idx="1030">
                  <c:v>56743.253</c:v>
                </c:pt>
                <c:pt idx="1031">
                  <c:v>56744.277</c:v>
                </c:pt>
                <c:pt idx="1032">
                  <c:v>56745.301</c:v>
                </c:pt>
                <c:pt idx="1033">
                  <c:v>56746.325</c:v>
                </c:pt>
                <c:pt idx="1034">
                  <c:v>56747.349</c:v>
                </c:pt>
                <c:pt idx="1035">
                  <c:v>56748.373</c:v>
                </c:pt>
                <c:pt idx="1036">
                  <c:v>56749.397</c:v>
                </c:pt>
                <c:pt idx="1037">
                  <c:v>56750.421</c:v>
                </c:pt>
                <c:pt idx="1038">
                  <c:v>56751.445</c:v>
                </c:pt>
                <c:pt idx="1039">
                  <c:v>56752.469</c:v>
                </c:pt>
                <c:pt idx="1040">
                  <c:v>56753.493</c:v>
                </c:pt>
                <c:pt idx="1041">
                  <c:v>56754.517</c:v>
                </c:pt>
                <c:pt idx="1042">
                  <c:v>56755.541</c:v>
                </c:pt>
                <c:pt idx="1043">
                  <c:v>56756.565</c:v>
                </c:pt>
                <c:pt idx="1044">
                  <c:v>56757.589</c:v>
                </c:pt>
                <c:pt idx="1045">
                  <c:v>56758.613</c:v>
                </c:pt>
                <c:pt idx="1046">
                  <c:v>56759.637</c:v>
                </c:pt>
                <c:pt idx="1047">
                  <c:v>56760.661</c:v>
                </c:pt>
                <c:pt idx="1048">
                  <c:v>56761.685</c:v>
                </c:pt>
                <c:pt idx="1049">
                  <c:v>56762.709</c:v>
                </c:pt>
                <c:pt idx="1050">
                  <c:v>56763.733</c:v>
                </c:pt>
                <c:pt idx="1051">
                  <c:v>56764.757</c:v>
                </c:pt>
                <c:pt idx="1052">
                  <c:v>56765.781</c:v>
                </c:pt>
                <c:pt idx="1053">
                  <c:v>56766.805</c:v>
                </c:pt>
                <c:pt idx="1054">
                  <c:v>56767.829</c:v>
                </c:pt>
                <c:pt idx="1055">
                  <c:v>56768.853</c:v>
                </c:pt>
                <c:pt idx="1056">
                  <c:v>56769.877</c:v>
                </c:pt>
                <c:pt idx="1057">
                  <c:v>56770.901</c:v>
                </c:pt>
                <c:pt idx="1058">
                  <c:v>56771.925</c:v>
                </c:pt>
                <c:pt idx="1059">
                  <c:v>56772.949</c:v>
                </c:pt>
                <c:pt idx="1060">
                  <c:v>56773.973</c:v>
                </c:pt>
                <c:pt idx="1061">
                  <c:v>56774.997</c:v>
                </c:pt>
                <c:pt idx="1062">
                  <c:v>56776.021</c:v>
                </c:pt>
                <c:pt idx="1063">
                  <c:v>56777.045</c:v>
                </c:pt>
                <c:pt idx="1064">
                  <c:v>56778.069</c:v>
                </c:pt>
                <c:pt idx="1065">
                  <c:v>56779.093</c:v>
                </c:pt>
                <c:pt idx="1066">
                  <c:v>56780.117</c:v>
                </c:pt>
                <c:pt idx="1067">
                  <c:v>56781.141</c:v>
                </c:pt>
                <c:pt idx="1068">
                  <c:v>56782.165</c:v>
                </c:pt>
                <c:pt idx="1069">
                  <c:v>56783.189</c:v>
                </c:pt>
                <c:pt idx="1070">
                  <c:v>56784.213</c:v>
                </c:pt>
                <c:pt idx="1071">
                  <c:v>56785.237</c:v>
                </c:pt>
                <c:pt idx="1072">
                  <c:v>56786.261</c:v>
                </c:pt>
                <c:pt idx="1073">
                  <c:v>56787.285</c:v>
                </c:pt>
                <c:pt idx="1074">
                  <c:v>56788.309</c:v>
                </c:pt>
                <c:pt idx="1075">
                  <c:v>56789.333</c:v>
                </c:pt>
                <c:pt idx="1076">
                  <c:v>56790.357</c:v>
                </c:pt>
                <c:pt idx="1077">
                  <c:v>56791.381</c:v>
                </c:pt>
                <c:pt idx="1078">
                  <c:v>56792.405</c:v>
                </c:pt>
                <c:pt idx="1079">
                  <c:v>56793.429</c:v>
                </c:pt>
                <c:pt idx="1080">
                  <c:v>56794.453</c:v>
                </c:pt>
                <c:pt idx="1081">
                  <c:v>56795.477</c:v>
                </c:pt>
                <c:pt idx="1082">
                  <c:v>56796.501</c:v>
                </c:pt>
                <c:pt idx="1083">
                  <c:v>56797.525</c:v>
                </c:pt>
                <c:pt idx="1084">
                  <c:v>56798.549</c:v>
                </c:pt>
                <c:pt idx="1085">
                  <c:v>56799.573</c:v>
                </c:pt>
                <c:pt idx="1086">
                  <c:v>56800.597</c:v>
                </c:pt>
                <c:pt idx="1087">
                  <c:v>56801.621</c:v>
                </c:pt>
                <c:pt idx="1088">
                  <c:v>56802.645</c:v>
                </c:pt>
                <c:pt idx="1089">
                  <c:v>56803.669</c:v>
                </c:pt>
                <c:pt idx="1090">
                  <c:v>56804.693</c:v>
                </c:pt>
                <c:pt idx="1091">
                  <c:v>56805.717</c:v>
                </c:pt>
                <c:pt idx="1092">
                  <c:v>56806.741</c:v>
                </c:pt>
                <c:pt idx="1093">
                  <c:v>56807.765</c:v>
                </c:pt>
                <c:pt idx="1094">
                  <c:v>56808.789</c:v>
                </c:pt>
                <c:pt idx="1095">
                  <c:v>58662.549</c:v>
                </c:pt>
                <c:pt idx="1096">
                  <c:v>58663.389</c:v>
                </c:pt>
                <c:pt idx="1097">
                  <c:v>58664.413</c:v>
                </c:pt>
                <c:pt idx="1098">
                  <c:v>58665.437</c:v>
                </c:pt>
                <c:pt idx="1099">
                  <c:v>58666.461</c:v>
                </c:pt>
                <c:pt idx="1100">
                  <c:v>58667.485</c:v>
                </c:pt>
                <c:pt idx="1101">
                  <c:v>58668.509</c:v>
                </c:pt>
                <c:pt idx="1102">
                  <c:v>58669.533</c:v>
                </c:pt>
                <c:pt idx="1103">
                  <c:v>58670.557</c:v>
                </c:pt>
                <c:pt idx="1104">
                  <c:v>58671.581</c:v>
                </c:pt>
                <c:pt idx="1105">
                  <c:v>58672.605</c:v>
                </c:pt>
                <c:pt idx="1106">
                  <c:v>58673.629</c:v>
                </c:pt>
                <c:pt idx="1107">
                  <c:v>58674.653</c:v>
                </c:pt>
                <c:pt idx="1108">
                  <c:v>58675.677</c:v>
                </c:pt>
                <c:pt idx="1109">
                  <c:v>58676.701</c:v>
                </c:pt>
                <c:pt idx="1110">
                  <c:v>58677.725</c:v>
                </c:pt>
                <c:pt idx="1111">
                  <c:v>58678.749</c:v>
                </c:pt>
                <c:pt idx="1112">
                  <c:v>58679.773</c:v>
                </c:pt>
                <c:pt idx="1113">
                  <c:v>58680.797</c:v>
                </c:pt>
                <c:pt idx="1114">
                  <c:v>58681.821</c:v>
                </c:pt>
                <c:pt idx="1115">
                  <c:v>58682.845</c:v>
                </c:pt>
                <c:pt idx="1116">
                  <c:v>58683.869</c:v>
                </c:pt>
                <c:pt idx="1117">
                  <c:v>58684.893</c:v>
                </c:pt>
                <c:pt idx="1118">
                  <c:v>58685.917</c:v>
                </c:pt>
                <c:pt idx="1119">
                  <c:v>58686.941</c:v>
                </c:pt>
                <c:pt idx="1120">
                  <c:v>58687.965</c:v>
                </c:pt>
                <c:pt idx="1121">
                  <c:v>58688.989</c:v>
                </c:pt>
                <c:pt idx="1122">
                  <c:v>58690.013</c:v>
                </c:pt>
                <c:pt idx="1123">
                  <c:v>58691.037</c:v>
                </c:pt>
                <c:pt idx="1124">
                  <c:v>58692.061</c:v>
                </c:pt>
                <c:pt idx="1125">
                  <c:v>58693.085</c:v>
                </c:pt>
                <c:pt idx="1126">
                  <c:v>58694.109</c:v>
                </c:pt>
                <c:pt idx="1127">
                  <c:v>58695.133</c:v>
                </c:pt>
                <c:pt idx="1128">
                  <c:v>58696.157</c:v>
                </c:pt>
                <c:pt idx="1129">
                  <c:v>58697.181</c:v>
                </c:pt>
                <c:pt idx="1130">
                  <c:v>58698.205</c:v>
                </c:pt>
                <c:pt idx="1131">
                  <c:v>58699.229</c:v>
                </c:pt>
                <c:pt idx="1132">
                  <c:v>58700.253</c:v>
                </c:pt>
                <c:pt idx="1133">
                  <c:v>58701.277</c:v>
                </c:pt>
                <c:pt idx="1134">
                  <c:v>58702.301</c:v>
                </c:pt>
                <c:pt idx="1135">
                  <c:v>58703.325</c:v>
                </c:pt>
                <c:pt idx="1136">
                  <c:v>58704.349</c:v>
                </c:pt>
                <c:pt idx="1137">
                  <c:v>58705.373</c:v>
                </c:pt>
                <c:pt idx="1138">
                  <c:v>58706.397</c:v>
                </c:pt>
                <c:pt idx="1139">
                  <c:v>58707.421</c:v>
                </c:pt>
                <c:pt idx="1140">
                  <c:v>58708.445</c:v>
                </c:pt>
                <c:pt idx="1141">
                  <c:v>58709.469</c:v>
                </c:pt>
                <c:pt idx="1142">
                  <c:v>58710.493</c:v>
                </c:pt>
                <c:pt idx="1143">
                  <c:v>58711.517</c:v>
                </c:pt>
                <c:pt idx="1144">
                  <c:v>58712.541</c:v>
                </c:pt>
                <c:pt idx="1145">
                  <c:v>58713.565</c:v>
                </c:pt>
                <c:pt idx="1146">
                  <c:v>58714.589</c:v>
                </c:pt>
                <c:pt idx="1147">
                  <c:v>58715.613</c:v>
                </c:pt>
                <c:pt idx="1148">
                  <c:v>58716.637</c:v>
                </c:pt>
                <c:pt idx="1149">
                  <c:v>58717.661</c:v>
                </c:pt>
                <c:pt idx="1150">
                  <c:v>58718.685</c:v>
                </c:pt>
                <c:pt idx="1151">
                  <c:v>58719.709</c:v>
                </c:pt>
                <c:pt idx="1152">
                  <c:v>58720.733</c:v>
                </c:pt>
                <c:pt idx="1153">
                  <c:v>58721.757</c:v>
                </c:pt>
                <c:pt idx="1154">
                  <c:v>58722.781</c:v>
                </c:pt>
                <c:pt idx="1155">
                  <c:v>58723.805</c:v>
                </c:pt>
                <c:pt idx="1156">
                  <c:v>58724.829</c:v>
                </c:pt>
                <c:pt idx="1157">
                  <c:v>58725.853</c:v>
                </c:pt>
                <c:pt idx="1158">
                  <c:v>58726.877</c:v>
                </c:pt>
                <c:pt idx="1159">
                  <c:v>58727.901</c:v>
                </c:pt>
                <c:pt idx="1160">
                  <c:v>58728.925</c:v>
                </c:pt>
                <c:pt idx="1161">
                  <c:v>58729.949</c:v>
                </c:pt>
                <c:pt idx="1162">
                  <c:v>58730.973</c:v>
                </c:pt>
                <c:pt idx="1163">
                  <c:v>58731.997</c:v>
                </c:pt>
                <c:pt idx="1164">
                  <c:v>58733.021</c:v>
                </c:pt>
                <c:pt idx="1165">
                  <c:v>58734.045</c:v>
                </c:pt>
                <c:pt idx="1166">
                  <c:v>58735.069</c:v>
                </c:pt>
                <c:pt idx="1167">
                  <c:v>58736.093</c:v>
                </c:pt>
                <c:pt idx="1168">
                  <c:v>58737.117</c:v>
                </c:pt>
                <c:pt idx="1169">
                  <c:v>58738.141</c:v>
                </c:pt>
                <c:pt idx="1170">
                  <c:v>58739.165</c:v>
                </c:pt>
                <c:pt idx="1171">
                  <c:v>58740.189</c:v>
                </c:pt>
                <c:pt idx="1172">
                  <c:v>58741.213</c:v>
                </c:pt>
                <c:pt idx="1173">
                  <c:v>58742.237</c:v>
                </c:pt>
                <c:pt idx="1174">
                  <c:v>58743.261</c:v>
                </c:pt>
                <c:pt idx="1175">
                  <c:v>58744.285</c:v>
                </c:pt>
                <c:pt idx="1176">
                  <c:v>58745.309</c:v>
                </c:pt>
                <c:pt idx="1177">
                  <c:v>58746.333</c:v>
                </c:pt>
                <c:pt idx="1178">
                  <c:v>58747.357</c:v>
                </c:pt>
                <c:pt idx="1179">
                  <c:v>58748.381</c:v>
                </c:pt>
                <c:pt idx="1180">
                  <c:v>58749.405</c:v>
                </c:pt>
                <c:pt idx="1181">
                  <c:v>58750.429</c:v>
                </c:pt>
                <c:pt idx="1182">
                  <c:v>58751.453</c:v>
                </c:pt>
                <c:pt idx="1183">
                  <c:v>58752.477</c:v>
                </c:pt>
                <c:pt idx="1184">
                  <c:v>58753.501</c:v>
                </c:pt>
                <c:pt idx="1185">
                  <c:v>58754.525</c:v>
                </c:pt>
                <c:pt idx="1186">
                  <c:v>58755.549</c:v>
                </c:pt>
                <c:pt idx="1187">
                  <c:v>58756.573</c:v>
                </c:pt>
                <c:pt idx="1188">
                  <c:v>58757.597</c:v>
                </c:pt>
                <c:pt idx="1189">
                  <c:v>58758.621</c:v>
                </c:pt>
                <c:pt idx="1190">
                  <c:v>58759.645</c:v>
                </c:pt>
                <c:pt idx="1191">
                  <c:v>58760.669</c:v>
                </c:pt>
                <c:pt idx="1192">
                  <c:v>58761.693</c:v>
                </c:pt>
                <c:pt idx="1193">
                  <c:v>58762.717</c:v>
                </c:pt>
                <c:pt idx="1194">
                  <c:v>58763.741</c:v>
                </c:pt>
                <c:pt idx="1195">
                  <c:v>58764.765</c:v>
                </c:pt>
                <c:pt idx="1196">
                  <c:v>58765.789</c:v>
                </c:pt>
                <c:pt idx="1197">
                  <c:v>58766.813</c:v>
                </c:pt>
                <c:pt idx="1198">
                  <c:v>58767.837</c:v>
                </c:pt>
                <c:pt idx="1199">
                  <c:v>58768.861</c:v>
                </c:pt>
                <c:pt idx="1200">
                  <c:v>58769.885</c:v>
                </c:pt>
                <c:pt idx="1201">
                  <c:v>58770.909</c:v>
                </c:pt>
                <c:pt idx="1202">
                  <c:v>58771.933</c:v>
                </c:pt>
                <c:pt idx="1203">
                  <c:v>58772.957</c:v>
                </c:pt>
                <c:pt idx="1204">
                  <c:v>58773.981</c:v>
                </c:pt>
                <c:pt idx="1205">
                  <c:v>58775.005</c:v>
                </c:pt>
                <c:pt idx="1206">
                  <c:v>58776.029</c:v>
                </c:pt>
                <c:pt idx="1207">
                  <c:v>58777.053</c:v>
                </c:pt>
                <c:pt idx="1208">
                  <c:v>58778.077</c:v>
                </c:pt>
                <c:pt idx="1209">
                  <c:v>58779.101</c:v>
                </c:pt>
                <c:pt idx="1210">
                  <c:v>58780.125</c:v>
                </c:pt>
                <c:pt idx="1211">
                  <c:v>58781.149</c:v>
                </c:pt>
                <c:pt idx="1212">
                  <c:v>58782.173</c:v>
                </c:pt>
                <c:pt idx="1213">
                  <c:v>58783.197</c:v>
                </c:pt>
                <c:pt idx="1214">
                  <c:v>58784.221</c:v>
                </c:pt>
                <c:pt idx="1215">
                  <c:v>58785.245</c:v>
                </c:pt>
                <c:pt idx="1216">
                  <c:v>58786.269</c:v>
                </c:pt>
                <c:pt idx="1217">
                  <c:v>58787.293</c:v>
                </c:pt>
                <c:pt idx="1218">
                  <c:v>58788.317</c:v>
                </c:pt>
                <c:pt idx="1219">
                  <c:v>58789.341</c:v>
                </c:pt>
                <c:pt idx="1220">
                  <c:v>58790.365</c:v>
                </c:pt>
                <c:pt idx="1221">
                  <c:v>58791.389</c:v>
                </c:pt>
                <c:pt idx="1222">
                  <c:v>58792.413</c:v>
                </c:pt>
                <c:pt idx="1223">
                  <c:v>58793.437</c:v>
                </c:pt>
                <c:pt idx="1224">
                  <c:v>58794.461</c:v>
                </c:pt>
                <c:pt idx="1225">
                  <c:v>58795.485</c:v>
                </c:pt>
                <c:pt idx="1226">
                  <c:v>58796.509</c:v>
                </c:pt>
                <c:pt idx="1227">
                  <c:v>58797.533</c:v>
                </c:pt>
                <c:pt idx="1228">
                  <c:v>58798.557</c:v>
                </c:pt>
                <c:pt idx="1229">
                  <c:v>58799.581</c:v>
                </c:pt>
                <c:pt idx="1230">
                  <c:v>58800.605</c:v>
                </c:pt>
                <c:pt idx="1231">
                  <c:v>58801.629</c:v>
                </c:pt>
                <c:pt idx="1232">
                  <c:v>58802.653</c:v>
                </c:pt>
                <c:pt idx="1233">
                  <c:v>58803.677</c:v>
                </c:pt>
                <c:pt idx="1234">
                  <c:v>58804.701</c:v>
                </c:pt>
                <c:pt idx="1235">
                  <c:v>58805.725</c:v>
                </c:pt>
                <c:pt idx="1236">
                  <c:v>58806.749</c:v>
                </c:pt>
                <c:pt idx="1237">
                  <c:v>58807.773</c:v>
                </c:pt>
                <c:pt idx="1238">
                  <c:v>58808.797</c:v>
                </c:pt>
                <c:pt idx="1239">
                  <c:v>58809.821</c:v>
                </c:pt>
                <c:pt idx="1240">
                  <c:v>58810.845</c:v>
                </c:pt>
                <c:pt idx="1241">
                  <c:v>58811.869</c:v>
                </c:pt>
                <c:pt idx="1242">
                  <c:v>58812.893</c:v>
                </c:pt>
                <c:pt idx="1243">
                  <c:v>58813.917</c:v>
                </c:pt>
                <c:pt idx="1244">
                  <c:v>58814.941</c:v>
                </c:pt>
                <c:pt idx="1245">
                  <c:v>58815.965</c:v>
                </c:pt>
                <c:pt idx="1246">
                  <c:v>58816.989</c:v>
                </c:pt>
                <c:pt idx="1247">
                  <c:v>58818.013</c:v>
                </c:pt>
                <c:pt idx="1248">
                  <c:v>58819.037</c:v>
                </c:pt>
                <c:pt idx="1249">
                  <c:v>58820.061</c:v>
                </c:pt>
                <c:pt idx="1250">
                  <c:v>58821.085</c:v>
                </c:pt>
                <c:pt idx="1251">
                  <c:v>58822.109</c:v>
                </c:pt>
                <c:pt idx="1252">
                  <c:v>58823.133</c:v>
                </c:pt>
                <c:pt idx="1253">
                  <c:v>58824.157</c:v>
                </c:pt>
                <c:pt idx="1254">
                  <c:v>58825.181</c:v>
                </c:pt>
                <c:pt idx="1255">
                  <c:v>58826.205</c:v>
                </c:pt>
                <c:pt idx="1256">
                  <c:v>58827.229</c:v>
                </c:pt>
                <c:pt idx="1257">
                  <c:v>58828.253</c:v>
                </c:pt>
                <c:pt idx="1258">
                  <c:v>58829.277</c:v>
                </c:pt>
                <c:pt idx="1259">
                  <c:v>58830.301</c:v>
                </c:pt>
                <c:pt idx="1260">
                  <c:v>58831.325</c:v>
                </c:pt>
                <c:pt idx="1261">
                  <c:v>58832.349</c:v>
                </c:pt>
                <c:pt idx="1262">
                  <c:v>58833.373</c:v>
                </c:pt>
                <c:pt idx="1263">
                  <c:v>58834.397</c:v>
                </c:pt>
                <c:pt idx="1264">
                  <c:v>58835.421</c:v>
                </c:pt>
                <c:pt idx="1265">
                  <c:v>58836.445</c:v>
                </c:pt>
                <c:pt idx="1266">
                  <c:v>58837.469</c:v>
                </c:pt>
                <c:pt idx="1267">
                  <c:v>58838.493</c:v>
                </c:pt>
                <c:pt idx="1268">
                  <c:v>58839.517</c:v>
                </c:pt>
                <c:pt idx="1269">
                  <c:v>58840.541</c:v>
                </c:pt>
                <c:pt idx="1270">
                  <c:v>58841.565</c:v>
                </c:pt>
                <c:pt idx="1271">
                  <c:v>58842.589</c:v>
                </c:pt>
                <c:pt idx="1272">
                  <c:v>58843.613</c:v>
                </c:pt>
                <c:pt idx="1273">
                  <c:v>58844.637</c:v>
                </c:pt>
                <c:pt idx="1274">
                  <c:v>58845.661</c:v>
                </c:pt>
                <c:pt idx="1275">
                  <c:v>58846.685</c:v>
                </c:pt>
                <c:pt idx="1276">
                  <c:v>58847.709</c:v>
                </c:pt>
                <c:pt idx="1277">
                  <c:v>58848.733</c:v>
                </c:pt>
                <c:pt idx="1278">
                  <c:v>58849.757</c:v>
                </c:pt>
                <c:pt idx="1279">
                  <c:v>58850.781</c:v>
                </c:pt>
                <c:pt idx="1280">
                  <c:v>58851.805</c:v>
                </c:pt>
                <c:pt idx="1281">
                  <c:v>58852.829</c:v>
                </c:pt>
                <c:pt idx="1282">
                  <c:v>58853.853</c:v>
                </c:pt>
                <c:pt idx="1283">
                  <c:v>58854.877</c:v>
                </c:pt>
                <c:pt idx="1284">
                  <c:v>58855.901</c:v>
                </c:pt>
                <c:pt idx="1285">
                  <c:v>58856.925</c:v>
                </c:pt>
                <c:pt idx="1286">
                  <c:v>58857.949</c:v>
                </c:pt>
                <c:pt idx="1287">
                  <c:v>58858.973</c:v>
                </c:pt>
                <c:pt idx="1288">
                  <c:v>58859.997</c:v>
                </c:pt>
                <c:pt idx="1289">
                  <c:v>58861.021</c:v>
                </c:pt>
                <c:pt idx="1290">
                  <c:v>58862.045</c:v>
                </c:pt>
                <c:pt idx="1291">
                  <c:v>58863.069</c:v>
                </c:pt>
                <c:pt idx="1292">
                  <c:v>58864.093</c:v>
                </c:pt>
                <c:pt idx="1293">
                  <c:v>58865.117</c:v>
                </c:pt>
                <c:pt idx="1294">
                  <c:v>58866.141</c:v>
                </c:pt>
                <c:pt idx="1295">
                  <c:v>58867.165</c:v>
                </c:pt>
                <c:pt idx="1296">
                  <c:v>58868.189</c:v>
                </c:pt>
                <c:pt idx="1297">
                  <c:v>58869.213</c:v>
                </c:pt>
                <c:pt idx="1298">
                  <c:v>58870.237</c:v>
                </c:pt>
                <c:pt idx="1299">
                  <c:v>58871.261</c:v>
                </c:pt>
                <c:pt idx="1300">
                  <c:v>58872.285</c:v>
                </c:pt>
                <c:pt idx="1301">
                  <c:v>58873.309</c:v>
                </c:pt>
                <c:pt idx="1302">
                  <c:v>58874.333</c:v>
                </c:pt>
                <c:pt idx="1303">
                  <c:v>58875.357</c:v>
                </c:pt>
                <c:pt idx="1304">
                  <c:v>58876.381</c:v>
                </c:pt>
                <c:pt idx="1305">
                  <c:v>58877.405</c:v>
                </c:pt>
                <c:pt idx="1306">
                  <c:v>58878.429</c:v>
                </c:pt>
                <c:pt idx="1307">
                  <c:v>58879.453</c:v>
                </c:pt>
                <c:pt idx="1308">
                  <c:v>58880.477</c:v>
                </c:pt>
                <c:pt idx="1309">
                  <c:v>58881.501</c:v>
                </c:pt>
                <c:pt idx="1310">
                  <c:v>58882.525</c:v>
                </c:pt>
                <c:pt idx="1311">
                  <c:v>58883.549</c:v>
                </c:pt>
                <c:pt idx="1312">
                  <c:v>58884.573</c:v>
                </c:pt>
                <c:pt idx="1313">
                  <c:v>58885.597</c:v>
                </c:pt>
                <c:pt idx="1314">
                  <c:v>58886.621</c:v>
                </c:pt>
                <c:pt idx="1315">
                  <c:v>58887.645</c:v>
                </c:pt>
                <c:pt idx="1316">
                  <c:v>58888.669</c:v>
                </c:pt>
                <c:pt idx="1317">
                  <c:v>58889.693</c:v>
                </c:pt>
                <c:pt idx="1318">
                  <c:v>58890.717</c:v>
                </c:pt>
                <c:pt idx="1319">
                  <c:v>58891.741</c:v>
                </c:pt>
                <c:pt idx="1320">
                  <c:v>58892.765</c:v>
                </c:pt>
                <c:pt idx="1321">
                  <c:v>58893.789</c:v>
                </c:pt>
                <c:pt idx="1322">
                  <c:v>58894.813</c:v>
                </c:pt>
                <c:pt idx="1323">
                  <c:v>58895.837</c:v>
                </c:pt>
                <c:pt idx="1324">
                  <c:v>58896.861</c:v>
                </c:pt>
                <c:pt idx="1325">
                  <c:v>58897.885</c:v>
                </c:pt>
                <c:pt idx="1326">
                  <c:v>58898.909</c:v>
                </c:pt>
                <c:pt idx="1327">
                  <c:v>58899.933</c:v>
                </c:pt>
                <c:pt idx="1328">
                  <c:v>58900.957</c:v>
                </c:pt>
                <c:pt idx="1329">
                  <c:v>58901.981</c:v>
                </c:pt>
                <c:pt idx="1330">
                  <c:v>58903.005</c:v>
                </c:pt>
                <c:pt idx="1331">
                  <c:v>58904.029</c:v>
                </c:pt>
                <c:pt idx="1332">
                  <c:v>58905.053</c:v>
                </c:pt>
                <c:pt idx="1333">
                  <c:v>58906.077</c:v>
                </c:pt>
                <c:pt idx="1334">
                  <c:v>58907.101</c:v>
                </c:pt>
                <c:pt idx="1335">
                  <c:v>58908.125</c:v>
                </c:pt>
                <c:pt idx="1336">
                  <c:v>58909.149</c:v>
                </c:pt>
                <c:pt idx="1337">
                  <c:v>58910.173</c:v>
                </c:pt>
                <c:pt idx="1338">
                  <c:v>58911.197</c:v>
                </c:pt>
                <c:pt idx="1339">
                  <c:v>58912.221</c:v>
                </c:pt>
                <c:pt idx="1340">
                  <c:v>58913.245</c:v>
                </c:pt>
                <c:pt idx="1341">
                  <c:v>58914.269</c:v>
                </c:pt>
                <c:pt idx="1342">
                  <c:v>58915.293</c:v>
                </c:pt>
                <c:pt idx="1343">
                  <c:v>58916.317</c:v>
                </c:pt>
                <c:pt idx="1344">
                  <c:v>58917.341</c:v>
                </c:pt>
                <c:pt idx="1345">
                  <c:v>58918.365</c:v>
                </c:pt>
                <c:pt idx="1346">
                  <c:v>58919.389</c:v>
                </c:pt>
                <c:pt idx="1347">
                  <c:v>58920.413</c:v>
                </c:pt>
                <c:pt idx="1348">
                  <c:v>58921.437</c:v>
                </c:pt>
                <c:pt idx="1349">
                  <c:v>58922.461</c:v>
                </c:pt>
                <c:pt idx="1350">
                  <c:v>58923.485</c:v>
                </c:pt>
                <c:pt idx="1351">
                  <c:v>58924.509</c:v>
                </c:pt>
                <c:pt idx="1352">
                  <c:v>58925.533</c:v>
                </c:pt>
                <c:pt idx="1353">
                  <c:v>58926.557</c:v>
                </c:pt>
                <c:pt idx="1354">
                  <c:v>58927.581</c:v>
                </c:pt>
                <c:pt idx="1355">
                  <c:v>58928.605</c:v>
                </c:pt>
                <c:pt idx="1356">
                  <c:v>58929.629</c:v>
                </c:pt>
                <c:pt idx="1357">
                  <c:v>58930.653</c:v>
                </c:pt>
                <c:pt idx="1358">
                  <c:v>58931.677</c:v>
                </c:pt>
                <c:pt idx="1359">
                  <c:v>58932.701</c:v>
                </c:pt>
                <c:pt idx="1360">
                  <c:v>58933.725</c:v>
                </c:pt>
                <c:pt idx="1361">
                  <c:v>58934.749</c:v>
                </c:pt>
                <c:pt idx="1362">
                  <c:v>58935.773</c:v>
                </c:pt>
                <c:pt idx="1363">
                  <c:v>58936.797</c:v>
                </c:pt>
                <c:pt idx="1364">
                  <c:v>58937.821</c:v>
                </c:pt>
                <c:pt idx="1365">
                  <c:v>58938.845</c:v>
                </c:pt>
                <c:pt idx="1366">
                  <c:v>58939.869</c:v>
                </c:pt>
                <c:pt idx="1367">
                  <c:v>58940.893</c:v>
                </c:pt>
                <c:pt idx="1368">
                  <c:v>58941.917</c:v>
                </c:pt>
                <c:pt idx="1369">
                  <c:v>58942.941</c:v>
                </c:pt>
                <c:pt idx="1370">
                  <c:v>58943.965</c:v>
                </c:pt>
                <c:pt idx="1371">
                  <c:v>58944.989</c:v>
                </c:pt>
                <c:pt idx="1372">
                  <c:v>58946.013</c:v>
                </c:pt>
                <c:pt idx="1373">
                  <c:v>58947.037</c:v>
                </c:pt>
                <c:pt idx="1374">
                  <c:v>58948.061</c:v>
                </c:pt>
                <c:pt idx="1375">
                  <c:v>58949.085</c:v>
                </c:pt>
                <c:pt idx="1376">
                  <c:v>58950.109</c:v>
                </c:pt>
                <c:pt idx="1377">
                  <c:v>58951.133</c:v>
                </c:pt>
                <c:pt idx="1378">
                  <c:v>58952.157</c:v>
                </c:pt>
                <c:pt idx="1379">
                  <c:v>58953.181</c:v>
                </c:pt>
                <c:pt idx="1380">
                  <c:v>58954.205</c:v>
                </c:pt>
                <c:pt idx="1381">
                  <c:v>58955.229</c:v>
                </c:pt>
                <c:pt idx="1382">
                  <c:v>58956.253</c:v>
                </c:pt>
                <c:pt idx="1383">
                  <c:v>58957.277</c:v>
                </c:pt>
                <c:pt idx="1384">
                  <c:v>58958.301</c:v>
                </c:pt>
                <c:pt idx="1385">
                  <c:v>58959.325</c:v>
                </c:pt>
                <c:pt idx="1386">
                  <c:v>58960.349</c:v>
                </c:pt>
                <c:pt idx="1387">
                  <c:v>58961.373</c:v>
                </c:pt>
                <c:pt idx="1388">
                  <c:v>58962.397</c:v>
                </c:pt>
                <c:pt idx="1389">
                  <c:v>58963.421</c:v>
                </c:pt>
                <c:pt idx="1390">
                  <c:v>58964.445</c:v>
                </c:pt>
                <c:pt idx="1391">
                  <c:v>58965.469</c:v>
                </c:pt>
                <c:pt idx="1392">
                  <c:v>58966.493</c:v>
                </c:pt>
                <c:pt idx="1393">
                  <c:v>58967.517</c:v>
                </c:pt>
                <c:pt idx="1394">
                  <c:v>58968.541</c:v>
                </c:pt>
                <c:pt idx="1395">
                  <c:v>58969.565</c:v>
                </c:pt>
                <c:pt idx="1396">
                  <c:v>58970.589</c:v>
                </c:pt>
                <c:pt idx="1397">
                  <c:v>58971.613</c:v>
                </c:pt>
                <c:pt idx="1398">
                  <c:v>58972.637</c:v>
                </c:pt>
                <c:pt idx="1399">
                  <c:v>58973.661</c:v>
                </c:pt>
                <c:pt idx="1400">
                  <c:v>58974.685</c:v>
                </c:pt>
                <c:pt idx="1401">
                  <c:v>58975.709</c:v>
                </c:pt>
                <c:pt idx="1402">
                  <c:v>58976.733</c:v>
                </c:pt>
                <c:pt idx="1403">
                  <c:v>58977.757</c:v>
                </c:pt>
                <c:pt idx="1404">
                  <c:v>58978.781</c:v>
                </c:pt>
                <c:pt idx="1405">
                  <c:v>58979.805</c:v>
                </c:pt>
                <c:pt idx="1406">
                  <c:v>58980.829</c:v>
                </c:pt>
                <c:pt idx="1407">
                  <c:v>58981.853</c:v>
                </c:pt>
                <c:pt idx="1408">
                  <c:v>58982.877</c:v>
                </c:pt>
                <c:pt idx="1409">
                  <c:v>58983.901</c:v>
                </c:pt>
                <c:pt idx="1410">
                  <c:v>58984.925</c:v>
                </c:pt>
                <c:pt idx="1411">
                  <c:v>58985.949</c:v>
                </c:pt>
                <c:pt idx="1412">
                  <c:v>58986.973</c:v>
                </c:pt>
                <c:pt idx="1413">
                  <c:v>58987.997</c:v>
                </c:pt>
                <c:pt idx="1414">
                  <c:v>58989.021</c:v>
                </c:pt>
                <c:pt idx="1415">
                  <c:v>58990.045</c:v>
                </c:pt>
                <c:pt idx="1416">
                  <c:v>58991.069</c:v>
                </c:pt>
                <c:pt idx="1417">
                  <c:v>58992.093</c:v>
                </c:pt>
                <c:pt idx="1418">
                  <c:v>58993.117</c:v>
                </c:pt>
                <c:pt idx="1419">
                  <c:v>58994.141</c:v>
                </c:pt>
                <c:pt idx="1420">
                  <c:v>58995.165</c:v>
                </c:pt>
                <c:pt idx="1421">
                  <c:v>58996.189</c:v>
                </c:pt>
                <c:pt idx="1422">
                  <c:v>58997.213</c:v>
                </c:pt>
                <c:pt idx="1423">
                  <c:v>58998.237</c:v>
                </c:pt>
                <c:pt idx="1424">
                  <c:v>58999.261</c:v>
                </c:pt>
                <c:pt idx="1425">
                  <c:v>59000.285</c:v>
                </c:pt>
                <c:pt idx="1426">
                  <c:v>59001.309</c:v>
                </c:pt>
                <c:pt idx="1427">
                  <c:v>59002.333</c:v>
                </c:pt>
                <c:pt idx="1428">
                  <c:v>59003.357</c:v>
                </c:pt>
                <c:pt idx="1429">
                  <c:v>59004.381</c:v>
                </c:pt>
                <c:pt idx="1430">
                  <c:v>59005.405</c:v>
                </c:pt>
                <c:pt idx="1431">
                  <c:v>59006.429</c:v>
                </c:pt>
                <c:pt idx="1432">
                  <c:v>59007.453</c:v>
                </c:pt>
                <c:pt idx="1433">
                  <c:v>59008.477</c:v>
                </c:pt>
                <c:pt idx="1434">
                  <c:v>59009.501</c:v>
                </c:pt>
                <c:pt idx="1435">
                  <c:v>59010.525</c:v>
                </c:pt>
                <c:pt idx="1436">
                  <c:v>59011.549</c:v>
                </c:pt>
                <c:pt idx="1437">
                  <c:v>59012.573</c:v>
                </c:pt>
                <c:pt idx="1438">
                  <c:v>59013.597</c:v>
                </c:pt>
                <c:pt idx="1439">
                  <c:v>59014.621</c:v>
                </c:pt>
                <c:pt idx="1440">
                  <c:v>59015.645</c:v>
                </c:pt>
                <c:pt idx="1441">
                  <c:v>59016.669</c:v>
                </c:pt>
                <c:pt idx="1442">
                  <c:v>59017.693</c:v>
                </c:pt>
                <c:pt idx="1443">
                  <c:v>59018.717</c:v>
                </c:pt>
                <c:pt idx="1444">
                  <c:v>59019.741</c:v>
                </c:pt>
                <c:pt idx="1445">
                  <c:v>59020.765</c:v>
                </c:pt>
                <c:pt idx="1446">
                  <c:v>59021.789</c:v>
                </c:pt>
                <c:pt idx="1447">
                  <c:v>59022.813</c:v>
                </c:pt>
                <c:pt idx="1448">
                  <c:v>59023.837</c:v>
                </c:pt>
                <c:pt idx="1449">
                  <c:v>59024.861</c:v>
                </c:pt>
                <c:pt idx="1450">
                  <c:v>59025.885</c:v>
                </c:pt>
                <c:pt idx="1451">
                  <c:v>59026.909</c:v>
                </c:pt>
                <c:pt idx="1452">
                  <c:v>59027.933</c:v>
                </c:pt>
                <c:pt idx="1453">
                  <c:v>59028.957</c:v>
                </c:pt>
                <c:pt idx="1454">
                  <c:v>59029.981</c:v>
                </c:pt>
                <c:pt idx="1455">
                  <c:v>59031.005</c:v>
                </c:pt>
                <c:pt idx="1456">
                  <c:v>59032.029</c:v>
                </c:pt>
                <c:pt idx="1457">
                  <c:v>59033.053</c:v>
                </c:pt>
                <c:pt idx="1458">
                  <c:v>59034.077</c:v>
                </c:pt>
                <c:pt idx="1459">
                  <c:v>59035.101</c:v>
                </c:pt>
                <c:pt idx="1460">
                  <c:v>59036.125</c:v>
                </c:pt>
                <c:pt idx="1461">
                  <c:v>59037.149</c:v>
                </c:pt>
                <c:pt idx="1462">
                  <c:v>59038.173</c:v>
                </c:pt>
                <c:pt idx="1463">
                  <c:v>59039.197</c:v>
                </c:pt>
                <c:pt idx="1464">
                  <c:v>59040.221</c:v>
                </c:pt>
                <c:pt idx="1465">
                  <c:v>59041.245</c:v>
                </c:pt>
                <c:pt idx="1466">
                  <c:v>59042.269</c:v>
                </c:pt>
                <c:pt idx="1467">
                  <c:v>59043.293</c:v>
                </c:pt>
                <c:pt idx="1468">
                  <c:v>59044.317</c:v>
                </c:pt>
                <c:pt idx="1469">
                  <c:v>59045.341</c:v>
                </c:pt>
                <c:pt idx="1470">
                  <c:v>59046.365</c:v>
                </c:pt>
                <c:pt idx="1471">
                  <c:v>59047.389</c:v>
                </c:pt>
                <c:pt idx="1472">
                  <c:v>59048.413</c:v>
                </c:pt>
                <c:pt idx="1473">
                  <c:v>59049.437</c:v>
                </c:pt>
                <c:pt idx="1474">
                  <c:v>59050.461</c:v>
                </c:pt>
                <c:pt idx="1475">
                  <c:v>59051.485</c:v>
                </c:pt>
                <c:pt idx="1476">
                  <c:v>59052.509</c:v>
                </c:pt>
                <c:pt idx="1477">
                  <c:v>59053.533</c:v>
                </c:pt>
                <c:pt idx="1478">
                  <c:v>59054.557</c:v>
                </c:pt>
                <c:pt idx="1479">
                  <c:v>59055.581</c:v>
                </c:pt>
                <c:pt idx="1480">
                  <c:v>59056.605</c:v>
                </c:pt>
                <c:pt idx="1481">
                  <c:v>59057.629</c:v>
                </c:pt>
                <c:pt idx="1482">
                  <c:v>59058.653</c:v>
                </c:pt>
                <c:pt idx="1483">
                  <c:v>59059.677</c:v>
                </c:pt>
                <c:pt idx="1484">
                  <c:v>59060.701</c:v>
                </c:pt>
                <c:pt idx="1485">
                  <c:v>59061.725</c:v>
                </c:pt>
                <c:pt idx="1486">
                  <c:v>59062.749</c:v>
                </c:pt>
                <c:pt idx="1487">
                  <c:v>59063.773</c:v>
                </c:pt>
                <c:pt idx="1488">
                  <c:v>59064.797</c:v>
                </c:pt>
                <c:pt idx="1489">
                  <c:v>59065.821</c:v>
                </c:pt>
                <c:pt idx="1490">
                  <c:v>59066.845</c:v>
                </c:pt>
                <c:pt idx="1491">
                  <c:v>59067.869</c:v>
                </c:pt>
                <c:pt idx="1492">
                  <c:v>59068.893</c:v>
                </c:pt>
                <c:pt idx="1493">
                  <c:v>59069.917</c:v>
                </c:pt>
                <c:pt idx="1494">
                  <c:v>59070.941</c:v>
                </c:pt>
                <c:pt idx="1495">
                  <c:v>59071.965</c:v>
                </c:pt>
                <c:pt idx="1496">
                  <c:v>59072.989</c:v>
                </c:pt>
                <c:pt idx="1497">
                  <c:v>59074.013</c:v>
                </c:pt>
                <c:pt idx="1498">
                  <c:v>59075.037</c:v>
                </c:pt>
                <c:pt idx="1499">
                  <c:v>59076.061</c:v>
                </c:pt>
                <c:pt idx="1500">
                  <c:v>59077.085</c:v>
                </c:pt>
                <c:pt idx="1501">
                  <c:v>59078.109</c:v>
                </c:pt>
                <c:pt idx="1502">
                  <c:v>59079.133</c:v>
                </c:pt>
                <c:pt idx="1503">
                  <c:v>59080.157</c:v>
                </c:pt>
                <c:pt idx="1504">
                  <c:v>59081.181</c:v>
                </c:pt>
                <c:pt idx="1505">
                  <c:v>59082.205</c:v>
                </c:pt>
                <c:pt idx="1506">
                  <c:v>59083.229</c:v>
                </c:pt>
                <c:pt idx="1507">
                  <c:v>59084.253</c:v>
                </c:pt>
                <c:pt idx="1508">
                  <c:v>59085.277</c:v>
                </c:pt>
                <c:pt idx="1509">
                  <c:v>59086.301</c:v>
                </c:pt>
                <c:pt idx="1510">
                  <c:v>59087.325</c:v>
                </c:pt>
                <c:pt idx="1511">
                  <c:v>59088.349</c:v>
                </c:pt>
                <c:pt idx="1512">
                  <c:v>59089.373</c:v>
                </c:pt>
                <c:pt idx="1513">
                  <c:v>59090.397</c:v>
                </c:pt>
                <c:pt idx="1514">
                  <c:v>59091.421</c:v>
                </c:pt>
                <c:pt idx="1515">
                  <c:v>59092.445</c:v>
                </c:pt>
                <c:pt idx="1516">
                  <c:v>59093.469</c:v>
                </c:pt>
                <c:pt idx="1517">
                  <c:v>59094.493</c:v>
                </c:pt>
                <c:pt idx="1518">
                  <c:v>59095.517</c:v>
                </c:pt>
                <c:pt idx="1519">
                  <c:v>59096.541</c:v>
                </c:pt>
                <c:pt idx="1520">
                  <c:v>59097.565</c:v>
                </c:pt>
                <c:pt idx="1521">
                  <c:v>59098.589</c:v>
                </c:pt>
                <c:pt idx="1522">
                  <c:v>59099.613</c:v>
                </c:pt>
                <c:pt idx="1523">
                  <c:v>59100.637</c:v>
                </c:pt>
                <c:pt idx="1524">
                  <c:v>59101.661</c:v>
                </c:pt>
                <c:pt idx="1525">
                  <c:v>59102.685</c:v>
                </c:pt>
                <c:pt idx="1526">
                  <c:v>59103.709</c:v>
                </c:pt>
                <c:pt idx="1527">
                  <c:v>59104.733</c:v>
                </c:pt>
                <c:pt idx="1528">
                  <c:v>59105.757</c:v>
                </c:pt>
                <c:pt idx="1529">
                  <c:v>59106.781</c:v>
                </c:pt>
                <c:pt idx="1530">
                  <c:v>59107.805</c:v>
                </c:pt>
                <c:pt idx="1531">
                  <c:v>59108.829</c:v>
                </c:pt>
                <c:pt idx="1532">
                  <c:v>59109.853</c:v>
                </c:pt>
                <c:pt idx="1533">
                  <c:v>59110.877</c:v>
                </c:pt>
                <c:pt idx="1534">
                  <c:v>59111.901</c:v>
                </c:pt>
                <c:pt idx="1535">
                  <c:v>59112.925</c:v>
                </c:pt>
                <c:pt idx="1536">
                  <c:v>59113.949</c:v>
                </c:pt>
                <c:pt idx="1537">
                  <c:v>59114.973</c:v>
                </c:pt>
                <c:pt idx="1538">
                  <c:v>59115.997</c:v>
                </c:pt>
                <c:pt idx="1539">
                  <c:v>59117.021</c:v>
                </c:pt>
                <c:pt idx="1540">
                  <c:v>59118.045</c:v>
                </c:pt>
                <c:pt idx="1541">
                  <c:v>59119.069</c:v>
                </c:pt>
                <c:pt idx="1542">
                  <c:v>59120.093</c:v>
                </c:pt>
                <c:pt idx="1543">
                  <c:v>59121.117</c:v>
                </c:pt>
                <c:pt idx="1544">
                  <c:v>59122.141</c:v>
                </c:pt>
                <c:pt idx="1545">
                  <c:v>59123.165</c:v>
                </c:pt>
                <c:pt idx="1546">
                  <c:v>59124.189</c:v>
                </c:pt>
                <c:pt idx="1547">
                  <c:v>59125.213</c:v>
                </c:pt>
                <c:pt idx="1548">
                  <c:v>59126.237</c:v>
                </c:pt>
                <c:pt idx="1549">
                  <c:v>59127.261</c:v>
                </c:pt>
                <c:pt idx="1550">
                  <c:v>59128.285</c:v>
                </c:pt>
                <c:pt idx="1551">
                  <c:v>59129.309</c:v>
                </c:pt>
                <c:pt idx="1552">
                  <c:v>59130.333</c:v>
                </c:pt>
                <c:pt idx="1553">
                  <c:v>59131.357</c:v>
                </c:pt>
                <c:pt idx="1554">
                  <c:v>59132.381</c:v>
                </c:pt>
                <c:pt idx="1555">
                  <c:v>59133.405</c:v>
                </c:pt>
                <c:pt idx="1556">
                  <c:v>59134.429</c:v>
                </c:pt>
                <c:pt idx="1557">
                  <c:v>59135.453</c:v>
                </c:pt>
                <c:pt idx="1558">
                  <c:v>59136.477</c:v>
                </c:pt>
                <c:pt idx="1559">
                  <c:v>59137.501</c:v>
                </c:pt>
                <c:pt idx="1560">
                  <c:v>59138.525</c:v>
                </c:pt>
                <c:pt idx="1561">
                  <c:v>59139.549</c:v>
                </c:pt>
                <c:pt idx="1562">
                  <c:v>59140.573</c:v>
                </c:pt>
                <c:pt idx="1563">
                  <c:v>59141.597</c:v>
                </c:pt>
                <c:pt idx="1564">
                  <c:v>59142.621</c:v>
                </c:pt>
                <c:pt idx="1565">
                  <c:v>59143.645</c:v>
                </c:pt>
                <c:pt idx="1566">
                  <c:v>59144.669</c:v>
                </c:pt>
                <c:pt idx="1567">
                  <c:v>59145.693</c:v>
                </c:pt>
                <c:pt idx="1568">
                  <c:v>59146.717</c:v>
                </c:pt>
                <c:pt idx="1569">
                  <c:v>59147.741</c:v>
                </c:pt>
                <c:pt idx="1570">
                  <c:v>59148.765</c:v>
                </c:pt>
                <c:pt idx="1571">
                  <c:v>59149.789</c:v>
                </c:pt>
                <c:pt idx="1572">
                  <c:v>59150.813</c:v>
                </c:pt>
                <c:pt idx="1573">
                  <c:v>59151.837</c:v>
                </c:pt>
                <c:pt idx="1574">
                  <c:v>59152.861</c:v>
                </c:pt>
                <c:pt idx="1575">
                  <c:v>59153.885</c:v>
                </c:pt>
                <c:pt idx="1576">
                  <c:v>59154.909</c:v>
                </c:pt>
                <c:pt idx="1577">
                  <c:v>59155.933</c:v>
                </c:pt>
                <c:pt idx="1578">
                  <c:v>59156.957</c:v>
                </c:pt>
                <c:pt idx="1579">
                  <c:v>59157.981</c:v>
                </c:pt>
                <c:pt idx="1580">
                  <c:v>59159.005</c:v>
                </c:pt>
                <c:pt idx="1581">
                  <c:v>59160.029</c:v>
                </c:pt>
                <c:pt idx="1582">
                  <c:v>59161.053</c:v>
                </c:pt>
                <c:pt idx="1583">
                  <c:v>59162.077</c:v>
                </c:pt>
                <c:pt idx="1584">
                  <c:v>59163.101</c:v>
                </c:pt>
                <c:pt idx="1585">
                  <c:v>59164.125</c:v>
                </c:pt>
                <c:pt idx="1586">
                  <c:v>59165.149</c:v>
                </c:pt>
                <c:pt idx="1587">
                  <c:v>59166.173</c:v>
                </c:pt>
                <c:pt idx="1588">
                  <c:v>59167.197</c:v>
                </c:pt>
                <c:pt idx="1589">
                  <c:v>59168.221</c:v>
                </c:pt>
                <c:pt idx="1590">
                  <c:v>59169.245</c:v>
                </c:pt>
                <c:pt idx="1591">
                  <c:v>59170.269</c:v>
                </c:pt>
                <c:pt idx="1592">
                  <c:v>59171.293</c:v>
                </c:pt>
                <c:pt idx="1593">
                  <c:v>59172.317</c:v>
                </c:pt>
                <c:pt idx="1594">
                  <c:v>59173.341</c:v>
                </c:pt>
                <c:pt idx="1595">
                  <c:v>59174.365</c:v>
                </c:pt>
                <c:pt idx="1596">
                  <c:v>59175.389</c:v>
                </c:pt>
                <c:pt idx="1597">
                  <c:v>59176.413</c:v>
                </c:pt>
                <c:pt idx="1598">
                  <c:v>59177.437</c:v>
                </c:pt>
                <c:pt idx="1599">
                  <c:v>59178.461</c:v>
                </c:pt>
                <c:pt idx="1600">
                  <c:v>59179.485</c:v>
                </c:pt>
                <c:pt idx="1601">
                  <c:v>59180.509</c:v>
                </c:pt>
                <c:pt idx="1602">
                  <c:v>59181.533</c:v>
                </c:pt>
                <c:pt idx="1603">
                  <c:v>59182.557</c:v>
                </c:pt>
                <c:pt idx="1604">
                  <c:v>59183.581</c:v>
                </c:pt>
                <c:pt idx="1605">
                  <c:v>59184.605</c:v>
                </c:pt>
                <c:pt idx="1606">
                  <c:v>59185.629</c:v>
                </c:pt>
                <c:pt idx="1607">
                  <c:v>59186.653</c:v>
                </c:pt>
                <c:pt idx="1608">
                  <c:v>59187.677</c:v>
                </c:pt>
                <c:pt idx="1609">
                  <c:v>59188.701</c:v>
                </c:pt>
                <c:pt idx="1610">
                  <c:v>59189.725</c:v>
                </c:pt>
                <c:pt idx="1611">
                  <c:v>59190.749</c:v>
                </c:pt>
                <c:pt idx="1612">
                  <c:v>59191.773</c:v>
                </c:pt>
                <c:pt idx="1613">
                  <c:v>59192.797</c:v>
                </c:pt>
                <c:pt idx="1614">
                  <c:v>59193.821</c:v>
                </c:pt>
                <c:pt idx="1615">
                  <c:v>59194.845</c:v>
                </c:pt>
                <c:pt idx="1616">
                  <c:v>59195.869</c:v>
                </c:pt>
                <c:pt idx="1617">
                  <c:v>59196.893</c:v>
                </c:pt>
                <c:pt idx="1618">
                  <c:v>59197.917</c:v>
                </c:pt>
                <c:pt idx="1619">
                  <c:v>59198.941</c:v>
                </c:pt>
                <c:pt idx="1620">
                  <c:v>59199.965</c:v>
                </c:pt>
                <c:pt idx="1621">
                  <c:v>59200.989</c:v>
                </c:pt>
                <c:pt idx="1622">
                  <c:v>59202.013</c:v>
                </c:pt>
                <c:pt idx="1623">
                  <c:v>59203.037</c:v>
                </c:pt>
                <c:pt idx="1624">
                  <c:v>59204.061</c:v>
                </c:pt>
                <c:pt idx="1625">
                  <c:v>59205.085</c:v>
                </c:pt>
                <c:pt idx="1626">
                  <c:v>59206.109</c:v>
                </c:pt>
                <c:pt idx="1627">
                  <c:v>59207.133</c:v>
                </c:pt>
                <c:pt idx="1628">
                  <c:v>59208.157</c:v>
                </c:pt>
                <c:pt idx="1629">
                  <c:v>59209.181</c:v>
                </c:pt>
                <c:pt idx="1630">
                  <c:v>59210.205</c:v>
                </c:pt>
                <c:pt idx="1631">
                  <c:v>59211.229</c:v>
                </c:pt>
                <c:pt idx="1632">
                  <c:v>59212.253</c:v>
                </c:pt>
                <c:pt idx="1633">
                  <c:v>59213.277</c:v>
                </c:pt>
                <c:pt idx="1634">
                  <c:v>59214.301</c:v>
                </c:pt>
                <c:pt idx="1635">
                  <c:v>59215.325</c:v>
                </c:pt>
                <c:pt idx="1636">
                  <c:v>59216.349</c:v>
                </c:pt>
                <c:pt idx="1637">
                  <c:v>59217.373</c:v>
                </c:pt>
                <c:pt idx="1638">
                  <c:v>59218.397</c:v>
                </c:pt>
                <c:pt idx="1639">
                  <c:v>59219.421</c:v>
                </c:pt>
                <c:pt idx="1640">
                  <c:v>59220.445</c:v>
                </c:pt>
                <c:pt idx="1641">
                  <c:v>59221.469</c:v>
                </c:pt>
                <c:pt idx="1642">
                  <c:v>59222.493</c:v>
                </c:pt>
                <c:pt idx="1643">
                  <c:v>59223.517</c:v>
                </c:pt>
                <c:pt idx="1644">
                  <c:v>59224.541</c:v>
                </c:pt>
                <c:pt idx="1645">
                  <c:v>59225.565</c:v>
                </c:pt>
                <c:pt idx="1646">
                  <c:v>59226.589</c:v>
                </c:pt>
                <c:pt idx="1647">
                  <c:v>59227.613</c:v>
                </c:pt>
                <c:pt idx="1648">
                  <c:v>59228.637</c:v>
                </c:pt>
                <c:pt idx="1649">
                  <c:v>59229.661</c:v>
                </c:pt>
                <c:pt idx="1650">
                  <c:v>59230.685</c:v>
                </c:pt>
                <c:pt idx="1651">
                  <c:v>59231.709</c:v>
                </c:pt>
                <c:pt idx="1652">
                  <c:v>59232.733</c:v>
                </c:pt>
                <c:pt idx="1653">
                  <c:v>59233.757</c:v>
                </c:pt>
                <c:pt idx="1654">
                  <c:v>59234.781</c:v>
                </c:pt>
                <c:pt idx="1655">
                  <c:v>59235.805</c:v>
                </c:pt>
                <c:pt idx="1656">
                  <c:v>59236.829</c:v>
                </c:pt>
                <c:pt idx="1657">
                  <c:v>59237.853</c:v>
                </c:pt>
                <c:pt idx="1658">
                  <c:v>59238.877</c:v>
                </c:pt>
                <c:pt idx="1659">
                  <c:v>59239.901</c:v>
                </c:pt>
                <c:pt idx="1660">
                  <c:v>59240.925</c:v>
                </c:pt>
                <c:pt idx="1661">
                  <c:v>59241.949</c:v>
                </c:pt>
                <c:pt idx="1662">
                  <c:v>59242.973</c:v>
                </c:pt>
                <c:pt idx="1663">
                  <c:v>59243.997</c:v>
                </c:pt>
                <c:pt idx="1664">
                  <c:v>59245.021</c:v>
                </c:pt>
                <c:pt idx="1665">
                  <c:v>59246.045</c:v>
                </c:pt>
                <c:pt idx="1666">
                  <c:v>59247.069</c:v>
                </c:pt>
                <c:pt idx="1667">
                  <c:v>59248.093</c:v>
                </c:pt>
                <c:pt idx="1668">
                  <c:v>59249.117</c:v>
                </c:pt>
                <c:pt idx="1669">
                  <c:v>59250.141</c:v>
                </c:pt>
                <c:pt idx="1670">
                  <c:v>59251.165</c:v>
                </c:pt>
                <c:pt idx="1671">
                  <c:v>59252.189</c:v>
                </c:pt>
                <c:pt idx="1672">
                  <c:v>59253.213</c:v>
                </c:pt>
                <c:pt idx="1673">
                  <c:v>59254.237</c:v>
                </c:pt>
                <c:pt idx="1674">
                  <c:v>59255.261</c:v>
                </c:pt>
                <c:pt idx="1675">
                  <c:v>59256.285</c:v>
                </c:pt>
                <c:pt idx="1676">
                  <c:v>59257.309</c:v>
                </c:pt>
                <c:pt idx="1677">
                  <c:v>59258.333</c:v>
                </c:pt>
                <c:pt idx="1678">
                  <c:v>59259.357</c:v>
                </c:pt>
                <c:pt idx="1679">
                  <c:v>59260.381</c:v>
                </c:pt>
                <c:pt idx="1680">
                  <c:v>59261.405</c:v>
                </c:pt>
                <c:pt idx="1681">
                  <c:v>59262.429</c:v>
                </c:pt>
                <c:pt idx="1682">
                  <c:v>59263.453</c:v>
                </c:pt>
                <c:pt idx="1683">
                  <c:v>59264.477</c:v>
                </c:pt>
                <c:pt idx="1684">
                  <c:v>59265.501</c:v>
                </c:pt>
                <c:pt idx="1685">
                  <c:v>59266.525</c:v>
                </c:pt>
                <c:pt idx="1686">
                  <c:v>59267.549</c:v>
                </c:pt>
                <c:pt idx="1687">
                  <c:v>59268.573</c:v>
                </c:pt>
                <c:pt idx="1688">
                  <c:v>59269.597</c:v>
                </c:pt>
                <c:pt idx="1689">
                  <c:v>59270.621</c:v>
                </c:pt>
                <c:pt idx="1690">
                  <c:v>59271.645</c:v>
                </c:pt>
                <c:pt idx="1691">
                  <c:v>59272.669</c:v>
                </c:pt>
                <c:pt idx="1692">
                  <c:v>59273.693</c:v>
                </c:pt>
                <c:pt idx="1693">
                  <c:v>59274.717</c:v>
                </c:pt>
                <c:pt idx="1694">
                  <c:v>59275.741</c:v>
                </c:pt>
                <c:pt idx="1695">
                  <c:v>59276.765</c:v>
                </c:pt>
                <c:pt idx="1696">
                  <c:v>59277.789</c:v>
                </c:pt>
                <c:pt idx="1697">
                  <c:v>59278.813</c:v>
                </c:pt>
                <c:pt idx="1698">
                  <c:v>59279.837</c:v>
                </c:pt>
                <c:pt idx="1699">
                  <c:v>59280.861</c:v>
                </c:pt>
                <c:pt idx="1700">
                  <c:v>59281.885</c:v>
                </c:pt>
                <c:pt idx="1701">
                  <c:v>59282.909</c:v>
                </c:pt>
                <c:pt idx="1702">
                  <c:v>59283.933</c:v>
                </c:pt>
                <c:pt idx="1703">
                  <c:v>59284.957</c:v>
                </c:pt>
                <c:pt idx="1704">
                  <c:v>59285.981</c:v>
                </c:pt>
                <c:pt idx="1705">
                  <c:v>59287.005</c:v>
                </c:pt>
                <c:pt idx="1706">
                  <c:v>59288.029</c:v>
                </c:pt>
                <c:pt idx="1707">
                  <c:v>59289.053</c:v>
                </c:pt>
                <c:pt idx="1708">
                  <c:v>59290.077</c:v>
                </c:pt>
                <c:pt idx="1709">
                  <c:v>59291.101</c:v>
                </c:pt>
                <c:pt idx="1710">
                  <c:v>59292.125</c:v>
                </c:pt>
                <c:pt idx="1711">
                  <c:v>59293.149</c:v>
                </c:pt>
                <c:pt idx="1712">
                  <c:v>59294.173</c:v>
                </c:pt>
                <c:pt idx="1713">
                  <c:v>59295.197</c:v>
                </c:pt>
                <c:pt idx="1714">
                  <c:v>59296.221</c:v>
                </c:pt>
                <c:pt idx="1715">
                  <c:v>59297.245</c:v>
                </c:pt>
                <c:pt idx="1716">
                  <c:v>59298.269</c:v>
                </c:pt>
                <c:pt idx="1717">
                  <c:v>59299.293</c:v>
                </c:pt>
                <c:pt idx="1718">
                  <c:v>59300.317</c:v>
                </c:pt>
                <c:pt idx="1719">
                  <c:v>59301.341</c:v>
                </c:pt>
                <c:pt idx="1720">
                  <c:v>59302.365</c:v>
                </c:pt>
                <c:pt idx="1721">
                  <c:v>59303.389</c:v>
                </c:pt>
                <c:pt idx="1722">
                  <c:v>59304.413</c:v>
                </c:pt>
                <c:pt idx="1723">
                  <c:v>59305.437</c:v>
                </c:pt>
                <c:pt idx="1724">
                  <c:v>59306.461</c:v>
                </c:pt>
                <c:pt idx="1725">
                  <c:v>59307.485</c:v>
                </c:pt>
                <c:pt idx="1726">
                  <c:v>59308.509</c:v>
                </c:pt>
                <c:pt idx="1727">
                  <c:v>59309.533</c:v>
                </c:pt>
                <c:pt idx="1728">
                  <c:v>59310.557</c:v>
                </c:pt>
                <c:pt idx="1729">
                  <c:v>59311.581</c:v>
                </c:pt>
                <c:pt idx="1730">
                  <c:v>59312.605</c:v>
                </c:pt>
                <c:pt idx="1731">
                  <c:v>59313.629</c:v>
                </c:pt>
                <c:pt idx="1732">
                  <c:v>59314.653</c:v>
                </c:pt>
                <c:pt idx="1733">
                  <c:v>59315.677</c:v>
                </c:pt>
                <c:pt idx="1734">
                  <c:v>59316.701</c:v>
                </c:pt>
                <c:pt idx="1735">
                  <c:v>59317.725</c:v>
                </c:pt>
                <c:pt idx="1736">
                  <c:v>59318.749</c:v>
                </c:pt>
                <c:pt idx="1737">
                  <c:v>59319.773</c:v>
                </c:pt>
                <c:pt idx="1738">
                  <c:v>59320.797</c:v>
                </c:pt>
                <c:pt idx="1739">
                  <c:v>59321.821</c:v>
                </c:pt>
                <c:pt idx="1740">
                  <c:v>59322.845</c:v>
                </c:pt>
                <c:pt idx="1741">
                  <c:v>59323.869</c:v>
                </c:pt>
                <c:pt idx="1742">
                  <c:v>59324.893</c:v>
                </c:pt>
                <c:pt idx="1743">
                  <c:v>59325.917</c:v>
                </c:pt>
                <c:pt idx="1744">
                  <c:v>59326.941</c:v>
                </c:pt>
                <c:pt idx="1745">
                  <c:v>59327.965</c:v>
                </c:pt>
                <c:pt idx="1746">
                  <c:v>59328.989</c:v>
                </c:pt>
                <c:pt idx="1747">
                  <c:v>59330.013</c:v>
                </c:pt>
                <c:pt idx="1748">
                  <c:v>59331.037</c:v>
                </c:pt>
                <c:pt idx="1749">
                  <c:v>59332.061</c:v>
                </c:pt>
                <c:pt idx="1750">
                  <c:v>59333.085</c:v>
                </c:pt>
                <c:pt idx="1751">
                  <c:v>59334.109</c:v>
                </c:pt>
                <c:pt idx="1752">
                  <c:v>59335.133</c:v>
                </c:pt>
                <c:pt idx="1753">
                  <c:v>59336.157</c:v>
                </c:pt>
                <c:pt idx="1754">
                  <c:v>59337.181</c:v>
                </c:pt>
                <c:pt idx="1755">
                  <c:v>59338.205</c:v>
                </c:pt>
                <c:pt idx="1756">
                  <c:v>59339.229</c:v>
                </c:pt>
                <c:pt idx="1757">
                  <c:v>59340.253</c:v>
                </c:pt>
                <c:pt idx="1758">
                  <c:v>59341.277</c:v>
                </c:pt>
                <c:pt idx="1759">
                  <c:v>59342.301</c:v>
                </c:pt>
                <c:pt idx="1760">
                  <c:v>59343.325</c:v>
                </c:pt>
                <c:pt idx="1761">
                  <c:v>59344.349</c:v>
                </c:pt>
                <c:pt idx="1762">
                  <c:v>59345.373</c:v>
                </c:pt>
                <c:pt idx="1763">
                  <c:v>59346.397</c:v>
                </c:pt>
                <c:pt idx="1764">
                  <c:v>59347.421</c:v>
                </c:pt>
                <c:pt idx="1765">
                  <c:v>59348.445</c:v>
                </c:pt>
                <c:pt idx="1766">
                  <c:v>59349.469</c:v>
                </c:pt>
                <c:pt idx="1767">
                  <c:v>59350.493</c:v>
                </c:pt>
                <c:pt idx="1768">
                  <c:v>59351.517</c:v>
                </c:pt>
                <c:pt idx="1769">
                  <c:v>59352.541</c:v>
                </c:pt>
                <c:pt idx="1770">
                  <c:v>59353.565</c:v>
                </c:pt>
                <c:pt idx="1771">
                  <c:v>59354.589</c:v>
                </c:pt>
                <c:pt idx="1772">
                  <c:v>59355.613</c:v>
                </c:pt>
                <c:pt idx="1773">
                  <c:v>59356.637</c:v>
                </c:pt>
                <c:pt idx="1774">
                  <c:v>59357.661</c:v>
                </c:pt>
                <c:pt idx="1775">
                  <c:v>59358.685</c:v>
                </c:pt>
                <c:pt idx="1776">
                  <c:v>59359.709</c:v>
                </c:pt>
                <c:pt idx="1777">
                  <c:v>59360.733</c:v>
                </c:pt>
                <c:pt idx="1778">
                  <c:v>59361.757</c:v>
                </c:pt>
                <c:pt idx="1779">
                  <c:v>59362.781</c:v>
                </c:pt>
                <c:pt idx="1780">
                  <c:v>59363.805</c:v>
                </c:pt>
                <c:pt idx="1781">
                  <c:v>59364.829</c:v>
                </c:pt>
                <c:pt idx="1782">
                  <c:v>59365.853</c:v>
                </c:pt>
                <c:pt idx="1783">
                  <c:v>59366.877</c:v>
                </c:pt>
                <c:pt idx="1784">
                  <c:v>59367.901</c:v>
                </c:pt>
                <c:pt idx="1785">
                  <c:v>59368.925</c:v>
                </c:pt>
                <c:pt idx="1786">
                  <c:v>59369.949</c:v>
                </c:pt>
                <c:pt idx="1787">
                  <c:v>59370.973</c:v>
                </c:pt>
                <c:pt idx="1788">
                  <c:v>59371.997</c:v>
                </c:pt>
                <c:pt idx="1789">
                  <c:v>59373.021</c:v>
                </c:pt>
                <c:pt idx="1790">
                  <c:v>59374.045</c:v>
                </c:pt>
                <c:pt idx="1791">
                  <c:v>59375.069</c:v>
                </c:pt>
                <c:pt idx="1792">
                  <c:v>59376.093</c:v>
                </c:pt>
                <c:pt idx="1793">
                  <c:v>59377.117</c:v>
                </c:pt>
                <c:pt idx="1794">
                  <c:v>59378.141</c:v>
                </c:pt>
                <c:pt idx="1795">
                  <c:v>59379.165</c:v>
                </c:pt>
                <c:pt idx="1796">
                  <c:v>59380.189</c:v>
                </c:pt>
                <c:pt idx="1797">
                  <c:v>59381.213</c:v>
                </c:pt>
                <c:pt idx="1798">
                  <c:v>59382.237</c:v>
                </c:pt>
                <c:pt idx="1799">
                  <c:v>59383.261</c:v>
                </c:pt>
                <c:pt idx="1800">
                  <c:v>59384.285</c:v>
                </c:pt>
                <c:pt idx="1801">
                  <c:v>59385.309</c:v>
                </c:pt>
                <c:pt idx="1802">
                  <c:v>59386.333</c:v>
                </c:pt>
                <c:pt idx="1803">
                  <c:v>59387.357</c:v>
                </c:pt>
                <c:pt idx="1804">
                  <c:v>59388.381</c:v>
                </c:pt>
                <c:pt idx="1805">
                  <c:v>59389.405</c:v>
                </c:pt>
                <c:pt idx="1806">
                  <c:v>59390.429</c:v>
                </c:pt>
                <c:pt idx="1807">
                  <c:v>59391.453</c:v>
                </c:pt>
                <c:pt idx="1808">
                  <c:v>59392.477</c:v>
                </c:pt>
                <c:pt idx="1809">
                  <c:v>59393.501</c:v>
                </c:pt>
                <c:pt idx="1810">
                  <c:v>59394.525</c:v>
                </c:pt>
                <c:pt idx="1811">
                  <c:v>59395.549</c:v>
                </c:pt>
                <c:pt idx="1812">
                  <c:v>59396.573</c:v>
                </c:pt>
                <c:pt idx="1813">
                  <c:v>59397.597</c:v>
                </c:pt>
                <c:pt idx="1814">
                  <c:v>59398.621</c:v>
                </c:pt>
                <c:pt idx="1815">
                  <c:v>59399.645</c:v>
                </c:pt>
                <c:pt idx="1816">
                  <c:v>59400.669</c:v>
                </c:pt>
                <c:pt idx="1817">
                  <c:v>59401.693</c:v>
                </c:pt>
                <c:pt idx="1818">
                  <c:v>59402.717</c:v>
                </c:pt>
                <c:pt idx="1819">
                  <c:v>59403.741</c:v>
                </c:pt>
                <c:pt idx="1820">
                  <c:v>59404.765</c:v>
                </c:pt>
                <c:pt idx="1821">
                  <c:v>59405.789</c:v>
                </c:pt>
                <c:pt idx="1822">
                  <c:v>59406.813</c:v>
                </c:pt>
                <c:pt idx="1823">
                  <c:v>59407.837</c:v>
                </c:pt>
                <c:pt idx="1824">
                  <c:v>59408.861</c:v>
                </c:pt>
                <c:pt idx="1825">
                  <c:v>59409.885</c:v>
                </c:pt>
                <c:pt idx="1826">
                  <c:v>59410.909</c:v>
                </c:pt>
                <c:pt idx="1827">
                  <c:v>59411.933</c:v>
                </c:pt>
                <c:pt idx="1828">
                  <c:v>59412.957</c:v>
                </c:pt>
                <c:pt idx="1829">
                  <c:v>59413.981</c:v>
                </c:pt>
                <c:pt idx="1830">
                  <c:v>59415.005</c:v>
                </c:pt>
                <c:pt idx="1831">
                  <c:v>59416.029</c:v>
                </c:pt>
                <c:pt idx="1832">
                  <c:v>59417.053</c:v>
                </c:pt>
                <c:pt idx="1833">
                  <c:v>59418.077</c:v>
                </c:pt>
                <c:pt idx="1834">
                  <c:v>59419.101</c:v>
                </c:pt>
                <c:pt idx="1835">
                  <c:v>59420.125</c:v>
                </c:pt>
                <c:pt idx="1836">
                  <c:v>59421.149</c:v>
                </c:pt>
                <c:pt idx="1837">
                  <c:v>59698.173</c:v>
                </c:pt>
                <c:pt idx="1838">
                  <c:v>59715.365</c:v>
                </c:pt>
                <c:pt idx="1839">
                  <c:v>59716.389</c:v>
                </c:pt>
                <c:pt idx="1840">
                  <c:v>59717.413</c:v>
                </c:pt>
                <c:pt idx="1841">
                  <c:v>59718.437</c:v>
                </c:pt>
                <c:pt idx="1842">
                  <c:v>59719.461</c:v>
                </c:pt>
                <c:pt idx="1843">
                  <c:v>59720.485</c:v>
                </c:pt>
                <c:pt idx="1844">
                  <c:v>59721.509</c:v>
                </c:pt>
                <c:pt idx="1845">
                  <c:v>59722.533</c:v>
                </c:pt>
                <c:pt idx="1846">
                  <c:v>59723.557</c:v>
                </c:pt>
                <c:pt idx="1847">
                  <c:v>59724.581</c:v>
                </c:pt>
                <c:pt idx="1848">
                  <c:v>59725.605</c:v>
                </c:pt>
                <c:pt idx="1849">
                  <c:v>59726.629</c:v>
                </c:pt>
                <c:pt idx="1850">
                  <c:v>59727.653</c:v>
                </c:pt>
                <c:pt idx="1851">
                  <c:v>59728.677</c:v>
                </c:pt>
                <c:pt idx="1852">
                  <c:v>59729.701</c:v>
                </c:pt>
                <c:pt idx="1853">
                  <c:v>59730.725</c:v>
                </c:pt>
                <c:pt idx="1854">
                  <c:v>59731.749</c:v>
                </c:pt>
                <c:pt idx="1855">
                  <c:v>59732.773</c:v>
                </c:pt>
                <c:pt idx="1856">
                  <c:v>59733.797</c:v>
                </c:pt>
                <c:pt idx="1857">
                  <c:v>59734.821</c:v>
                </c:pt>
                <c:pt idx="1858">
                  <c:v>59735.845</c:v>
                </c:pt>
                <c:pt idx="1859">
                  <c:v>59736.869</c:v>
                </c:pt>
                <c:pt idx="1860">
                  <c:v>59737.893</c:v>
                </c:pt>
                <c:pt idx="1861">
                  <c:v>59738.917</c:v>
                </c:pt>
                <c:pt idx="1862">
                  <c:v>59739.941</c:v>
                </c:pt>
                <c:pt idx="1863">
                  <c:v>59740.965</c:v>
                </c:pt>
                <c:pt idx="1864">
                  <c:v>59741.989</c:v>
                </c:pt>
                <c:pt idx="1865">
                  <c:v>59743.013</c:v>
                </c:pt>
                <c:pt idx="1866">
                  <c:v>59744.037</c:v>
                </c:pt>
                <c:pt idx="1867">
                  <c:v>59745.061</c:v>
                </c:pt>
                <c:pt idx="1868">
                  <c:v>59746.085</c:v>
                </c:pt>
                <c:pt idx="1869">
                  <c:v>59747.109</c:v>
                </c:pt>
                <c:pt idx="1870">
                  <c:v>59748.133</c:v>
                </c:pt>
                <c:pt idx="1871">
                  <c:v>59749.157</c:v>
                </c:pt>
                <c:pt idx="1872">
                  <c:v>59750.181</c:v>
                </c:pt>
                <c:pt idx="1873">
                  <c:v>59751.205</c:v>
                </c:pt>
                <c:pt idx="1874">
                  <c:v>59752.229</c:v>
                </c:pt>
                <c:pt idx="1875">
                  <c:v>59753.253</c:v>
                </c:pt>
                <c:pt idx="1876">
                  <c:v>59754.277</c:v>
                </c:pt>
                <c:pt idx="1877">
                  <c:v>59755.301</c:v>
                </c:pt>
                <c:pt idx="1878">
                  <c:v>59756.325</c:v>
                </c:pt>
                <c:pt idx="1879">
                  <c:v>59757.349</c:v>
                </c:pt>
                <c:pt idx="1880">
                  <c:v>59758.373</c:v>
                </c:pt>
                <c:pt idx="1881">
                  <c:v>59759.397</c:v>
                </c:pt>
                <c:pt idx="1882">
                  <c:v>59760.421</c:v>
                </c:pt>
                <c:pt idx="1883">
                  <c:v>59761.445</c:v>
                </c:pt>
                <c:pt idx="1884">
                  <c:v>59762.469</c:v>
                </c:pt>
                <c:pt idx="1885">
                  <c:v>59763.493</c:v>
                </c:pt>
                <c:pt idx="1886">
                  <c:v>59764.517</c:v>
                </c:pt>
                <c:pt idx="1887">
                  <c:v>59765.541</c:v>
                </c:pt>
                <c:pt idx="1888">
                  <c:v>59766.565</c:v>
                </c:pt>
                <c:pt idx="1889">
                  <c:v>59767.589</c:v>
                </c:pt>
                <c:pt idx="1890">
                  <c:v>59768.613</c:v>
                </c:pt>
                <c:pt idx="1891">
                  <c:v>59769.637</c:v>
                </c:pt>
                <c:pt idx="1892">
                  <c:v>59770.661</c:v>
                </c:pt>
                <c:pt idx="1893">
                  <c:v>59771.685</c:v>
                </c:pt>
                <c:pt idx="1894">
                  <c:v>59772.709</c:v>
                </c:pt>
                <c:pt idx="1895">
                  <c:v>59773.733</c:v>
                </c:pt>
                <c:pt idx="1896">
                  <c:v>59774.757</c:v>
                </c:pt>
                <c:pt idx="1897">
                  <c:v>59775.781</c:v>
                </c:pt>
                <c:pt idx="1898">
                  <c:v>59776.805</c:v>
                </c:pt>
                <c:pt idx="1899">
                  <c:v>59777.829</c:v>
                </c:pt>
                <c:pt idx="1900">
                  <c:v>59778.853</c:v>
                </c:pt>
                <c:pt idx="1901">
                  <c:v>59779.877</c:v>
                </c:pt>
                <c:pt idx="1902">
                  <c:v>59780.901</c:v>
                </c:pt>
                <c:pt idx="1903">
                  <c:v>59781.925</c:v>
                </c:pt>
                <c:pt idx="1904">
                  <c:v>59782.949</c:v>
                </c:pt>
                <c:pt idx="1905">
                  <c:v>59783.973</c:v>
                </c:pt>
                <c:pt idx="1906">
                  <c:v>59784.997</c:v>
                </c:pt>
                <c:pt idx="1907">
                  <c:v>59786.021</c:v>
                </c:pt>
                <c:pt idx="1908">
                  <c:v>59787.045</c:v>
                </c:pt>
                <c:pt idx="1909">
                  <c:v>59788.069</c:v>
                </c:pt>
                <c:pt idx="1910">
                  <c:v>59789.093</c:v>
                </c:pt>
                <c:pt idx="1911">
                  <c:v>59790.117</c:v>
                </c:pt>
                <c:pt idx="1912">
                  <c:v>59791.141</c:v>
                </c:pt>
                <c:pt idx="1913">
                  <c:v>59792.165</c:v>
                </c:pt>
                <c:pt idx="1914">
                  <c:v>59793.189</c:v>
                </c:pt>
                <c:pt idx="1915">
                  <c:v>59794.213</c:v>
                </c:pt>
                <c:pt idx="1916">
                  <c:v>59795.237</c:v>
                </c:pt>
                <c:pt idx="1917">
                  <c:v>59796.261</c:v>
                </c:pt>
                <c:pt idx="1918">
                  <c:v>59797.285</c:v>
                </c:pt>
                <c:pt idx="1919">
                  <c:v>59798.309</c:v>
                </c:pt>
                <c:pt idx="1920">
                  <c:v>59799.333</c:v>
                </c:pt>
                <c:pt idx="1921">
                  <c:v>59800.357</c:v>
                </c:pt>
                <c:pt idx="1922">
                  <c:v>59801.381</c:v>
                </c:pt>
                <c:pt idx="1923">
                  <c:v>59802.405</c:v>
                </c:pt>
                <c:pt idx="1924">
                  <c:v>59803.429</c:v>
                </c:pt>
                <c:pt idx="1925">
                  <c:v>59804.453</c:v>
                </c:pt>
                <c:pt idx="1926">
                  <c:v>59805.477</c:v>
                </c:pt>
                <c:pt idx="1927">
                  <c:v>59806.501</c:v>
                </c:pt>
                <c:pt idx="1928">
                  <c:v>59807.525</c:v>
                </c:pt>
                <c:pt idx="1929">
                  <c:v>59808.549</c:v>
                </c:pt>
                <c:pt idx="1930">
                  <c:v>59809.573</c:v>
                </c:pt>
                <c:pt idx="1931">
                  <c:v>59810.597</c:v>
                </c:pt>
                <c:pt idx="1932">
                  <c:v>59811.621</c:v>
                </c:pt>
                <c:pt idx="1933">
                  <c:v>59812.645</c:v>
                </c:pt>
                <c:pt idx="1934">
                  <c:v>59813.669</c:v>
                </c:pt>
                <c:pt idx="1935">
                  <c:v>59814.693</c:v>
                </c:pt>
                <c:pt idx="1936">
                  <c:v>59815.717</c:v>
                </c:pt>
                <c:pt idx="1937">
                  <c:v>59816.741</c:v>
                </c:pt>
                <c:pt idx="1938">
                  <c:v>59817.765</c:v>
                </c:pt>
                <c:pt idx="1939">
                  <c:v>59818.789</c:v>
                </c:pt>
                <c:pt idx="1940">
                  <c:v>59819.813</c:v>
                </c:pt>
                <c:pt idx="1941">
                  <c:v>59820.837</c:v>
                </c:pt>
                <c:pt idx="1942">
                  <c:v>59821.861</c:v>
                </c:pt>
                <c:pt idx="1943">
                  <c:v>59822.885</c:v>
                </c:pt>
                <c:pt idx="1944">
                  <c:v>59823.909</c:v>
                </c:pt>
                <c:pt idx="1945">
                  <c:v>59824.933</c:v>
                </c:pt>
                <c:pt idx="1946">
                  <c:v>59825.957</c:v>
                </c:pt>
                <c:pt idx="1947">
                  <c:v>59826.981</c:v>
                </c:pt>
                <c:pt idx="1948">
                  <c:v>59828.005</c:v>
                </c:pt>
                <c:pt idx="1949">
                  <c:v>59829.029</c:v>
                </c:pt>
                <c:pt idx="1950">
                  <c:v>59830.053</c:v>
                </c:pt>
                <c:pt idx="1951">
                  <c:v>59831.077</c:v>
                </c:pt>
                <c:pt idx="1952">
                  <c:v>59832.101</c:v>
                </c:pt>
                <c:pt idx="1953">
                  <c:v>59833.125</c:v>
                </c:pt>
                <c:pt idx="1954">
                  <c:v>59834.149</c:v>
                </c:pt>
                <c:pt idx="1955">
                  <c:v>59835.173</c:v>
                </c:pt>
                <c:pt idx="1956">
                  <c:v>59836.197</c:v>
                </c:pt>
                <c:pt idx="1957">
                  <c:v>59837.221</c:v>
                </c:pt>
                <c:pt idx="1958">
                  <c:v>59838.245</c:v>
                </c:pt>
                <c:pt idx="1959">
                  <c:v>59839.269</c:v>
                </c:pt>
                <c:pt idx="1960">
                  <c:v>59840.293</c:v>
                </c:pt>
                <c:pt idx="1961">
                  <c:v>59841.317</c:v>
                </c:pt>
                <c:pt idx="1962">
                  <c:v>59842.341</c:v>
                </c:pt>
                <c:pt idx="1963">
                  <c:v>59843.365</c:v>
                </c:pt>
                <c:pt idx="1964">
                  <c:v>59844.389</c:v>
                </c:pt>
                <c:pt idx="1965">
                  <c:v>59845.413</c:v>
                </c:pt>
                <c:pt idx="1966">
                  <c:v>59846.437</c:v>
                </c:pt>
                <c:pt idx="1967">
                  <c:v>59847.461</c:v>
                </c:pt>
                <c:pt idx="1968">
                  <c:v>59848.485</c:v>
                </c:pt>
                <c:pt idx="1969">
                  <c:v>59849.509</c:v>
                </c:pt>
                <c:pt idx="1970">
                  <c:v>59850.533</c:v>
                </c:pt>
                <c:pt idx="1971">
                  <c:v>59851.557</c:v>
                </c:pt>
                <c:pt idx="1972">
                  <c:v>59852.581</c:v>
                </c:pt>
                <c:pt idx="1973">
                  <c:v>59853.605</c:v>
                </c:pt>
                <c:pt idx="1974">
                  <c:v>59854.629</c:v>
                </c:pt>
                <c:pt idx="1975">
                  <c:v>59855.653</c:v>
                </c:pt>
                <c:pt idx="1976">
                  <c:v>59856.677</c:v>
                </c:pt>
                <c:pt idx="1977">
                  <c:v>59857.701</c:v>
                </c:pt>
                <c:pt idx="1978">
                  <c:v>59858.725</c:v>
                </c:pt>
                <c:pt idx="1979">
                  <c:v>59859.749</c:v>
                </c:pt>
                <c:pt idx="1980">
                  <c:v>59860.773</c:v>
                </c:pt>
                <c:pt idx="1981">
                  <c:v>59861.797</c:v>
                </c:pt>
                <c:pt idx="1982">
                  <c:v>59862.821</c:v>
                </c:pt>
                <c:pt idx="1983">
                  <c:v>59863.845</c:v>
                </c:pt>
                <c:pt idx="1984">
                  <c:v>59864.869</c:v>
                </c:pt>
                <c:pt idx="1985">
                  <c:v>59865.893</c:v>
                </c:pt>
                <c:pt idx="1986">
                  <c:v>59866.917</c:v>
                </c:pt>
                <c:pt idx="1987">
                  <c:v>59867.941</c:v>
                </c:pt>
                <c:pt idx="1988">
                  <c:v>59868.965</c:v>
                </c:pt>
                <c:pt idx="1989">
                  <c:v>59869.989</c:v>
                </c:pt>
                <c:pt idx="1990">
                  <c:v>59871.013</c:v>
                </c:pt>
                <c:pt idx="1991">
                  <c:v>59872.037</c:v>
                </c:pt>
                <c:pt idx="1992">
                  <c:v>59873.061</c:v>
                </c:pt>
                <c:pt idx="1993">
                  <c:v>59874.085</c:v>
                </c:pt>
                <c:pt idx="1994">
                  <c:v>59875.109</c:v>
                </c:pt>
                <c:pt idx="1995">
                  <c:v>59876.133</c:v>
                </c:pt>
                <c:pt idx="1996">
                  <c:v>59877.157</c:v>
                </c:pt>
                <c:pt idx="1997">
                  <c:v>59878.181</c:v>
                </c:pt>
                <c:pt idx="1998">
                  <c:v>59879.205</c:v>
                </c:pt>
                <c:pt idx="1999">
                  <c:v>59880.229</c:v>
                </c:pt>
                <c:pt idx="2000">
                  <c:v>59881.253</c:v>
                </c:pt>
                <c:pt idx="2001">
                  <c:v>59882.277</c:v>
                </c:pt>
                <c:pt idx="2002">
                  <c:v>59883.301</c:v>
                </c:pt>
                <c:pt idx="2003">
                  <c:v>59884.325</c:v>
                </c:pt>
                <c:pt idx="2004">
                  <c:v>59885.349</c:v>
                </c:pt>
                <c:pt idx="2005">
                  <c:v>59886.373</c:v>
                </c:pt>
                <c:pt idx="2006">
                  <c:v>59887.397</c:v>
                </c:pt>
                <c:pt idx="2007">
                  <c:v>59888.421</c:v>
                </c:pt>
                <c:pt idx="2008">
                  <c:v>59889.445</c:v>
                </c:pt>
                <c:pt idx="2009">
                  <c:v>59890.469</c:v>
                </c:pt>
                <c:pt idx="2010">
                  <c:v>59891.493</c:v>
                </c:pt>
                <c:pt idx="2011">
                  <c:v>59892.517</c:v>
                </c:pt>
                <c:pt idx="2012">
                  <c:v>59893.541</c:v>
                </c:pt>
                <c:pt idx="2013">
                  <c:v>59894.565</c:v>
                </c:pt>
                <c:pt idx="2014">
                  <c:v>59895.589</c:v>
                </c:pt>
                <c:pt idx="2015">
                  <c:v>59896.613</c:v>
                </c:pt>
                <c:pt idx="2016">
                  <c:v>59897.637</c:v>
                </c:pt>
                <c:pt idx="2017">
                  <c:v>59898.661</c:v>
                </c:pt>
                <c:pt idx="2018">
                  <c:v>59899.685</c:v>
                </c:pt>
                <c:pt idx="2019">
                  <c:v>59900.709</c:v>
                </c:pt>
                <c:pt idx="2020">
                  <c:v>59901.733</c:v>
                </c:pt>
                <c:pt idx="2021">
                  <c:v>59902.757</c:v>
                </c:pt>
                <c:pt idx="2022">
                  <c:v>59903.781</c:v>
                </c:pt>
                <c:pt idx="2023">
                  <c:v>59904.805</c:v>
                </c:pt>
                <c:pt idx="2024">
                  <c:v>59905.829</c:v>
                </c:pt>
                <c:pt idx="2025">
                  <c:v>59906.853</c:v>
                </c:pt>
                <c:pt idx="2026">
                  <c:v>59907.877</c:v>
                </c:pt>
                <c:pt idx="2027">
                  <c:v>59908.901</c:v>
                </c:pt>
                <c:pt idx="2028">
                  <c:v>59909.925</c:v>
                </c:pt>
                <c:pt idx="2029">
                  <c:v>59910.949</c:v>
                </c:pt>
                <c:pt idx="2030">
                  <c:v>59911.973</c:v>
                </c:pt>
                <c:pt idx="2031">
                  <c:v>59912.997</c:v>
                </c:pt>
                <c:pt idx="2032">
                  <c:v>59914.021</c:v>
                </c:pt>
                <c:pt idx="2033">
                  <c:v>59915.045</c:v>
                </c:pt>
                <c:pt idx="2034">
                  <c:v>59916.069</c:v>
                </c:pt>
                <c:pt idx="2035">
                  <c:v>59917.093</c:v>
                </c:pt>
                <c:pt idx="2036">
                  <c:v>59918.117</c:v>
                </c:pt>
                <c:pt idx="2037">
                  <c:v>59919.141</c:v>
                </c:pt>
                <c:pt idx="2038">
                  <c:v>59920.165</c:v>
                </c:pt>
                <c:pt idx="2039">
                  <c:v>59921.189</c:v>
                </c:pt>
                <c:pt idx="2040">
                  <c:v>59922.213</c:v>
                </c:pt>
                <c:pt idx="2041">
                  <c:v>59923.237</c:v>
                </c:pt>
                <c:pt idx="2042">
                  <c:v>59924.261</c:v>
                </c:pt>
                <c:pt idx="2043">
                  <c:v>59925.285</c:v>
                </c:pt>
                <c:pt idx="2044">
                  <c:v>59926.309</c:v>
                </c:pt>
                <c:pt idx="2045">
                  <c:v>59927.333</c:v>
                </c:pt>
                <c:pt idx="2046">
                  <c:v>59928.357</c:v>
                </c:pt>
                <c:pt idx="2047">
                  <c:v>59929.381</c:v>
                </c:pt>
                <c:pt idx="2048">
                  <c:v>59930.405</c:v>
                </c:pt>
                <c:pt idx="2049">
                  <c:v>59931.429</c:v>
                </c:pt>
                <c:pt idx="2050">
                  <c:v>59932.453</c:v>
                </c:pt>
                <c:pt idx="2051">
                  <c:v>59933.477</c:v>
                </c:pt>
                <c:pt idx="2052">
                  <c:v>59934.501</c:v>
                </c:pt>
                <c:pt idx="2053">
                  <c:v>59935.525</c:v>
                </c:pt>
                <c:pt idx="2054">
                  <c:v>59936.549</c:v>
                </c:pt>
                <c:pt idx="2055">
                  <c:v>59937.573</c:v>
                </c:pt>
                <c:pt idx="2056">
                  <c:v>59938.597</c:v>
                </c:pt>
                <c:pt idx="2057">
                  <c:v>59939.621</c:v>
                </c:pt>
                <c:pt idx="2058">
                  <c:v>59940.645</c:v>
                </c:pt>
                <c:pt idx="2059">
                  <c:v>59941.669</c:v>
                </c:pt>
                <c:pt idx="2060">
                  <c:v>59942.693</c:v>
                </c:pt>
                <c:pt idx="2061">
                  <c:v>59943.717</c:v>
                </c:pt>
                <c:pt idx="2062">
                  <c:v>59944.741</c:v>
                </c:pt>
                <c:pt idx="2063">
                  <c:v>59945.765</c:v>
                </c:pt>
                <c:pt idx="2064">
                  <c:v>59946.789</c:v>
                </c:pt>
                <c:pt idx="2065">
                  <c:v>59947.813</c:v>
                </c:pt>
                <c:pt idx="2066">
                  <c:v>59948.837</c:v>
                </c:pt>
                <c:pt idx="2067">
                  <c:v>59949.861</c:v>
                </c:pt>
                <c:pt idx="2068">
                  <c:v>59950.885</c:v>
                </c:pt>
                <c:pt idx="2069">
                  <c:v>59951.909</c:v>
                </c:pt>
                <c:pt idx="2070">
                  <c:v>59952.933</c:v>
                </c:pt>
                <c:pt idx="2071">
                  <c:v>59953.957</c:v>
                </c:pt>
                <c:pt idx="2072">
                  <c:v>59954.981</c:v>
                </c:pt>
                <c:pt idx="2073">
                  <c:v>59956.005</c:v>
                </c:pt>
                <c:pt idx="2074">
                  <c:v>59957.029</c:v>
                </c:pt>
                <c:pt idx="2075">
                  <c:v>59958.053</c:v>
                </c:pt>
                <c:pt idx="2076">
                  <c:v>59959.077</c:v>
                </c:pt>
                <c:pt idx="2077">
                  <c:v>59960.101</c:v>
                </c:pt>
                <c:pt idx="2078">
                  <c:v>59961.125</c:v>
                </c:pt>
                <c:pt idx="2079">
                  <c:v>59962.149</c:v>
                </c:pt>
                <c:pt idx="2080">
                  <c:v>59963.173</c:v>
                </c:pt>
                <c:pt idx="2081">
                  <c:v>59964.197</c:v>
                </c:pt>
                <c:pt idx="2082">
                  <c:v>59965.221</c:v>
                </c:pt>
                <c:pt idx="2083">
                  <c:v>59966.245</c:v>
                </c:pt>
                <c:pt idx="2084">
                  <c:v>59967.269</c:v>
                </c:pt>
                <c:pt idx="2085">
                  <c:v>59968.293</c:v>
                </c:pt>
                <c:pt idx="2086">
                  <c:v>59969.317</c:v>
                </c:pt>
                <c:pt idx="2087">
                  <c:v>59970.341</c:v>
                </c:pt>
                <c:pt idx="2088">
                  <c:v>59971.365</c:v>
                </c:pt>
                <c:pt idx="2089">
                  <c:v>59972.389</c:v>
                </c:pt>
                <c:pt idx="2090">
                  <c:v>59973.413</c:v>
                </c:pt>
                <c:pt idx="2091">
                  <c:v>59974.437</c:v>
                </c:pt>
                <c:pt idx="2092">
                  <c:v>59975.461</c:v>
                </c:pt>
                <c:pt idx="2093">
                  <c:v>59976.485</c:v>
                </c:pt>
                <c:pt idx="2094">
                  <c:v>59977.509</c:v>
                </c:pt>
                <c:pt idx="2095">
                  <c:v>59978.533</c:v>
                </c:pt>
                <c:pt idx="2096">
                  <c:v>59979.557</c:v>
                </c:pt>
                <c:pt idx="2097">
                  <c:v>59980.581</c:v>
                </c:pt>
                <c:pt idx="2098">
                  <c:v>59981.605</c:v>
                </c:pt>
                <c:pt idx="2099">
                  <c:v>59982.629</c:v>
                </c:pt>
                <c:pt idx="2100">
                  <c:v>59983.653</c:v>
                </c:pt>
                <c:pt idx="2101">
                  <c:v>59984.677</c:v>
                </c:pt>
                <c:pt idx="2102">
                  <c:v>59985.701</c:v>
                </c:pt>
                <c:pt idx="2103">
                  <c:v>59986.725</c:v>
                </c:pt>
                <c:pt idx="2104">
                  <c:v>59987.749</c:v>
                </c:pt>
                <c:pt idx="2105">
                  <c:v>59988.773</c:v>
                </c:pt>
                <c:pt idx="2106">
                  <c:v>59989.797</c:v>
                </c:pt>
                <c:pt idx="2107">
                  <c:v>59990.821</c:v>
                </c:pt>
                <c:pt idx="2108">
                  <c:v>59991.845</c:v>
                </c:pt>
                <c:pt idx="2109">
                  <c:v>59992.869</c:v>
                </c:pt>
                <c:pt idx="2110">
                  <c:v>59993.893</c:v>
                </c:pt>
                <c:pt idx="2111">
                  <c:v>59994.917</c:v>
                </c:pt>
                <c:pt idx="2112">
                  <c:v>59995.941</c:v>
                </c:pt>
                <c:pt idx="2113">
                  <c:v>59996.965</c:v>
                </c:pt>
                <c:pt idx="2114">
                  <c:v>59997.989</c:v>
                </c:pt>
                <c:pt idx="2115">
                  <c:v>59999.013</c:v>
                </c:pt>
                <c:pt idx="2116">
                  <c:v>60000.037</c:v>
                </c:pt>
                <c:pt idx="2117">
                  <c:v>60001.061</c:v>
                </c:pt>
                <c:pt idx="2118">
                  <c:v>60002.085</c:v>
                </c:pt>
                <c:pt idx="2119">
                  <c:v>60003.109</c:v>
                </c:pt>
                <c:pt idx="2120">
                  <c:v>60004.133</c:v>
                </c:pt>
                <c:pt idx="2121">
                  <c:v>60005.157</c:v>
                </c:pt>
                <c:pt idx="2122">
                  <c:v>60006.181</c:v>
                </c:pt>
                <c:pt idx="2123">
                  <c:v>60007.205</c:v>
                </c:pt>
                <c:pt idx="2124">
                  <c:v>60008.229</c:v>
                </c:pt>
                <c:pt idx="2125">
                  <c:v>60009.253</c:v>
                </c:pt>
                <c:pt idx="2126">
                  <c:v>60010.277</c:v>
                </c:pt>
                <c:pt idx="2127">
                  <c:v>60011.301</c:v>
                </c:pt>
                <c:pt idx="2128">
                  <c:v>60012.325</c:v>
                </c:pt>
                <c:pt idx="2129">
                  <c:v>60013.349</c:v>
                </c:pt>
                <c:pt idx="2130">
                  <c:v>60014.373</c:v>
                </c:pt>
                <c:pt idx="2131">
                  <c:v>60015.397</c:v>
                </c:pt>
                <c:pt idx="2132">
                  <c:v>60016.421</c:v>
                </c:pt>
                <c:pt idx="2133">
                  <c:v>60017.445</c:v>
                </c:pt>
                <c:pt idx="2134">
                  <c:v>60018.469</c:v>
                </c:pt>
                <c:pt idx="2135">
                  <c:v>60019.493</c:v>
                </c:pt>
                <c:pt idx="2136">
                  <c:v>60020.517</c:v>
                </c:pt>
                <c:pt idx="2137">
                  <c:v>60021.541</c:v>
                </c:pt>
                <c:pt idx="2138">
                  <c:v>60022.565</c:v>
                </c:pt>
                <c:pt idx="2139">
                  <c:v>60023.589</c:v>
                </c:pt>
                <c:pt idx="2140">
                  <c:v>60024.613</c:v>
                </c:pt>
                <c:pt idx="2141">
                  <c:v>60025.637</c:v>
                </c:pt>
                <c:pt idx="2142">
                  <c:v>60026.661</c:v>
                </c:pt>
                <c:pt idx="2143">
                  <c:v>60027.685</c:v>
                </c:pt>
                <c:pt idx="2144">
                  <c:v>60028.709</c:v>
                </c:pt>
                <c:pt idx="2145">
                  <c:v>60029.733</c:v>
                </c:pt>
                <c:pt idx="2146">
                  <c:v>60030.757</c:v>
                </c:pt>
                <c:pt idx="2147">
                  <c:v>60031.781</c:v>
                </c:pt>
                <c:pt idx="2148">
                  <c:v>60032.805</c:v>
                </c:pt>
                <c:pt idx="2149">
                  <c:v>60033.829</c:v>
                </c:pt>
                <c:pt idx="2150">
                  <c:v>60034.853</c:v>
                </c:pt>
                <c:pt idx="2151">
                  <c:v>60035.877</c:v>
                </c:pt>
                <c:pt idx="2152">
                  <c:v>60036.901</c:v>
                </c:pt>
                <c:pt idx="2153">
                  <c:v>60037.925</c:v>
                </c:pt>
                <c:pt idx="2154">
                  <c:v>60038.949</c:v>
                </c:pt>
                <c:pt idx="2155">
                  <c:v>60039.973</c:v>
                </c:pt>
                <c:pt idx="2156">
                  <c:v>60040.997</c:v>
                </c:pt>
                <c:pt idx="2157">
                  <c:v>60042.021</c:v>
                </c:pt>
                <c:pt idx="2158">
                  <c:v>60043.045</c:v>
                </c:pt>
                <c:pt idx="2159">
                  <c:v>60044.069</c:v>
                </c:pt>
                <c:pt idx="2160">
                  <c:v>60045.093</c:v>
                </c:pt>
                <c:pt idx="2161">
                  <c:v>60046.117</c:v>
                </c:pt>
                <c:pt idx="2162">
                  <c:v>60047.141</c:v>
                </c:pt>
                <c:pt idx="2163">
                  <c:v>60048.165</c:v>
                </c:pt>
                <c:pt idx="2164">
                  <c:v>60049.189</c:v>
                </c:pt>
                <c:pt idx="2165">
                  <c:v>60050.213</c:v>
                </c:pt>
                <c:pt idx="2166">
                  <c:v>60051.237</c:v>
                </c:pt>
                <c:pt idx="2167">
                  <c:v>60052.261</c:v>
                </c:pt>
                <c:pt idx="2168">
                  <c:v>60053.285</c:v>
                </c:pt>
                <c:pt idx="2169">
                  <c:v>60054.309</c:v>
                </c:pt>
                <c:pt idx="2170">
                  <c:v>60055.333</c:v>
                </c:pt>
                <c:pt idx="2171">
                  <c:v>60056.357</c:v>
                </c:pt>
                <c:pt idx="2172">
                  <c:v>60057.381</c:v>
                </c:pt>
                <c:pt idx="2173">
                  <c:v>60058.405</c:v>
                </c:pt>
                <c:pt idx="2174">
                  <c:v>60059.429</c:v>
                </c:pt>
                <c:pt idx="2175">
                  <c:v>60060.453</c:v>
                </c:pt>
                <c:pt idx="2176">
                  <c:v>60061.477</c:v>
                </c:pt>
                <c:pt idx="2177">
                  <c:v>60062.501</c:v>
                </c:pt>
                <c:pt idx="2178">
                  <c:v>60063.525</c:v>
                </c:pt>
                <c:pt idx="2179">
                  <c:v>60064.549</c:v>
                </c:pt>
                <c:pt idx="2180">
                  <c:v>60065.573</c:v>
                </c:pt>
                <c:pt idx="2181">
                  <c:v>60066.597</c:v>
                </c:pt>
                <c:pt idx="2182">
                  <c:v>60067.621</c:v>
                </c:pt>
                <c:pt idx="2183">
                  <c:v>60068.645</c:v>
                </c:pt>
                <c:pt idx="2184">
                  <c:v>60069.669</c:v>
                </c:pt>
                <c:pt idx="2185">
                  <c:v>60070.693</c:v>
                </c:pt>
                <c:pt idx="2186">
                  <c:v>60071.717</c:v>
                </c:pt>
                <c:pt idx="2187">
                  <c:v>60072.741</c:v>
                </c:pt>
                <c:pt idx="2188">
                  <c:v>60073.765</c:v>
                </c:pt>
                <c:pt idx="2189">
                  <c:v>60074.789</c:v>
                </c:pt>
              </c:numCache>
            </c:numRef>
          </c:xVal>
          <c:yVal>
            <c:numRef>
              <c:f>'[file_radtt.xlsx]file_radtt.dat'!$AF$2:$AF$2191</c:f>
              <c:numCache>
                <c:formatCode>General</c:formatCode>
                <c:ptCount val="2190"/>
                <c:pt idx="0">
                  <c:v>0.0</c:v>
                </c:pt>
                <c:pt idx="1">
                  <c:v>4.759979349E9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4.756655451E9</c:v>
                </c:pt>
                <c:pt idx="7">
                  <c:v>4.758961065E9</c:v>
                </c:pt>
                <c:pt idx="8">
                  <c:v>4.759498305E9</c:v>
                </c:pt>
                <c:pt idx="9">
                  <c:v>4.756303957E9</c:v>
                </c:pt>
                <c:pt idx="10">
                  <c:v>4.75766289E9</c:v>
                </c:pt>
                <c:pt idx="11">
                  <c:v>4.757763232E9</c:v>
                </c:pt>
                <c:pt idx="12">
                  <c:v>4.760175285E9</c:v>
                </c:pt>
                <c:pt idx="13">
                  <c:v>4.755383726E9</c:v>
                </c:pt>
                <c:pt idx="14">
                  <c:v>4.760354607E9</c:v>
                </c:pt>
                <c:pt idx="15">
                  <c:v>4.757000987E9</c:v>
                </c:pt>
                <c:pt idx="16">
                  <c:v>4.758024786E9</c:v>
                </c:pt>
                <c:pt idx="17">
                  <c:v>4.754924343E9</c:v>
                </c:pt>
                <c:pt idx="18">
                  <c:v>4.75996706E9</c:v>
                </c:pt>
                <c:pt idx="19">
                  <c:v>4.756210823E9</c:v>
                </c:pt>
                <c:pt idx="20">
                  <c:v>4.758371151E9</c:v>
                </c:pt>
                <c:pt idx="21">
                  <c:v>4.758732909E9</c:v>
                </c:pt>
                <c:pt idx="22">
                  <c:v>4.759529699E9</c:v>
                </c:pt>
                <c:pt idx="23">
                  <c:v>4.757424153E9</c:v>
                </c:pt>
                <c:pt idx="24">
                  <c:v>4.755545281E9</c:v>
                </c:pt>
                <c:pt idx="25">
                  <c:v>4.75834411E9</c:v>
                </c:pt>
                <c:pt idx="26">
                  <c:v>4.755711932E9</c:v>
                </c:pt>
                <c:pt idx="27">
                  <c:v>4.758859307E9</c:v>
                </c:pt>
                <c:pt idx="28">
                  <c:v>4.753698233E9</c:v>
                </c:pt>
                <c:pt idx="29">
                  <c:v>4.757983483E9</c:v>
                </c:pt>
                <c:pt idx="30">
                  <c:v>4.75853678E9</c:v>
                </c:pt>
                <c:pt idx="31">
                  <c:v>4.760899773E9</c:v>
                </c:pt>
                <c:pt idx="32">
                  <c:v>4.756480848E9</c:v>
                </c:pt>
                <c:pt idx="33">
                  <c:v>4.754439228E9</c:v>
                </c:pt>
                <c:pt idx="34">
                  <c:v>4.760718045E9</c:v>
                </c:pt>
                <c:pt idx="35">
                  <c:v>4.75617035E9</c:v>
                </c:pt>
                <c:pt idx="36">
                  <c:v>4.759057362E9</c:v>
                </c:pt>
                <c:pt idx="37">
                  <c:v>4.758302927E9</c:v>
                </c:pt>
                <c:pt idx="38">
                  <c:v>4.755497351E9</c:v>
                </c:pt>
                <c:pt idx="39">
                  <c:v>4.759013818E9</c:v>
                </c:pt>
                <c:pt idx="40">
                  <c:v>4.759481527E9</c:v>
                </c:pt>
                <c:pt idx="41">
                  <c:v>4.755407223E9</c:v>
                </c:pt>
                <c:pt idx="42">
                  <c:v>4.760241965E9</c:v>
                </c:pt>
                <c:pt idx="43">
                  <c:v>4.755330084E9</c:v>
                </c:pt>
                <c:pt idx="44">
                  <c:v>4.757521716E9</c:v>
                </c:pt>
                <c:pt idx="45">
                  <c:v>4.75815149E9</c:v>
                </c:pt>
                <c:pt idx="46">
                  <c:v>4.754642277E9</c:v>
                </c:pt>
                <c:pt idx="47">
                  <c:v>4.75655626E9</c:v>
                </c:pt>
                <c:pt idx="48">
                  <c:v>4.757305202E9</c:v>
                </c:pt>
                <c:pt idx="49">
                  <c:v>4.756421756E9</c:v>
                </c:pt>
                <c:pt idx="50">
                  <c:v>4.7558633E9</c:v>
                </c:pt>
                <c:pt idx="51">
                  <c:v>4.757214073E9</c:v>
                </c:pt>
                <c:pt idx="52">
                  <c:v>4.759366508E9</c:v>
                </c:pt>
                <c:pt idx="53">
                  <c:v>4.75535233E9</c:v>
                </c:pt>
                <c:pt idx="54">
                  <c:v>4.760087358E9</c:v>
                </c:pt>
                <c:pt idx="55">
                  <c:v>4.758992137E9</c:v>
                </c:pt>
                <c:pt idx="56">
                  <c:v>4.760385767E9</c:v>
                </c:pt>
                <c:pt idx="57">
                  <c:v>4.756239521E9</c:v>
                </c:pt>
                <c:pt idx="58">
                  <c:v>4.75918506E9</c:v>
                </c:pt>
                <c:pt idx="59">
                  <c:v>4.757779289E9</c:v>
                </c:pt>
                <c:pt idx="60">
                  <c:v>4.758311673E9</c:v>
                </c:pt>
                <c:pt idx="61">
                  <c:v>4.758457707E9</c:v>
                </c:pt>
                <c:pt idx="62">
                  <c:v>4.757848823E9</c:v>
                </c:pt>
                <c:pt idx="63">
                  <c:v>4.757413627E9</c:v>
                </c:pt>
                <c:pt idx="64">
                  <c:v>4.756700247E9</c:v>
                </c:pt>
                <c:pt idx="65">
                  <c:v>4.755071223E9</c:v>
                </c:pt>
                <c:pt idx="66">
                  <c:v>4.758044676E9</c:v>
                </c:pt>
                <c:pt idx="67">
                  <c:v>4.759998215E9</c:v>
                </c:pt>
                <c:pt idx="68">
                  <c:v>4.755361428E9</c:v>
                </c:pt>
                <c:pt idx="69">
                  <c:v>4.760527474E9</c:v>
                </c:pt>
                <c:pt idx="70">
                  <c:v>4.75886754E9</c:v>
                </c:pt>
                <c:pt idx="71">
                  <c:v>4.758857293E9</c:v>
                </c:pt>
                <c:pt idx="72">
                  <c:v>4.755160032E9</c:v>
                </c:pt>
                <c:pt idx="73">
                  <c:v>4.761881227E9</c:v>
                </c:pt>
                <c:pt idx="74">
                  <c:v>4.757153773E9</c:v>
                </c:pt>
                <c:pt idx="75">
                  <c:v>4.75948747E9</c:v>
                </c:pt>
                <c:pt idx="76">
                  <c:v>4.762463568E9</c:v>
                </c:pt>
                <c:pt idx="77">
                  <c:v>4.760924371E9</c:v>
                </c:pt>
                <c:pt idx="78">
                  <c:v>4.757496063E9</c:v>
                </c:pt>
                <c:pt idx="79">
                  <c:v>4.757947503E9</c:v>
                </c:pt>
                <c:pt idx="80">
                  <c:v>4.757844673E9</c:v>
                </c:pt>
                <c:pt idx="81">
                  <c:v>4.761937933E9</c:v>
                </c:pt>
                <c:pt idx="82">
                  <c:v>4.76078522E9</c:v>
                </c:pt>
                <c:pt idx="83">
                  <c:v>4.761225611E9</c:v>
                </c:pt>
                <c:pt idx="84">
                  <c:v>4.760062749E9</c:v>
                </c:pt>
                <c:pt idx="85">
                  <c:v>4.759432788E9</c:v>
                </c:pt>
                <c:pt idx="86">
                  <c:v>4.760723724E9</c:v>
                </c:pt>
                <c:pt idx="87">
                  <c:v>4.756827363E9</c:v>
                </c:pt>
                <c:pt idx="88">
                  <c:v>4.763273396E9</c:v>
                </c:pt>
                <c:pt idx="89">
                  <c:v>4.764020191E9</c:v>
                </c:pt>
                <c:pt idx="90">
                  <c:v>4.759870848E9</c:v>
                </c:pt>
                <c:pt idx="91">
                  <c:v>4.758139393E9</c:v>
                </c:pt>
                <c:pt idx="92">
                  <c:v>4.760596937E9</c:v>
                </c:pt>
                <c:pt idx="93">
                  <c:v>4.759075828E9</c:v>
                </c:pt>
                <c:pt idx="94">
                  <c:v>4.75984752E9</c:v>
                </c:pt>
                <c:pt idx="95">
                  <c:v>4.758790542E9</c:v>
                </c:pt>
                <c:pt idx="96">
                  <c:v>4.757389491E9</c:v>
                </c:pt>
                <c:pt idx="97">
                  <c:v>4.758575396E9</c:v>
                </c:pt>
                <c:pt idx="98">
                  <c:v>4.760316739E9</c:v>
                </c:pt>
                <c:pt idx="99">
                  <c:v>4.757214363E9</c:v>
                </c:pt>
                <c:pt idx="100">
                  <c:v>4.760141594E9</c:v>
                </c:pt>
                <c:pt idx="101">
                  <c:v>4.763812676E9</c:v>
                </c:pt>
                <c:pt idx="102">
                  <c:v>4.762669365E9</c:v>
                </c:pt>
                <c:pt idx="103">
                  <c:v>4.760160899E9</c:v>
                </c:pt>
                <c:pt idx="104">
                  <c:v>4.76491215E9</c:v>
                </c:pt>
                <c:pt idx="105">
                  <c:v>4.763375844E9</c:v>
                </c:pt>
                <c:pt idx="106">
                  <c:v>4.761877462E9</c:v>
                </c:pt>
                <c:pt idx="107">
                  <c:v>4.762044675E9</c:v>
                </c:pt>
                <c:pt idx="108">
                  <c:v>4.761161182E9</c:v>
                </c:pt>
                <c:pt idx="109">
                  <c:v>4.761330626E9</c:v>
                </c:pt>
                <c:pt idx="110">
                  <c:v>4.762417119E9</c:v>
                </c:pt>
                <c:pt idx="111">
                  <c:v>4.757982184E9</c:v>
                </c:pt>
                <c:pt idx="112">
                  <c:v>4.75992064E9</c:v>
                </c:pt>
                <c:pt idx="113">
                  <c:v>4.761552675E9</c:v>
                </c:pt>
                <c:pt idx="114">
                  <c:v>4.762344503E9</c:v>
                </c:pt>
                <c:pt idx="115">
                  <c:v>4.760992193E9</c:v>
                </c:pt>
                <c:pt idx="116">
                  <c:v>4.763225322E9</c:v>
                </c:pt>
                <c:pt idx="117">
                  <c:v>4.762055394E9</c:v>
                </c:pt>
                <c:pt idx="118">
                  <c:v>4.761093573E9</c:v>
                </c:pt>
                <c:pt idx="119">
                  <c:v>4.759101389E9</c:v>
                </c:pt>
                <c:pt idx="120">
                  <c:v>4.761363993E9</c:v>
                </c:pt>
                <c:pt idx="121">
                  <c:v>4.764050861E9</c:v>
                </c:pt>
                <c:pt idx="122">
                  <c:v>4.762507739E9</c:v>
                </c:pt>
                <c:pt idx="123">
                  <c:v>4.758951696E9</c:v>
                </c:pt>
                <c:pt idx="124">
                  <c:v>4.7634133E9</c:v>
                </c:pt>
                <c:pt idx="125">
                  <c:v>4.762339785E9</c:v>
                </c:pt>
                <c:pt idx="126">
                  <c:v>4.758336636E9</c:v>
                </c:pt>
                <c:pt idx="127">
                  <c:v>4.760415504E9</c:v>
                </c:pt>
                <c:pt idx="128">
                  <c:v>4.760043568E9</c:v>
                </c:pt>
                <c:pt idx="129">
                  <c:v>4.761605555E9</c:v>
                </c:pt>
                <c:pt idx="130">
                  <c:v>4.761216893E9</c:v>
                </c:pt>
                <c:pt idx="131">
                  <c:v>4.761865628E9</c:v>
                </c:pt>
                <c:pt idx="132">
                  <c:v>4.759913687E9</c:v>
                </c:pt>
                <c:pt idx="133">
                  <c:v>4.764687709E9</c:v>
                </c:pt>
                <c:pt idx="134">
                  <c:v>4.757471508E9</c:v>
                </c:pt>
                <c:pt idx="135">
                  <c:v>4.755632085E9</c:v>
                </c:pt>
                <c:pt idx="136">
                  <c:v>4.760442323E9</c:v>
                </c:pt>
                <c:pt idx="137">
                  <c:v>4.75955379E9</c:v>
                </c:pt>
                <c:pt idx="138">
                  <c:v>4.759664118E9</c:v>
                </c:pt>
                <c:pt idx="139">
                  <c:v>4.761957718E9</c:v>
                </c:pt>
                <c:pt idx="140">
                  <c:v>4.761318746E9</c:v>
                </c:pt>
                <c:pt idx="141">
                  <c:v>4.761447826E9</c:v>
                </c:pt>
                <c:pt idx="142">
                  <c:v>4.760648712E9</c:v>
                </c:pt>
                <c:pt idx="143">
                  <c:v>4.762682189E9</c:v>
                </c:pt>
                <c:pt idx="144">
                  <c:v>4.760074996E9</c:v>
                </c:pt>
                <c:pt idx="145">
                  <c:v>4.761493399E9</c:v>
                </c:pt>
                <c:pt idx="146">
                  <c:v>4.762992255E9</c:v>
                </c:pt>
                <c:pt idx="147">
                  <c:v>4.759127267E9</c:v>
                </c:pt>
                <c:pt idx="148">
                  <c:v>4.759203021E9</c:v>
                </c:pt>
                <c:pt idx="149">
                  <c:v>4.762774752E9</c:v>
                </c:pt>
                <c:pt idx="150">
                  <c:v>4.761980154E9</c:v>
                </c:pt>
                <c:pt idx="151">
                  <c:v>4.761683203E9</c:v>
                </c:pt>
                <c:pt idx="152">
                  <c:v>4.759725391E9</c:v>
                </c:pt>
                <c:pt idx="153">
                  <c:v>4.759665496E9</c:v>
                </c:pt>
                <c:pt idx="154">
                  <c:v>4.76085732E9</c:v>
                </c:pt>
                <c:pt idx="155">
                  <c:v>4.755767206E9</c:v>
                </c:pt>
                <c:pt idx="156">
                  <c:v>4.761361954E9</c:v>
                </c:pt>
                <c:pt idx="157">
                  <c:v>4.76030299E9</c:v>
                </c:pt>
                <c:pt idx="158">
                  <c:v>4.757986879E9</c:v>
                </c:pt>
                <c:pt idx="159">
                  <c:v>4.763167309E9</c:v>
                </c:pt>
                <c:pt idx="160">
                  <c:v>4.76149907E9</c:v>
                </c:pt>
                <c:pt idx="161">
                  <c:v>4.760031477E9</c:v>
                </c:pt>
                <c:pt idx="162">
                  <c:v>4.763225652E9</c:v>
                </c:pt>
                <c:pt idx="163">
                  <c:v>4.76037064E9</c:v>
                </c:pt>
                <c:pt idx="164">
                  <c:v>4.758822329E9</c:v>
                </c:pt>
                <c:pt idx="165">
                  <c:v>4.759335371E9</c:v>
                </c:pt>
                <c:pt idx="166">
                  <c:v>4.760092048E9</c:v>
                </c:pt>
                <c:pt idx="167">
                  <c:v>4.765651904E9</c:v>
                </c:pt>
                <c:pt idx="168">
                  <c:v>4.756486573E9</c:v>
                </c:pt>
                <c:pt idx="169">
                  <c:v>4.760321692E9</c:v>
                </c:pt>
                <c:pt idx="170">
                  <c:v>4.761792441E9</c:v>
                </c:pt>
                <c:pt idx="171">
                  <c:v>4.760250897E9</c:v>
                </c:pt>
                <c:pt idx="172">
                  <c:v>4.762339899E9</c:v>
                </c:pt>
                <c:pt idx="173">
                  <c:v>4.759178171E9</c:v>
                </c:pt>
                <c:pt idx="174">
                  <c:v>4.763173256E9</c:v>
                </c:pt>
                <c:pt idx="175">
                  <c:v>4.7629761E9</c:v>
                </c:pt>
                <c:pt idx="176">
                  <c:v>4.76021543E9</c:v>
                </c:pt>
                <c:pt idx="177">
                  <c:v>4.764838633E9</c:v>
                </c:pt>
                <c:pt idx="178">
                  <c:v>4.758906007E9</c:v>
                </c:pt>
                <c:pt idx="179">
                  <c:v>4.758787524E9</c:v>
                </c:pt>
                <c:pt idx="180">
                  <c:v>4.761617283E9</c:v>
                </c:pt>
                <c:pt idx="181">
                  <c:v>4.758719319E9</c:v>
                </c:pt>
                <c:pt idx="182">
                  <c:v>4.759330171E9</c:v>
                </c:pt>
                <c:pt idx="183">
                  <c:v>4.758031759E9</c:v>
                </c:pt>
                <c:pt idx="184">
                  <c:v>4.764572209E9</c:v>
                </c:pt>
                <c:pt idx="185">
                  <c:v>4.761290372E9</c:v>
                </c:pt>
                <c:pt idx="186">
                  <c:v>4.761968133E9</c:v>
                </c:pt>
                <c:pt idx="187">
                  <c:v>4.757160361E9</c:v>
                </c:pt>
                <c:pt idx="188">
                  <c:v>4.762925197E9</c:v>
                </c:pt>
                <c:pt idx="189">
                  <c:v>4.763160147E9</c:v>
                </c:pt>
                <c:pt idx="190">
                  <c:v>4.761813712E9</c:v>
                </c:pt>
                <c:pt idx="191">
                  <c:v>4.759951837E9</c:v>
                </c:pt>
                <c:pt idx="192">
                  <c:v>4.760391753E9</c:v>
                </c:pt>
                <c:pt idx="193">
                  <c:v>4.759444163E9</c:v>
                </c:pt>
                <c:pt idx="194">
                  <c:v>4.761961313E9</c:v>
                </c:pt>
                <c:pt idx="195">
                  <c:v>4.75908037E9</c:v>
                </c:pt>
                <c:pt idx="196">
                  <c:v>4.759260798E9</c:v>
                </c:pt>
                <c:pt idx="197">
                  <c:v>4.761263804E9</c:v>
                </c:pt>
                <c:pt idx="198">
                  <c:v>4.760780436E9</c:v>
                </c:pt>
                <c:pt idx="199">
                  <c:v>4.769397796E9</c:v>
                </c:pt>
                <c:pt idx="200">
                  <c:v>4.763400099E9</c:v>
                </c:pt>
                <c:pt idx="201">
                  <c:v>4.758350766E9</c:v>
                </c:pt>
                <c:pt idx="202">
                  <c:v>4.762333373E9</c:v>
                </c:pt>
                <c:pt idx="203">
                  <c:v>4.763690296E9</c:v>
                </c:pt>
                <c:pt idx="204">
                  <c:v>4.760783677E9</c:v>
                </c:pt>
                <c:pt idx="205">
                  <c:v>4.755575321E9</c:v>
                </c:pt>
                <c:pt idx="206">
                  <c:v>4.756077529E9</c:v>
                </c:pt>
                <c:pt idx="207">
                  <c:v>4.759862425E9</c:v>
                </c:pt>
                <c:pt idx="208">
                  <c:v>4.75780141E9</c:v>
                </c:pt>
                <c:pt idx="209">
                  <c:v>4.758500525E9</c:v>
                </c:pt>
                <c:pt idx="210">
                  <c:v>4.764215249E9</c:v>
                </c:pt>
                <c:pt idx="211">
                  <c:v>4.758440901E9</c:v>
                </c:pt>
                <c:pt idx="212">
                  <c:v>4.757422439E9</c:v>
                </c:pt>
                <c:pt idx="213">
                  <c:v>4.762712758E9</c:v>
                </c:pt>
                <c:pt idx="214">
                  <c:v>4.761950889E9</c:v>
                </c:pt>
                <c:pt idx="215">
                  <c:v>4.762346372E9</c:v>
                </c:pt>
                <c:pt idx="216">
                  <c:v>4.760613463E9</c:v>
                </c:pt>
                <c:pt idx="217">
                  <c:v>4.756837739E9</c:v>
                </c:pt>
                <c:pt idx="218">
                  <c:v>4.762866636E9</c:v>
                </c:pt>
                <c:pt idx="219">
                  <c:v>4.759155656E9</c:v>
                </c:pt>
                <c:pt idx="220">
                  <c:v>4.758942883E9</c:v>
                </c:pt>
                <c:pt idx="221">
                  <c:v>4.762122892E9</c:v>
                </c:pt>
                <c:pt idx="222">
                  <c:v>4.761852109E9</c:v>
                </c:pt>
                <c:pt idx="223">
                  <c:v>4.765282021E9</c:v>
                </c:pt>
                <c:pt idx="224">
                  <c:v>4.759766176E9</c:v>
                </c:pt>
                <c:pt idx="225">
                  <c:v>4.758328624E9</c:v>
                </c:pt>
                <c:pt idx="226">
                  <c:v>4.759347947E9</c:v>
                </c:pt>
                <c:pt idx="227">
                  <c:v>4.760909E9</c:v>
                </c:pt>
                <c:pt idx="228">
                  <c:v>4.760520189E9</c:v>
                </c:pt>
                <c:pt idx="229">
                  <c:v>4.764034329E9</c:v>
                </c:pt>
                <c:pt idx="230">
                  <c:v>4.762064594E9</c:v>
                </c:pt>
                <c:pt idx="231">
                  <c:v>4.760371249E9</c:v>
                </c:pt>
                <c:pt idx="232">
                  <c:v>4.763199388E9</c:v>
                </c:pt>
                <c:pt idx="233">
                  <c:v>4.761140817E9</c:v>
                </c:pt>
                <c:pt idx="234">
                  <c:v>4.762009028E9</c:v>
                </c:pt>
                <c:pt idx="235">
                  <c:v>4.763391753E9</c:v>
                </c:pt>
                <c:pt idx="236">
                  <c:v>4.753969425E9</c:v>
                </c:pt>
                <c:pt idx="237">
                  <c:v>4.759219326E9</c:v>
                </c:pt>
                <c:pt idx="238">
                  <c:v>4.759383142E9</c:v>
                </c:pt>
                <c:pt idx="239">
                  <c:v>4.761290148E9</c:v>
                </c:pt>
                <c:pt idx="240">
                  <c:v>4.762910802E9</c:v>
                </c:pt>
                <c:pt idx="241">
                  <c:v>4.759698519E9</c:v>
                </c:pt>
                <c:pt idx="242">
                  <c:v>4.759627901E9</c:v>
                </c:pt>
                <c:pt idx="243">
                  <c:v>4.758081687E9</c:v>
                </c:pt>
                <c:pt idx="244">
                  <c:v>4.761146338E9</c:v>
                </c:pt>
                <c:pt idx="245">
                  <c:v>4.761087011E9</c:v>
                </c:pt>
                <c:pt idx="246">
                  <c:v>4.762425175E9</c:v>
                </c:pt>
                <c:pt idx="247">
                  <c:v>4.75951277E9</c:v>
                </c:pt>
                <c:pt idx="248">
                  <c:v>4.762125452E9</c:v>
                </c:pt>
                <c:pt idx="249">
                  <c:v>4.759130323E9</c:v>
                </c:pt>
                <c:pt idx="250">
                  <c:v>4.760418692E9</c:v>
                </c:pt>
                <c:pt idx="251">
                  <c:v>4.758279168E9</c:v>
                </c:pt>
                <c:pt idx="252">
                  <c:v>4.762839218E9</c:v>
                </c:pt>
                <c:pt idx="253">
                  <c:v>4.763192854E9</c:v>
                </c:pt>
                <c:pt idx="254">
                  <c:v>4.767096683E9</c:v>
                </c:pt>
                <c:pt idx="255">
                  <c:v>4.760469141E9</c:v>
                </c:pt>
                <c:pt idx="256">
                  <c:v>4.761146632E9</c:v>
                </c:pt>
                <c:pt idx="257">
                  <c:v>4.761118356E9</c:v>
                </c:pt>
                <c:pt idx="258">
                  <c:v>4.756036484E9</c:v>
                </c:pt>
                <c:pt idx="259">
                  <c:v>4.760525961E9</c:v>
                </c:pt>
                <c:pt idx="260">
                  <c:v>4.758890094E9</c:v>
                </c:pt>
                <c:pt idx="261">
                  <c:v>4.760385872E9</c:v>
                </c:pt>
                <c:pt idx="262">
                  <c:v>4.764410906E9</c:v>
                </c:pt>
                <c:pt idx="263">
                  <c:v>4.762912737E9</c:v>
                </c:pt>
                <c:pt idx="264">
                  <c:v>4.763363932E9</c:v>
                </c:pt>
                <c:pt idx="265">
                  <c:v>4.759102289E9</c:v>
                </c:pt>
                <c:pt idx="266">
                  <c:v>4.759965706E9</c:v>
                </c:pt>
                <c:pt idx="267">
                  <c:v>4.761364327E9</c:v>
                </c:pt>
                <c:pt idx="268">
                  <c:v>4.762260845E9</c:v>
                </c:pt>
                <c:pt idx="269">
                  <c:v>4.760555837E9</c:v>
                </c:pt>
                <c:pt idx="270">
                  <c:v>4.761526978E9</c:v>
                </c:pt>
                <c:pt idx="271">
                  <c:v>4.761653254E9</c:v>
                </c:pt>
                <c:pt idx="272">
                  <c:v>4.756973487E9</c:v>
                </c:pt>
                <c:pt idx="273">
                  <c:v>4.763066318E9</c:v>
                </c:pt>
                <c:pt idx="274">
                  <c:v>4.763117338E9</c:v>
                </c:pt>
                <c:pt idx="275">
                  <c:v>4.760406482E9</c:v>
                </c:pt>
                <c:pt idx="276">
                  <c:v>4.760988187E9</c:v>
                </c:pt>
                <c:pt idx="277">
                  <c:v>4.761198135E9</c:v>
                </c:pt>
                <c:pt idx="278">
                  <c:v>4.76070551E9</c:v>
                </c:pt>
                <c:pt idx="279">
                  <c:v>4.761575349E9</c:v>
                </c:pt>
                <c:pt idx="280">
                  <c:v>4.76060111E9</c:v>
                </c:pt>
                <c:pt idx="281">
                  <c:v>4.762337067E9</c:v>
                </c:pt>
                <c:pt idx="282">
                  <c:v>4.763293614E9</c:v>
                </c:pt>
                <c:pt idx="283">
                  <c:v>4.759810283E9</c:v>
                </c:pt>
                <c:pt idx="284">
                  <c:v>4.760869565E9</c:v>
                </c:pt>
                <c:pt idx="285">
                  <c:v>4.762824533E9</c:v>
                </c:pt>
                <c:pt idx="286">
                  <c:v>4.760953063E9</c:v>
                </c:pt>
                <c:pt idx="287">
                  <c:v>4.76082147E9</c:v>
                </c:pt>
                <c:pt idx="288">
                  <c:v>4.764256201E9</c:v>
                </c:pt>
                <c:pt idx="289">
                  <c:v>4.765502948E9</c:v>
                </c:pt>
                <c:pt idx="290">
                  <c:v>4.761724519E9</c:v>
                </c:pt>
                <c:pt idx="291">
                  <c:v>4.760358908E9</c:v>
                </c:pt>
                <c:pt idx="292">
                  <c:v>4.762644194E9</c:v>
                </c:pt>
                <c:pt idx="293">
                  <c:v>4.763515892E9</c:v>
                </c:pt>
                <c:pt idx="294">
                  <c:v>4.764087931E9</c:v>
                </c:pt>
                <c:pt idx="295">
                  <c:v>4.762906334E9</c:v>
                </c:pt>
                <c:pt idx="296">
                  <c:v>4.761166363E9</c:v>
                </c:pt>
                <c:pt idx="297">
                  <c:v>4.758673068E9</c:v>
                </c:pt>
                <c:pt idx="298">
                  <c:v>4.761263033E9</c:v>
                </c:pt>
                <c:pt idx="299">
                  <c:v>4.762880651E9</c:v>
                </c:pt>
                <c:pt idx="300">
                  <c:v>4.756854666E9</c:v>
                </c:pt>
                <c:pt idx="301">
                  <c:v>4.764702746E9</c:v>
                </c:pt>
                <c:pt idx="302">
                  <c:v>4.763168422E9</c:v>
                </c:pt>
                <c:pt idx="303">
                  <c:v>4.765232434E9</c:v>
                </c:pt>
                <c:pt idx="304">
                  <c:v>4.763383809E9</c:v>
                </c:pt>
                <c:pt idx="305">
                  <c:v>4.762991239E9</c:v>
                </c:pt>
                <c:pt idx="306">
                  <c:v>4.762915521E9</c:v>
                </c:pt>
                <c:pt idx="307">
                  <c:v>4.759413515E9</c:v>
                </c:pt>
                <c:pt idx="308">
                  <c:v>4.759772672E9</c:v>
                </c:pt>
                <c:pt idx="309">
                  <c:v>4.758206855E9</c:v>
                </c:pt>
                <c:pt idx="310">
                  <c:v>4.762731088E9</c:v>
                </c:pt>
                <c:pt idx="311">
                  <c:v>4.761703932E9</c:v>
                </c:pt>
                <c:pt idx="312">
                  <c:v>4.761842406E9</c:v>
                </c:pt>
                <c:pt idx="313">
                  <c:v>4.759918473E9</c:v>
                </c:pt>
                <c:pt idx="314">
                  <c:v>4.759025045E9</c:v>
                </c:pt>
                <c:pt idx="315">
                  <c:v>4.763264329E9</c:v>
                </c:pt>
                <c:pt idx="316">
                  <c:v>4.765142823E9</c:v>
                </c:pt>
                <c:pt idx="317">
                  <c:v>4.759739808E9</c:v>
                </c:pt>
                <c:pt idx="318">
                  <c:v>4.759519115E9</c:v>
                </c:pt>
                <c:pt idx="319">
                  <c:v>4.760595982E9</c:v>
                </c:pt>
                <c:pt idx="320">
                  <c:v>4.760046204E9</c:v>
                </c:pt>
                <c:pt idx="321">
                  <c:v>4.759162802E9</c:v>
                </c:pt>
                <c:pt idx="322">
                  <c:v>4.761421148E9</c:v>
                </c:pt>
                <c:pt idx="323">
                  <c:v>4.756557675E9</c:v>
                </c:pt>
                <c:pt idx="324">
                  <c:v>4.759830328E9</c:v>
                </c:pt>
                <c:pt idx="325">
                  <c:v>4.762278896E9</c:v>
                </c:pt>
                <c:pt idx="326">
                  <c:v>4.758026209E9</c:v>
                </c:pt>
                <c:pt idx="327">
                  <c:v>4.759509541E9</c:v>
                </c:pt>
                <c:pt idx="328">
                  <c:v>4.761436922E9</c:v>
                </c:pt>
                <c:pt idx="329">
                  <c:v>4.76152384E9</c:v>
                </c:pt>
                <c:pt idx="330">
                  <c:v>4.763710608E9</c:v>
                </c:pt>
                <c:pt idx="331">
                  <c:v>4.760655375E9</c:v>
                </c:pt>
                <c:pt idx="332">
                  <c:v>4.759320318E9</c:v>
                </c:pt>
                <c:pt idx="333">
                  <c:v>4.76277337E9</c:v>
                </c:pt>
                <c:pt idx="334">
                  <c:v>4.759328887E9</c:v>
                </c:pt>
                <c:pt idx="335">
                  <c:v>4.764322409E9</c:v>
                </c:pt>
                <c:pt idx="336">
                  <c:v>4.758324947E9</c:v>
                </c:pt>
                <c:pt idx="337">
                  <c:v>4.761313406E9</c:v>
                </c:pt>
                <c:pt idx="338">
                  <c:v>4.758096533E9</c:v>
                </c:pt>
                <c:pt idx="339">
                  <c:v>4.759238128E9</c:v>
                </c:pt>
                <c:pt idx="340">
                  <c:v>4.760223854E9</c:v>
                </c:pt>
                <c:pt idx="341">
                  <c:v>4.764791695E9</c:v>
                </c:pt>
                <c:pt idx="342">
                  <c:v>4.762101484E9</c:v>
                </c:pt>
                <c:pt idx="343">
                  <c:v>4.760513077E9</c:v>
                </c:pt>
                <c:pt idx="344">
                  <c:v>4.759205614E9</c:v>
                </c:pt>
                <c:pt idx="345">
                  <c:v>4.759210992E9</c:v>
                </c:pt>
                <c:pt idx="346">
                  <c:v>4.760307606E9</c:v>
                </c:pt>
                <c:pt idx="347">
                  <c:v>4.760978452E9</c:v>
                </c:pt>
                <c:pt idx="348">
                  <c:v>4.763790288E9</c:v>
                </c:pt>
                <c:pt idx="349">
                  <c:v>4.762881463E9</c:v>
                </c:pt>
                <c:pt idx="350">
                  <c:v>4.759874714E9</c:v>
                </c:pt>
                <c:pt idx="351">
                  <c:v>4.758376901E9</c:v>
                </c:pt>
                <c:pt idx="352">
                  <c:v>4.764625194E9</c:v>
                </c:pt>
                <c:pt idx="353">
                  <c:v>4.76244952E9</c:v>
                </c:pt>
                <c:pt idx="354">
                  <c:v>4.763401314E9</c:v>
                </c:pt>
                <c:pt idx="355">
                  <c:v>4.760932861E9</c:v>
                </c:pt>
                <c:pt idx="356">
                  <c:v>4.763849231E9</c:v>
                </c:pt>
                <c:pt idx="357">
                  <c:v>4.763339235E9</c:v>
                </c:pt>
                <c:pt idx="358">
                  <c:v>4.762087567E9</c:v>
                </c:pt>
                <c:pt idx="359">
                  <c:v>4.762860024E9</c:v>
                </c:pt>
                <c:pt idx="360">
                  <c:v>4.757915972E9</c:v>
                </c:pt>
                <c:pt idx="361">
                  <c:v>4.764673788E9</c:v>
                </c:pt>
                <c:pt idx="362">
                  <c:v>4.761498958E9</c:v>
                </c:pt>
                <c:pt idx="363">
                  <c:v>4.75948581E9</c:v>
                </c:pt>
                <c:pt idx="364">
                  <c:v>4.762640221E9</c:v>
                </c:pt>
                <c:pt idx="365">
                  <c:v>4.758543292E9</c:v>
                </c:pt>
                <c:pt idx="366">
                  <c:v>4.759703395E9</c:v>
                </c:pt>
                <c:pt idx="367">
                  <c:v>4.760832312E9</c:v>
                </c:pt>
                <c:pt idx="368">
                  <c:v>4.76453808E9</c:v>
                </c:pt>
                <c:pt idx="369">
                  <c:v>4.762416798E9</c:v>
                </c:pt>
                <c:pt idx="370">
                  <c:v>4.765753608E9</c:v>
                </c:pt>
                <c:pt idx="371">
                  <c:v>4.761049797E9</c:v>
                </c:pt>
                <c:pt idx="372">
                  <c:v>4.762980239E9</c:v>
                </c:pt>
                <c:pt idx="373">
                  <c:v>4.760853818E9</c:v>
                </c:pt>
                <c:pt idx="374">
                  <c:v>4.763272625E9</c:v>
                </c:pt>
                <c:pt idx="375">
                  <c:v>4.762354923E9</c:v>
                </c:pt>
                <c:pt idx="376">
                  <c:v>4.759832197E9</c:v>
                </c:pt>
                <c:pt idx="377">
                  <c:v>4.762424214E9</c:v>
                </c:pt>
                <c:pt idx="378">
                  <c:v>4.765901906E9</c:v>
                </c:pt>
                <c:pt idx="379">
                  <c:v>4.759615538E9</c:v>
                </c:pt>
                <c:pt idx="380">
                  <c:v>4.76120152E9</c:v>
                </c:pt>
                <c:pt idx="381">
                  <c:v>4.757127312E9</c:v>
                </c:pt>
                <c:pt idx="382">
                  <c:v>4.760562966E9</c:v>
                </c:pt>
                <c:pt idx="383">
                  <c:v>4.762131801E9</c:v>
                </c:pt>
                <c:pt idx="384">
                  <c:v>4.758962597E9</c:v>
                </c:pt>
                <c:pt idx="385">
                  <c:v>4.760780872E9</c:v>
                </c:pt>
                <c:pt idx="386">
                  <c:v>4.761029802E9</c:v>
                </c:pt>
                <c:pt idx="387">
                  <c:v>4.760674569E9</c:v>
                </c:pt>
                <c:pt idx="388">
                  <c:v>4.76336643E9</c:v>
                </c:pt>
                <c:pt idx="389">
                  <c:v>4.759750658E9</c:v>
                </c:pt>
                <c:pt idx="390">
                  <c:v>4.761739776E9</c:v>
                </c:pt>
                <c:pt idx="391">
                  <c:v>4.764103305E9</c:v>
                </c:pt>
                <c:pt idx="392">
                  <c:v>4.762684667E9</c:v>
                </c:pt>
                <c:pt idx="393">
                  <c:v>4.758973559E9</c:v>
                </c:pt>
                <c:pt idx="394">
                  <c:v>4.756621663E9</c:v>
                </c:pt>
                <c:pt idx="395">
                  <c:v>4.760903173E9</c:v>
                </c:pt>
                <c:pt idx="396">
                  <c:v>4.762638545E9</c:v>
                </c:pt>
                <c:pt idx="397">
                  <c:v>4.759903676E9</c:v>
                </c:pt>
                <c:pt idx="398">
                  <c:v>4.760955742E9</c:v>
                </c:pt>
                <c:pt idx="399">
                  <c:v>4.759373315E9</c:v>
                </c:pt>
                <c:pt idx="400">
                  <c:v>4.762981868E9</c:v>
                </c:pt>
                <c:pt idx="401">
                  <c:v>4.761584937E9</c:v>
                </c:pt>
                <c:pt idx="402">
                  <c:v>4.761341421E9</c:v>
                </c:pt>
                <c:pt idx="403">
                  <c:v>4.758167232E9</c:v>
                </c:pt>
                <c:pt idx="404">
                  <c:v>4.76219547E9</c:v>
                </c:pt>
                <c:pt idx="405">
                  <c:v>4.765896038E9</c:v>
                </c:pt>
                <c:pt idx="406">
                  <c:v>4.763228703E9</c:v>
                </c:pt>
                <c:pt idx="407">
                  <c:v>4.759221898E9</c:v>
                </c:pt>
                <c:pt idx="408">
                  <c:v>4.760674061E9</c:v>
                </c:pt>
                <c:pt idx="409">
                  <c:v>4.75585391E9</c:v>
                </c:pt>
                <c:pt idx="410">
                  <c:v>4.757754625E9</c:v>
                </c:pt>
                <c:pt idx="411">
                  <c:v>4.758026752E9</c:v>
                </c:pt>
                <c:pt idx="412">
                  <c:v>4.760202301E9</c:v>
                </c:pt>
                <c:pt idx="413">
                  <c:v>4.757143524E9</c:v>
                </c:pt>
                <c:pt idx="414">
                  <c:v>4.759422222E9</c:v>
                </c:pt>
                <c:pt idx="415">
                  <c:v>4.759212752E9</c:v>
                </c:pt>
                <c:pt idx="416">
                  <c:v>4.759064997E9</c:v>
                </c:pt>
                <c:pt idx="417">
                  <c:v>4.758303095E9</c:v>
                </c:pt>
                <c:pt idx="418">
                  <c:v>4.759010344E9</c:v>
                </c:pt>
                <c:pt idx="419">
                  <c:v>4.765909352E9</c:v>
                </c:pt>
                <c:pt idx="420">
                  <c:v>4.763193744E9</c:v>
                </c:pt>
                <c:pt idx="421">
                  <c:v>4.763178888E9</c:v>
                </c:pt>
                <c:pt idx="422">
                  <c:v>4.761104108E9</c:v>
                </c:pt>
                <c:pt idx="423">
                  <c:v>4.763255117E9</c:v>
                </c:pt>
                <c:pt idx="424">
                  <c:v>4.759920146E9</c:v>
                </c:pt>
                <c:pt idx="425">
                  <c:v>4.758357082E9</c:v>
                </c:pt>
                <c:pt idx="426">
                  <c:v>4.763106057E9</c:v>
                </c:pt>
                <c:pt idx="427">
                  <c:v>4.76284549E9</c:v>
                </c:pt>
                <c:pt idx="428">
                  <c:v>4.763589686E9</c:v>
                </c:pt>
                <c:pt idx="429">
                  <c:v>4.76155636E9</c:v>
                </c:pt>
                <c:pt idx="430">
                  <c:v>4.760940449E9</c:v>
                </c:pt>
                <c:pt idx="431">
                  <c:v>4.762199178E9</c:v>
                </c:pt>
                <c:pt idx="432">
                  <c:v>4.762613625E9</c:v>
                </c:pt>
                <c:pt idx="433">
                  <c:v>4.758829374E9</c:v>
                </c:pt>
                <c:pt idx="434">
                  <c:v>4.761888362E9</c:v>
                </c:pt>
                <c:pt idx="435">
                  <c:v>4.762114271E9</c:v>
                </c:pt>
                <c:pt idx="436">
                  <c:v>4.759838194E9</c:v>
                </c:pt>
                <c:pt idx="437">
                  <c:v>4.755815008E9</c:v>
                </c:pt>
                <c:pt idx="438">
                  <c:v>4.762074502E9</c:v>
                </c:pt>
                <c:pt idx="439">
                  <c:v>4.762695778E9</c:v>
                </c:pt>
                <c:pt idx="440">
                  <c:v>4.763489718E9</c:v>
                </c:pt>
                <c:pt idx="441">
                  <c:v>4.759824681E9</c:v>
                </c:pt>
                <c:pt idx="442">
                  <c:v>4.762603452E9</c:v>
                </c:pt>
                <c:pt idx="443">
                  <c:v>4.76112636E9</c:v>
                </c:pt>
                <c:pt idx="444">
                  <c:v>4.763330254E9</c:v>
                </c:pt>
                <c:pt idx="445">
                  <c:v>4.758433583E9</c:v>
                </c:pt>
                <c:pt idx="446">
                  <c:v>4.758726986E9</c:v>
                </c:pt>
                <c:pt idx="447">
                  <c:v>4.757513423E9</c:v>
                </c:pt>
                <c:pt idx="448">
                  <c:v>4.764804233E9</c:v>
                </c:pt>
                <c:pt idx="449">
                  <c:v>4.762961984E9</c:v>
                </c:pt>
                <c:pt idx="450">
                  <c:v>4.759548331E9</c:v>
                </c:pt>
                <c:pt idx="451">
                  <c:v>4.764088841E9</c:v>
                </c:pt>
                <c:pt idx="452">
                  <c:v>4.760957687E9</c:v>
                </c:pt>
                <c:pt idx="453">
                  <c:v>4.760413897E9</c:v>
                </c:pt>
                <c:pt idx="454">
                  <c:v>4.761079714E9</c:v>
                </c:pt>
                <c:pt idx="455">
                  <c:v>4.761384713E9</c:v>
                </c:pt>
                <c:pt idx="456">
                  <c:v>4.759193881E9</c:v>
                </c:pt>
                <c:pt idx="457">
                  <c:v>4.761467794E9</c:v>
                </c:pt>
                <c:pt idx="458">
                  <c:v>4.761115098E9</c:v>
                </c:pt>
                <c:pt idx="459">
                  <c:v>4.758797043E9</c:v>
                </c:pt>
                <c:pt idx="460">
                  <c:v>4.760143978E9</c:v>
                </c:pt>
                <c:pt idx="461">
                  <c:v>4.762451448E9</c:v>
                </c:pt>
                <c:pt idx="462">
                  <c:v>4.761952448E9</c:v>
                </c:pt>
                <c:pt idx="463">
                  <c:v>4.762388825E9</c:v>
                </c:pt>
                <c:pt idx="464">
                  <c:v>4.761247904E9</c:v>
                </c:pt>
                <c:pt idx="465">
                  <c:v>4.769214924E9</c:v>
                </c:pt>
                <c:pt idx="466">
                  <c:v>4.762887522E9</c:v>
                </c:pt>
                <c:pt idx="467">
                  <c:v>4.762112805E9</c:v>
                </c:pt>
                <c:pt idx="468">
                  <c:v>4.761168373E9</c:v>
                </c:pt>
                <c:pt idx="469">
                  <c:v>4.758185768E9</c:v>
                </c:pt>
                <c:pt idx="470">
                  <c:v>4.759727762E9</c:v>
                </c:pt>
                <c:pt idx="471">
                  <c:v>4.76145975E9</c:v>
                </c:pt>
                <c:pt idx="472">
                  <c:v>4.759567045E9</c:v>
                </c:pt>
                <c:pt idx="473">
                  <c:v>4.7597428E9</c:v>
                </c:pt>
                <c:pt idx="474">
                  <c:v>4.756164615E9</c:v>
                </c:pt>
                <c:pt idx="475">
                  <c:v>4.759226954E9</c:v>
                </c:pt>
                <c:pt idx="476">
                  <c:v>4.761974762E9</c:v>
                </c:pt>
                <c:pt idx="477">
                  <c:v>4.758453324E9</c:v>
                </c:pt>
                <c:pt idx="478">
                  <c:v>4.759227255E9</c:v>
                </c:pt>
                <c:pt idx="479">
                  <c:v>4.761123876E9</c:v>
                </c:pt>
                <c:pt idx="480">
                  <c:v>4.760811194E9</c:v>
                </c:pt>
                <c:pt idx="481">
                  <c:v>4.76039453E9</c:v>
                </c:pt>
                <c:pt idx="482">
                  <c:v>4.76204266E9</c:v>
                </c:pt>
                <c:pt idx="483">
                  <c:v>4.759847227E9</c:v>
                </c:pt>
                <c:pt idx="484">
                  <c:v>4.760968387E9</c:v>
                </c:pt>
                <c:pt idx="485">
                  <c:v>4.761632074E9</c:v>
                </c:pt>
                <c:pt idx="486">
                  <c:v>4.761906405E9</c:v>
                </c:pt>
                <c:pt idx="487">
                  <c:v>4.763805954E9</c:v>
                </c:pt>
                <c:pt idx="488">
                  <c:v>4.765087186E9</c:v>
                </c:pt>
                <c:pt idx="489">
                  <c:v>4.759342817E9</c:v>
                </c:pt>
                <c:pt idx="490">
                  <c:v>4.760292193E9</c:v>
                </c:pt>
                <c:pt idx="491">
                  <c:v>4.75987947E9</c:v>
                </c:pt>
                <c:pt idx="492">
                  <c:v>4.760421209E9</c:v>
                </c:pt>
                <c:pt idx="493">
                  <c:v>4.762644783E9</c:v>
                </c:pt>
                <c:pt idx="494">
                  <c:v>4.760544706E9</c:v>
                </c:pt>
                <c:pt idx="495">
                  <c:v>4.760706229E9</c:v>
                </c:pt>
                <c:pt idx="496">
                  <c:v>4.755432735E9</c:v>
                </c:pt>
                <c:pt idx="497">
                  <c:v>4.761093075E9</c:v>
                </c:pt>
                <c:pt idx="498">
                  <c:v>4.757089676E9</c:v>
                </c:pt>
                <c:pt idx="499">
                  <c:v>4.758850249E9</c:v>
                </c:pt>
                <c:pt idx="500">
                  <c:v>4.758374118E9</c:v>
                </c:pt>
                <c:pt idx="501">
                  <c:v>4.76071667E9</c:v>
                </c:pt>
                <c:pt idx="502">
                  <c:v>4.760231784E9</c:v>
                </c:pt>
                <c:pt idx="503">
                  <c:v>4.762659739E9</c:v>
                </c:pt>
                <c:pt idx="504">
                  <c:v>4.760315534E9</c:v>
                </c:pt>
                <c:pt idx="505">
                  <c:v>4.760715492E9</c:v>
                </c:pt>
                <c:pt idx="506">
                  <c:v>4.756211611E9</c:v>
                </c:pt>
                <c:pt idx="507">
                  <c:v>4.757272636E9</c:v>
                </c:pt>
                <c:pt idx="508">
                  <c:v>4.760437062E9</c:v>
                </c:pt>
                <c:pt idx="509">
                  <c:v>4.761404411E9</c:v>
                </c:pt>
                <c:pt idx="510">
                  <c:v>4.757550717E9</c:v>
                </c:pt>
                <c:pt idx="511">
                  <c:v>4.757920367E9</c:v>
                </c:pt>
                <c:pt idx="512">
                  <c:v>4.761335322E9</c:v>
                </c:pt>
                <c:pt idx="513">
                  <c:v>4.757374683E9</c:v>
                </c:pt>
                <c:pt idx="514">
                  <c:v>4.760766074E9</c:v>
                </c:pt>
                <c:pt idx="515">
                  <c:v>4.76151691E9</c:v>
                </c:pt>
                <c:pt idx="516">
                  <c:v>4.761748748E9</c:v>
                </c:pt>
                <c:pt idx="517">
                  <c:v>4.763671619E9</c:v>
                </c:pt>
                <c:pt idx="518">
                  <c:v>4.761301095E9</c:v>
                </c:pt>
                <c:pt idx="519">
                  <c:v>4.76066924E9</c:v>
                </c:pt>
                <c:pt idx="520">
                  <c:v>4.761946499E9</c:v>
                </c:pt>
                <c:pt idx="521">
                  <c:v>4.762597763E9</c:v>
                </c:pt>
                <c:pt idx="522">
                  <c:v>4.760630354E9</c:v>
                </c:pt>
                <c:pt idx="523">
                  <c:v>4.758928441E9</c:v>
                </c:pt>
                <c:pt idx="524">
                  <c:v>4.762214172E9</c:v>
                </c:pt>
                <c:pt idx="525">
                  <c:v>4.760370072E9</c:v>
                </c:pt>
                <c:pt idx="526">
                  <c:v>4.760795861E9</c:v>
                </c:pt>
                <c:pt idx="527">
                  <c:v>4.759187556E9</c:v>
                </c:pt>
                <c:pt idx="528">
                  <c:v>4.761782712E9</c:v>
                </c:pt>
                <c:pt idx="529">
                  <c:v>4.765163242E9</c:v>
                </c:pt>
                <c:pt idx="530">
                  <c:v>4.760824034E9</c:v>
                </c:pt>
                <c:pt idx="531">
                  <c:v>4.759130441E9</c:v>
                </c:pt>
                <c:pt idx="532">
                  <c:v>4.763366909E9</c:v>
                </c:pt>
                <c:pt idx="533">
                  <c:v>4.760829515E9</c:v>
                </c:pt>
                <c:pt idx="534">
                  <c:v>4.760595308E9</c:v>
                </c:pt>
                <c:pt idx="535">
                  <c:v>4.760164447E9</c:v>
                </c:pt>
                <c:pt idx="536">
                  <c:v>4.757426482E9</c:v>
                </c:pt>
                <c:pt idx="537">
                  <c:v>4.758555946E9</c:v>
                </c:pt>
                <c:pt idx="538">
                  <c:v>4.758564049E9</c:v>
                </c:pt>
                <c:pt idx="539">
                  <c:v>4.763370736E9</c:v>
                </c:pt>
                <c:pt idx="540">
                  <c:v>4.760545583E9</c:v>
                </c:pt>
                <c:pt idx="541">
                  <c:v>4.756754407E9</c:v>
                </c:pt>
                <c:pt idx="542">
                  <c:v>4.762113371E9</c:v>
                </c:pt>
                <c:pt idx="543">
                  <c:v>4.762263093E9</c:v>
                </c:pt>
                <c:pt idx="544">
                  <c:v>4.762604918E9</c:v>
                </c:pt>
                <c:pt idx="545">
                  <c:v>4.755944809E9</c:v>
                </c:pt>
                <c:pt idx="546">
                  <c:v>4.761439105E9</c:v>
                </c:pt>
                <c:pt idx="547">
                  <c:v>4.758618512E9</c:v>
                </c:pt>
                <c:pt idx="548">
                  <c:v>4.759712546E9</c:v>
                </c:pt>
                <c:pt idx="549">
                  <c:v>4.758923536E9</c:v>
                </c:pt>
                <c:pt idx="550">
                  <c:v>4.75594305E9</c:v>
                </c:pt>
                <c:pt idx="551">
                  <c:v>4.761835016E9</c:v>
                </c:pt>
                <c:pt idx="552">
                  <c:v>4.75825116E9</c:v>
                </c:pt>
                <c:pt idx="553">
                  <c:v>4.760679734E9</c:v>
                </c:pt>
                <c:pt idx="554">
                  <c:v>4.757685655E9</c:v>
                </c:pt>
                <c:pt idx="555">
                  <c:v>4.757721114E9</c:v>
                </c:pt>
                <c:pt idx="556">
                  <c:v>4.758928563E9</c:v>
                </c:pt>
                <c:pt idx="557">
                  <c:v>4.755307911E9</c:v>
                </c:pt>
                <c:pt idx="558">
                  <c:v>4.759905312E9</c:v>
                </c:pt>
                <c:pt idx="559">
                  <c:v>4.759131474E9</c:v>
                </c:pt>
                <c:pt idx="560">
                  <c:v>4.757448879E9</c:v>
                </c:pt>
                <c:pt idx="561">
                  <c:v>4.762226823E9</c:v>
                </c:pt>
                <c:pt idx="562">
                  <c:v>4.756456361E9</c:v>
                </c:pt>
                <c:pt idx="563">
                  <c:v>4.760300021E9</c:v>
                </c:pt>
                <c:pt idx="564">
                  <c:v>4.758268483E9</c:v>
                </c:pt>
                <c:pt idx="565">
                  <c:v>4.760627365E9</c:v>
                </c:pt>
                <c:pt idx="566">
                  <c:v>4.761957726E9</c:v>
                </c:pt>
                <c:pt idx="567">
                  <c:v>4.754950847E9</c:v>
                </c:pt>
                <c:pt idx="568">
                  <c:v>4.758241257E9</c:v>
                </c:pt>
                <c:pt idx="569">
                  <c:v>4.763182007E9</c:v>
                </c:pt>
                <c:pt idx="570">
                  <c:v>4.760970376E9</c:v>
                </c:pt>
                <c:pt idx="571">
                  <c:v>4.757337376E9</c:v>
                </c:pt>
                <c:pt idx="572">
                  <c:v>4.761744602E9</c:v>
                </c:pt>
                <c:pt idx="573">
                  <c:v>4.758644448E9</c:v>
                </c:pt>
                <c:pt idx="574">
                  <c:v>4.759247696E9</c:v>
                </c:pt>
                <c:pt idx="575">
                  <c:v>4.756133349E9</c:v>
                </c:pt>
                <c:pt idx="576">
                  <c:v>4.75823409E9</c:v>
                </c:pt>
                <c:pt idx="577">
                  <c:v>4.762228388E9</c:v>
                </c:pt>
                <c:pt idx="578">
                  <c:v>4.757789668E9</c:v>
                </c:pt>
                <c:pt idx="579">
                  <c:v>4.760344786E9</c:v>
                </c:pt>
                <c:pt idx="580">
                  <c:v>4.760190254E9</c:v>
                </c:pt>
                <c:pt idx="581">
                  <c:v>4.761142766E9</c:v>
                </c:pt>
                <c:pt idx="582">
                  <c:v>4.759665523E9</c:v>
                </c:pt>
                <c:pt idx="583">
                  <c:v>4.761048216E9</c:v>
                </c:pt>
                <c:pt idx="584">
                  <c:v>4.757014351E9</c:v>
                </c:pt>
                <c:pt idx="585">
                  <c:v>4.757955004E9</c:v>
                </c:pt>
                <c:pt idx="586">
                  <c:v>4.759914876E9</c:v>
                </c:pt>
                <c:pt idx="587">
                  <c:v>4.759784754E9</c:v>
                </c:pt>
                <c:pt idx="588">
                  <c:v>4.757590958E9</c:v>
                </c:pt>
                <c:pt idx="589">
                  <c:v>4.758622697E9</c:v>
                </c:pt>
                <c:pt idx="590">
                  <c:v>4.756836821E9</c:v>
                </c:pt>
                <c:pt idx="591">
                  <c:v>4.75757751E9</c:v>
                </c:pt>
                <c:pt idx="592">
                  <c:v>4.758871565E9</c:v>
                </c:pt>
                <c:pt idx="593">
                  <c:v>4.758581783E9</c:v>
                </c:pt>
                <c:pt idx="594">
                  <c:v>4.757358139E9</c:v>
                </c:pt>
                <c:pt idx="595">
                  <c:v>4.759197807E9</c:v>
                </c:pt>
                <c:pt idx="596">
                  <c:v>4.760395945E9</c:v>
                </c:pt>
                <c:pt idx="597">
                  <c:v>4.761763809E9</c:v>
                </c:pt>
                <c:pt idx="598">
                  <c:v>4.759469279E9</c:v>
                </c:pt>
                <c:pt idx="599">
                  <c:v>4.760831909E9</c:v>
                </c:pt>
                <c:pt idx="600">
                  <c:v>4.761197846E9</c:v>
                </c:pt>
                <c:pt idx="601">
                  <c:v>4.756582799E9</c:v>
                </c:pt>
                <c:pt idx="602">
                  <c:v>4.762414836E9</c:v>
                </c:pt>
                <c:pt idx="603">
                  <c:v>4.75925395E9</c:v>
                </c:pt>
                <c:pt idx="604">
                  <c:v>4.758676742E9</c:v>
                </c:pt>
                <c:pt idx="605">
                  <c:v>4.759691039E9</c:v>
                </c:pt>
                <c:pt idx="606">
                  <c:v>4.760741689E9</c:v>
                </c:pt>
                <c:pt idx="607">
                  <c:v>4.758442463E9</c:v>
                </c:pt>
                <c:pt idx="608">
                  <c:v>4.759210043E9</c:v>
                </c:pt>
                <c:pt idx="609">
                  <c:v>4.761630145E9</c:v>
                </c:pt>
                <c:pt idx="610">
                  <c:v>4.760029083E9</c:v>
                </c:pt>
                <c:pt idx="611">
                  <c:v>4.760827557E9</c:v>
                </c:pt>
                <c:pt idx="612">
                  <c:v>4.758403755E9</c:v>
                </c:pt>
                <c:pt idx="613">
                  <c:v>4.758791021E9</c:v>
                </c:pt>
                <c:pt idx="614">
                  <c:v>4.760013692E9</c:v>
                </c:pt>
                <c:pt idx="615">
                  <c:v>4.760451532E9</c:v>
                </c:pt>
                <c:pt idx="616">
                  <c:v>4.760511305E9</c:v>
                </c:pt>
                <c:pt idx="617">
                  <c:v>4.759363365E9</c:v>
                </c:pt>
                <c:pt idx="618">
                  <c:v>4.75752391E9</c:v>
                </c:pt>
                <c:pt idx="619">
                  <c:v>4.762558612E9</c:v>
                </c:pt>
                <c:pt idx="620">
                  <c:v>4.760561122E9</c:v>
                </c:pt>
                <c:pt idx="621">
                  <c:v>4.761513812E9</c:v>
                </c:pt>
                <c:pt idx="622">
                  <c:v>4.757487405E9</c:v>
                </c:pt>
                <c:pt idx="623">
                  <c:v>4.758614462E9</c:v>
                </c:pt>
                <c:pt idx="624">
                  <c:v>4.758887291E9</c:v>
                </c:pt>
                <c:pt idx="625">
                  <c:v>4.758720633E9</c:v>
                </c:pt>
                <c:pt idx="626">
                  <c:v>4.763301439E9</c:v>
                </c:pt>
                <c:pt idx="627">
                  <c:v>4.758018425E9</c:v>
                </c:pt>
                <c:pt idx="628">
                  <c:v>4.760950365E9</c:v>
                </c:pt>
                <c:pt idx="629">
                  <c:v>4.758118538E9</c:v>
                </c:pt>
                <c:pt idx="630">
                  <c:v>4.760916754E9</c:v>
                </c:pt>
                <c:pt idx="631">
                  <c:v>4.757442686E9</c:v>
                </c:pt>
                <c:pt idx="632">
                  <c:v>4.760050114E9</c:v>
                </c:pt>
                <c:pt idx="633">
                  <c:v>4.758315175E9</c:v>
                </c:pt>
                <c:pt idx="634">
                  <c:v>4.755026071E9</c:v>
                </c:pt>
                <c:pt idx="635">
                  <c:v>4.759602288E9</c:v>
                </c:pt>
                <c:pt idx="636">
                  <c:v>4.758936839E9</c:v>
                </c:pt>
                <c:pt idx="637">
                  <c:v>4.758943796E9</c:v>
                </c:pt>
                <c:pt idx="638">
                  <c:v>4.758719406E9</c:v>
                </c:pt>
                <c:pt idx="639">
                  <c:v>4.754301515E9</c:v>
                </c:pt>
                <c:pt idx="640">
                  <c:v>4.756613966E9</c:v>
                </c:pt>
                <c:pt idx="641">
                  <c:v>4.761999522E9</c:v>
                </c:pt>
                <c:pt idx="642">
                  <c:v>4.756481517E9</c:v>
                </c:pt>
                <c:pt idx="643">
                  <c:v>4.758265716E9</c:v>
                </c:pt>
                <c:pt idx="644">
                  <c:v>4.756383567E9</c:v>
                </c:pt>
                <c:pt idx="645">
                  <c:v>4.758978705E9</c:v>
                </c:pt>
                <c:pt idx="646">
                  <c:v>4.753409333E9</c:v>
                </c:pt>
                <c:pt idx="647">
                  <c:v>4.758388387E9</c:v>
                </c:pt>
                <c:pt idx="648">
                  <c:v>4.756402034E9</c:v>
                </c:pt>
                <c:pt idx="649">
                  <c:v>4.755635432E9</c:v>
                </c:pt>
                <c:pt idx="650">
                  <c:v>4.75273732E9</c:v>
                </c:pt>
                <c:pt idx="651">
                  <c:v>4.756342657E9</c:v>
                </c:pt>
                <c:pt idx="652">
                  <c:v>4.752521204E9</c:v>
                </c:pt>
                <c:pt idx="653">
                  <c:v>4.756676602E9</c:v>
                </c:pt>
                <c:pt idx="654">
                  <c:v>4.753300298E9</c:v>
                </c:pt>
                <c:pt idx="655">
                  <c:v>4.757025517E9</c:v>
                </c:pt>
                <c:pt idx="656">
                  <c:v>4.755407201E9</c:v>
                </c:pt>
                <c:pt idx="657">
                  <c:v>4.753988445E9</c:v>
                </c:pt>
                <c:pt idx="658">
                  <c:v>4.755664669E9</c:v>
                </c:pt>
                <c:pt idx="659">
                  <c:v>4.75645984E9</c:v>
                </c:pt>
                <c:pt idx="660">
                  <c:v>4.755826087E9</c:v>
                </c:pt>
                <c:pt idx="661">
                  <c:v>4.756559707E9</c:v>
                </c:pt>
                <c:pt idx="662">
                  <c:v>4.759526572E9</c:v>
                </c:pt>
                <c:pt idx="663">
                  <c:v>4.757612721E9</c:v>
                </c:pt>
                <c:pt idx="664">
                  <c:v>4.757489088E9</c:v>
                </c:pt>
                <c:pt idx="665">
                  <c:v>4.757303655E9</c:v>
                </c:pt>
                <c:pt idx="666">
                  <c:v>4.753640009E9</c:v>
                </c:pt>
                <c:pt idx="667">
                  <c:v>4.758572511E9</c:v>
                </c:pt>
                <c:pt idx="668">
                  <c:v>4.754100278E9</c:v>
                </c:pt>
                <c:pt idx="669">
                  <c:v>4.757438571E9</c:v>
                </c:pt>
                <c:pt idx="670">
                  <c:v>4.757685472E9</c:v>
                </c:pt>
                <c:pt idx="671">
                  <c:v>4.754358389E9</c:v>
                </c:pt>
                <c:pt idx="672">
                  <c:v>4.752900369E9</c:v>
                </c:pt>
                <c:pt idx="673">
                  <c:v>4.755001675E9</c:v>
                </c:pt>
                <c:pt idx="674">
                  <c:v>4.75731004E9</c:v>
                </c:pt>
                <c:pt idx="675">
                  <c:v>4.75399733E9</c:v>
                </c:pt>
                <c:pt idx="676">
                  <c:v>4.756540353E9</c:v>
                </c:pt>
                <c:pt idx="677">
                  <c:v>4.760636167E9</c:v>
                </c:pt>
                <c:pt idx="678">
                  <c:v>4.75612253E9</c:v>
                </c:pt>
                <c:pt idx="679">
                  <c:v>4.754326981E9</c:v>
                </c:pt>
                <c:pt idx="680">
                  <c:v>4.750893695E9</c:v>
                </c:pt>
                <c:pt idx="681">
                  <c:v>4.752009311E9</c:v>
                </c:pt>
                <c:pt idx="682">
                  <c:v>4.757139474E9</c:v>
                </c:pt>
                <c:pt idx="683">
                  <c:v>4.754768218E9</c:v>
                </c:pt>
                <c:pt idx="684">
                  <c:v>4.757864577E9</c:v>
                </c:pt>
                <c:pt idx="685">
                  <c:v>4.756088108E9</c:v>
                </c:pt>
                <c:pt idx="686">
                  <c:v>4.752107431E9</c:v>
                </c:pt>
                <c:pt idx="687">
                  <c:v>4.752907036E9</c:v>
                </c:pt>
                <c:pt idx="688">
                  <c:v>4.756801134E9</c:v>
                </c:pt>
                <c:pt idx="689">
                  <c:v>4.755911896E9</c:v>
                </c:pt>
                <c:pt idx="690">
                  <c:v>4.756738634E9</c:v>
                </c:pt>
                <c:pt idx="691">
                  <c:v>4.754538599E9</c:v>
                </c:pt>
                <c:pt idx="692">
                  <c:v>4.751813506E9</c:v>
                </c:pt>
                <c:pt idx="693">
                  <c:v>4.756550766E9</c:v>
                </c:pt>
                <c:pt idx="694">
                  <c:v>4.756987372E9</c:v>
                </c:pt>
                <c:pt idx="695">
                  <c:v>4.754368757E9</c:v>
                </c:pt>
                <c:pt idx="696">
                  <c:v>4.753980318E9</c:v>
                </c:pt>
                <c:pt idx="697">
                  <c:v>4.753400671E9</c:v>
                </c:pt>
                <c:pt idx="698">
                  <c:v>4.754065689E9</c:v>
                </c:pt>
                <c:pt idx="699">
                  <c:v>4.755334478E9</c:v>
                </c:pt>
                <c:pt idx="700">
                  <c:v>4.756086183E9</c:v>
                </c:pt>
                <c:pt idx="701">
                  <c:v>4.755741843E9</c:v>
                </c:pt>
                <c:pt idx="702">
                  <c:v>4.754174692E9</c:v>
                </c:pt>
                <c:pt idx="703">
                  <c:v>4.758030072E9</c:v>
                </c:pt>
                <c:pt idx="704">
                  <c:v>4.752084954E9</c:v>
                </c:pt>
                <c:pt idx="705">
                  <c:v>4.756893426E9</c:v>
                </c:pt>
                <c:pt idx="706">
                  <c:v>4.753275366E9</c:v>
                </c:pt>
                <c:pt idx="707">
                  <c:v>4.753149011E9</c:v>
                </c:pt>
                <c:pt idx="708">
                  <c:v>4.752891428E9</c:v>
                </c:pt>
                <c:pt idx="709">
                  <c:v>4.75524286E9</c:v>
                </c:pt>
                <c:pt idx="710">
                  <c:v>4.755183893E9</c:v>
                </c:pt>
                <c:pt idx="711">
                  <c:v>4.751783777E9</c:v>
                </c:pt>
                <c:pt idx="712">
                  <c:v>4.754654562E9</c:v>
                </c:pt>
                <c:pt idx="713">
                  <c:v>4.755075437E9</c:v>
                </c:pt>
                <c:pt idx="714">
                  <c:v>4.754588E9</c:v>
                </c:pt>
                <c:pt idx="715">
                  <c:v>4.756181163E9</c:v>
                </c:pt>
                <c:pt idx="716">
                  <c:v>4.754665717E9</c:v>
                </c:pt>
                <c:pt idx="717">
                  <c:v>4.756043815E9</c:v>
                </c:pt>
                <c:pt idx="718">
                  <c:v>4.755195336E9</c:v>
                </c:pt>
                <c:pt idx="719">
                  <c:v>4.754499057E9</c:v>
                </c:pt>
                <c:pt idx="720">
                  <c:v>4.752843661E9</c:v>
                </c:pt>
                <c:pt idx="721">
                  <c:v>4.752915377E9</c:v>
                </c:pt>
                <c:pt idx="722">
                  <c:v>4.751962599E9</c:v>
                </c:pt>
                <c:pt idx="723">
                  <c:v>4.752366372E9</c:v>
                </c:pt>
                <c:pt idx="724">
                  <c:v>4.753734076E9</c:v>
                </c:pt>
                <c:pt idx="725">
                  <c:v>4.751977896E9</c:v>
                </c:pt>
                <c:pt idx="726">
                  <c:v>4.752739518E9</c:v>
                </c:pt>
                <c:pt idx="727">
                  <c:v>4.756408182E9</c:v>
                </c:pt>
                <c:pt idx="728">
                  <c:v>4.753945151E9</c:v>
                </c:pt>
                <c:pt idx="729">
                  <c:v>4.753284194E9</c:v>
                </c:pt>
                <c:pt idx="730">
                  <c:v>4.755342244E9</c:v>
                </c:pt>
                <c:pt idx="731">
                  <c:v>4.752470077E9</c:v>
                </c:pt>
                <c:pt idx="732">
                  <c:v>4.757040997E9</c:v>
                </c:pt>
                <c:pt idx="733">
                  <c:v>4.751734531E9</c:v>
                </c:pt>
                <c:pt idx="734">
                  <c:v>4.751769493E9</c:v>
                </c:pt>
                <c:pt idx="735">
                  <c:v>4.750423315E9</c:v>
                </c:pt>
                <c:pt idx="736">
                  <c:v>4.753071297E9</c:v>
                </c:pt>
                <c:pt idx="737">
                  <c:v>4.75413536E9</c:v>
                </c:pt>
                <c:pt idx="738">
                  <c:v>4.754021964E9</c:v>
                </c:pt>
                <c:pt idx="739">
                  <c:v>0.0</c:v>
                </c:pt>
                <c:pt idx="740">
                  <c:v>0.0</c:v>
                </c:pt>
                <c:pt idx="741">
                  <c:v>0.0</c:v>
                </c:pt>
                <c:pt idx="742">
                  <c:v>0.0</c:v>
                </c:pt>
                <c:pt idx="743">
                  <c:v>0.0</c:v>
                </c:pt>
                <c:pt idx="744">
                  <c:v>4.752947125E9</c:v>
                </c:pt>
                <c:pt idx="745">
                  <c:v>0.0</c:v>
                </c:pt>
                <c:pt idx="746">
                  <c:v>0.0</c:v>
                </c:pt>
                <c:pt idx="747">
                  <c:v>0.0</c:v>
                </c:pt>
                <c:pt idx="748">
                  <c:v>0.0</c:v>
                </c:pt>
                <c:pt idx="749">
                  <c:v>4.75471991E9</c:v>
                </c:pt>
                <c:pt idx="750">
                  <c:v>4.755570983E9</c:v>
                </c:pt>
                <c:pt idx="751">
                  <c:v>4.75029802E9</c:v>
                </c:pt>
                <c:pt idx="752">
                  <c:v>4.750697018E9</c:v>
                </c:pt>
                <c:pt idx="753">
                  <c:v>4.753253161E9</c:v>
                </c:pt>
                <c:pt idx="754">
                  <c:v>4.749956482E9</c:v>
                </c:pt>
                <c:pt idx="755">
                  <c:v>4.752920484E9</c:v>
                </c:pt>
                <c:pt idx="756">
                  <c:v>4.753488207E9</c:v>
                </c:pt>
                <c:pt idx="757">
                  <c:v>4.753344914E9</c:v>
                </c:pt>
                <c:pt idx="758">
                  <c:v>4.752937311E9</c:v>
                </c:pt>
                <c:pt idx="759">
                  <c:v>4.751443303E9</c:v>
                </c:pt>
                <c:pt idx="760">
                  <c:v>4.755036144E9</c:v>
                </c:pt>
                <c:pt idx="761">
                  <c:v>4.75150742E9</c:v>
                </c:pt>
                <c:pt idx="762">
                  <c:v>4.756193862E9</c:v>
                </c:pt>
                <c:pt idx="763">
                  <c:v>4.755166948E9</c:v>
                </c:pt>
                <c:pt idx="764">
                  <c:v>4.756102929E9</c:v>
                </c:pt>
                <c:pt idx="765">
                  <c:v>4.754335752E9</c:v>
                </c:pt>
                <c:pt idx="766">
                  <c:v>4.753910051E9</c:v>
                </c:pt>
                <c:pt idx="767">
                  <c:v>4.752543604E9</c:v>
                </c:pt>
                <c:pt idx="768">
                  <c:v>4.750967939E9</c:v>
                </c:pt>
                <c:pt idx="769">
                  <c:v>4.753803201E9</c:v>
                </c:pt>
                <c:pt idx="770">
                  <c:v>4.749485738E9</c:v>
                </c:pt>
                <c:pt idx="771">
                  <c:v>4.747738726E9</c:v>
                </c:pt>
                <c:pt idx="772">
                  <c:v>4.752307537E9</c:v>
                </c:pt>
                <c:pt idx="773">
                  <c:v>4.750387777E9</c:v>
                </c:pt>
                <c:pt idx="774">
                  <c:v>4.752694006E9</c:v>
                </c:pt>
                <c:pt idx="775">
                  <c:v>4.756145782E9</c:v>
                </c:pt>
                <c:pt idx="776">
                  <c:v>4.755235648E9</c:v>
                </c:pt>
                <c:pt idx="777">
                  <c:v>4.753983983E9</c:v>
                </c:pt>
                <c:pt idx="778">
                  <c:v>4.753967696E9</c:v>
                </c:pt>
                <c:pt idx="779">
                  <c:v>4.7540304E9</c:v>
                </c:pt>
                <c:pt idx="780">
                  <c:v>4.75266116E9</c:v>
                </c:pt>
                <c:pt idx="781">
                  <c:v>4.753648261E9</c:v>
                </c:pt>
                <c:pt idx="782">
                  <c:v>4.756303123E9</c:v>
                </c:pt>
                <c:pt idx="783">
                  <c:v>4.749376264E9</c:v>
                </c:pt>
                <c:pt idx="784">
                  <c:v>4.754168519E9</c:v>
                </c:pt>
                <c:pt idx="785">
                  <c:v>4.754592801E9</c:v>
                </c:pt>
                <c:pt idx="786">
                  <c:v>4.751549647E9</c:v>
                </c:pt>
                <c:pt idx="787">
                  <c:v>4.751918321E9</c:v>
                </c:pt>
                <c:pt idx="788">
                  <c:v>4.752605462E9</c:v>
                </c:pt>
                <c:pt idx="789">
                  <c:v>4.75320535E9</c:v>
                </c:pt>
                <c:pt idx="790">
                  <c:v>4.753528355E9</c:v>
                </c:pt>
                <c:pt idx="791">
                  <c:v>4.751752207E9</c:v>
                </c:pt>
                <c:pt idx="792">
                  <c:v>4.750285386E9</c:v>
                </c:pt>
                <c:pt idx="793">
                  <c:v>4.753657461E9</c:v>
                </c:pt>
                <c:pt idx="794">
                  <c:v>4.754903719E9</c:v>
                </c:pt>
                <c:pt idx="795">
                  <c:v>4.756223691E9</c:v>
                </c:pt>
                <c:pt idx="796">
                  <c:v>4.751727388E9</c:v>
                </c:pt>
                <c:pt idx="797">
                  <c:v>4.751892978E9</c:v>
                </c:pt>
                <c:pt idx="798">
                  <c:v>4.752101516E9</c:v>
                </c:pt>
                <c:pt idx="799">
                  <c:v>4.756116907E9</c:v>
                </c:pt>
                <c:pt idx="800">
                  <c:v>4.755356998E9</c:v>
                </c:pt>
                <c:pt idx="801">
                  <c:v>4.7531625E9</c:v>
                </c:pt>
                <c:pt idx="802">
                  <c:v>4.751856842E9</c:v>
                </c:pt>
                <c:pt idx="803">
                  <c:v>4.750180152E9</c:v>
                </c:pt>
                <c:pt idx="804">
                  <c:v>4.753683965E9</c:v>
                </c:pt>
                <c:pt idx="805">
                  <c:v>4.751678466E9</c:v>
                </c:pt>
                <c:pt idx="806">
                  <c:v>4.751227065E9</c:v>
                </c:pt>
                <c:pt idx="807">
                  <c:v>4.750893401E9</c:v>
                </c:pt>
                <c:pt idx="808">
                  <c:v>4.755991855E9</c:v>
                </c:pt>
                <c:pt idx="809">
                  <c:v>4.753998517E9</c:v>
                </c:pt>
                <c:pt idx="810">
                  <c:v>4.754603454E9</c:v>
                </c:pt>
                <c:pt idx="811">
                  <c:v>4.753221752E9</c:v>
                </c:pt>
                <c:pt idx="812">
                  <c:v>4.75306089E9</c:v>
                </c:pt>
                <c:pt idx="813">
                  <c:v>4.755452559E9</c:v>
                </c:pt>
                <c:pt idx="814">
                  <c:v>4.754511893E9</c:v>
                </c:pt>
                <c:pt idx="815">
                  <c:v>4.754382561E9</c:v>
                </c:pt>
                <c:pt idx="816">
                  <c:v>4.757685645E9</c:v>
                </c:pt>
                <c:pt idx="817">
                  <c:v>4.75379163E9</c:v>
                </c:pt>
                <c:pt idx="818">
                  <c:v>4.750870846E9</c:v>
                </c:pt>
                <c:pt idx="819">
                  <c:v>4.757174053E9</c:v>
                </c:pt>
                <c:pt idx="820">
                  <c:v>4.750798102E9</c:v>
                </c:pt>
                <c:pt idx="821">
                  <c:v>4.751308566E9</c:v>
                </c:pt>
                <c:pt idx="822">
                  <c:v>4.753605189E9</c:v>
                </c:pt>
                <c:pt idx="823">
                  <c:v>4.752044121E9</c:v>
                </c:pt>
                <c:pt idx="824">
                  <c:v>4.756133093E9</c:v>
                </c:pt>
                <c:pt idx="825">
                  <c:v>4.754707092E9</c:v>
                </c:pt>
                <c:pt idx="826">
                  <c:v>4.755222351E9</c:v>
                </c:pt>
                <c:pt idx="827">
                  <c:v>4.752968702E9</c:v>
                </c:pt>
                <c:pt idx="828">
                  <c:v>4.753697416E9</c:v>
                </c:pt>
                <c:pt idx="829">
                  <c:v>4.756243111E9</c:v>
                </c:pt>
                <c:pt idx="830">
                  <c:v>4.753153675E9</c:v>
                </c:pt>
                <c:pt idx="831">
                  <c:v>4.75245399E9</c:v>
                </c:pt>
                <c:pt idx="832">
                  <c:v>4.754068294E9</c:v>
                </c:pt>
                <c:pt idx="833">
                  <c:v>4.754676787E9</c:v>
                </c:pt>
                <c:pt idx="834">
                  <c:v>4.754762295E9</c:v>
                </c:pt>
                <c:pt idx="835">
                  <c:v>4.752908324E9</c:v>
                </c:pt>
                <c:pt idx="836">
                  <c:v>4.754571734E9</c:v>
                </c:pt>
                <c:pt idx="837">
                  <c:v>4.754355969E9</c:v>
                </c:pt>
                <c:pt idx="838">
                  <c:v>4.755658555E9</c:v>
                </c:pt>
                <c:pt idx="839">
                  <c:v>4.755719613E9</c:v>
                </c:pt>
                <c:pt idx="840">
                  <c:v>4.754493717E9</c:v>
                </c:pt>
                <c:pt idx="841">
                  <c:v>4.754195177E9</c:v>
                </c:pt>
                <c:pt idx="842">
                  <c:v>4.754867651E9</c:v>
                </c:pt>
                <c:pt idx="843">
                  <c:v>4.758291197E9</c:v>
                </c:pt>
                <c:pt idx="844">
                  <c:v>4.75843052E9</c:v>
                </c:pt>
                <c:pt idx="845">
                  <c:v>4.7542495E9</c:v>
                </c:pt>
                <c:pt idx="846">
                  <c:v>4.755866098E9</c:v>
                </c:pt>
                <c:pt idx="847">
                  <c:v>4.756417554E9</c:v>
                </c:pt>
                <c:pt idx="848">
                  <c:v>4.758255119E9</c:v>
                </c:pt>
                <c:pt idx="849">
                  <c:v>4.757812785E9</c:v>
                </c:pt>
                <c:pt idx="850">
                  <c:v>4.757241626E9</c:v>
                </c:pt>
                <c:pt idx="851">
                  <c:v>4.756110977E9</c:v>
                </c:pt>
                <c:pt idx="852">
                  <c:v>4.755470168E9</c:v>
                </c:pt>
                <c:pt idx="853">
                  <c:v>4.754748959E9</c:v>
                </c:pt>
                <c:pt idx="854">
                  <c:v>4.758838613E9</c:v>
                </c:pt>
                <c:pt idx="855">
                  <c:v>4.756924729E9</c:v>
                </c:pt>
                <c:pt idx="856">
                  <c:v>4.754876849E9</c:v>
                </c:pt>
                <c:pt idx="857">
                  <c:v>4.753873126E9</c:v>
                </c:pt>
                <c:pt idx="858">
                  <c:v>4.754007102E9</c:v>
                </c:pt>
                <c:pt idx="859">
                  <c:v>4.757658261E9</c:v>
                </c:pt>
                <c:pt idx="860">
                  <c:v>4.757429476E9</c:v>
                </c:pt>
                <c:pt idx="861">
                  <c:v>4.757933018E9</c:v>
                </c:pt>
                <c:pt idx="862">
                  <c:v>4.755800087E9</c:v>
                </c:pt>
                <c:pt idx="863">
                  <c:v>4.753998968E9</c:v>
                </c:pt>
                <c:pt idx="864">
                  <c:v>4.757568981E9</c:v>
                </c:pt>
                <c:pt idx="865">
                  <c:v>4.757043674E9</c:v>
                </c:pt>
                <c:pt idx="866">
                  <c:v>4.756888793E9</c:v>
                </c:pt>
                <c:pt idx="867">
                  <c:v>4.754780818E9</c:v>
                </c:pt>
                <c:pt idx="868">
                  <c:v>4.756206511E9</c:v>
                </c:pt>
                <c:pt idx="869">
                  <c:v>4.755029893E9</c:v>
                </c:pt>
                <c:pt idx="870">
                  <c:v>4.757068776E9</c:v>
                </c:pt>
                <c:pt idx="871">
                  <c:v>4.752813812E9</c:v>
                </c:pt>
                <c:pt idx="872">
                  <c:v>4.756593939E9</c:v>
                </c:pt>
                <c:pt idx="873">
                  <c:v>4.756471098E9</c:v>
                </c:pt>
                <c:pt idx="874">
                  <c:v>4.757450883E9</c:v>
                </c:pt>
                <c:pt idx="875">
                  <c:v>4.756347718E9</c:v>
                </c:pt>
                <c:pt idx="876">
                  <c:v>4.757615717E9</c:v>
                </c:pt>
                <c:pt idx="877">
                  <c:v>4.759008907E9</c:v>
                </c:pt>
                <c:pt idx="878">
                  <c:v>4.756739679E9</c:v>
                </c:pt>
                <c:pt idx="879">
                  <c:v>4.755698581E9</c:v>
                </c:pt>
                <c:pt idx="880">
                  <c:v>4.756283425E9</c:v>
                </c:pt>
                <c:pt idx="881">
                  <c:v>4.756283779E9</c:v>
                </c:pt>
                <c:pt idx="882">
                  <c:v>4.757477629E9</c:v>
                </c:pt>
                <c:pt idx="883">
                  <c:v>4.759210278E9</c:v>
                </c:pt>
                <c:pt idx="884">
                  <c:v>4.75529679E9</c:v>
                </c:pt>
                <c:pt idx="885">
                  <c:v>4.752904653E9</c:v>
                </c:pt>
                <c:pt idx="886">
                  <c:v>4.753392317E9</c:v>
                </c:pt>
                <c:pt idx="887">
                  <c:v>4.75603558E9</c:v>
                </c:pt>
                <c:pt idx="888">
                  <c:v>4.75689308E9</c:v>
                </c:pt>
                <c:pt idx="889">
                  <c:v>4.756770979E9</c:v>
                </c:pt>
                <c:pt idx="890">
                  <c:v>4.75318047E9</c:v>
                </c:pt>
                <c:pt idx="891">
                  <c:v>4.756534659E9</c:v>
                </c:pt>
                <c:pt idx="892">
                  <c:v>4.755210716E9</c:v>
                </c:pt>
                <c:pt idx="893">
                  <c:v>4.755363295E9</c:v>
                </c:pt>
                <c:pt idx="894">
                  <c:v>4.757238973E9</c:v>
                </c:pt>
                <c:pt idx="895">
                  <c:v>4.75916786E9</c:v>
                </c:pt>
                <c:pt idx="896">
                  <c:v>4.759365906E9</c:v>
                </c:pt>
                <c:pt idx="897">
                  <c:v>4.759527367E9</c:v>
                </c:pt>
                <c:pt idx="898">
                  <c:v>4.757639734E9</c:v>
                </c:pt>
                <c:pt idx="899">
                  <c:v>4.758035946E9</c:v>
                </c:pt>
                <c:pt idx="900">
                  <c:v>4.755799327E9</c:v>
                </c:pt>
                <c:pt idx="901">
                  <c:v>4.759548132E9</c:v>
                </c:pt>
                <c:pt idx="902">
                  <c:v>4.758093851E9</c:v>
                </c:pt>
                <c:pt idx="903">
                  <c:v>4.756054367E9</c:v>
                </c:pt>
                <c:pt idx="904">
                  <c:v>4.756917013E9</c:v>
                </c:pt>
                <c:pt idx="905">
                  <c:v>4.758649442E9</c:v>
                </c:pt>
                <c:pt idx="906">
                  <c:v>4.756545027E9</c:v>
                </c:pt>
                <c:pt idx="907">
                  <c:v>4.756479601E9</c:v>
                </c:pt>
                <c:pt idx="908">
                  <c:v>4.759566355E9</c:v>
                </c:pt>
                <c:pt idx="909">
                  <c:v>4.759396306E9</c:v>
                </c:pt>
                <c:pt idx="910">
                  <c:v>4.752992148E9</c:v>
                </c:pt>
                <c:pt idx="911">
                  <c:v>4.759591222E9</c:v>
                </c:pt>
                <c:pt idx="912">
                  <c:v>4.757062157E9</c:v>
                </c:pt>
                <c:pt idx="913">
                  <c:v>4.755866664E9</c:v>
                </c:pt>
                <c:pt idx="914">
                  <c:v>4.758349444E9</c:v>
                </c:pt>
                <c:pt idx="915">
                  <c:v>4.759954509E9</c:v>
                </c:pt>
                <c:pt idx="916">
                  <c:v>4.760421955E9</c:v>
                </c:pt>
                <c:pt idx="917">
                  <c:v>4.757992632E9</c:v>
                </c:pt>
                <c:pt idx="918">
                  <c:v>4.756366438E9</c:v>
                </c:pt>
                <c:pt idx="919">
                  <c:v>4.758766406E9</c:v>
                </c:pt>
                <c:pt idx="920">
                  <c:v>4.760961133E9</c:v>
                </c:pt>
                <c:pt idx="921">
                  <c:v>4.756480626E9</c:v>
                </c:pt>
                <c:pt idx="922">
                  <c:v>4.757630008E9</c:v>
                </c:pt>
                <c:pt idx="923">
                  <c:v>4.754878634E9</c:v>
                </c:pt>
                <c:pt idx="924">
                  <c:v>4.757339169E9</c:v>
                </c:pt>
                <c:pt idx="925">
                  <c:v>4.755857738E9</c:v>
                </c:pt>
                <c:pt idx="926">
                  <c:v>4.758270262E9</c:v>
                </c:pt>
                <c:pt idx="927">
                  <c:v>4.758672625E9</c:v>
                </c:pt>
                <c:pt idx="928">
                  <c:v>4.753291522E9</c:v>
                </c:pt>
                <c:pt idx="929">
                  <c:v>4.760020804E9</c:v>
                </c:pt>
                <c:pt idx="930">
                  <c:v>4.75472158E9</c:v>
                </c:pt>
                <c:pt idx="931">
                  <c:v>4.755913818E9</c:v>
                </c:pt>
                <c:pt idx="932">
                  <c:v>4.754185949E9</c:v>
                </c:pt>
                <c:pt idx="933">
                  <c:v>4.755441956E9</c:v>
                </c:pt>
                <c:pt idx="934">
                  <c:v>4.75668864E9</c:v>
                </c:pt>
                <c:pt idx="935">
                  <c:v>4.756659024E9</c:v>
                </c:pt>
                <c:pt idx="936">
                  <c:v>4.758280671E9</c:v>
                </c:pt>
                <c:pt idx="937">
                  <c:v>4.756334483E9</c:v>
                </c:pt>
                <c:pt idx="938">
                  <c:v>4.756315566E9</c:v>
                </c:pt>
                <c:pt idx="939">
                  <c:v>4.759913226E9</c:v>
                </c:pt>
                <c:pt idx="940">
                  <c:v>4.755231441E9</c:v>
                </c:pt>
                <c:pt idx="941">
                  <c:v>4.757769517E9</c:v>
                </c:pt>
                <c:pt idx="942">
                  <c:v>4.756236359E9</c:v>
                </c:pt>
                <c:pt idx="943">
                  <c:v>4.75615171E9</c:v>
                </c:pt>
                <c:pt idx="944">
                  <c:v>4.758553749E9</c:v>
                </c:pt>
                <c:pt idx="945">
                  <c:v>4.758454805E9</c:v>
                </c:pt>
                <c:pt idx="946">
                  <c:v>4.756901962E9</c:v>
                </c:pt>
                <c:pt idx="947">
                  <c:v>4.753917317E9</c:v>
                </c:pt>
                <c:pt idx="948">
                  <c:v>4.759534067E9</c:v>
                </c:pt>
                <c:pt idx="949">
                  <c:v>4.759878778E9</c:v>
                </c:pt>
                <c:pt idx="950">
                  <c:v>4.755814064E9</c:v>
                </c:pt>
                <c:pt idx="951">
                  <c:v>4.752082372E9</c:v>
                </c:pt>
                <c:pt idx="952">
                  <c:v>4.755827594E9</c:v>
                </c:pt>
                <c:pt idx="953">
                  <c:v>4.755301578E9</c:v>
                </c:pt>
                <c:pt idx="954">
                  <c:v>4.757930154E9</c:v>
                </c:pt>
                <c:pt idx="955">
                  <c:v>4.75651447E9</c:v>
                </c:pt>
                <c:pt idx="956">
                  <c:v>4.75492801E9</c:v>
                </c:pt>
                <c:pt idx="957">
                  <c:v>4.757970148E9</c:v>
                </c:pt>
                <c:pt idx="958">
                  <c:v>4.754879851E9</c:v>
                </c:pt>
                <c:pt idx="959">
                  <c:v>4.756963197E9</c:v>
                </c:pt>
                <c:pt idx="960">
                  <c:v>4.754290548E9</c:v>
                </c:pt>
                <c:pt idx="961">
                  <c:v>4.759107438E9</c:v>
                </c:pt>
                <c:pt idx="962">
                  <c:v>4.757444882E9</c:v>
                </c:pt>
                <c:pt idx="963">
                  <c:v>4.752892547E9</c:v>
                </c:pt>
                <c:pt idx="964">
                  <c:v>4.754463122E9</c:v>
                </c:pt>
                <c:pt idx="965">
                  <c:v>4.75334273E9</c:v>
                </c:pt>
                <c:pt idx="966">
                  <c:v>4.756426543E9</c:v>
                </c:pt>
                <c:pt idx="967">
                  <c:v>4.753916188E9</c:v>
                </c:pt>
                <c:pt idx="968">
                  <c:v>4.755045586E9</c:v>
                </c:pt>
                <c:pt idx="969">
                  <c:v>4.754196518E9</c:v>
                </c:pt>
                <c:pt idx="970">
                  <c:v>4.758028918E9</c:v>
                </c:pt>
                <c:pt idx="971">
                  <c:v>4.757170575E9</c:v>
                </c:pt>
                <c:pt idx="972">
                  <c:v>4.755786468E9</c:v>
                </c:pt>
                <c:pt idx="973">
                  <c:v>4.752863613E9</c:v>
                </c:pt>
                <c:pt idx="974">
                  <c:v>4.753787836E9</c:v>
                </c:pt>
                <c:pt idx="975">
                  <c:v>4.757218275E9</c:v>
                </c:pt>
                <c:pt idx="976">
                  <c:v>4.756672729E9</c:v>
                </c:pt>
                <c:pt idx="977">
                  <c:v>4.752906427E9</c:v>
                </c:pt>
                <c:pt idx="978">
                  <c:v>4.754176558E9</c:v>
                </c:pt>
                <c:pt idx="979">
                  <c:v>4.758798045E9</c:v>
                </c:pt>
                <c:pt idx="980">
                  <c:v>4.757785344E9</c:v>
                </c:pt>
                <c:pt idx="981">
                  <c:v>4.752222021E9</c:v>
                </c:pt>
                <c:pt idx="982">
                  <c:v>4.757545057E9</c:v>
                </c:pt>
                <c:pt idx="983">
                  <c:v>4.75568686E9</c:v>
                </c:pt>
                <c:pt idx="984">
                  <c:v>4.756430514E9</c:v>
                </c:pt>
                <c:pt idx="985">
                  <c:v>4.752968973E9</c:v>
                </c:pt>
                <c:pt idx="986">
                  <c:v>4.757830363E9</c:v>
                </c:pt>
                <c:pt idx="987">
                  <c:v>4.75818757E9</c:v>
                </c:pt>
                <c:pt idx="988">
                  <c:v>4.751363591E9</c:v>
                </c:pt>
                <c:pt idx="989">
                  <c:v>4.75508055E9</c:v>
                </c:pt>
                <c:pt idx="990">
                  <c:v>4.752510201E9</c:v>
                </c:pt>
                <c:pt idx="991">
                  <c:v>4.753114271E9</c:v>
                </c:pt>
                <c:pt idx="992">
                  <c:v>4.753557548E9</c:v>
                </c:pt>
                <c:pt idx="993">
                  <c:v>4.755811382E9</c:v>
                </c:pt>
                <c:pt idx="994">
                  <c:v>4.753905581E9</c:v>
                </c:pt>
                <c:pt idx="995">
                  <c:v>4.75559515E9</c:v>
                </c:pt>
                <c:pt idx="996">
                  <c:v>4.753975087E9</c:v>
                </c:pt>
                <c:pt idx="997">
                  <c:v>4.751342931E9</c:v>
                </c:pt>
                <c:pt idx="998">
                  <c:v>4.752485146E9</c:v>
                </c:pt>
                <c:pt idx="999">
                  <c:v>4.75111967E9</c:v>
                </c:pt>
                <c:pt idx="1000">
                  <c:v>4.753603959E9</c:v>
                </c:pt>
                <c:pt idx="1001">
                  <c:v>4.757462744E9</c:v>
                </c:pt>
                <c:pt idx="1002">
                  <c:v>4.754746439E9</c:v>
                </c:pt>
                <c:pt idx="1003">
                  <c:v>4.754865688E9</c:v>
                </c:pt>
                <c:pt idx="1004">
                  <c:v>4.753942427E9</c:v>
                </c:pt>
                <c:pt idx="1005">
                  <c:v>4.754347901E9</c:v>
                </c:pt>
                <c:pt idx="1006">
                  <c:v>4.751947187E9</c:v>
                </c:pt>
                <c:pt idx="1007">
                  <c:v>4.753155474E9</c:v>
                </c:pt>
                <c:pt idx="1008">
                  <c:v>4.752666008E9</c:v>
                </c:pt>
                <c:pt idx="1009">
                  <c:v>4.753935231E9</c:v>
                </c:pt>
                <c:pt idx="1010">
                  <c:v>4.753637281E9</c:v>
                </c:pt>
                <c:pt idx="1011">
                  <c:v>4.756212552E9</c:v>
                </c:pt>
                <c:pt idx="1012">
                  <c:v>4.756268045E9</c:v>
                </c:pt>
                <c:pt idx="1013">
                  <c:v>4.756650066E9</c:v>
                </c:pt>
                <c:pt idx="1014">
                  <c:v>4.753198173E9</c:v>
                </c:pt>
                <c:pt idx="1015">
                  <c:v>4.755050086E9</c:v>
                </c:pt>
                <c:pt idx="1016">
                  <c:v>4.753618923E9</c:v>
                </c:pt>
                <c:pt idx="1017">
                  <c:v>4.753709032E9</c:v>
                </c:pt>
                <c:pt idx="1018">
                  <c:v>4.751469368E9</c:v>
                </c:pt>
                <c:pt idx="1019">
                  <c:v>4.748944344E9</c:v>
                </c:pt>
                <c:pt idx="1020">
                  <c:v>4.754224962E9</c:v>
                </c:pt>
                <c:pt idx="1021">
                  <c:v>4.752250985E9</c:v>
                </c:pt>
                <c:pt idx="1022">
                  <c:v>4.752290912E9</c:v>
                </c:pt>
                <c:pt idx="1023">
                  <c:v>4.754466403E9</c:v>
                </c:pt>
                <c:pt idx="1024">
                  <c:v>4.752181268E9</c:v>
                </c:pt>
                <c:pt idx="1025">
                  <c:v>4.751539663E9</c:v>
                </c:pt>
                <c:pt idx="1026">
                  <c:v>4.754731202E9</c:v>
                </c:pt>
                <c:pt idx="1027">
                  <c:v>4.754605584E9</c:v>
                </c:pt>
                <c:pt idx="1028">
                  <c:v>4.756326576E9</c:v>
                </c:pt>
                <c:pt idx="1029">
                  <c:v>4.755686045E9</c:v>
                </c:pt>
                <c:pt idx="1030">
                  <c:v>4.758452812E9</c:v>
                </c:pt>
                <c:pt idx="1031">
                  <c:v>4.7501416E9</c:v>
                </c:pt>
                <c:pt idx="1032">
                  <c:v>4.751363906E9</c:v>
                </c:pt>
                <c:pt idx="1033">
                  <c:v>4.756294377E9</c:v>
                </c:pt>
                <c:pt idx="1034">
                  <c:v>4.751764082E9</c:v>
                </c:pt>
                <c:pt idx="1035">
                  <c:v>4.756202235E9</c:v>
                </c:pt>
                <c:pt idx="1036">
                  <c:v>4.754752701E9</c:v>
                </c:pt>
                <c:pt idx="1037">
                  <c:v>4.751182162E9</c:v>
                </c:pt>
                <c:pt idx="1038">
                  <c:v>4.751755939E9</c:v>
                </c:pt>
                <c:pt idx="1039">
                  <c:v>4.749822071E9</c:v>
                </c:pt>
                <c:pt idx="1040">
                  <c:v>4.750346461E9</c:v>
                </c:pt>
                <c:pt idx="1041">
                  <c:v>4.749192972E9</c:v>
                </c:pt>
                <c:pt idx="1042">
                  <c:v>4.748180666E9</c:v>
                </c:pt>
                <c:pt idx="1043">
                  <c:v>4.750800551E9</c:v>
                </c:pt>
                <c:pt idx="1044">
                  <c:v>4.756774061E9</c:v>
                </c:pt>
                <c:pt idx="1045">
                  <c:v>4.749980728E9</c:v>
                </c:pt>
                <c:pt idx="1046">
                  <c:v>4.755404021E9</c:v>
                </c:pt>
                <c:pt idx="1047">
                  <c:v>4.754991368E9</c:v>
                </c:pt>
                <c:pt idx="1048">
                  <c:v>4.751026396E9</c:v>
                </c:pt>
                <c:pt idx="1049">
                  <c:v>4.75652661E9</c:v>
                </c:pt>
                <c:pt idx="1050">
                  <c:v>4.75596231E9</c:v>
                </c:pt>
                <c:pt idx="1051">
                  <c:v>4.747605939E9</c:v>
                </c:pt>
                <c:pt idx="1052">
                  <c:v>4.753193032E9</c:v>
                </c:pt>
                <c:pt idx="1053">
                  <c:v>4.750748867E9</c:v>
                </c:pt>
                <c:pt idx="1054">
                  <c:v>4.756508934E9</c:v>
                </c:pt>
                <c:pt idx="1055">
                  <c:v>4.748976026E9</c:v>
                </c:pt>
                <c:pt idx="1056">
                  <c:v>4.755101765E9</c:v>
                </c:pt>
                <c:pt idx="1057">
                  <c:v>4.752953107E9</c:v>
                </c:pt>
                <c:pt idx="1058">
                  <c:v>4.754463297E9</c:v>
                </c:pt>
                <c:pt idx="1059">
                  <c:v>4.748406848E9</c:v>
                </c:pt>
                <c:pt idx="1060">
                  <c:v>4.754792982E9</c:v>
                </c:pt>
                <c:pt idx="1061">
                  <c:v>4.752557354E9</c:v>
                </c:pt>
                <c:pt idx="1062">
                  <c:v>4.75435205E9</c:v>
                </c:pt>
                <c:pt idx="1063">
                  <c:v>4.75288139E9</c:v>
                </c:pt>
                <c:pt idx="1064">
                  <c:v>4.751496837E9</c:v>
                </c:pt>
                <c:pt idx="1065">
                  <c:v>4.755686229E9</c:v>
                </c:pt>
                <c:pt idx="1066">
                  <c:v>4.75257186E9</c:v>
                </c:pt>
                <c:pt idx="1067">
                  <c:v>4.748252105E9</c:v>
                </c:pt>
                <c:pt idx="1068">
                  <c:v>4.755653793E9</c:v>
                </c:pt>
                <c:pt idx="1069">
                  <c:v>4.748674173E9</c:v>
                </c:pt>
                <c:pt idx="1070">
                  <c:v>4.752924643E9</c:v>
                </c:pt>
                <c:pt idx="1071">
                  <c:v>4.7528408E9</c:v>
                </c:pt>
                <c:pt idx="1072">
                  <c:v>4.752384904E9</c:v>
                </c:pt>
                <c:pt idx="1073">
                  <c:v>4.75201222E9</c:v>
                </c:pt>
                <c:pt idx="1074">
                  <c:v>4.751699426E9</c:v>
                </c:pt>
                <c:pt idx="1075">
                  <c:v>4.752963886E9</c:v>
                </c:pt>
                <c:pt idx="1076">
                  <c:v>4.755506282E9</c:v>
                </c:pt>
                <c:pt idx="1077">
                  <c:v>4.753326502E9</c:v>
                </c:pt>
                <c:pt idx="1078">
                  <c:v>4.747463144E9</c:v>
                </c:pt>
                <c:pt idx="1079">
                  <c:v>4.752010188E9</c:v>
                </c:pt>
                <c:pt idx="1080">
                  <c:v>4.755353255E9</c:v>
                </c:pt>
                <c:pt idx="1081">
                  <c:v>4.755067983E9</c:v>
                </c:pt>
                <c:pt idx="1082">
                  <c:v>4.748423396E9</c:v>
                </c:pt>
                <c:pt idx="1083">
                  <c:v>4.751264267E9</c:v>
                </c:pt>
                <c:pt idx="1084">
                  <c:v>4.753741545E9</c:v>
                </c:pt>
                <c:pt idx="1085">
                  <c:v>4.755040942E9</c:v>
                </c:pt>
                <c:pt idx="1086">
                  <c:v>4.750201267E9</c:v>
                </c:pt>
                <c:pt idx="1087">
                  <c:v>4.750794162E9</c:v>
                </c:pt>
                <c:pt idx="1088">
                  <c:v>4.750570546E9</c:v>
                </c:pt>
                <c:pt idx="1089">
                  <c:v>4.748564527E9</c:v>
                </c:pt>
                <c:pt idx="1090">
                  <c:v>4.753027189E9</c:v>
                </c:pt>
                <c:pt idx="1091">
                  <c:v>0.0</c:v>
                </c:pt>
                <c:pt idx="1092">
                  <c:v>0.0</c:v>
                </c:pt>
                <c:pt idx="1093">
                  <c:v>0.0</c:v>
                </c:pt>
                <c:pt idx="1094">
                  <c:v>0.0</c:v>
                </c:pt>
                <c:pt idx="1095">
                  <c:v>4.753741545E9</c:v>
                </c:pt>
                <c:pt idx="1096">
                  <c:v>4.769290521E9</c:v>
                </c:pt>
                <c:pt idx="1097">
                  <c:v>0.0</c:v>
                </c:pt>
                <c:pt idx="1098">
                  <c:v>0.0</c:v>
                </c:pt>
                <c:pt idx="1099">
                  <c:v>0.0</c:v>
                </c:pt>
                <c:pt idx="1100">
                  <c:v>0.0</c:v>
                </c:pt>
                <c:pt idx="1101">
                  <c:v>4.769898392E9</c:v>
                </c:pt>
                <c:pt idx="1102">
                  <c:v>4.76606601E9</c:v>
                </c:pt>
                <c:pt idx="1103">
                  <c:v>4.768397712E9</c:v>
                </c:pt>
                <c:pt idx="1104">
                  <c:v>4.767785744E9</c:v>
                </c:pt>
                <c:pt idx="1105">
                  <c:v>4.769557081E9</c:v>
                </c:pt>
                <c:pt idx="1106">
                  <c:v>4.766195217E9</c:v>
                </c:pt>
                <c:pt idx="1107">
                  <c:v>4.767611763E9</c:v>
                </c:pt>
                <c:pt idx="1108">
                  <c:v>4.769550456E9</c:v>
                </c:pt>
                <c:pt idx="1109">
                  <c:v>4.765974096E9</c:v>
                </c:pt>
                <c:pt idx="1110">
                  <c:v>4.767349518E9</c:v>
                </c:pt>
                <c:pt idx="1111">
                  <c:v>4.769873333E9</c:v>
                </c:pt>
                <c:pt idx="1112">
                  <c:v>4.766961107E9</c:v>
                </c:pt>
                <c:pt idx="1113">
                  <c:v>4.767638028E9</c:v>
                </c:pt>
                <c:pt idx="1114">
                  <c:v>4.767541392E9</c:v>
                </c:pt>
                <c:pt idx="1115">
                  <c:v>4.770039181E9</c:v>
                </c:pt>
                <c:pt idx="1116">
                  <c:v>4.766864345E9</c:v>
                </c:pt>
                <c:pt idx="1117">
                  <c:v>4.770580579E9</c:v>
                </c:pt>
                <c:pt idx="1118">
                  <c:v>4.767676716E9</c:v>
                </c:pt>
                <c:pt idx="1119">
                  <c:v>4.767266075E9</c:v>
                </c:pt>
                <c:pt idx="1120">
                  <c:v>4.767913589E9</c:v>
                </c:pt>
                <c:pt idx="1121">
                  <c:v>4.770590556E9</c:v>
                </c:pt>
                <c:pt idx="1122">
                  <c:v>4.769912113E9</c:v>
                </c:pt>
                <c:pt idx="1123">
                  <c:v>4.769799041E9</c:v>
                </c:pt>
                <c:pt idx="1124">
                  <c:v>4.769421772E9</c:v>
                </c:pt>
                <c:pt idx="1125">
                  <c:v>4.774504302E9</c:v>
                </c:pt>
                <c:pt idx="1126">
                  <c:v>4.769579769E9</c:v>
                </c:pt>
                <c:pt idx="1127">
                  <c:v>4.768583823E9</c:v>
                </c:pt>
                <c:pt idx="1128">
                  <c:v>4.771229331E9</c:v>
                </c:pt>
                <c:pt idx="1129">
                  <c:v>4.773039331E9</c:v>
                </c:pt>
                <c:pt idx="1130">
                  <c:v>4.773659223E9</c:v>
                </c:pt>
                <c:pt idx="1131">
                  <c:v>4.768918537E9</c:v>
                </c:pt>
                <c:pt idx="1132">
                  <c:v>4.77180553E9</c:v>
                </c:pt>
                <c:pt idx="1133">
                  <c:v>4.76823738E9</c:v>
                </c:pt>
                <c:pt idx="1134">
                  <c:v>4.767181421E9</c:v>
                </c:pt>
                <c:pt idx="1135">
                  <c:v>4.769628957E9</c:v>
                </c:pt>
                <c:pt idx="1136">
                  <c:v>4.768259521E9</c:v>
                </c:pt>
                <c:pt idx="1137">
                  <c:v>4.776709082E9</c:v>
                </c:pt>
                <c:pt idx="1138">
                  <c:v>4.76922537E9</c:v>
                </c:pt>
                <c:pt idx="1139">
                  <c:v>4.770668895E9</c:v>
                </c:pt>
                <c:pt idx="1140">
                  <c:v>4.769539651E9</c:v>
                </c:pt>
                <c:pt idx="1141">
                  <c:v>4.77053321E9</c:v>
                </c:pt>
                <c:pt idx="1142">
                  <c:v>4.771815306E9</c:v>
                </c:pt>
                <c:pt idx="1143">
                  <c:v>4.769027784E9</c:v>
                </c:pt>
                <c:pt idx="1144">
                  <c:v>4.769294972E9</c:v>
                </c:pt>
                <c:pt idx="1145">
                  <c:v>4.770304953E9</c:v>
                </c:pt>
                <c:pt idx="1146">
                  <c:v>4.768894383E9</c:v>
                </c:pt>
                <c:pt idx="1147">
                  <c:v>4.771358342E9</c:v>
                </c:pt>
                <c:pt idx="1148">
                  <c:v>4.771536277E9</c:v>
                </c:pt>
                <c:pt idx="1149">
                  <c:v>4.769396488E9</c:v>
                </c:pt>
                <c:pt idx="1150">
                  <c:v>4.770193083E9</c:v>
                </c:pt>
                <c:pt idx="1151">
                  <c:v>4.770152202E9</c:v>
                </c:pt>
                <c:pt idx="1152">
                  <c:v>4.772663955E9</c:v>
                </c:pt>
                <c:pt idx="1153">
                  <c:v>4.776093895E9</c:v>
                </c:pt>
                <c:pt idx="1154">
                  <c:v>4.769540352E9</c:v>
                </c:pt>
                <c:pt idx="1155">
                  <c:v>4.768731783E9</c:v>
                </c:pt>
                <c:pt idx="1156">
                  <c:v>4.76856687E9</c:v>
                </c:pt>
                <c:pt idx="1157">
                  <c:v>4.771807863E9</c:v>
                </c:pt>
                <c:pt idx="1158">
                  <c:v>4.770453482E9</c:v>
                </c:pt>
                <c:pt idx="1159">
                  <c:v>4.770114976E9</c:v>
                </c:pt>
                <c:pt idx="1160">
                  <c:v>4.770735166E9</c:v>
                </c:pt>
                <c:pt idx="1161">
                  <c:v>4.771051981E9</c:v>
                </c:pt>
                <c:pt idx="1162">
                  <c:v>4.773555864E9</c:v>
                </c:pt>
                <c:pt idx="1163">
                  <c:v>4.773729297E9</c:v>
                </c:pt>
                <c:pt idx="1164">
                  <c:v>4.771886585E9</c:v>
                </c:pt>
                <c:pt idx="1165">
                  <c:v>4.770232478E9</c:v>
                </c:pt>
                <c:pt idx="1166">
                  <c:v>4.768130744E9</c:v>
                </c:pt>
                <c:pt idx="1167">
                  <c:v>4.772120479E9</c:v>
                </c:pt>
                <c:pt idx="1168">
                  <c:v>4.775550603E9</c:v>
                </c:pt>
                <c:pt idx="1169">
                  <c:v>4.774165048E9</c:v>
                </c:pt>
                <c:pt idx="1170">
                  <c:v>4.771483363E9</c:v>
                </c:pt>
                <c:pt idx="1171">
                  <c:v>4.773294364E9</c:v>
                </c:pt>
                <c:pt idx="1172">
                  <c:v>4.772373277E9</c:v>
                </c:pt>
                <c:pt idx="1173">
                  <c:v>4.772304987E9</c:v>
                </c:pt>
                <c:pt idx="1174">
                  <c:v>4.773671407E9</c:v>
                </c:pt>
                <c:pt idx="1175">
                  <c:v>4.772047894E9</c:v>
                </c:pt>
                <c:pt idx="1176">
                  <c:v>4.773543655E9</c:v>
                </c:pt>
                <c:pt idx="1177">
                  <c:v>4.774940037E9</c:v>
                </c:pt>
                <c:pt idx="1178">
                  <c:v>4.774174462E9</c:v>
                </c:pt>
                <c:pt idx="1179">
                  <c:v>4.778820901E9</c:v>
                </c:pt>
                <c:pt idx="1180">
                  <c:v>4.76903628E9</c:v>
                </c:pt>
                <c:pt idx="1181">
                  <c:v>4.777344236E9</c:v>
                </c:pt>
                <c:pt idx="1182">
                  <c:v>4.774608796E9</c:v>
                </c:pt>
                <c:pt idx="1183">
                  <c:v>4.7780558E9</c:v>
                </c:pt>
                <c:pt idx="1184">
                  <c:v>4.774318291E9</c:v>
                </c:pt>
                <c:pt idx="1185">
                  <c:v>4.773455297E9</c:v>
                </c:pt>
                <c:pt idx="1186">
                  <c:v>4.771632208E9</c:v>
                </c:pt>
                <c:pt idx="1187">
                  <c:v>4.773564098E9</c:v>
                </c:pt>
                <c:pt idx="1188">
                  <c:v>4.773578404E9</c:v>
                </c:pt>
                <c:pt idx="1189">
                  <c:v>4.772688406E9</c:v>
                </c:pt>
                <c:pt idx="1190">
                  <c:v>4.777670772E9</c:v>
                </c:pt>
                <c:pt idx="1191">
                  <c:v>4.771055494E9</c:v>
                </c:pt>
                <c:pt idx="1192">
                  <c:v>4.776071465E9</c:v>
                </c:pt>
                <c:pt idx="1193">
                  <c:v>4.778514672E9</c:v>
                </c:pt>
                <c:pt idx="1194">
                  <c:v>4.774178469E9</c:v>
                </c:pt>
                <c:pt idx="1195">
                  <c:v>4.777180542E9</c:v>
                </c:pt>
                <c:pt idx="1196">
                  <c:v>4.775614114E9</c:v>
                </c:pt>
                <c:pt idx="1197">
                  <c:v>4.780265144E9</c:v>
                </c:pt>
                <c:pt idx="1198">
                  <c:v>4.776548722E9</c:v>
                </c:pt>
                <c:pt idx="1199">
                  <c:v>4.774852413E9</c:v>
                </c:pt>
                <c:pt idx="1200">
                  <c:v>4.776611535E9</c:v>
                </c:pt>
                <c:pt idx="1201">
                  <c:v>4.776540599E9</c:v>
                </c:pt>
                <c:pt idx="1202">
                  <c:v>4.776529983E9</c:v>
                </c:pt>
                <c:pt idx="1203">
                  <c:v>4.774614508E9</c:v>
                </c:pt>
                <c:pt idx="1204">
                  <c:v>4.778268386E9</c:v>
                </c:pt>
                <c:pt idx="1205">
                  <c:v>4.776209691E9</c:v>
                </c:pt>
                <c:pt idx="1206">
                  <c:v>4.778021007E9</c:v>
                </c:pt>
                <c:pt idx="1207">
                  <c:v>4.77809843E9</c:v>
                </c:pt>
                <c:pt idx="1208">
                  <c:v>4.778816259E9</c:v>
                </c:pt>
                <c:pt idx="1209">
                  <c:v>4.775792124E9</c:v>
                </c:pt>
                <c:pt idx="1210">
                  <c:v>4.778178395E9</c:v>
                </c:pt>
                <c:pt idx="1211">
                  <c:v>4.77572783E9</c:v>
                </c:pt>
                <c:pt idx="1212">
                  <c:v>4.773660569E9</c:v>
                </c:pt>
                <c:pt idx="1213">
                  <c:v>4.778684836E9</c:v>
                </c:pt>
                <c:pt idx="1214">
                  <c:v>4.779246071E9</c:v>
                </c:pt>
                <c:pt idx="1215">
                  <c:v>4.780367083E9</c:v>
                </c:pt>
                <c:pt idx="1216">
                  <c:v>4.781974672E9</c:v>
                </c:pt>
                <c:pt idx="1217">
                  <c:v>4.774374685E9</c:v>
                </c:pt>
                <c:pt idx="1218">
                  <c:v>4.778663417E9</c:v>
                </c:pt>
                <c:pt idx="1219">
                  <c:v>4.782058164E9</c:v>
                </c:pt>
                <c:pt idx="1220">
                  <c:v>4.777590173E9</c:v>
                </c:pt>
                <c:pt idx="1221">
                  <c:v>4.778726761E9</c:v>
                </c:pt>
                <c:pt idx="1222">
                  <c:v>4.776315604E9</c:v>
                </c:pt>
                <c:pt idx="1223">
                  <c:v>4.776959281E9</c:v>
                </c:pt>
                <c:pt idx="1224">
                  <c:v>4.778716439E9</c:v>
                </c:pt>
                <c:pt idx="1225">
                  <c:v>4.778091415E9</c:v>
                </c:pt>
                <c:pt idx="1226">
                  <c:v>4.780109083E9</c:v>
                </c:pt>
                <c:pt idx="1227">
                  <c:v>4.779538476E9</c:v>
                </c:pt>
                <c:pt idx="1228">
                  <c:v>4.778787153E9</c:v>
                </c:pt>
                <c:pt idx="1229">
                  <c:v>4.775322868E9</c:v>
                </c:pt>
                <c:pt idx="1230">
                  <c:v>4.780524715E9</c:v>
                </c:pt>
                <c:pt idx="1231">
                  <c:v>4.776645537E9</c:v>
                </c:pt>
                <c:pt idx="1232">
                  <c:v>4.777793164E9</c:v>
                </c:pt>
                <c:pt idx="1233">
                  <c:v>4.777159689E9</c:v>
                </c:pt>
                <c:pt idx="1234">
                  <c:v>4.77998906E9</c:v>
                </c:pt>
                <c:pt idx="1235">
                  <c:v>4.779017027E9</c:v>
                </c:pt>
                <c:pt idx="1236">
                  <c:v>4.777081694E9</c:v>
                </c:pt>
                <c:pt idx="1237">
                  <c:v>4.779940385E9</c:v>
                </c:pt>
                <c:pt idx="1238">
                  <c:v>4.781913385E9</c:v>
                </c:pt>
                <c:pt idx="1239">
                  <c:v>4.7784254E9</c:v>
                </c:pt>
                <c:pt idx="1240">
                  <c:v>4.781427648E9</c:v>
                </c:pt>
                <c:pt idx="1241">
                  <c:v>4.781220809E9</c:v>
                </c:pt>
                <c:pt idx="1242">
                  <c:v>4.778675657E9</c:v>
                </c:pt>
                <c:pt idx="1243">
                  <c:v>4.776889151E9</c:v>
                </c:pt>
                <c:pt idx="1244">
                  <c:v>4.777808369E9</c:v>
                </c:pt>
                <c:pt idx="1245">
                  <c:v>4.775974258E9</c:v>
                </c:pt>
                <c:pt idx="1246">
                  <c:v>4.780163072E9</c:v>
                </c:pt>
                <c:pt idx="1247">
                  <c:v>4.782165723E9</c:v>
                </c:pt>
                <c:pt idx="1248">
                  <c:v>4.77832465E9</c:v>
                </c:pt>
                <c:pt idx="1249">
                  <c:v>4.784090606E9</c:v>
                </c:pt>
                <c:pt idx="1250">
                  <c:v>4.776356566E9</c:v>
                </c:pt>
                <c:pt idx="1251">
                  <c:v>4.778048594E9</c:v>
                </c:pt>
                <c:pt idx="1252">
                  <c:v>4.778367033E9</c:v>
                </c:pt>
                <c:pt idx="1253">
                  <c:v>4.775805579E9</c:v>
                </c:pt>
                <c:pt idx="1254">
                  <c:v>4.777418858E9</c:v>
                </c:pt>
                <c:pt idx="1255">
                  <c:v>4.783708088E9</c:v>
                </c:pt>
                <c:pt idx="1256">
                  <c:v>4.783054922E9</c:v>
                </c:pt>
                <c:pt idx="1257">
                  <c:v>4.782808307E9</c:v>
                </c:pt>
                <c:pt idx="1258">
                  <c:v>4.779817021E9</c:v>
                </c:pt>
                <c:pt idx="1259">
                  <c:v>4.783406714E9</c:v>
                </c:pt>
                <c:pt idx="1260">
                  <c:v>4.780697451E9</c:v>
                </c:pt>
                <c:pt idx="1261">
                  <c:v>4.78283246E9</c:v>
                </c:pt>
                <c:pt idx="1262">
                  <c:v>4.782581426E9</c:v>
                </c:pt>
                <c:pt idx="1263">
                  <c:v>4.778849346E9</c:v>
                </c:pt>
                <c:pt idx="1264">
                  <c:v>4.780695752E9</c:v>
                </c:pt>
                <c:pt idx="1265">
                  <c:v>4.779336188E9</c:v>
                </c:pt>
                <c:pt idx="1266">
                  <c:v>4.777884853E9</c:v>
                </c:pt>
                <c:pt idx="1267">
                  <c:v>4.783486203E9</c:v>
                </c:pt>
                <c:pt idx="1268">
                  <c:v>4.782528773E9</c:v>
                </c:pt>
                <c:pt idx="1269">
                  <c:v>4.781293184E9</c:v>
                </c:pt>
                <c:pt idx="1270">
                  <c:v>4.78225768E9</c:v>
                </c:pt>
                <c:pt idx="1271">
                  <c:v>4.781327299E9</c:v>
                </c:pt>
                <c:pt idx="1272">
                  <c:v>4.778774544E9</c:v>
                </c:pt>
                <c:pt idx="1273">
                  <c:v>4.781693941E9</c:v>
                </c:pt>
                <c:pt idx="1274">
                  <c:v>4.780361426E9</c:v>
                </c:pt>
                <c:pt idx="1275">
                  <c:v>4.778513292E9</c:v>
                </c:pt>
                <c:pt idx="1276">
                  <c:v>4.78212472E9</c:v>
                </c:pt>
                <c:pt idx="1277">
                  <c:v>4.777139405E9</c:v>
                </c:pt>
                <c:pt idx="1278">
                  <c:v>4.777870686E9</c:v>
                </c:pt>
                <c:pt idx="1279">
                  <c:v>4.777566019E9</c:v>
                </c:pt>
                <c:pt idx="1280">
                  <c:v>4.7810672E9</c:v>
                </c:pt>
                <c:pt idx="1281">
                  <c:v>4.781439449E9</c:v>
                </c:pt>
                <c:pt idx="1282">
                  <c:v>4.779864706E9</c:v>
                </c:pt>
                <c:pt idx="1283">
                  <c:v>4.779932129E9</c:v>
                </c:pt>
                <c:pt idx="1284">
                  <c:v>4.777968816E9</c:v>
                </c:pt>
                <c:pt idx="1285">
                  <c:v>4.781309293E9</c:v>
                </c:pt>
                <c:pt idx="1286">
                  <c:v>4.783704461E9</c:v>
                </c:pt>
                <c:pt idx="1287">
                  <c:v>4.776765891E9</c:v>
                </c:pt>
                <c:pt idx="1288">
                  <c:v>4.778992144E9</c:v>
                </c:pt>
                <c:pt idx="1289">
                  <c:v>4.784415716E9</c:v>
                </c:pt>
                <c:pt idx="1290">
                  <c:v>4.780263229E9</c:v>
                </c:pt>
                <c:pt idx="1291">
                  <c:v>4.779653566E9</c:v>
                </c:pt>
                <c:pt idx="1292">
                  <c:v>4.781265346E9</c:v>
                </c:pt>
                <c:pt idx="1293">
                  <c:v>4.784000648E9</c:v>
                </c:pt>
                <c:pt idx="1294">
                  <c:v>4.781706169E9</c:v>
                </c:pt>
                <c:pt idx="1295">
                  <c:v>4.779015367E9</c:v>
                </c:pt>
                <c:pt idx="1296">
                  <c:v>4.775492056E9</c:v>
                </c:pt>
                <c:pt idx="1297">
                  <c:v>4.781796818E9</c:v>
                </c:pt>
                <c:pt idx="1298">
                  <c:v>4.779695393E9</c:v>
                </c:pt>
                <c:pt idx="1299">
                  <c:v>4.778911766E9</c:v>
                </c:pt>
                <c:pt idx="1300">
                  <c:v>4.779319984E9</c:v>
                </c:pt>
                <c:pt idx="1301">
                  <c:v>4.779164588E9</c:v>
                </c:pt>
                <c:pt idx="1302">
                  <c:v>4.782139573E9</c:v>
                </c:pt>
                <c:pt idx="1303">
                  <c:v>4.777988908E9</c:v>
                </c:pt>
                <c:pt idx="1304">
                  <c:v>4.777729654E9</c:v>
                </c:pt>
                <c:pt idx="1305">
                  <c:v>4.780203525E9</c:v>
                </c:pt>
                <c:pt idx="1306">
                  <c:v>4.776842403E9</c:v>
                </c:pt>
                <c:pt idx="1307">
                  <c:v>4.779562007E9</c:v>
                </c:pt>
                <c:pt idx="1308">
                  <c:v>4.777595752E9</c:v>
                </c:pt>
                <c:pt idx="1309">
                  <c:v>4.778156897E9</c:v>
                </c:pt>
                <c:pt idx="1310">
                  <c:v>4.781162214E9</c:v>
                </c:pt>
                <c:pt idx="1311">
                  <c:v>4.777042575E9</c:v>
                </c:pt>
                <c:pt idx="1312">
                  <c:v>4.780054024E9</c:v>
                </c:pt>
                <c:pt idx="1313">
                  <c:v>4.78191487E9</c:v>
                </c:pt>
                <c:pt idx="1314">
                  <c:v>4.779919378E9</c:v>
                </c:pt>
                <c:pt idx="1315">
                  <c:v>4.78487325E9</c:v>
                </c:pt>
                <c:pt idx="1316">
                  <c:v>4.783360443E9</c:v>
                </c:pt>
                <c:pt idx="1317">
                  <c:v>4.782257793E9</c:v>
                </c:pt>
                <c:pt idx="1318">
                  <c:v>4.780685016E9</c:v>
                </c:pt>
                <c:pt idx="1319">
                  <c:v>4.780390739E9</c:v>
                </c:pt>
                <c:pt idx="1320">
                  <c:v>4.779998423E9</c:v>
                </c:pt>
                <c:pt idx="1321">
                  <c:v>4.782143551E9</c:v>
                </c:pt>
                <c:pt idx="1322">
                  <c:v>4.774660807E9</c:v>
                </c:pt>
                <c:pt idx="1323">
                  <c:v>4.781514222E9</c:v>
                </c:pt>
                <c:pt idx="1324">
                  <c:v>4.77872601E9</c:v>
                </c:pt>
                <c:pt idx="1325">
                  <c:v>4.78203126E9</c:v>
                </c:pt>
                <c:pt idx="1326">
                  <c:v>4.781506039E9</c:v>
                </c:pt>
                <c:pt idx="1327">
                  <c:v>4.782219153E9</c:v>
                </c:pt>
                <c:pt idx="1328">
                  <c:v>4.78057709E9</c:v>
                </c:pt>
                <c:pt idx="1329">
                  <c:v>4.782937818E9</c:v>
                </c:pt>
                <c:pt idx="1330">
                  <c:v>4.779947591E9</c:v>
                </c:pt>
                <c:pt idx="1331">
                  <c:v>4.783045871E9</c:v>
                </c:pt>
                <c:pt idx="1332">
                  <c:v>4.784410232E9</c:v>
                </c:pt>
                <c:pt idx="1333">
                  <c:v>4.783508766E9</c:v>
                </c:pt>
                <c:pt idx="1334">
                  <c:v>4.77924254E9</c:v>
                </c:pt>
                <c:pt idx="1335">
                  <c:v>4.782260149E9</c:v>
                </c:pt>
                <c:pt idx="1336">
                  <c:v>4.781136352E9</c:v>
                </c:pt>
                <c:pt idx="1337">
                  <c:v>4.779981874E9</c:v>
                </c:pt>
                <c:pt idx="1338">
                  <c:v>4.780641045E9</c:v>
                </c:pt>
                <c:pt idx="1339">
                  <c:v>4.782504073E9</c:v>
                </c:pt>
                <c:pt idx="1340">
                  <c:v>4.780327773E9</c:v>
                </c:pt>
                <c:pt idx="1341">
                  <c:v>4.778273293E9</c:v>
                </c:pt>
                <c:pt idx="1342">
                  <c:v>4.782847275E9</c:v>
                </c:pt>
                <c:pt idx="1343">
                  <c:v>4.778325344E9</c:v>
                </c:pt>
                <c:pt idx="1344">
                  <c:v>4.779681749E9</c:v>
                </c:pt>
                <c:pt idx="1345">
                  <c:v>4.781446845E9</c:v>
                </c:pt>
                <c:pt idx="1346">
                  <c:v>4.779374386E9</c:v>
                </c:pt>
                <c:pt idx="1347">
                  <c:v>4.780067676E9</c:v>
                </c:pt>
                <c:pt idx="1348">
                  <c:v>4.78267723E9</c:v>
                </c:pt>
                <c:pt idx="1349">
                  <c:v>4.777474403E9</c:v>
                </c:pt>
                <c:pt idx="1350">
                  <c:v>4.783751402E9</c:v>
                </c:pt>
                <c:pt idx="1351">
                  <c:v>4.77948886E9</c:v>
                </c:pt>
                <c:pt idx="1352">
                  <c:v>4.784034699E9</c:v>
                </c:pt>
                <c:pt idx="1353">
                  <c:v>4.778025954E9</c:v>
                </c:pt>
                <c:pt idx="1354">
                  <c:v>4.780739085E9</c:v>
                </c:pt>
                <c:pt idx="1355">
                  <c:v>4.7787711E9</c:v>
                </c:pt>
                <c:pt idx="1356">
                  <c:v>4.780197566E9</c:v>
                </c:pt>
                <c:pt idx="1357">
                  <c:v>4.780143679E9</c:v>
                </c:pt>
                <c:pt idx="1358">
                  <c:v>4.78312493E9</c:v>
                </c:pt>
                <c:pt idx="1359">
                  <c:v>4.780262379E9</c:v>
                </c:pt>
                <c:pt idx="1360">
                  <c:v>4.783118528E9</c:v>
                </c:pt>
                <c:pt idx="1361">
                  <c:v>4.778480196E9</c:v>
                </c:pt>
                <c:pt idx="1362">
                  <c:v>4.779098727E9</c:v>
                </c:pt>
                <c:pt idx="1363">
                  <c:v>4.783616331E9</c:v>
                </c:pt>
                <c:pt idx="1364">
                  <c:v>4.780432044E9</c:v>
                </c:pt>
                <c:pt idx="1365">
                  <c:v>4.780546291E9</c:v>
                </c:pt>
                <c:pt idx="1366">
                  <c:v>4.779457454E9</c:v>
                </c:pt>
                <c:pt idx="1367">
                  <c:v>4.782580612E9</c:v>
                </c:pt>
                <c:pt idx="1368">
                  <c:v>4.780313824E9</c:v>
                </c:pt>
                <c:pt idx="1369">
                  <c:v>4.779664104E9</c:v>
                </c:pt>
                <c:pt idx="1370">
                  <c:v>4.778877944E9</c:v>
                </c:pt>
                <c:pt idx="1371">
                  <c:v>4.781244964E9</c:v>
                </c:pt>
                <c:pt idx="1372">
                  <c:v>4.780353365E9</c:v>
                </c:pt>
                <c:pt idx="1373">
                  <c:v>4.784041844E9</c:v>
                </c:pt>
                <c:pt idx="1374">
                  <c:v>4.778512986E9</c:v>
                </c:pt>
                <c:pt idx="1375">
                  <c:v>4.779663001E9</c:v>
                </c:pt>
                <c:pt idx="1376">
                  <c:v>4.783230922E9</c:v>
                </c:pt>
                <c:pt idx="1377">
                  <c:v>4.781209901E9</c:v>
                </c:pt>
                <c:pt idx="1378">
                  <c:v>4.781504952E9</c:v>
                </c:pt>
                <c:pt idx="1379">
                  <c:v>4.781520614E9</c:v>
                </c:pt>
                <c:pt idx="1380">
                  <c:v>4.785605125E9</c:v>
                </c:pt>
                <c:pt idx="1381">
                  <c:v>4.782427077E9</c:v>
                </c:pt>
                <c:pt idx="1382">
                  <c:v>4.775495123E9</c:v>
                </c:pt>
                <c:pt idx="1383">
                  <c:v>4.779899059E9</c:v>
                </c:pt>
                <c:pt idx="1384">
                  <c:v>4.780396695E9</c:v>
                </c:pt>
                <c:pt idx="1385">
                  <c:v>4.778356482E9</c:v>
                </c:pt>
                <c:pt idx="1386">
                  <c:v>4.783355713E9</c:v>
                </c:pt>
                <c:pt idx="1387">
                  <c:v>4.781082207E9</c:v>
                </c:pt>
                <c:pt idx="1388">
                  <c:v>4.779218672E9</c:v>
                </c:pt>
                <c:pt idx="1389">
                  <c:v>4.780486532E9</c:v>
                </c:pt>
                <c:pt idx="1390">
                  <c:v>4.778909126E9</c:v>
                </c:pt>
                <c:pt idx="1391">
                  <c:v>4.781735559E9</c:v>
                </c:pt>
                <c:pt idx="1392">
                  <c:v>4.779752842E9</c:v>
                </c:pt>
                <c:pt idx="1393">
                  <c:v>4.781340718E9</c:v>
                </c:pt>
                <c:pt idx="1394">
                  <c:v>4.777083091E9</c:v>
                </c:pt>
                <c:pt idx="1395">
                  <c:v>4.777353337E9</c:v>
                </c:pt>
                <c:pt idx="1396">
                  <c:v>4.78189954E9</c:v>
                </c:pt>
                <c:pt idx="1397">
                  <c:v>4.779148696E9</c:v>
                </c:pt>
                <c:pt idx="1398">
                  <c:v>4.781769389E9</c:v>
                </c:pt>
                <c:pt idx="1399">
                  <c:v>4.782497078E9</c:v>
                </c:pt>
                <c:pt idx="1400">
                  <c:v>4.782162119E9</c:v>
                </c:pt>
                <c:pt idx="1401">
                  <c:v>4.780207218E9</c:v>
                </c:pt>
                <c:pt idx="1402">
                  <c:v>4.781043629E9</c:v>
                </c:pt>
                <c:pt idx="1403">
                  <c:v>4.782763709E9</c:v>
                </c:pt>
                <c:pt idx="1404">
                  <c:v>4.78342687E9</c:v>
                </c:pt>
                <c:pt idx="1405">
                  <c:v>4.780072658E9</c:v>
                </c:pt>
                <c:pt idx="1406">
                  <c:v>4.785071987E9</c:v>
                </c:pt>
                <c:pt idx="1407">
                  <c:v>4.785696891E9</c:v>
                </c:pt>
                <c:pt idx="1408">
                  <c:v>4.782021944E9</c:v>
                </c:pt>
                <c:pt idx="1409">
                  <c:v>4.7812454E9</c:v>
                </c:pt>
                <c:pt idx="1410">
                  <c:v>4.780559958E9</c:v>
                </c:pt>
                <c:pt idx="1411">
                  <c:v>4.784199976E9</c:v>
                </c:pt>
                <c:pt idx="1412">
                  <c:v>4.779281823E9</c:v>
                </c:pt>
                <c:pt idx="1413">
                  <c:v>4.781488143E9</c:v>
                </c:pt>
                <c:pt idx="1414">
                  <c:v>4.784000609E9</c:v>
                </c:pt>
                <c:pt idx="1415">
                  <c:v>4.776557106E9</c:v>
                </c:pt>
                <c:pt idx="1416">
                  <c:v>4.778802641E9</c:v>
                </c:pt>
                <c:pt idx="1417">
                  <c:v>4.781784784E9</c:v>
                </c:pt>
                <c:pt idx="1418">
                  <c:v>4.783330958E9</c:v>
                </c:pt>
                <c:pt idx="1419">
                  <c:v>4.780384367E9</c:v>
                </c:pt>
                <c:pt idx="1420">
                  <c:v>4.78024007E9</c:v>
                </c:pt>
                <c:pt idx="1421">
                  <c:v>4.783576187E9</c:v>
                </c:pt>
                <c:pt idx="1422">
                  <c:v>4.777283333E9</c:v>
                </c:pt>
                <c:pt idx="1423">
                  <c:v>4.781204893E9</c:v>
                </c:pt>
                <c:pt idx="1424">
                  <c:v>4.778864837E9</c:v>
                </c:pt>
                <c:pt idx="1425">
                  <c:v>4.781111609E9</c:v>
                </c:pt>
                <c:pt idx="1426">
                  <c:v>4.779626316E9</c:v>
                </c:pt>
                <c:pt idx="1427">
                  <c:v>4.77975007E9</c:v>
                </c:pt>
                <c:pt idx="1428">
                  <c:v>4.781863602E9</c:v>
                </c:pt>
                <c:pt idx="1429">
                  <c:v>4.781992808E9</c:v>
                </c:pt>
                <c:pt idx="1430">
                  <c:v>4.78235989E9</c:v>
                </c:pt>
                <c:pt idx="1431">
                  <c:v>4.778628721E9</c:v>
                </c:pt>
                <c:pt idx="1432">
                  <c:v>4.784855224E9</c:v>
                </c:pt>
                <c:pt idx="1433">
                  <c:v>4.783164661E9</c:v>
                </c:pt>
                <c:pt idx="1434">
                  <c:v>4.781136302E9</c:v>
                </c:pt>
                <c:pt idx="1435">
                  <c:v>4.781000876E9</c:v>
                </c:pt>
                <c:pt idx="1436">
                  <c:v>4.780365275E9</c:v>
                </c:pt>
                <c:pt idx="1437">
                  <c:v>4.780302291E9</c:v>
                </c:pt>
                <c:pt idx="1438">
                  <c:v>4.779707688E9</c:v>
                </c:pt>
                <c:pt idx="1439">
                  <c:v>4.781072331E9</c:v>
                </c:pt>
                <c:pt idx="1440">
                  <c:v>4.779330394E9</c:v>
                </c:pt>
                <c:pt idx="1441">
                  <c:v>4.780311053E9</c:v>
                </c:pt>
                <c:pt idx="1442">
                  <c:v>4.783159893E9</c:v>
                </c:pt>
                <c:pt idx="1443">
                  <c:v>4.780567722E9</c:v>
                </c:pt>
                <c:pt idx="1444">
                  <c:v>4.781495545E9</c:v>
                </c:pt>
                <c:pt idx="1445">
                  <c:v>4.779531718E9</c:v>
                </c:pt>
                <c:pt idx="1446">
                  <c:v>4.77972511E9</c:v>
                </c:pt>
                <c:pt idx="1447">
                  <c:v>4.777558196E9</c:v>
                </c:pt>
                <c:pt idx="1448">
                  <c:v>4.781450095E9</c:v>
                </c:pt>
                <c:pt idx="1449">
                  <c:v>4.77676019E9</c:v>
                </c:pt>
                <c:pt idx="1450">
                  <c:v>4.780280037E9</c:v>
                </c:pt>
                <c:pt idx="1451">
                  <c:v>4.779636746E9</c:v>
                </c:pt>
                <c:pt idx="1452">
                  <c:v>4.78148574E9</c:v>
                </c:pt>
                <c:pt idx="1453">
                  <c:v>4.784199748E9</c:v>
                </c:pt>
                <c:pt idx="1454">
                  <c:v>4.780096727E9</c:v>
                </c:pt>
                <c:pt idx="1455">
                  <c:v>4.778252757E9</c:v>
                </c:pt>
                <c:pt idx="1456">
                  <c:v>4.778268052E9</c:v>
                </c:pt>
                <c:pt idx="1457">
                  <c:v>4.777030062E9</c:v>
                </c:pt>
                <c:pt idx="1458">
                  <c:v>4.777898063E9</c:v>
                </c:pt>
                <c:pt idx="1459">
                  <c:v>4.779405662E9</c:v>
                </c:pt>
                <c:pt idx="1460">
                  <c:v>4.785032907E9</c:v>
                </c:pt>
                <c:pt idx="1461">
                  <c:v>4.781341277E9</c:v>
                </c:pt>
                <c:pt idx="1462">
                  <c:v>4.782865696E9</c:v>
                </c:pt>
                <c:pt idx="1463">
                  <c:v>4.780876102E9</c:v>
                </c:pt>
                <c:pt idx="1464">
                  <c:v>4.783484886E9</c:v>
                </c:pt>
                <c:pt idx="1465">
                  <c:v>4.782078871E9</c:v>
                </c:pt>
                <c:pt idx="1466">
                  <c:v>4.782730274E9</c:v>
                </c:pt>
                <c:pt idx="1467">
                  <c:v>4.781425617E9</c:v>
                </c:pt>
                <c:pt idx="1468">
                  <c:v>4.779614327E9</c:v>
                </c:pt>
                <c:pt idx="1469">
                  <c:v>4.77755781E9</c:v>
                </c:pt>
                <c:pt idx="1470">
                  <c:v>4.783283672E9</c:v>
                </c:pt>
                <c:pt idx="1471">
                  <c:v>4.782722767E9</c:v>
                </c:pt>
                <c:pt idx="1472">
                  <c:v>4.782545751E9</c:v>
                </c:pt>
                <c:pt idx="1473">
                  <c:v>4.780673676E9</c:v>
                </c:pt>
                <c:pt idx="1474">
                  <c:v>4.784003105E9</c:v>
                </c:pt>
                <c:pt idx="1475">
                  <c:v>4.783120361E9</c:v>
                </c:pt>
                <c:pt idx="1476">
                  <c:v>4.780089901E9</c:v>
                </c:pt>
                <c:pt idx="1477">
                  <c:v>4.780844024E9</c:v>
                </c:pt>
                <c:pt idx="1478">
                  <c:v>4.778110231E9</c:v>
                </c:pt>
                <c:pt idx="1479">
                  <c:v>4.784002801E9</c:v>
                </c:pt>
                <c:pt idx="1480">
                  <c:v>4.781758011E9</c:v>
                </c:pt>
                <c:pt idx="1481">
                  <c:v>4.783754046E9</c:v>
                </c:pt>
                <c:pt idx="1482">
                  <c:v>4.781750933E9</c:v>
                </c:pt>
                <c:pt idx="1483">
                  <c:v>4.780709451E9</c:v>
                </c:pt>
                <c:pt idx="1484">
                  <c:v>4.781658369E9</c:v>
                </c:pt>
                <c:pt idx="1485">
                  <c:v>4.783750514E9</c:v>
                </c:pt>
                <c:pt idx="1486">
                  <c:v>4.781821839E9</c:v>
                </c:pt>
                <c:pt idx="1487">
                  <c:v>4.778541384E9</c:v>
                </c:pt>
                <c:pt idx="1488">
                  <c:v>4.780267302E9</c:v>
                </c:pt>
                <c:pt idx="1489">
                  <c:v>4.780075948E9</c:v>
                </c:pt>
                <c:pt idx="1490">
                  <c:v>4.783671684E9</c:v>
                </c:pt>
                <c:pt idx="1491">
                  <c:v>4.783125868E9</c:v>
                </c:pt>
                <c:pt idx="1492">
                  <c:v>4.780416156E9</c:v>
                </c:pt>
                <c:pt idx="1493">
                  <c:v>4.778752825E9</c:v>
                </c:pt>
                <c:pt idx="1494">
                  <c:v>4.779787795E9</c:v>
                </c:pt>
                <c:pt idx="1495">
                  <c:v>4.781395616E9</c:v>
                </c:pt>
                <c:pt idx="1496">
                  <c:v>4.77900794E9</c:v>
                </c:pt>
                <c:pt idx="1497">
                  <c:v>4.78202297E9</c:v>
                </c:pt>
                <c:pt idx="1498">
                  <c:v>4.784649841E9</c:v>
                </c:pt>
                <c:pt idx="1499">
                  <c:v>4.781205496E9</c:v>
                </c:pt>
                <c:pt idx="1500">
                  <c:v>4.783148385E9</c:v>
                </c:pt>
                <c:pt idx="1501">
                  <c:v>4.776982361E9</c:v>
                </c:pt>
                <c:pt idx="1502">
                  <c:v>4.778402564E9</c:v>
                </c:pt>
                <c:pt idx="1503">
                  <c:v>4.778367564E9</c:v>
                </c:pt>
                <c:pt idx="1504">
                  <c:v>4.784062919E9</c:v>
                </c:pt>
                <c:pt idx="1505">
                  <c:v>4.782736753E9</c:v>
                </c:pt>
                <c:pt idx="1506">
                  <c:v>4.780513957E9</c:v>
                </c:pt>
                <c:pt idx="1507">
                  <c:v>4.779958092E9</c:v>
                </c:pt>
                <c:pt idx="1508">
                  <c:v>4.783529012E9</c:v>
                </c:pt>
                <c:pt idx="1509">
                  <c:v>4.780531587E9</c:v>
                </c:pt>
                <c:pt idx="1510">
                  <c:v>4.78159978E9</c:v>
                </c:pt>
                <c:pt idx="1511">
                  <c:v>4.783281742E9</c:v>
                </c:pt>
                <c:pt idx="1512">
                  <c:v>4.779773994E9</c:v>
                </c:pt>
                <c:pt idx="1513">
                  <c:v>4.781359384E9</c:v>
                </c:pt>
                <c:pt idx="1514">
                  <c:v>4.77862372E9</c:v>
                </c:pt>
                <c:pt idx="1515">
                  <c:v>4.783123578E9</c:v>
                </c:pt>
                <c:pt idx="1516">
                  <c:v>4.778252425E9</c:v>
                </c:pt>
                <c:pt idx="1517">
                  <c:v>4.782164873E9</c:v>
                </c:pt>
                <c:pt idx="1518">
                  <c:v>4.784560876E9</c:v>
                </c:pt>
                <c:pt idx="1519">
                  <c:v>4.782302037E9</c:v>
                </c:pt>
                <c:pt idx="1520">
                  <c:v>4.782230302E9</c:v>
                </c:pt>
                <c:pt idx="1521">
                  <c:v>4.783305928E9</c:v>
                </c:pt>
                <c:pt idx="1522">
                  <c:v>4.781604633E9</c:v>
                </c:pt>
                <c:pt idx="1523">
                  <c:v>4.781195046E9</c:v>
                </c:pt>
                <c:pt idx="1524">
                  <c:v>4.779619228E9</c:v>
                </c:pt>
                <c:pt idx="1525">
                  <c:v>4.781874758E9</c:v>
                </c:pt>
                <c:pt idx="1526">
                  <c:v>4.779458841E9</c:v>
                </c:pt>
                <c:pt idx="1527">
                  <c:v>4.783456773E9</c:v>
                </c:pt>
                <c:pt idx="1528">
                  <c:v>4.780316057E9</c:v>
                </c:pt>
                <c:pt idx="1529">
                  <c:v>4.78093486E9</c:v>
                </c:pt>
                <c:pt idx="1530">
                  <c:v>4.781801028E9</c:v>
                </c:pt>
                <c:pt idx="1531">
                  <c:v>4.779624512E9</c:v>
                </c:pt>
                <c:pt idx="1532">
                  <c:v>4.7817211E9</c:v>
                </c:pt>
                <c:pt idx="1533">
                  <c:v>4.783165881E9</c:v>
                </c:pt>
                <c:pt idx="1534">
                  <c:v>4.781727246E9</c:v>
                </c:pt>
                <c:pt idx="1535">
                  <c:v>4.783471814E9</c:v>
                </c:pt>
                <c:pt idx="1536">
                  <c:v>4.77909761E9</c:v>
                </c:pt>
                <c:pt idx="1537">
                  <c:v>4.782145269E9</c:v>
                </c:pt>
                <c:pt idx="1538">
                  <c:v>4.782951891E9</c:v>
                </c:pt>
                <c:pt idx="1539">
                  <c:v>4.781431695E9</c:v>
                </c:pt>
                <c:pt idx="1540">
                  <c:v>4.782737993E9</c:v>
                </c:pt>
                <c:pt idx="1541">
                  <c:v>4.782735803E9</c:v>
                </c:pt>
                <c:pt idx="1542">
                  <c:v>4.782260873E9</c:v>
                </c:pt>
                <c:pt idx="1543">
                  <c:v>4.780624795E9</c:v>
                </c:pt>
                <c:pt idx="1544">
                  <c:v>4.780863547E9</c:v>
                </c:pt>
                <c:pt idx="1545">
                  <c:v>4.782609457E9</c:v>
                </c:pt>
                <c:pt idx="1546">
                  <c:v>4.781988128E9</c:v>
                </c:pt>
                <c:pt idx="1547">
                  <c:v>4.786715413E9</c:v>
                </c:pt>
                <c:pt idx="1548">
                  <c:v>4.782440418E9</c:v>
                </c:pt>
                <c:pt idx="1549">
                  <c:v>4.784523752E9</c:v>
                </c:pt>
                <c:pt idx="1550">
                  <c:v>4.78320763E9</c:v>
                </c:pt>
                <c:pt idx="1551">
                  <c:v>4.780045138E9</c:v>
                </c:pt>
                <c:pt idx="1552">
                  <c:v>4.782491987E9</c:v>
                </c:pt>
                <c:pt idx="1553">
                  <c:v>4.781974678E9</c:v>
                </c:pt>
                <c:pt idx="1554">
                  <c:v>4.782178374E9</c:v>
                </c:pt>
                <c:pt idx="1555">
                  <c:v>4.779759123E9</c:v>
                </c:pt>
                <c:pt idx="1556">
                  <c:v>4.779788462E9</c:v>
                </c:pt>
                <c:pt idx="1557">
                  <c:v>4.781565417E9</c:v>
                </c:pt>
                <c:pt idx="1558">
                  <c:v>4.785395545E9</c:v>
                </c:pt>
                <c:pt idx="1559">
                  <c:v>4.787342024E9</c:v>
                </c:pt>
                <c:pt idx="1560">
                  <c:v>4.780788509E9</c:v>
                </c:pt>
                <c:pt idx="1561">
                  <c:v>4.782413424E9</c:v>
                </c:pt>
                <c:pt idx="1562">
                  <c:v>4.779435074E9</c:v>
                </c:pt>
                <c:pt idx="1563">
                  <c:v>4.783567489E9</c:v>
                </c:pt>
                <c:pt idx="1564">
                  <c:v>4.780926936E9</c:v>
                </c:pt>
                <c:pt idx="1565">
                  <c:v>4.783816748E9</c:v>
                </c:pt>
                <c:pt idx="1566">
                  <c:v>4.780298289E9</c:v>
                </c:pt>
                <c:pt idx="1567">
                  <c:v>4.779801143E9</c:v>
                </c:pt>
                <c:pt idx="1568">
                  <c:v>4.778872971E9</c:v>
                </c:pt>
                <c:pt idx="1569">
                  <c:v>4.781411503E9</c:v>
                </c:pt>
                <c:pt idx="1570">
                  <c:v>4.779879417E9</c:v>
                </c:pt>
                <c:pt idx="1571">
                  <c:v>4.784517426E9</c:v>
                </c:pt>
                <c:pt idx="1572">
                  <c:v>4.77726658E9</c:v>
                </c:pt>
                <c:pt idx="1573">
                  <c:v>4.7835105E9</c:v>
                </c:pt>
                <c:pt idx="1574">
                  <c:v>4.77971438E9</c:v>
                </c:pt>
                <c:pt idx="1575">
                  <c:v>4.779603148E9</c:v>
                </c:pt>
                <c:pt idx="1576">
                  <c:v>4.782616519E9</c:v>
                </c:pt>
                <c:pt idx="1577">
                  <c:v>4.780870837E9</c:v>
                </c:pt>
                <c:pt idx="1578">
                  <c:v>4.780893848E9</c:v>
                </c:pt>
                <c:pt idx="1579">
                  <c:v>4.781277226E9</c:v>
                </c:pt>
                <c:pt idx="1580">
                  <c:v>4.779626432E9</c:v>
                </c:pt>
                <c:pt idx="1581">
                  <c:v>4.781015521E9</c:v>
                </c:pt>
                <c:pt idx="1582">
                  <c:v>4.778945548E9</c:v>
                </c:pt>
                <c:pt idx="1583">
                  <c:v>4.783550537E9</c:v>
                </c:pt>
                <c:pt idx="1584">
                  <c:v>4.780142017E9</c:v>
                </c:pt>
                <c:pt idx="1585">
                  <c:v>4.781385207E9</c:v>
                </c:pt>
                <c:pt idx="1586">
                  <c:v>4.780106475E9</c:v>
                </c:pt>
                <c:pt idx="1587">
                  <c:v>4.777327167E9</c:v>
                </c:pt>
                <c:pt idx="1588">
                  <c:v>4.780872492E9</c:v>
                </c:pt>
                <c:pt idx="1589">
                  <c:v>4.78566161E9</c:v>
                </c:pt>
                <c:pt idx="1590">
                  <c:v>4.786184277E9</c:v>
                </c:pt>
                <c:pt idx="1591">
                  <c:v>4.780709927E9</c:v>
                </c:pt>
                <c:pt idx="1592">
                  <c:v>4.784093952E9</c:v>
                </c:pt>
                <c:pt idx="1593">
                  <c:v>4.778970663E9</c:v>
                </c:pt>
                <c:pt idx="1594">
                  <c:v>4.783264435E9</c:v>
                </c:pt>
                <c:pt idx="1595">
                  <c:v>4.779300132E9</c:v>
                </c:pt>
                <c:pt idx="1596">
                  <c:v>4.779876497E9</c:v>
                </c:pt>
                <c:pt idx="1597">
                  <c:v>4.780315332E9</c:v>
                </c:pt>
                <c:pt idx="1598">
                  <c:v>4.779994485E9</c:v>
                </c:pt>
                <c:pt idx="1599">
                  <c:v>4.779992147E9</c:v>
                </c:pt>
                <c:pt idx="1600">
                  <c:v>4.780470814E9</c:v>
                </c:pt>
                <c:pt idx="1601">
                  <c:v>4.781411911E9</c:v>
                </c:pt>
                <c:pt idx="1602">
                  <c:v>4.781836188E9</c:v>
                </c:pt>
                <c:pt idx="1603">
                  <c:v>4.78309751E9</c:v>
                </c:pt>
                <c:pt idx="1604">
                  <c:v>4.781723098E9</c:v>
                </c:pt>
                <c:pt idx="1605">
                  <c:v>4.781339042E9</c:v>
                </c:pt>
                <c:pt idx="1606">
                  <c:v>4.780846655E9</c:v>
                </c:pt>
                <c:pt idx="1607">
                  <c:v>4.784924313E9</c:v>
                </c:pt>
                <c:pt idx="1608">
                  <c:v>4.781741506E9</c:v>
                </c:pt>
                <c:pt idx="1609">
                  <c:v>4.779472746E9</c:v>
                </c:pt>
                <c:pt idx="1610">
                  <c:v>4.78631282E9</c:v>
                </c:pt>
                <c:pt idx="1611">
                  <c:v>4.781548483E9</c:v>
                </c:pt>
                <c:pt idx="1612">
                  <c:v>4.785737223E9</c:v>
                </c:pt>
                <c:pt idx="1613">
                  <c:v>4.780249413E9</c:v>
                </c:pt>
                <c:pt idx="1614">
                  <c:v>4.780685793E9</c:v>
                </c:pt>
                <c:pt idx="1615">
                  <c:v>4.781682181E9</c:v>
                </c:pt>
                <c:pt idx="1616">
                  <c:v>4.780211588E9</c:v>
                </c:pt>
                <c:pt idx="1617">
                  <c:v>4.785635867E9</c:v>
                </c:pt>
                <c:pt idx="1618">
                  <c:v>4.786464209E9</c:v>
                </c:pt>
                <c:pt idx="1619">
                  <c:v>4.779026177E9</c:v>
                </c:pt>
                <c:pt idx="1620">
                  <c:v>4.781175009E9</c:v>
                </c:pt>
                <c:pt idx="1621">
                  <c:v>4.78107577E9</c:v>
                </c:pt>
                <c:pt idx="1622">
                  <c:v>4.785954965E9</c:v>
                </c:pt>
                <c:pt idx="1623">
                  <c:v>4.785865647E9</c:v>
                </c:pt>
                <c:pt idx="1624">
                  <c:v>4.780789891E9</c:v>
                </c:pt>
                <c:pt idx="1625">
                  <c:v>4.785117955E9</c:v>
                </c:pt>
                <c:pt idx="1626">
                  <c:v>4.782437697E9</c:v>
                </c:pt>
                <c:pt idx="1627">
                  <c:v>4.78365253E9</c:v>
                </c:pt>
                <c:pt idx="1628">
                  <c:v>4.78068516E9</c:v>
                </c:pt>
                <c:pt idx="1629">
                  <c:v>4.785610102E9</c:v>
                </c:pt>
                <c:pt idx="1630">
                  <c:v>4.7876629E9</c:v>
                </c:pt>
                <c:pt idx="1631">
                  <c:v>4.786396436E9</c:v>
                </c:pt>
                <c:pt idx="1632">
                  <c:v>4.781386757E9</c:v>
                </c:pt>
                <c:pt idx="1633">
                  <c:v>4.779460775E9</c:v>
                </c:pt>
                <c:pt idx="1634">
                  <c:v>4.782416705E9</c:v>
                </c:pt>
                <c:pt idx="1635">
                  <c:v>4.782016101E9</c:v>
                </c:pt>
                <c:pt idx="1636">
                  <c:v>4.780534693E9</c:v>
                </c:pt>
                <c:pt idx="1637">
                  <c:v>4.783522739E9</c:v>
                </c:pt>
                <c:pt idx="1638">
                  <c:v>4.786887154E9</c:v>
                </c:pt>
                <c:pt idx="1639">
                  <c:v>4.782214054E9</c:v>
                </c:pt>
                <c:pt idx="1640">
                  <c:v>4.782316629E9</c:v>
                </c:pt>
                <c:pt idx="1641">
                  <c:v>4.78403273E9</c:v>
                </c:pt>
                <c:pt idx="1642">
                  <c:v>4.781064229E9</c:v>
                </c:pt>
                <c:pt idx="1643">
                  <c:v>4.782194275E9</c:v>
                </c:pt>
                <c:pt idx="1644">
                  <c:v>4.783350205E9</c:v>
                </c:pt>
                <c:pt idx="1645">
                  <c:v>4.784984185E9</c:v>
                </c:pt>
                <c:pt idx="1646">
                  <c:v>4.78170292E9</c:v>
                </c:pt>
                <c:pt idx="1647">
                  <c:v>4.78227387E9</c:v>
                </c:pt>
                <c:pt idx="1648">
                  <c:v>4.782981447E9</c:v>
                </c:pt>
                <c:pt idx="1649">
                  <c:v>4.783025024E9</c:v>
                </c:pt>
                <c:pt idx="1650">
                  <c:v>4.781203924E9</c:v>
                </c:pt>
                <c:pt idx="1651">
                  <c:v>4.77961324E9</c:v>
                </c:pt>
                <c:pt idx="1652">
                  <c:v>4.780899623E9</c:v>
                </c:pt>
                <c:pt idx="1653">
                  <c:v>4.780499521E9</c:v>
                </c:pt>
                <c:pt idx="1654">
                  <c:v>4.780708136E9</c:v>
                </c:pt>
                <c:pt idx="1655">
                  <c:v>4.781408848E9</c:v>
                </c:pt>
                <c:pt idx="1656">
                  <c:v>4.782619405E9</c:v>
                </c:pt>
                <c:pt idx="1657">
                  <c:v>4.78219443E9</c:v>
                </c:pt>
                <c:pt idx="1658">
                  <c:v>4.779475769E9</c:v>
                </c:pt>
                <c:pt idx="1659">
                  <c:v>4.783942815E9</c:v>
                </c:pt>
                <c:pt idx="1660">
                  <c:v>4.781150075E9</c:v>
                </c:pt>
                <c:pt idx="1661">
                  <c:v>4.780710856E9</c:v>
                </c:pt>
                <c:pt idx="1662">
                  <c:v>4.784747014E9</c:v>
                </c:pt>
                <c:pt idx="1663">
                  <c:v>4.783320935E9</c:v>
                </c:pt>
                <c:pt idx="1664">
                  <c:v>4.782652672E9</c:v>
                </c:pt>
                <c:pt idx="1665">
                  <c:v>4.779957161E9</c:v>
                </c:pt>
                <c:pt idx="1666">
                  <c:v>4.783652305E9</c:v>
                </c:pt>
                <c:pt idx="1667">
                  <c:v>4.779643232E9</c:v>
                </c:pt>
                <c:pt idx="1668">
                  <c:v>4.781383369E9</c:v>
                </c:pt>
                <c:pt idx="1669">
                  <c:v>4.780084143E9</c:v>
                </c:pt>
                <c:pt idx="1670">
                  <c:v>4.784381677E9</c:v>
                </c:pt>
                <c:pt idx="1671">
                  <c:v>4.786252886E9</c:v>
                </c:pt>
                <c:pt idx="1672">
                  <c:v>4.783612744E9</c:v>
                </c:pt>
                <c:pt idx="1673">
                  <c:v>4.78320055E9</c:v>
                </c:pt>
                <c:pt idx="1674">
                  <c:v>4.785434157E9</c:v>
                </c:pt>
                <c:pt idx="1675">
                  <c:v>4.78367062E9</c:v>
                </c:pt>
                <c:pt idx="1676">
                  <c:v>4.784711145E9</c:v>
                </c:pt>
                <c:pt idx="1677">
                  <c:v>4.781994464E9</c:v>
                </c:pt>
                <c:pt idx="1678">
                  <c:v>4.780855649E9</c:v>
                </c:pt>
                <c:pt idx="1679">
                  <c:v>4.778762313E9</c:v>
                </c:pt>
                <c:pt idx="1680">
                  <c:v>4.784711342E9</c:v>
                </c:pt>
                <c:pt idx="1681">
                  <c:v>4.783878207E9</c:v>
                </c:pt>
                <c:pt idx="1682">
                  <c:v>4.779412584E9</c:v>
                </c:pt>
                <c:pt idx="1683">
                  <c:v>4.785879032E9</c:v>
                </c:pt>
                <c:pt idx="1684">
                  <c:v>4.781352663E9</c:v>
                </c:pt>
                <c:pt idx="1685">
                  <c:v>4.783897435E9</c:v>
                </c:pt>
                <c:pt idx="1686">
                  <c:v>4.778524861E9</c:v>
                </c:pt>
                <c:pt idx="1687">
                  <c:v>4.782116233E9</c:v>
                </c:pt>
                <c:pt idx="1688">
                  <c:v>4.782255238E9</c:v>
                </c:pt>
                <c:pt idx="1689">
                  <c:v>4.779557581E9</c:v>
                </c:pt>
                <c:pt idx="1690">
                  <c:v>4.78326261E9</c:v>
                </c:pt>
                <c:pt idx="1691">
                  <c:v>4.783532903E9</c:v>
                </c:pt>
                <c:pt idx="1692">
                  <c:v>4.780516741E9</c:v>
                </c:pt>
                <c:pt idx="1693">
                  <c:v>4.782698945E9</c:v>
                </c:pt>
                <c:pt idx="1694">
                  <c:v>4.778989012E9</c:v>
                </c:pt>
                <c:pt idx="1695">
                  <c:v>4.783953083E9</c:v>
                </c:pt>
                <c:pt idx="1696">
                  <c:v>4.778860166E9</c:v>
                </c:pt>
                <c:pt idx="1697">
                  <c:v>4.785024698E9</c:v>
                </c:pt>
                <c:pt idx="1698">
                  <c:v>4.781577394E9</c:v>
                </c:pt>
                <c:pt idx="1699">
                  <c:v>4.780105971E9</c:v>
                </c:pt>
                <c:pt idx="1700">
                  <c:v>4.779140296E9</c:v>
                </c:pt>
                <c:pt idx="1701">
                  <c:v>4.780380837E9</c:v>
                </c:pt>
                <c:pt idx="1702">
                  <c:v>4.781916502E9</c:v>
                </c:pt>
                <c:pt idx="1703">
                  <c:v>4.781097032E9</c:v>
                </c:pt>
                <c:pt idx="1704">
                  <c:v>4.77911637E9</c:v>
                </c:pt>
                <c:pt idx="1705">
                  <c:v>4.783158335E9</c:v>
                </c:pt>
                <c:pt idx="1706">
                  <c:v>4.783661094E9</c:v>
                </c:pt>
                <c:pt idx="1707">
                  <c:v>4.781511387E9</c:v>
                </c:pt>
                <c:pt idx="1708">
                  <c:v>4.780519317E9</c:v>
                </c:pt>
                <c:pt idx="1709">
                  <c:v>4.780132267E9</c:v>
                </c:pt>
                <c:pt idx="1710">
                  <c:v>4.780961464E9</c:v>
                </c:pt>
                <c:pt idx="1711">
                  <c:v>4.780649706E9</c:v>
                </c:pt>
                <c:pt idx="1712">
                  <c:v>4.778218656E9</c:v>
                </c:pt>
                <c:pt idx="1713">
                  <c:v>4.780900163E9</c:v>
                </c:pt>
                <c:pt idx="1714">
                  <c:v>4.782703985E9</c:v>
                </c:pt>
                <c:pt idx="1715">
                  <c:v>4.779382844E9</c:v>
                </c:pt>
                <c:pt idx="1716">
                  <c:v>4.77766232E9</c:v>
                </c:pt>
                <c:pt idx="1717">
                  <c:v>4.780466632E9</c:v>
                </c:pt>
                <c:pt idx="1718">
                  <c:v>4.778873253E9</c:v>
                </c:pt>
                <c:pt idx="1719">
                  <c:v>4.778919211E9</c:v>
                </c:pt>
                <c:pt idx="1720">
                  <c:v>4.778540716E9</c:v>
                </c:pt>
                <c:pt idx="1721">
                  <c:v>4.779403574E9</c:v>
                </c:pt>
                <c:pt idx="1722">
                  <c:v>4.778419989E9</c:v>
                </c:pt>
                <c:pt idx="1723">
                  <c:v>4.780848089E9</c:v>
                </c:pt>
                <c:pt idx="1724">
                  <c:v>4.781954196E9</c:v>
                </c:pt>
                <c:pt idx="1725">
                  <c:v>4.778432007E9</c:v>
                </c:pt>
                <c:pt idx="1726">
                  <c:v>4.78133037E9</c:v>
                </c:pt>
                <c:pt idx="1727">
                  <c:v>4.778468614E9</c:v>
                </c:pt>
                <c:pt idx="1728">
                  <c:v>4.778415071E9</c:v>
                </c:pt>
                <c:pt idx="1729">
                  <c:v>4.779083454E9</c:v>
                </c:pt>
                <c:pt idx="1730">
                  <c:v>4.778008406E9</c:v>
                </c:pt>
                <c:pt idx="1731">
                  <c:v>4.776901463E9</c:v>
                </c:pt>
                <c:pt idx="1732">
                  <c:v>4.779490122E9</c:v>
                </c:pt>
                <c:pt idx="1733">
                  <c:v>4.778285917E9</c:v>
                </c:pt>
                <c:pt idx="1734">
                  <c:v>4.775338863E9</c:v>
                </c:pt>
                <c:pt idx="1735">
                  <c:v>4.774475026E9</c:v>
                </c:pt>
                <c:pt idx="1736">
                  <c:v>4.776834654E9</c:v>
                </c:pt>
                <c:pt idx="1737">
                  <c:v>4.774203437E9</c:v>
                </c:pt>
                <c:pt idx="1738">
                  <c:v>4.775071236E9</c:v>
                </c:pt>
                <c:pt idx="1739">
                  <c:v>4.77871362E9</c:v>
                </c:pt>
                <c:pt idx="1740">
                  <c:v>4.776374398E9</c:v>
                </c:pt>
                <c:pt idx="1741">
                  <c:v>4.778160036E9</c:v>
                </c:pt>
                <c:pt idx="1742">
                  <c:v>4.781432885E9</c:v>
                </c:pt>
                <c:pt idx="1743">
                  <c:v>4.781021104E9</c:v>
                </c:pt>
                <c:pt idx="1744">
                  <c:v>4.778144598E9</c:v>
                </c:pt>
                <c:pt idx="1745">
                  <c:v>4.777222985E9</c:v>
                </c:pt>
                <c:pt idx="1746">
                  <c:v>4.778296399E9</c:v>
                </c:pt>
                <c:pt idx="1747">
                  <c:v>4.778885756E9</c:v>
                </c:pt>
                <c:pt idx="1748">
                  <c:v>4.780924873E9</c:v>
                </c:pt>
                <c:pt idx="1749">
                  <c:v>4.781520049E9</c:v>
                </c:pt>
                <c:pt idx="1750">
                  <c:v>4.777763268E9</c:v>
                </c:pt>
                <c:pt idx="1751">
                  <c:v>4.778063172E9</c:v>
                </c:pt>
                <c:pt idx="1752">
                  <c:v>4.775772057E9</c:v>
                </c:pt>
                <c:pt idx="1753">
                  <c:v>4.773736288E9</c:v>
                </c:pt>
                <c:pt idx="1754">
                  <c:v>4.773805081E9</c:v>
                </c:pt>
                <c:pt idx="1755">
                  <c:v>4.776660718E9</c:v>
                </c:pt>
                <c:pt idx="1756">
                  <c:v>4.773638969E9</c:v>
                </c:pt>
                <c:pt idx="1757">
                  <c:v>4.776015138E9</c:v>
                </c:pt>
                <c:pt idx="1758">
                  <c:v>4.778933818E9</c:v>
                </c:pt>
                <c:pt idx="1759">
                  <c:v>4.77442258E9</c:v>
                </c:pt>
                <c:pt idx="1760">
                  <c:v>4.774876445E9</c:v>
                </c:pt>
                <c:pt idx="1761">
                  <c:v>4.777318587E9</c:v>
                </c:pt>
                <c:pt idx="1762">
                  <c:v>4.774973404E9</c:v>
                </c:pt>
                <c:pt idx="1763">
                  <c:v>4.774382203E9</c:v>
                </c:pt>
                <c:pt idx="1764">
                  <c:v>4.775857557E9</c:v>
                </c:pt>
                <c:pt idx="1765">
                  <c:v>4.772100178E9</c:v>
                </c:pt>
                <c:pt idx="1766">
                  <c:v>4.773103481E9</c:v>
                </c:pt>
                <c:pt idx="1767">
                  <c:v>4.774595789E9</c:v>
                </c:pt>
                <c:pt idx="1768">
                  <c:v>4.77542644E9</c:v>
                </c:pt>
                <c:pt idx="1769">
                  <c:v>4.773367707E9</c:v>
                </c:pt>
                <c:pt idx="1770">
                  <c:v>4.774919921E9</c:v>
                </c:pt>
                <c:pt idx="1771">
                  <c:v>4.776196743E9</c:v>
                </c:pt>
                <c:pt idx="1772">
                  <c:v>4.777525538E9</c:v>
                </c:pt>
                <c:pt idx="1773">
                  <c:v>4.770633643E9</c:v>
                </c:pt>
                <c:pt idx="1774">
                  <c:v>4.779376837E9</c:v>
                </c:pt>
                <c:pt idx="1775">
                  <c:v>4.775176829E9</c:v>
                </c:pt>
                <c:pt idx="1776">
                  <c:v>4.775396288E9</c:v>
                </c:pt>
                <c:pt idx="1777">
                  <c:v>4.775587489E9</c:v>
                </c:pt>
                <c:pt idx="1778">
                  <c:v>4.776189984E9</c:v>
                </c:pt>
                <c:pt idx="1779">
                  <c:v>4.774084495E9</c:v>
                </c:pt>
                <c:pt idx="1780">
                  <c:v>4.775479631E9</c:v>
                </c:pt>
                <c:pt idx="1781">
                  <c:v>4.77663209E9</c:v>
                </c:pt>
                <c:pt idx="1782">
                  <c:v>4.777941252E9</c:v>
                </c:pt>
                <c:pt idx="1783">
                  <c:v>4.772914725E9</c:v>
                </c:pt>
                <c:pt idx="1784">
                  <c:v>4.770240258E9</c:v>
                </c:pt>
                <c:pt idx="1785">
                  <c:v>4.777315535E9</c:v>
                </c:pt>
                <c:pt idx="1786">
                  <c:v>4.772191511E9</c:v>
                </c:pt>
                <c:pt idx="1787">
                  <c:v>4.776416962E9</c:v>
                </c:pt>
                <c:pt idx="1788">
                  <c:v>4.778129437E9</c:v>
                </c:pt>
                <c:pt idx="1789">
                  <c:v>4.77568346E9</c:v>
                </c:pt>
                <c:pt idx="1790">
                  <c:v>4.77855251E9</c:v>
                </c:pt>
                <c:pt idx="1791">
                  <c:v>4.777712661E9</c:v>
                </c:pt>
                <c:pt idx="1792">
                  <c:v>4.773610037E9</c:v>
                </c:pt>
                <c:pt idx="1793">
                  <c:v>4.777214056E9</c:v>
                </c:pt>
                <c:pt idx="1794">
                  <c:v>4.772455919E9</c:v>
                </c:pt>
                <c:pt idx="1795">
                  <c:v>4.772696061E9</c:v>
                </c:pt>
                <c:pt idx="1796">
                  <c:v>4.772977326E9</c:v>
                </c:pt>
                <c:pt idx="1797">
                  <c:v>4.767457829E9</c:v>
                </c:pt>
                <c:pt idx="1798">
                  <c:v>4.773419764E9</c:v>
                </c:pt>
                <c:pt idx="1799">
                  <c:v>4.773669725E9</c:v>
                </c:pt>
                <c:pt idx="1800">
                  <c:v>4.774533568E9</c:v>
                </c:pt>
                <c:pt idx="1801">
                  <c:v>4.77571645E9</c:v>
                </c:pt>
                <c:pt idx="1802">
                  <c:v>4.774353369E9</c:v>
                </c:pt>
                <c:pt idx="1803">
                  <c:v>4.775162215E9</c:v>
                </c:pt>
                <c:pt idx="1804">
                  <c:v>4.770425828E9</c:v>
                </c:pt>
                <c:pt idx="1805">
                  <c:v>4.77467663E9</c:v>
                </c:pt>
                <c:pt idx="1806">
                  <c:v>4.775742582E9</c:v>
                </c:pt>
                <c:pt idx="1807">
                  <c:v>4.774708953E9</c:v>
                </c:pt>
                <c:pt idx="1808">
                  <c:v>4.772708819E9</c:v>
                </c:pt>
                <c:pt idx="1809">
                  <c:v>4.772857885E9</c:v>
                </c:pt>
                <c:pt idx="1810">
                  <c:v>4.772603076E9</c:v>
                </c:pt>
                <c:pt idx="1811">
                  <c:v>4.773254823E9</c:v>
                </c:pt>
                <c:pt idx="1812">
                  <c:v>4.772707039E9</c:v>
                </c:pt>
                <c:pt idx="1813">
                  <c:v>4.7736906E9</c:v>
                </c:pt>
                <c:pt idx="1814">
                  <c:v>4.775881497E9</c:v>
                </c:pt>
                <c:pt idx="1815">
                  <c:v>4.773381066E9</c:v>
                </c:pt>
                <c:pt idx="1816">
                  <c:v>4.771942566E9</c:v>
                </c:pt>
                <c:pt idx="1817">
                  <c:v>4.772429221E9</c:v>
                </c:pt>
                <c:pt idx="1818">
                  <c:v>4.775704571E9</c:v>
                </c:pt>
                <c:pt idx="1819">
                  <c:v>4.773445946E9</c:v>
                </c:pt>
                <c:pt idx="1820">
                  <c:v>4.771547645E9</c:v>
                </c:pt>
                <c:pt idx="1821">
                  <c:v>4.771775396E9</c:v>
                </c:pt>
                <c:pt idx="1822">
                  <c:v>4.775253549E9</c:v>
                </c:pt>
                <c:pt idx="1823">
                  <c:v>4.776811334E9</c:v>
                </c:pt>
                <c:pt idx="1824">
                  <c:v>4.773554019E9</c:v>
                </c:pt>
                <c:pt idx="1825">
                  <c:v>4.774357277E9</c:v>
                </c:pt>
                <c:pt idx="1826">
                  <c:v>4.771322676E9</c:v>
                </c:pt>
                <c:pt idx="1827">
                  <c:v>4.771222538E9</c:v>
                </c:pt>
                <c:pt idx="1828">
                  <c:v>4.770833576E9</c:v>
                </c:pt>
                <c:pt idx="1829">
                  <c:v>4.773556374E9</c:v>
                </c:pt>
                <c:pt idx="1830">
                  <c:v>4.776071453E9</c:v>
                </c:pt>
                <c:pt idx="1831">
                  <c:v>4.771225086E9</c:v>
                </c:pt>
                <c:pt idx="1832">
                  <c:v>4.772219589E9</c:v>
                </c:pt>
                <c:pt idx="1833">
                  <c:v>4.770630583E9</c:v>
                </c:pt>
                <c:pt idx="1834">
                  <c:v>0.0</c:v>
                </c:pt>
                <c:pt idx="1835">
                  <c:v>0.0</c:v>
                </c:pt>
                <c:pt idx="1836">
                  <c:v>0.0</c:v>
                </c:pt>
                <c:pt idx="1837">
                  <c:v>0.0</c:v>
                </c:pt>
                <c:pt idx="1838">
                  <c:v>0.0</c:v>
                </c:pt>
                <c:pt idx="1839">
                  <c:v>4.779588835E9</c:v>
                </c:pt>
                <c:pt idx="1840">
                  <c:v>0.0</c:v>
                </c:pt>
                <c:pt idx="1841">
                  <c:v>0.0</c:v>
                </c:pt>
                <c:pt idx="1842">
                  <c:v>0.0</c:v>
                </c:pt>
                <c:pt idx="1843">
                  <c:v>0.0</c:v>
                </c:pt>
                <c:pt idx="1844">
                  <c:v>4.778012244E9</c:v>
                </c:pt>
                <c:pt idx="1845">
                  <c:v>4.776227679E9</c:v>
                </c:pt>
                <c:pt idx="1846">
                  <c:v>4.780348907E9</c:v>
                </c:pt>
                <c:pt idx="1847">
                  <c:v>4.77839205E9</c:v>
                </c:pt>
                <c:pt idx="1848">
                  <c:v>4.777441301E9</c:v>
                </c:pt>
                <c:pt idx="1849">
                  <c:v>4.775394856E9</c:v>
                </c:pt>
                <c:pt idx="1850">
                  <c:v>4.776818375E9</c:v>
                </c:pt>
                <c:pt idx="1851">
                  <c:v>4.777404147E9</c:v>
                </c:pt>
                <c:pt idx="1852">
                  <c:v>4.779050046E9</c:v>
                </c:pt>
                <c:pt idx="1853">
                  <c:v>4.776881618E9</c:v>
                </c:pt>
                <c:pt idx="1854">
                  <c:v>4.777607349E9</c:v>
                </c:pt>
                <c:pt idx="1855">
                  <c:v>4.776143253E9</c:v>
                </c:pt>
                <c:pt idx="1856">
                  <c:v>4.783173001E9</c:v>
                </c:pt>
                <c:pt idx="1857">
                  <c:v>4.777287739E9</c:v>
                </c:pt>
                <c:pt idx="1858">
                  <c:v>4.77793999E9</c:v>
                </c:pt>
                <c:pt idx="1859">
                  <c:v>4.77795015E9</c:v>
                </c:pt>
                <c:pt idx="1860">
                  <c:v>4.775828815E9</c:v>
                </c:pt>
                <c:pt idx="1861">
                  <c:v>4.775064023E9</c:v>
                </c:pt>
                <c:pt idx="1862">
                  <c:v>4.778851567E9</c:v>
                </c:pt>
                <c:pt idx="1863">
                  <c:v>4.780081258E9</c:v>
                </c:pt>
                <c:pt idx="1864">
                  <c:v>4.776938728E9</c:v>
                </c:pt>
                <c:pt idx="1865">
                  <c:v>4.778578184E9</c:v>
                </c:pt>
                <c:pt idx="1866">
                  <c:v>4.78084203E9</c:v>
                </c:pt>
                <c:pt idx="1867">
                  <c:v>4.779553499E9</c:v>
                </c:pt>
                <c:pt idx="1868">
                  <c:v>4.776707728E9</c:v>
                </c:pt>
                <c:pt idx="1869">
                  <c:v>4.779975842E9</c:v>
                </c:pt>
                <c:pt idx="1870">
                  <c:v>4.776176855E9</c:v>
                </c:pt>
                <c:pt idx="1871">
                  <c:v>4.777805491E9</c:v>
                </c:pt>
                <c:pt idx="1872">
                  <c:v>4.777613752E9</c:v>
                </c:pt>
                <c:pt idx="1873">
                  <c:v>4.78200562E9</c:v>
                </c:pt>
                <c:pt idx="1874">
                  <c:v>4.777474185E9</c:v>
                </c:pt>
                <c:pt idx="1875">
                  <c:v>4.780214458E9</c:v>
                </c:pt>
                <c:pt idx="1876">
                  <c:v>4.780589667E9</c:v>
                </c:pt>
                <c:pt idx="1877">
                  <c:v>4.781888717E9</c:v>
                </c:pt>
                <c:pt idx="1878">
                  <c:v>4.779427563E9</c:v>
                </c:pt>
                <c:pt idx="1879">
                  <c:v>4.779494925E9</c:v>
                </c:pt>
                <c:pt idx="1880">
                  <c:v>4.782700109E9</c:v>
                </c:pt>
                <c:pt idx="1881">
                  <c:v>4.780203199E9</c:v>
                </c:pt>
                <c:pt idx="1882">
                  <c:v>4.781940365E9</c:v>
                </c:pt>
                <c:pt idx="1883">
                  <c:v>4.778976327E9</c:v>
                </c:pt>
                <c:pt idx="1884">
                  <c:v>4.780870472E9</c:v>
                </c:pt>
                <c:pt idx="1885">
                  <c:v>4.779167138E9</c:v>
                </c:pt>
                <c:pt idx="1886">
                  <c:v>4.779686114E9</c:v>
                </c:pt>
                <c:pt idx="1887">
                  <c:v>4.783236766E9</c:v>
                </c:pt>
                <c:pt idx="1888">
                  <c:v>4.778509595E9</c:v>
                </c:pt>
                <c:pt idx="1889">
                  <c:v>4.781820255E9</c:v>
                </c:pt>
                <c:pt idx="1890">
                  <c:v>4.781134283E9</c:v>
                </c:pt>
                <c:pt idx="1891">
                  <c:v>4.78305776E9</c:v>
                </c:pt>
                <c:pt idx="1892">
                  <c:v>4.779089606E9</c:v>
                </c:pt>
                <c:pt idx="1893">
                  <c:v>4.779537674E9</c:v>
                </c:pt>
                <c:pt idx="1894">
                  <c:v>4.785070297E9</c:v>
                </c:pt>
                <c:pt idx="1895">
                  <c:v>4.785278409E9</c:v>
                </c:pt>
                <c:pt idx="1896">
                  <c:v>4.777794394E9</c:v>
                </c:pt>
                <c:pt idx="1897">
                  <c:v>4.78139821E9</c:v>
                </c:pt>
                <c:pt idx="1898">
                  <c:v>4.778900486E9</c:v>
                </c:pt>
                <c:pt idx="1899">
                  <c:v>4.7805852E9</c:v>
                </c:pt>
                <c:pt idx="1900">
                  <c:v>4.781858447E9</c:v>
                </c:pt>
                <c:pt idx="1901">
                  <c:v>4.781474548E9</c:v>
                </c:pt>
                <c:pt idx="1902">
                  <c:v>4.78100888E9</c:v>
                </c:pt>
                <c:pt idx="1903">
                  <c:v>4.780906056E9</c:v>
                </c:pt>
                <c:pt idx="1904">
                  <c:v>4.781708767E9</c:v>
                </c:pt>
                <c:pt idx="1905">
                  <c:v>4.784672459E9</c:v>
                </c:pt>
                <c:pt idx="1906">
                  <c:v>4.784060331E9</c:v>
                </c:pt>
                <c:pt idx="1907">
                  <c:v>4.781234685E9</c:v>
                </c:pt>
                <c:pt idx="1908">
                  <c:v>4.787477264E9</c:v>
                </c:pt>
                <c:pt idx="1909">
                  <c:v>4.781832809E9</c:v>
                </c:pt>
                <c:pt idx="1910">
                  <c:v>4.783435552E9</c:v>
                </c:pt>
                <c:pt idx="1911">
                  <c:v>4.784353491E9</c:v>
                </c:pt>
                <c:pt idx="1912">
                  <c:v>4.782039083E9</c:v>
                </c:pt>
                <c:pt idx="1913">
                  <c:v>4.780100795E9</c:v>
                </c:pt>
                <c:pt idx="1914">
                  <c:v>4.783512734E9</c:v>
                </c:pt>
                <c:pt idx="1915">
                  <c:v>4.781503313E9</c:v>
                </c:pt>
                <c:pt idx="1916">
                  <c:v>4.780745844E9</c:v>
                </c:pt>
                <c:pt idx="1917">
                  <c:v>4.783998194E9</c:v>
                </c:pt>
                <c:pt idx="1918">
                  <c:v>4.783633561E9</c:v>
                </c:pt>
                <c:pt idx="1919">
                  <c:v>4.785502667E9</c:v>
                </c:pt>
                <c:pt idx="1920">
                  <c:v>4.782589367E9</c:v>
                </c:pt>
                <c:pt idx="1921">
                  <c:v>4.782069109E9</c:v>
                </c:pt>
                <c:pt idx="1922">
                  <c:v>4.781206412E9</c:v>
                </c:pt>
                <c:pt idx="1923">
                  <c:v>4.785686416E9</c:v>
                </c:pt>
                <c:pt idx="1924">
                  <c:v>4.782186317E9</c:v>
                </c:pt>
                <c:pt idx="1925">
                  <c:v>4.780899545E9</c:v>
                </c:pt>
                <c:pt idx="1926">
                  <c:v>4.785232801E9</c:v>
                </c:pt>
                <c:pt idx="1927">
                  <c:v>4.783067069E9</c:v>
                </c:pt>
                <c:pt idx="1928">
                  <c:v>4.782424018E9</c:v>
                </c:pt>
                <c:pt idx="1929">
                  <c:v>4.785272081E9</c:v>
                </c:pt>
                <c:pt idx="1930">
                  <c:v>4.786851572E9</c:v>
                </c:pt>
                <c:pt idx="1931">
                  <c:v>4.78753929E9</c:v>
                </c:pt>
                <c:pt idx="1932">
                  <c:v>4.786141467E9</c:v>
                </c:pt>
                <c:pt idx="1933">
                  <c:v>4.787048197E9</c:v>
                </c:pt>
                <c:pt idx="1934">
                  <c:v>4.787487821E9</c:v>
                </c:pt>
                <c:pt idx="1935">
                  <c:v>4.788279389E9</c:v>
                </c:pt>
                <c:pt idx="1936">
                  <c:v>4.78787262E9</c:v>
                </c:pt>
                <c:pt idx="1937">
                  <c:v>4.784429088E9</c:v>
                </c:pt>
                <c:pt idx="1938">
                  <c:v>4.788577507E9</c:v>
                </c:pt>
                <c:pt idx="1939">
                  <c:v>4.784275793E9</c:v>
                </c:pt>
                <c:pt idx="1940">
                  <c:v>4.781446236E9</c:v>
                </c:pt>
                <c:pt idx="1941">
                  <c:v>4.782271333E9</c:v>
                </c:pt>
                <c:pt idx="1942">
                  <c:v>4.78664762E9</c:v>
                </c:pt>
                <c:pt idx="1943">
                  <c:v>4.786374305E9</c:v>
                </c:pt>
                <c:pt idx="1944">
                  <c:v>4.787097382E9</c:v>
                </c:pt>
                <c:pt idx="1945">
                  <c:v>4.786537407E9</c:v>
                </c:pt>
                <c:pt idx="1946">
                  <c:v>4.785247929E9</c:v>
                </c:pt>
                <c:pt idx="1947">
                  <c:v>4.786334598E9</c:v>
                </c:pt>
                <c:pt idx="1948">
                  <c:v>4.784296725E9</c:v>
                </c:pt>
                <c:pt idx="1949">
                  <c:v>4.786642238E9</c:v>
                </c:pt>
                <c:pt idx="1950">
                  <c:v>4.784600112E9</c:v>
                </c:pt>
                <c:pt idx="1951">
                  <c:v>4.782094103E9</c:v>
                </c:pt>
                <c:pt idx="1952">
                  <c:v>4.787343447E9</c:v>
                </c:pt>
                <c:pt idx="1953">
                  <c:v>4.788879157E9</c:v>
                </c:pt>
                <c:pt idx="1954">
                  <c:v>4.78516503E9</c:v>
                </c:pt>
                <c:pt idx="1955">
                  <c:v>4.786269132E9</c:v>
                </c:pt>
                <c:pt idx="1956">
                  <c:v>4.785911009E9</c:v>
                </c:pt>
                <c:pt idx="1957">
                  <c:v>4.786549259E9</c:v>
                </c:pt>
                <c:pt idx="1958">
                  <c:v>4.78758597E9</c:v>
                </c:pt>
                <c:pt idx="1959">
                  <c:v>4.783041304E9</c:v>
                </c:pt>
                <c:pt idx="1960">
                  <c:v>4.789725293E9</c:v>
                </c:pt>
                <c:pt idx="1961">
                  <c:v>4.788265316E9</c:v>
                </c:pt>
                <c:pt idx="1962">
                  <c:v>4.78837415E9</c:v>
                </c:pt>
                <c:pt idx="1963">
                  <c:v>4.786084625E9</c:v>
                </c:pt>
                <c:pt idx="1964">
                  <c:v>4.787871077E9</c:v>
                </c:pt>
                <c:pt idx="1965">
                  <c:v>4.788041173E9</c:v>
                </c:pt>
                <c:pt idx="1966">
                  <c:v>4.786326176E9</c:v>
                </c:pt>
                <c:pt idx="1967">
                  <c:v>4.788501406E9</c:v>
                </c:pt>
                <c:pt idx="1968">
                  <c:v>4.786939345E9</c:v>
                </c:pt>
                <c:pt idx="1969">
                  <c:v>4.787408486E9</c:v>
                </c:pt>
                <c:pt idx="1970">
                  <c:v>4.782573422E9</c:v>
                </c:pt>
                <c:pt idx="1971">
                  <c:v>4.786323455E9</c:v>
                </c:pt>
                <c:pt idx="1972">
                  <c:v>4.790564643E9</c:v>
                </c:pt>
                <c:pt idx="1973">
                  <c:v>4.784385195E9</c:v>
                </c:pt>
                <c:pt idx="1974">
                  <c:v>4.788564877E9</c:v>
                </c:pt>
                <c:pt idx="1975">
                  <c:v>4.785737658E9</c:v>
                </c:pt>
                <c:pt idx="1976">
                  <c:v>4.791233742E9</c:v>
                </c:pt>
                <c:pt idx="1977">
                  <c:v>4.790397426E9</c:v>
                </c:pt>
                <c:pt idx="1978">
                  <c:v>4.787835044E9</c:v>
                </c:pt>
                <c:pt idx="1979">
                  <c:v>4.785667054E9</c:v>
                </c:pt>
                <c:pt idx="1980">
                  <c:v>4.788482883E9</c:v>
                </c:pt>
                <c:pt idx="1981">
                  <c:v>4.785055847E9</c:v>
                </c:pt>
                <c:pt idx="1982">
                  <c:v>4.787086566E9</c:v>
                </c:pt>
                <c:pt idx="1983">
                  <c:v>4.788034339E9</c:v>
                </c:pt>
                <c:pt idx="1984">
                  <c:v>4.784836836E9</c:v>
                </c:pt>
                <c:pt idx="1985">
                  <c:v>4.789635585E9</c:v>
                </c:pt>
                <c:pt idx="1986">
                  <c:v>4.786883943E9</c:v>
                </c:pt>
                <c:pt idx="1987">
                  <c:v>4.786330063E9</c:v>
                </c:pt>
                <c:pt idx="1988">
                  <c:v>4.789137596E9</c:v>
                </c:pt>
                <c:pt idx="1989">
                  <c:v>4.789745312E9</c:v>
                </c:pt>
                <c:pt idx="1990">
                  <c:v>4.78614627E9</c:v>
                </c:pt>
                <c:pt idx="1991">
                  <c:v>4.787178766E9</c:v>
                </c:pt>
                <c:pt idx="1992">
                  <c:v>4.785452474E9</c:v>
                </c:pt>
                <c:pt idx="1993">
                  <c:v>4.787698637E9</c:v>
                </c:pt>
                <c:pt idx="1994">
                  <c:v>4.784196849E9</c:v>
                </c:pt>
                <c:pt idx="1995">
                  <c:v>4.788328483E9</c:v>
                </c:pt>
                <c:pt idx="1996">
                  <c:v>4.789464072E9</c:v>
                </c:pt>
                <c:pt idx="1997">
                  <c:v>4.792199837E9</c:v>
                </c:pt>
                <c:pt idx="1998">
                  <c:v>4.78730164E9</c:v>
                </c:pt>
                <c:pt idx="1999">
                  <c:v>4.786056209E9</c:v>
                </c:pt>
                <c:pt idx="2000">
                  <c:v>4.790149977E9</c:v>
                </c:pt>
                <c:pt idx="2001">
                  <c:v>4.789013138E9</c:v>
                </c:pt>
                <c:pt idx="2002">
                  <c:v>4.78988959E9</c:v>
                </c:pt>
                <c:pt idx="2003">
                  <c:v>4.786913606E9</c:v>
                </c:pt>
                <c:pt idx="2004">
                  <c:v>4.7880498E9</c:v>
                </c:pt>
                <c:pt idx="2005">
                  <c:v>4.786253659E9</c:v>
                </c:pt>
                <c:pt idx="2006">
                  <c:v>4.785924784E9</c:v>
                </c:pt>
                <c:pt idx="2007">
                  <c:v>4.78626108E9</c:v>
                </c:pt>
                <c:pt idx="2008">
                  <c:v>4.786970433E9</c:v>
                </c:pt>
                <c:pt idx="2009">
                  <c:v>4.784839462E9</c:v>
                </c:pt>
                <c:pt idx="2010">
                  <c:v>4.786889269E9</c:v>
                </c:pt>
                <c:pt idx="2011">
                  <c:v>4.790292102E9</c:v>
                </c:pt>
                <c:pt idx="2012">
                  <c:v>4.789913647E9</c:v>
                </c:pt>
                <c:pt idx="2013">
                  <c:v>4.790364665E9</c:v>
                </c:pt>
                <c:pt idx="2014">
                  <c:v>4.788100642E9</c:v>
                </c:pt>
                <c:pt idx="2015">
                  <c:v>4.788416738E9</c:v>
                </c:pt>
                <c:pt idx="2016">
                  <c:v>4.788827589E9</c:v>
                </c:pt>
                <c:pt idx="2017">
                  <c:v>4.785713227E9</c:v>
                </c:pt>
                <c:pt idx="2018">
                  <c:v>4.791569942E9</c:v>
                </c:pt>
                <c:pt idx="2019">
                  <c:v>4.786862817E9</c:v>
                </c:pt>
                <c:pt idx="2020">
                  <c:v>4.787585188E9</c:v>
                </c:pt>
                <c:pt idx="2021">
                  <c:v>4.784145276E9</c:v>
                </c:pt>
                <c:pt idx="2022">
                  <c:v>4.785867876E9</c:v>
                </c:pt>
                <c:pt idx="2023">
                  <c:v>4.785866391E9</c:v>
                </c:pt>
                <c:pt idx="2024">
                  <c:v>4.790615034E9</c:v>
                </c:pt>
                <c:pt idx="2025">
                  <c:v>4.78711483E9</c:v>
                </c:pt>
                <c:pt idx="2026">
                  <c:v>4.787454526E9</c:v>
                </c:pt>
                <c:pt idx="2027">
                  <c:v>4.793356806E9</c:v>
                </c:pt>
                <c:pt idx="2028">
                  <c:v>4.784098954E9</c:v>
                </c:pt>
                <c:pt idx="2029">
                  <c:v>4.787629715E9</c:v>
                </c:pt>
                <c:pt idx="2030">
                  <c:v>4.785239158E9</c:v>
                </c:pt>
                <c:pt idx="2031">
                  <c:v>4.790842061E9</c:v>
                </c:pt>
                <c:pt idx="2032">
                  <c:v>4.785907853E9</c:v>
                </c:pt>
                <c:pt idx="2033">
                  <c:v>4.785013706E9</c:v>
                </c:pt>
                <c:pt idx="2034">
                  <c:v>4.787388965E9</c:v>
                </c:pt>
                <c:pt idx="2035">
                  <c:v>4.787254121E9</c:v>
                </c:pt>
                <c:pt idx="2036">
                  <c:v>4.788213066E9</c:v>
                </c:pt>
                <c:pt idx="2037">
                  <c:v>4.78989133E9</c:v>
                </c:pt>
                <c:pt idx="2038">
                  <c:v>4.786105827E9</c:v>
                </c:pt>
                <c:pt idx="2039">
                  <c:v>4.786556014E9</c:v>
                </c:pt>
                <c:pt idx="2040">
                  <c:v>4.787215172E9</c:v>
                </c:pt>
                <c:pt idx="2041">
                  <c:v>4.785028594E9</c:v>
                </c:pt>
                <c:pt idx="2042">
                  <c:v>4.788638648E9</c:v>
                </c:pt>
                <c:pt idx="2043">
                  <c:v>4.789185917E9</c:v>
                </c:pt>
                <c:pt idx="2044">
                  <c:v>4.786607402E9</c:v>
                </c:pt>
                <c:pt idx="2045">
                  <c:v>4.784645069E9</c:v>
                </c:pt>
                <c:pt idx="2046">
                  <c:v>4.788383613E9</c:v>
                </c:pt>
                <c:pt idx="2047">
                  <c:v>4.787554124E9</c:v>
                </c:pt>
                <c:pt idx="2048">
                  <c:v>4.787009704E9</c:v>
                </c:pt>
                <c:pt idx="2049">
                  <c:v>4.786742582E9</c:v>
                </c:pt>
                <c:pt idx="2050">
                  <c:v>4.785915655E9</c:v>
                </c:pt>
                <c:pt idx="2051">
                  <c:v>4.786026874E9</c:v>
                </c:pt>
                <c:pt idx="2052">
                  <c:v>4.789538512E9</c:v>
                </c:pt>
                <c:pt idx="2053">
                  <c:v>4.78477142E9</c:v>
                </c:pt>
                <c:pt idx="2054">
                  <c:v>4.78366573E9</c:v>
                </c:pt>
                <c:pt idx="2055">
                  <c:v>4.783210037E9</c:v>
                </c:pt>
                <c:pt idx="2056">
                  <c:v>4.790139378E9</c:v>
                </c:pt>
                <c:pt idx="2057">
                  <c:v>4.787897181E9</c:v>
                </c:pt>
                <c:pt idx="2058">
                  <c:v>4.787442731E9</c:v>
                </c:pt>
                <c:pt idx="2059">
                  <c:v>4.785681015E9</c:v>
                </c:pt>
                <c:pt idx="2060">
                  <c:v>4.785509416E9</c:v>
                </c:pt>
                <c:pt idx="2061">
                  <c:v>4.787250315E9</c:v>
                </c:pt>
                <c:pt idx="2062">
                  <c:v>4.7808179E9</c:v>
                </c:pt>
                <c:pt idx="2063">
                  <c:v>4.786343878E9</c:v>
                </c:pt>
                <c:pt idx="2064">
                  <c:v>4.784286767E9</c:v>
                </c:pt>
                <c:pt idx="2065">
                  <c:v>4.784757735E9</c:v>
                </c:pt>
                <c:pt idx="2066">
                  <c:v>4.783668048E9</c:v>
                </c:pt>
                <c:pt idx="2067">
                  <c:v>4.784126243E9</c:v>
                </c:pt>
                <c:pt idx="2068">
                  <c:v>4.782954692E9</c:v>
                </c:pt>
                <c:pt idx="2069">
                  <c:v>4.786533804E9</c:v>
                </c:pt>
                <c:pt idx="2070">
                  <c:v>4.785507153E9</c:v>
                </c:pt>
                <c:pt idx="2071">
                  <c:v>4.783739328E9</c:v>
                </c:pt>
                <c:pt idx="2072">
                  <c:v>4.784422346E9</c:v>
                </c:pt>
                <c:pt idx="2073">
                  <c:v>4.789141589E9</c:v>
                </c:pt>
                <c:pt idx="2074">
                  <c:v>4.782831731E9</c:v>
                </c:pt>
                <c:pt idx="2075">
                  <c:v>4.783505564E9</c:v>
                </c:pt>
                <c:pt idx="2076">
                  <c:v>4.783771006E9</c:v>
                </c:pt>
                <c:pt idx="2077">
                  <c:v>4.78432045E9</c:v>
                </c:pt>
                <c:pt idx="2078">
                  <c:v>4.787345535E9</c:v>
                </c:pt>
                <c:pt idx="2079">
                  <c:v>4.785373395E9</c:v>
                </c:pt>
                <c:pt idx="2080">
                  <c:v>4.783989857E9</c:v>
                </c:pt>
                <c:pt idx="2081">
                  <c:v>4.782191139E9</c:v>
                </c:pt>
                <c:pt idx="2082">
                  <c:v>4.782503507E9</c:v>
                </c:pt>
                <c:pt idx="2083">
                  <c:v>4.784775056E9</c:v>
                </c:pt>
                <c:pt idx="2084">
                  <c:v>4.785673459E9</c:v>
                </c:pt>
                <c:pt idx="2085">
                  <c:v>4.784819568E9</c:v>
                </c:pt>
                <c:pt idx="2086">
                  <c:v>4.781762494E9</c:v>
                </c:pt>
                <c:pt idx="2087">
                  <c:v>4.778695673E9</c:v>
                </c:pt>
                <c:pt idx="2088">
                  <c:v>4.78492112E9</c:v>
                </c:pt>
                <c:pt idx="2089">
                  <c:v>4.785381461E9</c:v>
                </c:pt>
                <c:pt idx="2090">
                  <c:v>4.785152442E9</c:v>
                </c:pt>
                <c:pt idx="2091">
                  <c:v>4.784738601E9</c:v>
                </c:pt>
                <c:pt idx="2092">
                  <c:v>4.784354136E9</c:v>
                </c:pt>
                <c:pt idx="2093">
                  <c:v>4.779899925E9</c:v>
                </c:pt>
                <c:pt idx="2094">
                  <c:v>4.783102118E9</c:v>
                </c:pt>
                <c:pt idx="2095">
                  <c:v>4.781839504E9</c:v>
                </c:pt>
                <c:pt idx="2096">
                  <c:v>4.784692354E9</c:v>
                </c:pt>
                <c:pt idx="2097">
                  <c:v>4.780396545E9</c:v>
                </c:pt>
                <c:pt idx="2098">
                  <c:v>4.782578396E9</c:v>
                </c:pt>
                <c:pt idx="2099">
                  <c:v>4.785040817E9</c:v>
                </c:pt>
                <c:pt idx="2100">
                  <c:v>4.781154896E9</c:v>
                </c:pt>
                <c:pt idx="2101">
                  <c:v>4.783797937E9</c:v>
                </c:pt>
                <c:pt idx="2102">
                  <c:v>4.782609433E9</c:v>
                </c:pt>
                <c:pt idx="2103">
                  <c:v>4.783132414E9</c:v>
                </c:pt>
                <c:pt idx="2104">
                  <c:v>4.782706056E9</c:v>
                </c:pt>
                <c:pt idx="2105">
                  <c:v>4.783989703E9</c:v>
                </c:pt>
                <c:pt idx="2106">
                  <c:v>4.782008307E9</c:v>
                </c:pt>
                <c:pt idx="2107">
                  <c:v>4.781591526E9</c:v>
                </c:pt>
                <c:pt idx="2108">
                  <c:v>4.78207395E9</c:v>
                </c:pt>
                <c:pt idx="2109">
                  <c:v>4.786987557E9</c:v>
                </c:pt>
                <c:pt idx="2110">
                  <c:v>4.779595128E9</c:v>
                </c:pt>
                <c:pt idx="2111">
                  <c:v>4.781820386E9</c:v>
                </c:pt>
                <c:pt idx="2112">
                  <c:v>4.780080531E9</c:v>
                </c:pt>
                <c:pt idx="2113">
                  <c:v>4.785220875E9</c:v>
                </c:pt>
                <c:pt idx="2114">
                  <c:v>4.780696509E9</c:v>
                </c:pt>
                <c:pt idx="2115">
                  <c:v>4.78387487E9</c:v>
                </c:pt>
                <c:pt idx="2116">
                  <c:v>4.781170509E9</c:v>
                </c:pt>
                <c:pt idx="2117">
                  <c:v>4.784348279E9</c:v>
                </c:pt>
                <c:pt idx="2118">
                  <c:v>4.779857126E9</c:v>
                </c:pt>
                <c:pt idx="2119">
                  <c:v>4.781078672E9</c:v>
                </c:pt>
                <c:pt idx="2120">
                  <c:v>4.781088728E9</c:v>
                </c:pt>
                <c:pt idx="2121">
                  <c:v>4.7814321E9</c:v>
                </c:pt>
                <c:pt idx="2122">
                  <c:v>4.776554251E9</c:v>
                </c:pt>
                <c:pt idx="2123">
                  <c:v>4.782863569E9</c:v>
                </c:pt>
                <c:pt idx="2124">
                  <c:v>4.780099844E9</c:v>
                </c:pt>
                <c:pt idx="2125">
                  <c:v>4.783637331E9</c:v>
                </c:pt>
                <c:pt idx="2126">
                  <c:v>4.781420844E9</c:v>
                </c:pt>
                <c:pt idx="2127">
                  <c:v>4.781926086E9</c:v>
                </c:pt>
                <c:pt idx="2128">
                  <c:v>4.779703549E9</c:v>
                </c:pt>
                <c:pt idx="2129">
                  <c:v>4.779518841E9</c:v>
                </c:pt>
                <c:pt idx="2130">
                  <c:v>4.781354829E9</c:v>
                </c:pt>
                <c:pt idx="2131">
                  <c:v>4.780197081E9</c:v>
                </c:pt>
                <c:pt idx="2132">
                  <c:v>4.779847746E9</c:v>
                </c:pt>
                <c:pt idx="2133">
                  <c:v>4.782849124E9</c:v>
                </c:pt>
                <c:pt idx="2134">
                  <c:v>4.780808248E9</c:v>
                </c:pt>
                <c:pt idx="2135">
                  <c:v>4.780514442E9</c:v>
                </c:pt>
                <c:pt idx="2136">
                  <c:v>4.782693319E9</c:v>
                </c:pt>
                <c:pt idx="2137">
                  <c:v>4.778207116E9</c:v>
                </c:pt>
                <c:pt idx="2138">
                  <c:v>4.781911622E9</c:v>
                </c:pt>
                <c:pt idx="2139">
                  <c:v>4.777558447E9</c:v>
                </c:pt>
                <c:pt idx="2140">
                  <c:v>4.778863382E9</c:v>
                </c:pt>
                <c:pt idx="2141">
                  <c:v>4.779022741E9</c:v>
                </c:pt>
                <c:pt idx="2142">
                  <c:v>4.780133386E9</c:v>
                </c:pt>
                <c:pt idx="2143">
                  <c:v>4.7791693E9</c:v>
                </c:pt>
                <c:pt idx="2144">
                  <c:v>4.77985704E9</c:v>
                </c:pt>
                <c:pt idx="2145">
                  <c:v>4.778352507E9</c:v>
                </c:pt>
                <c:pt idx="2146">
                  <c:v>4.781189267E9</c:v>
                </c:pt>
                <c:pt idx="2147">
                  <c:v>4.779055535E9</c:v>
                </c:pt>
                <c:pt idx="2148">
                  <c:v>4.781856603E9</c:v>
                </c:pt>
                <c:pt idx="2149">
                  <c:v>4.778245523E9</c:v>
                </c:pt>
                <c:pt idx="2150">
                  <c:v>4.776158634E9</c:v>
                </c:pt>
                <c:pt idx="2151">
                  <c:v>4.77726587E9</c:v>
                </c:pt>
                <c:pt idx="2152">
                  <c:v>4.777055708E9</c:v>
                </c:pt>
                <c:pt idx="2153">
                  <c:v>4.776974184E9</c:v>
                </c:pt>
                <c:pt idx="2154">
                  <c:v>4.782085022E9</c:v>
                </c:pt>
                <c:pt idx="2155">
                  <c:v>4.77691525E9</c:v>
                </c:pt>
                <c:pt idx="2156">
                  <c:v>4.776742361E9</c:v>
                </c:pt>
                <c:pt idx="2157">
                  <c:v>4.776587028E9</c:v>
                </c:pt>
                <c:pt idx="2158">
                  <c:v>4.776734377E9</c:v>
                </c:pt>
                <c:pt idx="2159">
                  <c:v>4.77793973E9</c:v>
                </c:pt>
                <c:pt idx="2160">
                  <c:v>4.776531458E9</c:v>
                </c:pt>
                <c:pt idx="2161">
                  <c:v>4.78102121E9</c:v>
                </c:pt>
                <c:pt idx="2162">
                  <c:v>4.778618911E9</c:v>
                </c:pt>
                <c:pt idx="2163">
                  <c:v>4.77874419E9</c:v>
                </c:pt>
                <c:pt idx="2164">
                  <c:v>4.775695063E9</c:v>
                </c:pt>
                <c:pt idx="2165">
                  <c:v>4.778382802E9</c:v>
                </c:pt>
                <c:pt idx="2166">
                  <c:v>4.783956072E9</c:v>
                </c:pt>
                <c:pt idx="2167">
                  <c:v>4.778887879E9</c:v>
                </c:pt>
                <c:pt idx="2168">
                  <c:v>4.778844222E9</c:v>
                </c:pt>
                <c:pt idx="2169">
                  <c:v>4.776596498E9</c:v>
                </c:pt>
                <c:pt idx="2170">
                  <c:v>4.775408783E9</c:v>
                </c:pt>
                <c:pt idx="2171">
                  <c:v>4.7795685E9</c:v>
                </c:pt>
                <c:pt idx="2172">
                  <c:v>4.776641333E9</c:v>
                </c:pt>
                <c:pt idx="2173">
                  <c:v>4.778389476E9</c:v>
                </c:pt>
                <c:pt idx="2174">
                  <c:v>4.778372267E9</c:v>
                </c:pt>
                <c:pt idx="2175">
                  <c:v>4.779237444E9</c:v>
                </c:pt>
                <c:pt idx="2176">
                  <c:v>4.778251536E9</c:v>
                </c:pt>
                <c:pt idx="2177">
                  <c:v>4.776083635E9</c:v>
                </c:pt>
                <c:pt idx="2178">
                  <c:v>4.775043461E9</c:v>
                </c:pt>
                <c:pt idx="2179">
                  <c:v>4.777442714E9</c:v>
                </c:pt>
                <c:pt idx="2180">
                  <c:v>4.777756749E9</c:v>
                </c:pt>
                <c:pt idx="2181">
                  <c:v>4.780829594E9</c:v>
                </c:pt>
                <c:pt idx="2182">
                  <c:v>4.774292584E9</c:v>
                </c:pt>
                <c:pt idx="2183">
                  <c:v>4.776663825E9</c:v>
                </c:pt>
                <c:pt idx="2184">
                  <c:v>4.774543178E9</c:v>
                </c:pt>
                <c:pt idx="2185">
                  <c:v>4.774342012E9</c:v>
                </c:pt>
                <c:pt idx="2186">
                  <c:v>0.0</c:v>
                </c:pt>
                <c:pt idx="2187">
                  <c:v>0.0</c:v>
                </c:pt>
                <c:pt idx="2188">
                  <c:v>0.0</c:v>
                </c:pt>
                <c:pt idx="2189">
                  <c:v>0.0</c:v>
                </c:pt>
              </c:numCache>
            </c:numRef>
          </c:yVal>
        </c:ser>
        <c:axId val="507753736"/>
        <c:axId val="507766328"/>
      </c:scatterChart>
      <c:valAx>
        <c:axId val="507753736"/>
        <c:scaling>
          <c:orientation val="minMax"/>
        </c:scaling>
        <c:axPos val="b"/>
        <c:numFmt formatCode="General" sourceLinked="1"/>
        <c:tickLblPos val="nextTo"/>
        <c:crossAx val="507766328"/>
        <c:crosses val="autoZero"/>
        <c:crossBetween val="midCat"/>
      </c:valAx>
      <c:valAx>
        <c:axId val="507766328"/>
        <c:scaling>
          <c:orientation val="minMax"/>
          <c:max val="4.8E9"/>
          <c:min val="4.73E9"/>
        </c:scaling>
        <c:axPos val="l"/>
        <c:majorGridlines/>
        <c:numFmt formatCode="General" sourceLinked="1"/>
        <c:tickLblPos val="nextTo"/>
        <c:crossAx val="507753736"/>
        <c:crosses val="autoZero"/>
        <c:crossBetween val="midCat"/>
        <c:majorUnit val="1.0E7"/>
        <c:minorUnit val="1.0E6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B322-F464-F047-899A-D5AB27E2466D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55C0-BDF6-CE43-A807-D4A97B7CE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B322-F464-F047-899A-D5AB27E2466D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55C0-BDF6-CE43-A807-D4A97B7CE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B322-F464-F047-899A-D5AB27E2466D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55C0-BDF6-CE43-A807-D4A97B7CE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B322-F464-F047-899A-D5AB27E2466D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55C0-BDF6-CE43-A807-D4A97B7CE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B322-F464-F047-899A-D5AB27E2466D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55C0-BDF6-CE43-A807-D4A97B7CE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B322-F464-F047-899A-D5AB27E2466D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55C0-BDF6-CE43-A807-D4A97B7CE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B322-F464-F047-899A-D5AB27E2466D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55C0-BDF6-CE43-A807-D4A97B7CE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B322-F464-F047-899A-D5AB27E2466D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55C0-BDF6-CE43-A807-D4A97B7CE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B322-F464-F047-899A-D5AB27E2466D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55C0-BDF6-CE43-A807-D4A97B7CE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B322-F464-F047-899A-D5AB27E2466D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55C0-BDF6-CE43-A807-D4A97B7CE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B322-F464-F047-899A-D5AB27E2466D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55C0-BDF6-CE43-A807-D4A97B7CE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5B322-F464-F047-899A-D5AB27E2466D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755C0-BDF6-CE43-A807-D4A97B7CEE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/>
          <a:lstStyle/>
          <a:p>
            <a:r>
              <a:rPr lang="en-US" dirty="0" smtClean="0"/>
              <a:t>NH/REX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Dick Simpson</a:t>
            </a:r>
          </a:p>
          <a:p>
            <a:r>
              <a:rPr lang="en-US" dirty="0" smtClean="0"/>
              <a:t>11-12 December 2014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84832" y="720765"/>
          <a:ext cx="8574335" cy="5622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70632" y="317480"/>
            <a:ext cx="4908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Radiometry from 2006-06-29 First Test (part 2)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8323" y="6343392"/>
            <a:ext cx="4410572" cy="36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Peak to baseline difference is ~0.2%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84832" y="900957"/>
          <a:ext cx="8574335" cy="5442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00706" y="317480"/>
            <a:ext cx="4942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Radiometry from Test 2006-06-29 First Test (part 1)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84853" y="840893"/>
          <a:ext cx="8574294" cy="5504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48952" y="351802"/>
            <a:ext cx="439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Radiometry from 2006-06-29 Third Text (all)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514" y="1278759"/>
            <a:ext cx="7001998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"REX","CORX_003B_3AXIS                                      ","2006-06-29T00:00:00    ","1/0013845117:31760","Three axis attitude.  HGA beam pattern &amp; radiometry </a:t>
            </a:r>
            <a:r>
              <a:rPr lang="en-US" dirty="0" smtClean="0"/>
              <a:t>calibration</a:t>
            </a:r>
            <a:r>
              <a:rPr lang="en-US" dirty="0" smtClean="0"/>
              <a:t>"</a:t>
            </a:r>
            <a:r>
              <a:rPr lang="en-US" dirty="0" smtClean="0"/>
              <a:t>  </a:t>
            </a:r>
          </a:p>
          <a:p>
            <a:r>
              <a:rPr lang="en-US" dirty="0" smtClean="0"/>
              <a:t>                                                                                                                                                                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Appears to be calibration using natural radio sources; no HGA calibration.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No information about which sources (and no SPICE files).</a:t>
            </a:r>
          </a:p>
          <a:p>
            <a:endParaRPr lang="en-US" dirty="0" smtClean="0"/>
          </a:p>
          <a:p>
            <a:r>
              <a:rPr lang="en-US" dirty="0"/>
              <a:t>"REX","06180:CORX01a_01_TstPatt                             ","2006-06-29T11:49:48    ","1/0013887705:31750","REX Test Patterns (SSR [TYLERETAL2008] Section 6.2</a:t>
            </a:r>
            <a:r>
              <a:rPr lang="en-US" dirty="0" smtClean="0"/>
              <a:t>)</a:t>
            </a:r>
            <a:r>
              <a:rPr lang="en-US" dirty="0" smtClean="0"/>
              <a:t> "</a:t>
            </a:r>
            <a:r>
              <a:rPr lang="en-US" dirty="0" smtClean="0"/>
              <a:t>                                                                                                                                                                               </a:t>
            </a:r>
          </a:p>
          <a:p>
            <a:endParaRPr lang="en-US" dirty="0" smtClean="0"/>
          </a:p>
          <a:p>
            <a:pPr algn="ctr"/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est patterns</a:t>
            </a:r>
          </a:p>
          <a:p>
            <a:endParaRPr lang="en-US" dirty="0" smtClean="0"/>
          </a:p>
          <a:p>
            <a:r>
              <a:rPr lang="en-US" dirty="0"/>
              <a:t>"REX","06180:CORX07a_11acoldrad                             ","2006-06-29T11:56:43    ","1/0013888120:31749","Cold Sky </a:t>
            </a:r>
            <a:r>
              <a:rPr lang="en-US" dirty="0" smtClean="0"/>
              <a:t>Cal</a:t>
            </a:r>
            <a:r>
              <a:rPr lang="en-US" dirty="0" smtClean="0"/>
              <a:t>"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Appears to be calibration using natural radio sources, not cold sky.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No information about which sources (and no SPICE files).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93776" y="390511"/>
            <a:ext cx="4556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REX Sequences on 2006-06-29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x_ssr7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535917"/>
            <a:ext cx="5486400" cy="43541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08295" y="514833"/>
            <a:ext cx="672740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Published Radiometry Calibration Data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462712" y="6160831"/>
            <a:ext cx="4127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Source increases power ~0.15%</a:t>
            </a:r>
          </a:p>
          <a:p>
            <a:pPr algn="ctr"/>
            <a:r>
              <a:rPr lang="en-US" dirty="0" smtClean="0"/>
              <a:t>How was baseline determined?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83" y="917925"/>
            <a:ext cx="2857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Community Issues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105325" y="2522680"/>
            <a:ext cx="69333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FITS is common in astronomy, but not radio science.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IDL is not common in radio science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Radio scientists are used to unpacking dense (and perverse) binary files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All data (including both from REX hardware and tracking) are different.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x_ssr4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493015"/>
            <a:ext cx="5486400" cy="46182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28800" y="326061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HGA Beam on Pluto for Radiometry</a:t>
            </a:r>
          </a:p>
          <a:p>
            <a:pPr algn="ctr"/>
            <a:r>
              <a:rPr lang="en-US" sz="2000" dirty="0" smtClean="0"/>
              <a:t>(</a:t>
            </a:r>
            <a:r>
              <a:rPr lang="en-US" sz="2000" dirty="0" err="1"/>
              <a:t>C</a:t>
            </a:r>
            <a:r>
              <a:rPr lang="en-US" sz="2000" dirty="0" err="1" smtClean="0"/>
              <a:t>haron</a:t>
            </a:r>
            <a:r>
              <a:rPr lang="en-US" sz="2000" dirty="0" smtClean="0"/>
              <a:t> is similar, but not resolved)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705986" y="6358183"/>
            <a:ext cx="573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quantitative work, tabulated antenna pattern is needed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7625" y="3174801"/>
            <a:ext cx="1268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radio tracking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15200" y="3244334"/>
            <a:ext cx="1076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radio tracking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02691" y="4024275"/>
            <a:ext cx="1338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radiometry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823" y="4699720"/>
            <a:ext cx="1518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occultation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68589" y="4699720"/>
            <a:ext cx="1518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occultation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1726516" y="4126560"/>
            <a:ext cx="675445" cy="470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V="1">
            <a:off x="6555986" y="4187118"/>
            <a:ext cx="675446" cy="3497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Radio occultation — needs 1 kHz samples for extraction of </a:t>
            </a:r>
            <a:r>
              <a:rPr lang="en-US" sz="2800" dirty="0" smtClean="0">
                <a:solidFill>
                  <a:srgbClr val="FF0000"/>
                </a:solidFill>
              </a:rPr>
              <a:t>atmospheric temperature and pressure profile</a:t>
            </a:r>
            <a:r>
              <a:rPr lang="en-US" sz="2800" dirty="0" smtClean="0"/>
              <a:t> from phase changes in uplink radio signal (Pluto and </a:t>
            </a:r>
            <a:r>
              <a:rPr lang="en-US" sz="2800" dirty="0" err="1" smtClean="0"/>
              <a:t>Charon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Radio occultation — needs 1 kHz samples to determine length of </a:t>
            </a:r>
            <a:r>
              <a:rPr lang="en-US" sz="2800" dirty="0" smtClean="0">
                <a:solidFill>
                  <a:srgbClr val="FF0000"/>
                </a:solidFill>
              </a:rPr>
              <a:t>occultation chord</a:t>
            </a:r>
            <a:r>
              <a:rPr lang="en-US" sz="2800" dirty="0" smtClean="0"/>
              <a:t> (Pluto and </a:t>
            </a:r>
            <a:r>
              <a:rPr lang="en-US" sz="2800" dirty="0" err="1" smtClean="0"/>
              <a:t>Charon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Radiometry — needs radio power measurements to estimate Pluto and </a:t>
            </a:r>
            <a:r>
              <a:rPr lang="en-US" sz="2800" dirty="0" err="1" smtClean="0"/>
              <a:t>Charon</a:t>
            </a:r>
            <a:r>
              <a:rPr lang="en-US" sz="2800" dirty="0" smtClean="0"/>
              <a:t> emission —&gt; </a:t>
            </a:r>
            <a:r>
              <a:rPr lang="en-US" sz="2800" dirty="0" smtClean="0">
                <a:solidFill>
                  <a:srgbClr val="FF0000"/>
                </a:solidFill>
              </a:rPr>
              <a:t>surface temperatures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Radio Tracking — needs Doppler (and range?) measurements from close approach to estimate </a:t>
            </a:r>
            <a:r>
              <a:rPr lang="en-US" sz="2800" dirty="0" smtClean="0">
                <a:solidFill>
                  <a:srgbClr val="FF0000"/>
                </a:solidFill>
              </a:rPr>
              <a:t>mass</a:t>
            </a:r>
            <a:r>
              <a:rPr lang="en-US" sz="2800" dirty="0" smtClean="0"/>
              <a:t> (and higher order coefficients) of </a:t>
            </a:r>
            <a:r>
              <a:rPr lang="en-US" sz="2800" dirty="0" smtClean="0">
                <a:solidFill>
                  <a:srgbClr val="FF0000"/>
                </a:solidFill>
              </a:rPr>
              <a:t>gravity field </a:t>
            </a:r>
            <a:r>
              <a:rPr lang="en-US" sz="2800" dirty="0" smtClean="0"/>
              <a:t>(Pluto and maybe </a:t>
            </a:r>
            <a:r>
              <a:rPr lang="en-US" sz="2800" dirty="0" err="1" smtClean="0"/>
              <a:t>Charon</a:t>
            </a:r>
            <a:r>
              <a:rPr lang="en-US" sz="2800" dirty="0" smtClean="0"/>
              <a:t>) ... </a:t>
            </a:r>
            <a:r>
              <a:rPr lang="en-US" sz="2800" dirty="0" smtClean="0">
                <a:solidFill>
                  <a:schemeClr val="accent3"/>
                </a:solidFill>
              </a:rPr>
              <a:t>may not be part of REX?</a:t>
            </a:r>
            <a:endParaRPr lang="en-US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 Occultation</a:t>
            </a:r>
            <a:br>
              <a:rPr lang="en-US" sz="2800" dirty="0" smtClean="0"/>
            </a:br>
            <a:r>
              <a:rPr lang="en-US" sz="1800" dirty="0" smtClean="0"/>
              <a:t>(profiles derived from high-rate voltage samples)</a:t>
            </a:r>
            <a:endParaRPr lang="en-US" sz="2800" dirty="0"/>
          </a:p>
        </p:txBody>
      </p:sp>
      <p:pic>
        <p:nvPicPr>
          <p:cNvPr id="4" name="Picture 3" descr="rex_ssr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2368" y="1544498"/>
            <a:ext cx="4779264" cy="45963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82367" y="1724321"/>
            <a:ext cx="961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original data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58102" y="1631988"/>
            <a:ext cx="1441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after diffraction correction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x_ssr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89855"/>
            <a:ext cx="7315200" cy="50869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29235" y="506252"/>
            <a:ext cx="3885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Spacecraft Radio System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158419" y="3429000"/>
            <a:ext cx="7336652" cy="217409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4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4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x_ssr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381" y="2389632"/>
            <a:ext cx="3602736" cy="20787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2371" y="403286"/>
            <a:ext cx="3379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REX Performance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x_ssr4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493015"/>
            <a:ext cx="5486400" cy="46182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28800" y="543034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HGA Beam on Pluto for Radiometry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05986" y="6358183"/>
            <a:ext cx="573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quantitative work, tabulated antenna pattern is needed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x_ssr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793334"/>
            <a:ext cx="5486400" cy="38219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06522" y="669282"/>
            <a:ext cx="5730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HGA Pattern from June 20, 2006, Test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314901" y="6173886"/>
            <a:ext cx="2514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Needs tabulated pattern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xDbmLien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472" y="849842"/>
            <a:ext cx="5401056" cy="4114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7795" y="295844"/>
            <a:ext cx="5594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Inferred Temperature from Radiometry Tests Since Launch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97074" y="4964642"/>
            <a:ext cx="634985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“The </a:t>
            </a:r>
            <a:r>
              <a:rPr lang="en-US" sz="1400" i="1" dirty="0"/>
              <a:t>standard deviation of the 10-s averages indicates that the NH transceiver is </a:t>
            </a:r>
            <a:r>
              <a:rPr lang="en-US" sz="1400" i="1" dirty="0" err="1"/>
              <a:t>radiometrically</a:t>
            </a:r>
            <a:r>
              <a:rPr lang="en-US" sz="1400" i="1" dirty="0"/>
              <a:t> stable at a level of approximately 5 parts in 10,000, and thus adequate for measuring radiometric temperature to a precision of 0.1 K, or about 1 part in 1000</a:t>
            </a:r>
            <a:r>
              <a:rPr lang="en-US" sz="1400" i="1" dirty="0" smtClean="0"/>
              <a:t>.” — from REX_SSR.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Why so much variation at each time?</a:t>
            </a:r>
          </a:p>
          <a:p>
            <a:pPr algn="ctr"/>
            <a:r>
              <a:rPr lang="en-US" sz="1400" dirty="0" smtClean="0"/>
              <a:t>Why decrease from ~150K to ~50K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573</Words>
  <Application>Microsoft Macintosh PowerPoint</Application>
  <PresentationFormat>On-screen Show (4:3)</PresentationFormat>
  <Paragraphs>62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NH/REX Review</vt:lpstr>
      <vt:lpstr>Slide 2</vt:lpstr>
      <vt:lpstr>Objectives</vt:lpstr>
      <vt:lpstr>Example Occultation (profiles derived from high-rate voltage samples)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NH/REX Review</dc:title>
  <dc:creator>Richard Simpson</dc:creator>
  <cp:lastModifiedBy>Richard Simpson</cp:lastModifiedBy>
  <cp:revision>12</cp:revision>
  <dcterms:created xsi:type="dcterms:W3CDTF">2014-12-11T13:51:33Z</dcterms:created>
  <dcterms:modified xsi:type="dcterms:W3CDTF">2014-12-11T15:23:14Z</dcterms:modified>
</cp:coreProperties>
</file>