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6" r:id="rId4"/>
    <p:sldId id="263" r:id="rId5"/>
    <p:sldId id="273" r:id="rId6"/>
    <p:sldId id="270" r:id="rId7"/>
    <p:sldId id="272" r:id="rId8"/>
    <p:sldId id="274" r:id="rId9"/>
    <p:sldId id="275" r:id="rId10"/>
    <p:sldId id="258" r:id="rId11"/>
    <p:sldId id="259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DF8EE-E6B5-5E41-BB4D-CFE77DAC4A70}" type="datetimeFigureOut">
              <a:rPr lang="en-US" smtClean="0"/>
              <a:t>12/11/14 ::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959E-5648-2348-AE7C-649BCD88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10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12B1C-A0D1-3F48-9431-22EBB310CA7E}" type="datetimeFigureOut">
              <a:rPr lang="en-US" smtClean="0"/>
              <a:t>12/11/14 ::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0F9C8-9E04-EE47-9705-941CEA2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1749-9DFA-804B-B2E1-5D4D6868EAC2}" type="datetime1">
              <a:rPr lang="en-US" smtClean="0"/>
              <a:t>12/11/14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B841-06F2-3641-9E7B-BF21F71ED0CD}" type="datetime1">
              <a:rPr lang="en-US" smtClean="0"/>
              <a:t>12/11/14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3900-0D73-9F49-92E8-9CA85035FDFF}" type="datetime1">
              <a:rPr lang="en-US" smtClean="0"/>
              <a:t>12/11/14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9C06-C713-8E47-8411-8949AB72A9D9}" type="datetime1">
              <a:rPr lang="en-US" smtClean="0"/>
              <a:t>12/11/14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6DA2-AC36-C043-A04A-BFA31DBCB53D}" type="datetime1">
              <a:rPr lang="en-US" smtClean="0"/>
              <a:t>12/11/14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7D05-C92F-4B40-8819-D16093383FB1}" type="datetime1">
              <a:rPr lang="en-US" smtClean="0"/>
              <a:t>12/11/14 ::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4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DA1-1FD2-1042-9C65-10101A5DA332}" type="datetime1">
              <a:rPr lang="en-US" smtClean="0"/>
              <a:t>12/11/14 ::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01E-6F64-A64A-AB59-5BEB527E75B2}" type="datetime1">
              <a:rPr lang="en-US" smtClean="0"/>
              <a:t>12/11/14 ::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4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2BFB-953A-0E4E-A784-B2D73C1B940B}" type="datetime1">
              <a:rPr lang="en-US" smtClean="0"/>
              <a:t>12/11/14 ::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AA5-1A62-CC41-AF50-7156CF7E6187}" type="datetime1">
              <a:rPr lang="en-US" smtClean="0"/>
              <a:t>12/11/14 ::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08A7-7FB6-2A4E-A29E-550FE47CCD07}" type="datetime1">
              <a:rPr lang="en-US" smtClean="0"/>
              <a:t>12/11/14 ::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4529-0C9F-5549-8309-A105A4228FCD}" type="datetime1">
              <a:rPr lang="en-US" smtClean="0"/>
              <a:t>12/11/14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0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130425"/>
            <a:ext cx="82423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PDS Review</a:t>
            </a:r>
            <a:br>
              <a:rPr lang="en-US" dirty="0" smtClean="0"/>
            </a:br>
            <a:r>
              <a:rPr lang="en-US" dirty="0" smtClean="0"/>
              <a:t>Cruise Data: June 2007 to August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. R. </a:t>
            </a:r>
            <a:r>
              <a:rPr lang="en-US" dirty="0" smtClean="0"/>
              <a:t>Poppe</a:t>
            </a:r>
          </a:p>
          <a:p>
            <a:r>
              <a:rPr lang="en-US" dirty="0" smtClean="0"/>
              <a:t>UC Berkeley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734"/>
            <a:ext cx="9144000" cy="3883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936" y="5457713"/>
            <a:ext cx="857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Detector Threshold versus Time looks good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5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167"/>
            <a:ext cx="9144000" cy="3923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853" y="4907485"/>
            <a:ext cx="8578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Channel 1 Event Magnitude versus Time looks good – although as noted in the previous review (January 2014) the dynamic range of the data seems limited to a small range (the instrument can detect from 10</a:t>
            </a:r>
            <a:r>
              <a:rPr lang="en-US" baseline="30000" dirty="0" smtClean="0"/>
              <a:t>-12</a:t>
            </a:r>
            <a:r>
              <a:rPr lang="en-US" dirty="0" smtClean="0"/>
              <a:t> to 10</a:t>
            </a:r>
            <a:r>
              <a:rPr lang="en-US" baseline="30000" dirty="0" smtClean="0"/>
              <a:t>-9</a:t>
            </a:r>
            <a:r>
              <a:rPr lang="en-US" dirty="0" smtClean="0"/>
              <a:t> g. The team noted this in the revised ‘</a:t>
            </a:r>
            <a:r>
              <a:rPr lang="en-US" dirty="0" err="1" smtClean="0"/>
              <a:t>sdc.cat</a:t>
            </a:r>
            <a:r>
              <a:rPr lang="en-US" dirty="0" smtClean="0"/>
              <a:t>’ file, but did not provide a specific explanation.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6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15" y="278497"/>
            <a:ext cx="87791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Completeness:</a:t>
            </a:r>
          </a:p>
          <a:p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Each time period (launch, </a:t>
            </a:r>
            <a:r>
              <a:rPr lang="en-US" sz="2000" dirty="0" err="1" smtClean="0"/>
              <a:t>jupiter</a:t>
            </a:r>
            <a:r>
              <a:rPr lang="en-US" sz="2000" dirty="0" smtClean="0"/>
              <a:t>, </a:t>
            </a:r>
            <a:r>
              <a:rPr lang="en-US" sz="2000" dirty="0" err="1" smtClean="0"/>
              <a:t>plutocruise</a:t>
            </a:r>
            <a:r>
              <a:rPr lang="en-US" sz="2000" dirty="0" smtClean="0"/>
              <a:t>) has a complete set of files and documentation (all comments from Jan 2014 review were adequately addressed)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Adequate completeness of each data record (i.e., one dust hit)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Intelligibility:</a:t>
            </a:r>
          </a:p>
          <a:p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Documentation is adequate and straightforward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SDC data are intelligibly formatted through FITS files, both raw and calibrated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Metadata are straightforward through ASCII implementation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Interpretability:</a:t>
            </a:r>
          </a:p>
          <a:p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Given the relatively simple nature of SDC operations, the data are straightforwardly interpretable; no issues noted here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09" y="1224034"/>
            <a:ext cx="4349296" cy="4089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204" y="5313318"/>
            <a:ext cx="8054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SDC instrument: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- 14 detectors: 12 science (with 1 defunct), 2 reference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- electronics box for signal processing, telemetry/commands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9743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4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917" y="5342769"/>
            <a:ext cx="396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SDC launch, </a:t>
            </a:r>
            <a:r>
              <a:rPr lang="en-US" dirty="0" err="1" smtClean="0"/>
              <a:t>jupiter</a:t>
            </a:r>
            <a:r>
              <a:rPr lang="en-US" dirty="0" smtClean="0"/>
              <a:t>, and cruise datasets cover 1/2006 to 7/2014, Earth to approximately the orbit of Neptune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8" y="656166"/>
            <a:ext cx="3812479" cy="4543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9682" y="838692"/>
            <a:ext cx="4167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main data periods released by SDC: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Launch: March 2006 – Dec 2006, mainly testing and checkout of instrument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Jupiter: Dec 2006 – June 2007, small chunk of data taken post-Jupiter fly-by (note SDC was not on during close approach of Jupiter)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Pluto-cruise: June 2007 – July 2014, main period of scientific data collection by SDC between the orbits of Jupiter and Pluto</a:t>
            </a:r>
          </a:p>
        </p:txBody>
      </p:sp>
    </p:spTree>
    <p:extLst>
      <p:ext uri="{BB962C8B-B14F-4D97-AF65-F5344CB8AC3E}">
        <p14:creationId xmlns:p14="http://schemas.microsoft.com/office/powerpoint/2010/main" val="113803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153"/>
            <a:ext cx="9144000" cy="2737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7" y="3720727"/>
            <a:ext cx="3184116" cy="28721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50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</a:t>
            </a:r>
            <a:r>
              <a:rPr lang="en-US" dirty="0" smtClean="0"/>
              <a:t>Raw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3385" y="3966672"/>
            <a:ext cx="522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SDC raw scientific data, SDC housekeeping (engineering telemetry), New Horizons spacecraft housekeeping (0x004, 0x00D, 0x00A), and New Horizons thruster firing fata</a:t>
            </a:r>
          </a:p>
          <a:p>
            <a:endParaRPr lang="en-US" dirty="0"/>
          </a:p>
          <a:p>
            <a:r>
              <a:rPr lang="en-US" dirty="0" smtClean="0"/>
              <a:t>The SDC raw scientific data includes channel (detector) number, data threshold, data magnitude, and time 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936" y="5457713"/>
            <a:ext cx="8578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Mission Elapsed Time </a:t>
            </a:r>
            <a:r>
              <a:rPr lang="en-US" dirty="0" err="1" smtClean="0"/>
              <a:t>vs</a:t>
            </a:r>
            <a:r>
              <a:rPr lang="en-US" dirty="0" smtClean="0"/>
              <a:t> entry looks good</a:t>
            </a:r>
          </a:p>
          <a:p>
            <a:endParaRPr lang="en-US" dirty="0"/>
          </a:p>
          <a:p>
            <a:r>
              <a:rPr lang="en-US" dirty="0" smtClean="0"/>
              <a:t>Rate increase noted at about event #58,000 but that could be actual “science”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42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6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9936" y="5114081"/>
            <a:ext cx="8578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SDC cruise data taken in large chunks (9-11 months) each year</a:t>
            </a:r>
          </a:p>
          <a:p>
            <a:endParaRPr lang="en-US" dirty="0"/>
          </a:p>
          <a:p>
            <a:r>
              <a:rPr lang="en-US" dirty="0" smtClean="0"/>
              <a:t>Note the failure of channel #11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38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936" y="5114081"/>
            <a:ext cx="857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SDC magnitude scale is inversely proportional to the size of the impact (ranges from 65535 – 0 DN)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July 2013 event</a:t>
            </a:r>
            <a:r>
              <a:rPr lang="en-US" dirty="0" smtClean="0">
                <a:solidFill>
                  <a:srgbClr val="FF0000"/>
                </a:solidFill>
              </a:rPr>
              <a:t>? Correlates with a Stimulus calibration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517"/>
            <a:ext cx="9144000" cy="39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9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50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</a:t>
            </a:r>
            <a:r>
              <a:rPr lang="en-US" dirty="0" smtClean="0"/>
              <a:t>Calibrated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434"/>
            <a:ext cx="9144000" cy="1056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1" y="2773230"/>
            <a:ext cx="3784600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4463" y="3796684"/>
            <a:ext cx="48240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SDC calibrated scientific data</a:t>
            </a:r>
          </a:p>
          <a:p>
            <a:endParaRPr lang="en-US" dirty="0"/>
          </a:p>
          <a:p>
            <a:r>
              <a:rPr lang="en-US" dirty="0" smtClean="0"/>
              <a:t>The SDC calibrated scientific data includes time, channel, charge, mass, mass threshold, error bars, quality flag, and theoretical SDC-dust relative impact velocity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2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233"/>
            <a:ext cx="9144000" cy="3878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936" y="5457713"/>
            <a:ext cx="8578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Mission Elapsed Time </a:t>
            </a:r>
            <a:r>
              <a:rPr lang="en-US" dirty="0" err="1" smtClean="0"/>
              <a:t>vs</a:t>
            </a:r>
            <a:r>
              <a:rPr lang="en-US" dirty="0" smtClean="0"/>
              <a:t> entry looks good</a:t>
            </a:r>
          </a:p>
          <a:p>
            <a:endParaRPr lang="en-US" dirty="0"/>
          </a:p>
          <a:p>
            <a:r>
              <a:rPr lang="en-US" dirty="0" smtClean="0"/>
              <a:t>Again, note failure of Channel 11 (described in documentation)</a:t>
            </a:r>
          </a:p>
        </p:txBody>
      </p:sp>
    </p:spTree>
    <p:extLst>
      <p:ext uri="{BB962C8B-B14F-4D97-AF65-F5344CB8AC3E}">
        <p14:creationId xmlns:p14="http://schemas.microsoft.com/office/powerpoint/2010/main" val="406864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6160</TotalTime>
  <Words>492</Words>
  <Application>Microsoft Macintosh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SDC PDS Review Cruise Data: June 2007 to August 2014</vt:lpstr>
      <vt:lpstr>SDC Instrument</vt:lpstr>
      <vt:lpstr>PowerPoint Presentation</vt:lpstr>
      <vt:lpstr>SDC Raw Data</vt:lpstr>
      <vt:lpstr>PowerPoint Presentation</vt:lpstr>
      <vt:lpstr>PowerPoint Presentation</vt:lpstr>
      <vt:lpstr>PowerPoint Presentation</vt:lpstr>
      <vt:lpstr>SDC Calibrated Data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 at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 PDS Review</dc:title>
  <dc:creator>Andrew Poppe</dc:creator>
  <cp:lastModifiedBy>Andrew Poppe</cp:lastModifiedBy>
  <cp:revision>75</cp:revision>
  <dcterms:created xsi:type="dcterms:W3CDTF">2014-01-09T17:04:52Z</dcterms:created>
  <dcterms:modified xsi:type="dcterms:W3CDTF">2014-12-12T05:46:30Z</dcterms:modified>
</cp:coreProperties>
</file>