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D110-D9C5-C44E-9526-2048ED346CB4}" type="datetimeFigureOut">
              <a:rPr lang="en-US" smtClean="0"/>
              <a:t>6/27/15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B675-6C38-EE4F-8F1B-AF3760FD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2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D110-D9C5-C44E-9526-2048ED346CB4}" type="datetimeFigureOut">
              <a:rPr lang="en-US" smtClean="0"/>
              <a:t>6/27/15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B675-6C38-EE4F-8F1B-AF3760FD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8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D110-D9C5-C44E-9526-2048ED346CB4}" type="datetimeFigureOut">
              <a:rPr lang="en-US" smtClean="0"/>
              <a:t>6/27/15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B675-6C38-EE4F-8F1B-AF3760FD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7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D110-D9C5-C44E-9526-2048ED346CB4}" type="datetimeFigureOut">
              <a:rPr lang="en-US" smtClean="0"/>
              <a:t>6/27/15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B675-6C38-EE4F-8F1B-AF3760FD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7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D110-D9C5-C44E-9526-2048ED346CB4}" type="datetimeFigureOut">
              <a:rPr lang="en-US" smtClean="0"/>
              <a:t>6/27/15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B675-6C38-EE4F-8F1B-AF3760FD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D110-D9C5-C44E-9526-2048ED346CB4}" type="datetimeFigureOut">
              <a:rPr lang="en-US" smtClean="0"/>
              <a:t>6/27/15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B675-6C38-EE4F-8F1B-AF3760FD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D110-D9C5-C44E-9526-2048ED346CB4}" type="datetimeFigureOut">
              <a:rPr lang="en-US" smtClean="0"/>
              <a:t>6/27/15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B675-6C38-EE4F-8F1B-AF3760FD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2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D110-D9C5-C44E-9526-2048ED346CB4}" type="datetimeFigureOut">
              <a:rPr lang="en-US" smtClean="0"/>
              <a:t>6/27/15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B675-6C38-EE4F-8F1B-AF3760FD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9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D110-D9C5-C44E-9526-2048ED346CB4}" type="datetimeFigureOut">
              <a:rPr lang="en-US" smtClean="0"/>
              <a:t>6/27/15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B675-6C38-EE4F-8F1B-AF3760FD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6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D110-D9C5-C44E-9526-2048ED346CB4}" type="datetimeFigureOut">
              <a:rPr lang="en-US" smtClean="0"/>
              <a:t>6/27/15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B675-6C38-EE4F-8F1B-AF3760FD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3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D110-D9C5-C44E-9526-2048ED346CB4}" type="datetimeFigureOut">
              <a:rPr lang="en-US" smtClean="0"/>
              <a:t>6/27/15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B675-6C38-EE4F-8F1B-AF3760FD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9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6D110-D9C5-C44E-9526-2048ED346CB4}" type="datetimeFigureOut">
              <a:rPr lang="en-US" smtClean="0"/>
              <a:t>6/27/15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5B675-6C38-EE4F-8F1B-AF3760FD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1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Comments on Rosetta OSIRIS Shape Models of 67P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Randy Kirk</a:t>
            </a:r>
          </a:p>
          <a:p>
            <a:r>
              <a:rPr lang="en-US" dirty="0" smtClean="0"/>
              <a:t>“He’s just this guy, you </a:t>
            </a:r>
            <a:r>
              <a:rPr lang="en-US" dirty="0" smtClean="0"/>
              <a:t>know”</a:t>
            </a:r>
            <a:endParaRPr lang="en-US" dirty="0" smtClean="0"/>
          </a:p>
          <a:p>
            <a:r>
              <a:rPr lang="en-US" dirty="0" smtClean="0"/>
              <a:t>30 June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2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[DOCUMENT]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spc_model_info.asc</a:t>
            </a:r>
            <a:endParaRPr lang="en-US" dirty="0" smtClean="0"/>
          </a:p>
          <a:p>
            <a:pPr lvl="1"/>
            <a:r>
              <a:rPr lang="en-US" dirty="0" smtClean="0"/>
              <a:t>There is one subhead (“</a:t>
            </a:r>
            <a:r>
              <a:rPr lang="en-US" u="sng" dirty="0" smtClean="0"/>
              <a:t>SHAP2 version of the model</a:t>
            </a:r>
            <a:r>
              <a:rPr lang="en-US" dirty="0" smtClean="0"/>
              <a:t>”).  Adding “</a:t>
            </a:r>
            <a:r>
              <a:rPr lang="en-US" u="sng" dirty="0" smtClean="0"/>
              <a:t>Coordinates</a:t>
            </a:r>
            <a:r>
              <a:rPr lang="en-US" dirty="0" smtClean="0"/>
              <a:t>”, “</a:t>
            </a:r>
            <a:r>
              <a:rPr lang="en-US" u="sng" dirty="0" smtClean="0"/>
              <a:t>Data formats</a:t>
            </a:r>
            <a:r>
              <a:rPr lang="en-US" dirty="0" smtClean="0"/>
              <a:t>”, “</a:t>
            </a:r>
            <a:r>
              <a:rPr lang="en-US" u="sng" dirty="0" smtClean="0"/>
              <a:t>Resolutions</a:t>
            </a:r>
            <a:r>
              <a:rPr lang="en-US" dirty="0" smtClean="0"/>
              <a:t>”, and “</a:t>
            </a:r>
            <a:r>
              <a:rPr lang="en-US" u="sng" dirty="0" smtClean="0"/>
              <a:t>File naming convention</a:t>
            </a:r>
            <a:r>
              <a:rPr lang="en-US" dirty="0" smtClean="0"/>
              <a:t>” would be helpful and reasonable.</a:t>
            </a:r>
          </a:p>
          <a:p>
            <a:pPr lvl="1"/>
            <a:r>
              <a:rPr lang="en-US" dirty="0" smtClean="0"/>
              <a:t>I am confused about terminology.  Paragraph 8 says the models are in PDS plate format and are also converted to DSK files.  But DSK </a:t>
            </a:r>
            <a:r>
              <a:rPr lang="en-US" i="1" dirty="0" smtClean="0"/>
              <a:t>is</a:t>
            </a:r>
            <a:r>
              <a:rPr lang="en-US" dirty="0" smtClean="0"/>
              <a:t> the PDS (NAIF) format.  The directories of VRML files are called “plate”.  Does this mean the “PDS plate format” is actually just VRML?</a:t>
            </a:r>
          </a:p>
        </p:txBody>
      </p:sp>
    </p:spTree>
    <p:extLst>
      <p:ext uri="{BB962C8B-B14F-4D97-AF65-F5344CB8AC3E}">
        <p14:creationId xmlns:p14="http://schemas.microsoft.com/office/powerpoint/2010/main" val="1515707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[DOCUMENT]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spc_model_info.asc</a:t>
            </a:r>
            <a:endParaRPr lang="en-US" dirty="0" smtClean="0"/>
          </a:p>
          <a:p>
            <a:pPr lvl="1"/>
            <a:r>
              <a:rPr lang="en-US" dirty="0" smtClean="0"/>
              <a:t>References by Gaskell et al. 2008, </a:t>
            </a:r>
            <a:r>
              <a:rPr lang="en-US" dirty="0" err="1" smtClean="0"/>
              <a:t>Capanna</a:t>
            </a:r>
            <a:r>
              <a:rPr lang="en-US" dirty="0" smtClean="0"/>
              <a:t> et al. 2013, </a:t>
            </a:r>
            <a:r>
              <a:rPr lang="en-US" dirty="0" err="1" smtClean="0"/>
              <a:t>Sierks</a:t>
            </a:r>
            <a:r>
              <a:rPr lang="en-US" dirty="0" smtClean="0"/>
              <a:t> et al. 2014 are not in </a:t>
            </a:r>
            <a:r>
              <a:rPr lang="en-US" dirty="0" err="1" smtClean="0"/>
              <a:t>reference.cat</a:t>
            </a:r>
            <a:endParaRPr lang="en-US" dirty="0" smtClean="0"/>
          </a:p>
          <a:p>
            <a:pPr lvl="1"/>
            <a:r>
              <a:rPr lang="en-US" dirty="0" smtClean="0"/>
              <a:t>There are substantial visible differences between the models, even allowing for resolution</a:t>
            </a:r>
          </a:p>
          <a:p>
            <a:pPr lvl="2"/>
            <a:r>
              <a:rPr lang="en-US" dirty="0" smtClean="0"/>
              <a:t>References to any extant attempts to validate the methods individually or against one another would be welcome.  I can help (a little) with references on SPC compared to </a:t>
            </a:r>
            <a:r>
              <a:rPr lang="en-US" dirty="0" err="1" smtClean="0"/>
              <a:t>stereophotogrammetry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If the team is working on assessments and comparisons of the models, this might be mentioned.  The reference could be added later if there are new releases of this data product.</a:t>
            </a:r>
          </a:p>
          <a:p>
            <a:pPr lvl="1"/>
            <a:r>
              <a:rPr lang="en-US" dirty="0" smtClean="0"/>
              <a:t>It is worth commenting or giving a reference on how the models were reduced in resolution, since results could differ quite a lot depending on whether (e.g.) “redundant” facets were merged or neighbors were just joined into  groups of roughly uniform size.</a:t>
            </a:r>
          </a:p>
        </p:txBody>
      </p:sp>
    </p:spTree>
    <p:extLst>
      <p:ext uri="{BB962C8B-B14F-4D97-AF65-F5344CB8AC3E}">
        <p14:creationId xmlns:p14="http://schemas.microsoft.com/office/powerpoint/2010/main" val="204676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[INDEX]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Checksums not checked!</a:t>
            </a:r>
          </a:p>
          <a:p>
            <a:r>
              <a:rPr lang="en-US" dirty="0" err="1" smtClean="0"/>
              <a:t>index.lbl</a:t>
            </a:r>
            <a:endParaRPr lang="en-US" dirty="0" smtClean="0"/>
          </a:p>
          <a:p>
            <a:pPr lvl="1"/>
            <a:r>
              <a:rPr lang="en-US" dirty="0" smtClean="0"/>
              <a:t>Why start time but no end time?  They are about equally valuable for searching different models if you release more versions later.</a:t>
            </a:r>
          </a:p>
          <a:p>
            <a:pPr lvl="1"/>
            <a:r>
              <a:rPr lang="en-US" dirty="0" smtClean="0"/>
              <a:t>I recommend adding fields for the methodology, number of plates, and version to make searching easier, even though this info is in the file names.</a:t>
            </a:r>
          </a:p>
          <a:p>
            <a:pPr lvl="1"/>
            <a:r>
              <a:rPr lang="en-US" dirty="0" smtClean="0"/>
              <a:t>Instrument host doesn’t seem very useful, as this index is not likely to get mixed in with indices from other missions.</a:t>
            </a:r>
          </a:p>
          <a:p>
            <a:r>
              <a:rPr lang="en-US" dirty="0" err="1" smtClean="0"/>
              <a:t>index.tab</a:t>
            </a:r>
            <a:endParaRPr lang="en-US" dirty="0" smtClean="0"/>
          </a:p>
          <a:p>
            <a:pPr lvl="1"/>
            <a:r>
              <a:rPr lang="en-US" dirty="0" smtClean="0"/>
              <a:t>Does cheops_ref_frame_v1.lbl really belong in the index?  It’s a document, not a product.</a:t>
            </a:r>
          </a:p>
          <a:p>
            <a:r>
              <a:rPr lang="en-US" dirty="0" smtClean="0"/>
              <a:t>I assume you will have a </a:t>
            </a:r>
            <a:r>
              <a:rPr lang="en-US" dirty="0" err="1" smtClean="0"/>
              <a:t>cumindex</a:t>
            </a:r>
            <a:r>
              <a:rPr lang="en-US" dirty="0" smtClean="0"/>
              <a:t> if there are other volumes in this series released.  Have there been any Steins or </a:t>
            </a:r>
            <a:r>
              <a:rPr lang="en-US" dirty="0" err="1" smtClean="0"/>
              <a:t>Lutetia</a:t>
            </a:r>
            <a:r>
              <a:rPr lang="en-US" dirty="0" smtClean="0"/>
              <a:t> models released so far</a:t>
            </a:r>
            <a:r>
              <a:rPr lang="en-US" dirty="0" smtClean="0"/>
              <a:t>? If so, you may need a </a:t>
            </a:r>
            <a:r>
              <a:rPr lang="en-US" dirty="0" err="1" smtClean="0"/>
              <a:t>cumindex</a:t>
            </a:r>
            <a:r>
              <a:rPr lang="en-US" smtClean="0"/>
              <a:t> already.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5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all documentation specific to this archive carefully</a:t>
            </a:r>
          </a:p>
          <a:p>
            <a:r>
              <a:rPr lang="en-US" dirty="0" smtClean="0"/>
              <a:t>Skimmed documentation files generic to the mission and instruments</a:t>
            </a:r>
          </a:p>
          <a:p>
            <a:r>
              <a:rPr lang="en-US" dirty="0" smtClean="0"/>
              <a:t>Visualized all VRML files with </a:t>
            </a:r>
            <a:r>
              <a:rPr lang="en-US" i="1" dirty="0" smtClean="0"/>
              <a:t>Instant Player </a:t>
            </a:r>
            <a:r>
              <a:rPr lang="en-US" dirty="0" smtClean="0"/>
              <a:t>2.4.0 under OS X 10.9.5</a:t>
            </a:r>
          </a:p>
          <a:p>
            <a:r>
              <a:rPr lang="en-US" dirty="0" smtClean="0"/>
              <a:t>Ran the NAIF Alpha DSK Toolkit utility </a:t>
            </a:r>
            <a:r>
              <a:rPr lang="en-US" i="1" dirty="0" err="1" smtClean="0"/>
              <a:t>dskbrief</a:t>
            </a:r>
            <a:r>
              <a:rPr lang="en-US" dirty="0" smtClean="0"/>
              <a:t> on all DSK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3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Didn’t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Visualize the DSK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There is an application </a:t>
            </a:r>
            <a:r>
              <a:rPr lang="en-US" i="1" dirty="0" smtClean="0"/>
              <a:t>dsk2isis</a:t>
            </a:r>
            <a:r>
              <a:rPr lang="en-US" dirty="0" smtClean="0"/>
              <a:t> in ISIS 3.4.9 that will read a DSK and create a raster DTM in map projection.  Because I am doing this review as a private citizen I do not have easy access to this software, but I want to point it out to the team and the SBN.</a:t>
            </a:r>
            <a:endParaRPr lang="en-US" dirty="0" smtClean="0"/>
          </a:p>
          <a:p>
            <a:r>
              <a:rPr lang="en-US" dirty="0" smtClean="0"/>
              <a:t>Check the checksums</a:t>
            </a:r>
          </a:p>
          <a:p>
            <a:r>
              <a:rPr lang="en-US" dirty="0" smtClean="0"/>
              <a:t>Run any PDS verification </a:t>
            </a:r>
            <a:r>
              <a:rPr lang="en-US" dirty="0" smtClean="0"/>
              <a:t>tools (apart from </a:t>
            </a:r>
            <a:r>
              <a:rPr lang="en-US" i="1" dirty="0" err="1" smtClean="0"/>
              <a:t>dskbrief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Read every word of the Rosetta and OSIRIS catalog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4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will be a very interesting and useful archive</a:t>
            </a:r>
          </a:p>
          <a:p>
            <a:r>
              <a:rPr lang="en-US" dirty="0" smtClean="0"/>
              <a:t>Cartographic conventions are followed well</a:t>
            </a:r>
          </a:p>
          <a:p>
            <a:r>
              <a:rPr lang="en-US" dirty="0" smtClean="0"/>
              <a:t>The archive is well designed and complete</a:t>
            </a:r>
          </a:p>
          <a:p>
            <a:r>
              <a:rPr lang="en-US" i="1" dirty="0" smtClean="0"/>
              <a:t>There are a few areas where more information would be helpful if it can be added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7571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aareadme.txt</a:t>
            </a:r>
            <a:endParaRPr lang="en-US" dirty="0"/>
          </a:p>
          <a:p>
            <a:pPr lvl="1"/>
            <a:r>
              <a:rPr lang="en-US" dirty="0" smtClean="0"/>
              <a:t>Says two models were produced by “</a:t>
            </a:r>
            <a:r>
              <a:rPr lang="en-US" dirty="0" err="1" smtClean="0"/>
              <a:t>stereophotoclinometry</a:t>
            </a:r>
            <a:r>
              <a:rPr lang="en-US" dirty="0" smtClean="0"/>
              <a:t>” but this term is very strongly identified with Gaskell’s methodology so I suggest just “</a:t>
            </a:r>
            <a:r>
              <a:rPr lang="en-US" dirty="0" err="1" smtClean="0"/>
              <a:t>photoclinometry</a:t>
            </a:r>
            <a:r>
              <a:rPr lang="en-US" dirty="0" smtClean="0"/>
              <a:t>” or “shape from shading” instead</a:t>
            </a:r>
          </a:p>
          <a:p>
            <a:pPr lvl="1"/>
            <a:r>
              <a:rPr lang="en-US" dirty="0" smtClean="0"/>
              <a:t>Same comment applies to </a:t>
            </a:r>
            <a:r>
              <a:rPr lang="en-US" dirty="0" err="1" smtClean="0"/>
              <a:t>spc_model_info.asc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002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[CATALOG]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good (mostly)</a:t>
            </a:r>
          </a:p>
          <a:p>
            <a:r>
              <a:rPr lang="en-US" dirty="0" smtClean="0"/>
              <a:t>Why </a:t>
            </a:r>
            <a:r>
              <a:rPr lang="en-US" dirty="0" err="1" smtClean="0"/>
              <a:t>osinac_inst.cat</a:t>
            </a:r>
            <a:r>
              <a:rPr lang="en-US" dirty="0" smtClean="0"/>
              <a:t> and </a:t>
            </a:r>
            <a:r>
              <a:rPr lang="en-US" dirty="0" err="1" smtClean="0"/>
              <a:t>osiwac_inst.cat</a:t>
            </a:r>
            <a:r>
              <a:rPr lang="en-US" dirty="0" smtClean="0"/>
              <a:t>?  They are identical except for file names and the instrument name given in the file</a:t>
            </a:r>
          </a:p>
          <a:p>
            <a:r>
              <a:rPr lang="en-US" dirty="0" err="1" smtClean="0"/>
              <a:t>dataset.cat</a:t>
            </a:r>
            <a:r>
              <a:rPr lang="en-US" dirty="0" smtClean="0"/>
              <a:t> is provisional, pending lien resolution</a:t>
            </a:r>
          </a:p>
          <a:p>
            <a:r>
              <a:rPr lang="en-US" dirty="0" smtClean="0"/>
              <a:t>References specific to the shape models have not yet been added to </a:t>
            </a:r>
            <a:r>
              <a:rPr lang="en-US" dirty="0" err="1" smtClean="0"/>
              <a:t>reference.cat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8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[DATA]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VRML files open and look good in </a:t>
            </a:r>
            <a:r>
              <a:rPr lang="en-US" i="1" dirty="0" smtClean="0"/>
              <a:t>Instant Player</a:t>
            </a:r>
          </a:p>
          <a:p>
            <a:r>
              <a:rPr lang="en-US" dirty="0" smtClean="0"/>
              <a:t>All DSK files produce reasonable output in </a:t>
            </a:r>
            <a:r>
              <a:rPr lang="en-US" i="1" dirty="0" err="1" smtClean="0"/>
              <a:t>dskbrief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4874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[DOCUMENT]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Reference frame document has been reviewed</a:t>
            </a:r>
          </a:p>
          <a:p>
            <a:r>
              <a:rPr lang="en-US" dirty="0" err="1" smtClean="0"/>
              <a:t>plate_shape_definition.asc</a:t>
            </a:r>
            <a:endParaRPr lang="en-US" dirty="0" smtClean="0"/>
          </a:p>
          <a:p>
            <a:pPr lvl="1"/>
            <a:r>
              <a:rPr lang="en-US" dirty="0" smtClean="0"/>
              <a:t>Why .</a:t>
            </a:r>
            <a:r>
              <a:rPr lang="en-US" dirty="0" err="1" smtClean="0"/>
              <a:t>asc</a:t>
            </a:r>
            <a:r>
              <a:rPr lang="en-US" dirty="0" smtClean="0"/>
              <a:t> not .txt as for other files?</a:t>
            </a:r>
          </a:p>
          <a:p>
            <a:pPr lvl="1"/>
            <a:r>
              <a:rPr lang="en-US" dirty="0" smtClean="0"/>
              <a:t>Refers to “</a:t>
            </a:r>
            <a:r>
              <a:rPr lang="en-US" dirty="0" err="1" smtClean="0"/>
              <a:t>planetocentric</a:t>
            </a:r>
            <a:r>
              <a:rPr lang="en-US" dirty="0" smtClean="0"/>
              <a:t>” coordinates which is not a term used by the IAU for small bodies.  Since the correct definition is given immediately after, this is harmless.</a:t>
            </a:r>
          </a:p>
          <a:p>
            <a:pPr lvl="1"/>
            <a:r>
              <a:rPr lang="en-US" dirty="0" smtClean="0"/>
              <a:t>Description of plate model format is generic and refers to optional columns after the first 3.  It should be stated somewhere whether the data set includes any such optional columns</a:t>
            </a:r>
          </a:p>
        </p:txBody>
      </p:sp>
    </p:spTree>
    <p:extLst>
      <p:ext uri="{BB962C8B-B14F-4D97-AF65-F5344CB8AC3E}">
        <p14:creationId xmlns:p14="http://schemas.microsoft.com/office/powerpoint/2010/main" val="277757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[DOCUMENT]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Inclusion of .</a:t>
            </a:r>
            <a:r>
              <a:rPr lang="en-US" dirty="0" err="1" smtClean="0"/>
              <a:t>png</a:t>
            </a:r>
            <a:r>
              <a:rPr lang="en-US" dirty="0" smtClean="0"/>
              <a:t> thumbnails in this directory seems odd to me but I don’t object.  They would also be OK as EXTRAS.</a:t>
            </a:r>
          </a:p>
          <a:p>
            <a:r>
              <a:rPr lang="en-US" dirty="0" err="1" smtClean="0"/>
              <a:t>resolution_images.lbl</a:t>
            </a:r>
            <a:endParaRPr lang="en-US" dirty="0" smtClean="0"/>
          </a:p>
          <a:p>
            <a:pPr lvl="1"/>
            <a:r>
              <a:rPr lang="en-US" dirty="0" smtClean="0"/>
              <a:t>Maybe provide some info about the direction of view, e.g., from above what </a:t>
            </a:r>
            <a:r>
              <a:rPr lang="en-US" dirty="0" err="1" smtClean="0"/>
              <a:t>lat</a:t>
            </a:r>
            <a:r>
              <a:rPr lang="en-US" dirty="0" smtClean="0"/>
              <a:t>, </a:t>
            </a:r>
            <a:r>
              <a:rPr lang="en-US" dirty="0" err="1" smtClean="0"/>
              <a:t>lon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spc_model_info.asc</a:t>
            </a:r>
            <a:endParaRPr lang="en-US" dirty="0" smtClean="0"/>
          </a:p>
          <a:p>
            <a:pPr lvl="1"/>
            <a:r>
              <a:rPr lang="en-US" dirty="0" smtClean="0"/>
              <a:t>Again, why not .txt</a:t>
            </a:r>
          </a:p>
          <a:p>
            <a:pPr lvl="1"/>
            <a:r>
              <a:rPr lang="en-US" dirty="0" smtClean="0"/>
              <a:t>Again, suggest “</a:t>
            </a:r>
            <a:r>
              <a:rPr lang="en-US" dirty="0" err="1" smtClean="0"/>
              <a:t>photoclinometry</a:t>
            </a:r>
            <a:r>
              <a:rPr lang="en-US" dirty="0" smtClean="0"/>
              <a:t>” generically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witht</a:t>
            </a:r>
            <a:r>
              <a:rPr lang="en-US" dirty="0" smtClean="0"/>
              <a:t>” -&gt; “with” on line 5</a:t>
            </a:r>
          </a:p>
        </p:txBody>
      </p:sp>
    </p:spTree>
    <p:extLst>
      <p:ext uri="{BB962C8B-B14F-4D97-AF65-F5344CB8AC3E}">
        <p14:creationId xmlns:p14="http://schemas.microsoft.com/office/powerpoint/2010/main" val="1037399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860</Words>
  <Application>Microsoft Macintosh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Review Comments on Rosetta OSIRIS Shape Models of 67P</vt:lpstr>
      <vt:lpstr>What I did</vt:lpstr>
      <vt:lpstr>What I Didn’t Do</vt:lpstr>
      <vt:lpstr>Conclusions</vt:lpstr>
      <vt:lpstr>root</vt:lpstr>
      <vt:lpstr>[CATALOG]</vt:lpstr>
      <vt:lpstr>[DATA]</vt:lpstr>
      <vt:lpstr>[DOCUMENT]</vt:lpstr>
      <vt:lpstr>[DOCUMENT]</vt:lpstr>
      <vt:lpstr>[DOCUMENT]</vt:lpstr>
      <vt:lpstr>[DOCUMENT]</vt:lpstr>
      <vt:lpstr>[INDEX]</vt:lpstr>
    </vt:vector>
  </TitlesOfParts>
  <Company>U.S. Geological Survey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Comments on Rosetta OSIRIS Shape Models of 67P</dc:title>
  <dc:creator>Randolph Kirk</dc:creator>
  <cp:lastModifiedBy>Randolph Kirk</cp:lastModifiedBy>
  <cp:revision>5</cp:revision>
  <dcterms:created xsi:type="dcterms:W3CDTF">2015-06-27T22:47:54Z</dcterms:created>
  <dcterms:modified xsi:type="dcterms:W3CDTF">2015-06-27T23:35:36Z</dcterms:modified>
</cp:coreProperties>
</file>