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2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0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2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9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8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5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5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4666C-7D10-3B4B-BBDA-587701C82A47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AAB4-5F86-9540-B567-E4EC1C07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0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of Rosetta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Olivier Barnouin</a:t>
            </a:r>
          </a:p>
          <a:p>
            <a:r>
              <a:rPr lang="en-US" dirty="0" smtClean="0"/>
              <a:t>Jan 29, 2016</a:t>
            </a:r>
          </a:p>
          <a:p>
            <a:r>
              <a:rPr lang="en-US" dirty="0" smtClean="0"/>
              <a:t>Focused on </a:t>
            </a:r>
            <a:r>
              <a:rPr lang="en-US" dirty="0" err="1" smtClean="0"/>
              <a:t>wrl</a:t>
            </a:r>
            <a:r>
              <a:rPr lang="en-US" dirty="0" smtClean="0"/>
              <a:t> and obj.</a:t>
            </a:r>
          </a:p>
          <a:p>
            <a:endParaRPr lang="en-US" dirty="0" smtClean="0"/>
          </a:p>
          <a:p>
            <a:r>
              <a:rPr lang="en-US" dirty="0" smtClean="0"/>
              <a:t>Found no issue with my use of </a:t>
            </a:r>
            <a:r>
              <a:rPr lang="en-US" dirty="0" err="1" smtClean="0"/>
              <a:t>dsks</a:t>
            </a:r>
            <a:r>
              <a:rPr lang="en-US" dirty="0" smtClean="0"/>
              <a:t> last time- but my analysis was not as rigorous as members of the SPICE group who are also reviewers. I leave it to them to re-review those.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1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Checked basic functionality of </a:t>
            </a:r>
            <a:r>
              <a:rPr lang="en-US" dirty="0" err="1" smtClean="0"/>
              <a:t>triplate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3985"/>
            <a:ext cx="8229600" cy="18693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SPC_LAM_PSI</a:t>
            </a:r>
            <a:endParaRPr lang="en-US" dirty="0"/>
          </a:p>
          <a:p>
            <a:r>
              <a:rPr lang="en-US" dirty="0" smtClean="0"/>
              <a:t>Able to read </a:t>
            </a:r>
            <a:r>
              <a:rPr lang="en-US" dirty="0" err="1" smtClean="0"/>
              <a:t>wrl</a:t>
            </a:r>
            <a:r>
              <a:rPr lang="en-US" dirty="0" smtClean="0"/>
              <a:t> files in </a:t>
            </a:r>
            <a:r>
              <a:rPr lang="en-US" dirty="0" err="1" smtClean="0"/>
              <a:t>meshlab</a:t>
            </a:r>
            <a:r>
              <a:rPr lang="en-US" dirty="0" smtClean="0"/>
              <a:t> and </a:t>
            </a:r>
            <a:r>
              <a:rPr lang="en-US" dirty="0" err="1" smtClean="0"/>
              <a:t>paraview</a:t>
            </a:r>
            <a:endParaRPr lang="en-US" dirty="0" smtClean="0"/>
          </a:p>
          <a:p>
            <a:pPr lvl="1"/>
            <a:r>
              <a:rPr lang="en-US" dirty="0" smtClean="0"/>
              <a:t>Was able to convert them to </a:t>
            </a:r>
            <a:r>
              <a:rPr lang="en-US" dirty="0" err="1" smtClean="0"/>
              <a:t>obj</a:t>
            </a:r>
            <a:r>
              <a:rPr lang="en-US" dirty="0" smtClean="0"/>
              <a:t> file format – identical to the more common *.tab files SBN PDS usually has.</a:t>
            </a:r>
          </a:p>
          <a:p>
            <a:pPr lvl="1"/>
            <a:r>
              <a:rPr lang="en-US" dirty="0" smtClean="0"/>
              <a:t>Made this six view figure in Small Body Mapping Tool.</a:t>
            </a:r>
          </a:p>
          <a:p>
            <a:r>
              <a:rPr lang="en-US" dirty="0" err="1" smtClean="0"/>
              <a:t>Lables</a:t>
            </a:r>
            <a:r>
              <a:rPr lang="en-US" dirty="0" smtClean="0"/>
              <a:t> were fine</a:t>
            </a:r>
          </a:p>
          <a:p>
            <a:r>
              <a:rPr lang="en-US" dirty="0" smtClean="0"/>
              <a:t>No issues or problems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41" y="3184406"/>
            <a:ext cx="7624559" cy="3576952"/>
          </a:xfrm>
        </p:spPr>
      </p:pic>
      <p:sp>
        <p:nvSpPr>
          <p:cNvPr id="6" name="TextBox 5"/>
          <p:cNvSpPr txBox="1"/>
          <p:nvPr/>
        </p:nvSpPr>
        <p:spPr>
          <a:xfrm>
            <a:off x="5673801" y="4600734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399k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Checked basic functionality of </a:t>
            </a:r>
            <a:r>
              <a:rPr lang="en-US" dirty="0" err="1" smtClean="0"/>
              <a:t>triplate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7791"/>
            <a:ext cx="8229600" cy="16808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mspcd_lam</a:t>
            </a:r>
            <a:endParaRPr lang="en-US" dirty="0"/>
          </a:p>
          <a:p>
            <a:r>
              <a:rPr lang="en-US" dirty="0" smtClean="0"/>
              <a:t>Able to read </a:t>
            </a:r>
            <a:r>
              <a:rPr lang="en-US" dirty="0" err="1" smtClean="0"/>
              <a:t>wrl</a:t>
            </a:r>
            <a:r>
              <a:rPr lang="en-US" dirty="0" smtClean="0"/>
              <a:t> files in </a:t>
            </a:r>
            <a:r>
              <a:rPr lang="en-US" dirty="0" err="1" smtClean="0"/>
              <a:t>meshlab</a:t>
            </a:r>
            <a:r>
              <a:rPr lang="en-US" dirty="0" smtClean="0"/>
              <a:t> and </a:t>
            </a:r>
            <a:r>
              <a:rPr lang="en-US" dirty="0" err="1" smtClean="0"/>
              <a:t>paraview</a:t>
            </a:r>
            <a:endParaRPr lang="en-US" dirty="0" smtClean="0"/>
          </a:p>
          <a:p>
            <a:pPr lvl="1"/>
            <a:r>
              <a:rPr lang="en-US" dirty="0" smtClean="0"/>
              <a:t>Was able to convert them to </a:t>
            </a:r>
            <a:r>
              <a:rPr lang="en-US" dirty="0" err="1" smtClean="0"/>
              <a:t>obj</a:t>
            </a:r>
            <a:r>
              <a:rPr lang="en-US" dirty="0" smtClean="0"/>
              <a:t> file format – identical to the more common *.tab files SBN PDS usually has.</a:t>
            </a:r>
          </a:p>
          <a:p>
            <a:pPr lvl="1"/>
            <a:r>
              <a:rPr lang="en-US" dirty="0" smtClean="0"/>
              <a:t>Made this six view figure in Small Body Mapping Tool.</a:t>
            </a:r>
          </a:p>
          <a:p>
            <a:r>
              <a:rPr lang="en-US" dirty="0" smtClean="0"/>
              <a:t>No issues or problems </a:t>
            </a:r>
            <a:r>
              <a:rPr lang="en-US" dirty="0" smtClean="0"/>
              <a:t>(prime meridian line up with previous model – toggle slides)</a:t>
            </a:r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43" y="3184406"/>
            <a:ext cx="7624555" cy="3576952"/>
          </a:xfrm>
        </p:spPr>
      </p:pic>
      <p:sp>
        <p:nvSpPr>
          <p:cNvPr id="6" name="TextBox 5"/>
          <p:cNvSpPr txBox="1"/>
          <p:nvPr/>
        </p:nvSpPr>
        <p:spPr>
          <a:xfrm>
            <a:off x="5673801" y="4600734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399k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2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Checked basic functionality of </a:t>
            </a:r>
            <a:r>
              <a:rPr lang="en-US" dirty="0" err="1" smtClean="0"/>
              <a:t>triplate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7791"/>
            <a:ext cx="8229600" cy="16808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pc_esa</a:t>
            </a:r>
            <a:endParaRPr lang="en-US" dirty="0"/>
          </a:p>
          <a:p>
            <a:r>
              <a:rPr lang="en-US" dirty="0" smtClean="0"/>
              <a:t>Able to read </a:t>
            </a:r>
            <a:r>
              <a:rPr lang="en-US" dirty="0" err="1" smtClean="0"/>
              <a:t>wrl</a:t>
            </a:r>
            <a:r>
              <a:rPr lang="en-US" dirty="0" smtClean="0"/>
              <a:t> files in </a:t>
            </a:r>
            <a:r>
              <a:rPr lang="en-US" dirty="0" err="1" smtClean="0"/>
              <a:t>meshlab</a:t>
            </a:r>
            <a:r>
              <a:rPr lang="en-US" dirty="0" smtClean="0"/>
              <a:t> and </a:t>
            </a:r>
            <a:r>
              <a:rPr lang="en-US" dirty="0" err="1" smtClean="0"/>
              <a:t>paraview</a:t>
            </a:r>
            <a:endParaRPr lang="en-US" dirty="0"/>
          </a:p>
          <a:p>
            <a:r>
              <a:rPr lang="en-US" dirty="0" smtClean="0"/>
              <a:t>Able to work with </a:t>
            </a:r>
            <a:r>
              <a:rPr lang="en-US" dirty="0" err="1" smtClean="0"/>
              <a:t>obj</a:t>
            </a:r>
            <a:r>
              <a:rPr lang="en-US" dirty="0" smtClean="0"/>
              <a:t> file provided.</a:t>
            </a:r>
          </a:p>
          <a:p>
            <a:pPr lvl="1"/>
            <a:r>
              <a:rPr lang="en-US" dirty="0" smtClean="0"/>
              <a:t>Made this six view figure in Small Body Mapping Tool.</a:t>
            </a:r>
          </a:p>
          <a:p>
            <a:r>
              <a:rPr lang="en-US" dirty="0" smtClean="0"/>
              <a:t>No issues or problems </a:t>
            </a:r>
            <a:r>
              <a:rPr lang="en-US" dirty="0" smtClean="0"/>
              <a:t>(prime meridian line up with previous model – toggle slides)</a:t>
            </a:r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3182112"/>
            <a:ext cx="7624555" cy="3576951"/>
          </a:xfrm>
        </p:spPr>
      </p:pic>
      <p:sp>
        <p:nvSpPr>
          <p:cNvPr id="6" name="TextBox 5"/>
          <p:cNvSpPr txBox="1"/>
          <p:nvPr/>
        </p:nvSpPr>
        <p:spPr>
          <a:xfrm>
            <a:off x="5673801" y="4600734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399k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6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models look really good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had no issues</a:t>
            </a:r>
          </a:p>
          <a:p>
            <a:r>
              <a:rPr lang="en-US" dirty="0" smtClean="0"/>
              <a:t>Documentation was sufficient for their use</a:t>
            </a:r>
          </a:p>
          <a:p>
            <a:r>
              <a:rPr lang="en-US" dirty="0" smtClean="0"/>
              <a:t>These are suitable for use </a:t>
            </a:r>
            <a:r>
              <a:rPr lang="en-US" smtClean="0"/>
              <a:t>in the PDS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6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261</Words>
  <Application>Microsoft Macintosh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Review of Rosetta model</vt:lpstr>
      <vt:lpstr>Checked basic functionality of triplate models</vt:lpstr>
      <vt:lpstr>Checked basic functionality of triplate models</vt:lpstr>
      <vt:lpstr>Checked basic functionality of triplate models</vt:lpstr>
      <vt:lpstr>Shape models look really good</vt:lpstr>
    </vt:vector>
  </TitlesOfParts>
  <Company>JHU APL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Rosetta model</dc:title>
  <dc:creator>Olivier S. Barnouin</dc:creator>
  <cp:lastModifiedBy>Olivier S. Barnouin</cp:lastModifiedBy>
  <cp:revision>6</cp:revision>
  <dcterms:created xsi:type="dcterms:W3CDTF">2016-01-29T20:15:07Z</dcterms:created>
  <dcterms:modified xsi:type="dcterms:W3CDTF">2016-01-29T22:58:45Z</dcterms:modified>
</cp:coreProperties>
</file>