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1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4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2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1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8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2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6203-D722-444A-B778-63D91F8010E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1E8F-391E-4CB0-BA3D-0350E1026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4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495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What the dataset contains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0519"/>
            <a:ext cx="10515600" cy="229990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Level 2 (raw), level 3 (</a:t>
            </a:r>
            <a:r>
              <a:rPr lang="en-US" dirty="0" err="1" smtClean="0"/>
              <a:t>calib</a:t>
            </a:r>
            <a:r>
              <a:rPr lang="en-US" dirty="0" smtClean="0"/>
              <a:t>. by SONC) and level 3a (</a:t>
            </a:r>
            <a:r>
              <a:rPr lang="en-US" dirty="0" err="1" smtClean="0"/>
              <a:t>calib</a:t>
            </a:r>
            <a:r>
              <a:rPr lang="en-US" dirty="0" smtClean="0"/>
              <a:t>. by IAS):</a:t>
            </a:r>
          </a:p>
          <a:p>
            <a:endParaRPr lang="en-US" dirty="0"/>
          </a:p>
          <a:p>
            <a:pPr lvl="1"/>
            <a:r>
              <a:rPr lang="en-US" dirty="0" smtClean="0"/>
              <a:t>PHC, level 2: CIVA-M, IR (1 cube), VIS (9 cubes)</a:t>
            </a:r>
          </a:p>
          <a:p>
            <a:pPr lvl="1"/>
            <a:r>
              <a:rPr lang="en-US" dirty="0" smtClean="0"/>
              <a:t>PHC, level 2, level 3: CIVA-P, 4 sets (“panoramas”)</a:t>
            </a:r>
          </a:p>
          <a:p>
            <a:pPr lvl="1"/>
            <a:r>
              <a:rPr lang="en-US" dirty="0" smtClean="0"/>
              <a:t>PDCS, </a:t>
            </a:r>
            <a:r>
              <a:rPr lang="en-US" dirty="0"/>
              <a:t>level 2, level </a:t>
            </a:r>
            <a:r>
              <a:rPr lang="en-US" dirty="0" smtClean="0"/>
              <a:t>3: CIVA-P, 10 sets</a:t>
            </a:r>
          </a:p>
          <a:p>
            <a:pPr lvl="2"/>
            <a:r>
              <a:rPr lang="en-US" dirty="0" smtClean="0"/>
              <a:t>Camera 1 shows comet, camera 3 leg, camera 5,6 the SC.</a:t>
            </a:r>
          </a:p>
          <a:p>
            <a:pPr lvl="1"/>
            <a:r>
              <a:rPr lang="en-US" dirty="0" smtClean="0"/>
              <a:t>FFS, level 2 , </a:t>
            </a:r>
            <a:r>
              <a:rPr lang="en-US" dirty="0"/>
              <a:t>level </a:t>
            </a:r>
            <a:r>
              <a:rPr lang="en-US" dirty="0" smtClean="0"/>
              <a:t>3a: CIVA-P, 1 set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What the instrument does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43088"/>
            <a:ext cx="10515600" cy="1105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7 micro-cameras with 1024x1024 CCD (VIS) for 360° observations at landing site. 2 cameras are co-aligned for stereo DTM derivation.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223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Calibrations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PHC and PDCS: from level 2 to level 3 the following is applied: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Geometric correction, with </a:t>
            </a:r>
            <a:r>
              <a:rPr lang="en-US" i="1" dirty="0" err="1" smtClean="0"/>
              <a:t>geom_coeff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calib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Non-linearity correction, with table</a:t>
            </a:r>
          </a:p>
          <a:p>
            <a:pPr lvl="1"/>
            <a:r>
              <a:rPr lang="en-US" dirty="0" smtClean="0"/>
              <a:t>Photometric correction, with </a:t>
            </a:r>
            <a:r>
              <a:rPr lang="en-US" i="1" dirty="0" err="1" smtClean="0"/>
              <a:t>coeff_photo</a:t>
            </a:r>
            <a:r>
              <a:rPr lang="en-US" dirty="0" smtClean="0"/>
              <a:t> in </a:t>
            </a:r>
            <a:r>
              <a:rPr lang="en-US" dirty="0" err="1" smtClean="0"/>
              <a:t>calib</a:t>
            </a:r>
            <a:r>
              <a:rPr lang="en-US" dirty="0" smtClean="0"/>
              <a:t> folder</a:t>
            </a:r>
          </a:p>
          <a:p>
            <a:pPr lvl="1"/>
            <a:r>
              <a:rPr lang="en-US" dirty="0" smtClean="0"/>
              <a:t>Instantaneous line of sight, with tables.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err="1" smtClean="0"/>
              <a:t>Coeff_geom_ext_stereo</a:t>
            </a:r>
            <a:r>
              <a:rPr lang="en-US" dirty="0" smtClean="0"/>
              <a:t> is present in </a:t>
            </a:r>
            <a:r>
              <a:rPr lang="en-US" dirty="0" err="1"/>
              <a:t>C</a:t>
            </a:r>
            <a:r>
              <a:rPr lang="en-US" dirty="0" err="1" smtClean="0"/>
              <a:t>alib</a:t>
            </a:r>
            <a:r>
              <a:rPr lang="en-US" dirty="0" smtClean="0"/>
              <a:t> folder </a:t>
            </a:r>
            <a:r>
              <a:rPr lang="en-US" dirty="0" smtClean="0">
                <a:solidFill>
                  <a:srgbClr val="FF0000"/>
                </a:solidFill>
              </a:rPr>
              <a:t>but not </a:t>
            </a:r>
            <a:r>
              <a:rPr lang="en-US" dirty="0" smtClean="0"/>
              <a:t>described in documents.</a:t>
            </a:r>
          </a:p>
          <a:p>
            <a:pPr lvl="1"/>
            <a:endParaRPr lang="en-US" dirty="0"/>
          </a:p>
          <a:p>
            <a:r>
              <a:rPr lang="en-US" dirty="0" smtClean="0"/>
              <a:t>For FFS, </a:t>
            </a:r>
            <a:r>
              <a:rPr lang="en-US" dirty="0" smtClean="0">
                <a:solidFill>
                  <a:srgbClr val="FF0000"/>
                </a:solidFill>
              </a:rPr>
              <a:t>unclear </a:t>
            </a:r>
            <a:r>
              <a:rPr lang="en-US" dirty="0" smtClean="0"/>
              <a:t>processes for level 3a</a:t>
            </a:r>
          </a:p>
          <a:p>
            <a:pPr lvl="1"/>
            <a:r>
              <a:rPr lang="en-US" sz="2100" dirty="0"/>
              <a:t>In level 2 and 3a </a:t>
            </a:r>
            <a:r>
              <a:rPr lang="en-US" sz="2100" dirty="0" smtClean="0"/>
              <a:t>the </a:t>
            </a:r>
            <a:r>
              <a:rPr lang="en-US" sz="2100" dirty="0"/>
              <a:t>document </a:t>
            </a:r>
            <a:r>
              <a:rPr lang="en-US" sz="2100" i="1" dirty="0" err="1"/>
              <a:t>civa_calibration_desc.asc</a:t>
            </a:r>
            <a:r>
              <a:rPr lang="en-US" sz="2100" i="1" dirty="0"/>
              <a:t> </a:t>
            </a:r>
            <a:r>
              <a:rPr lang="en-US" sz="2100" dirty="0"/>
              <a:t>describes what is done to level 1 data. Description of what is done to produced level 3a is not clear.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0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Working with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" y="1825625"/>
            <a:ext cx="5943600" cy="4351338"/>
          </a:xfrm>
        </p:spPr>
        <p:txBody>
          <a:bodyPr>
            <a:normAutofit/>
          </a:bodyPr>
          <a:lstStyle/>
          <a:p>
            <a:r>
              <a:rPr lang="en-US" sz="1600" dirty="0" smtClean="0"/>
              <a:t>Opened with USGS/ISIS and IDL.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Camera 5,6,7 have very </a:t>
            </a:r>
            <a:r>
              <a:rPr lang="en-US" sz="1600" dirty="0"/>
              <a:t>low </a:t>
            </a:r>
            <a:r>
              <a:rPr lang="en-US" sz="1600" dirty="0" smtClean="0"/>
              <a:t>DN, Camera </a:t>
            </a:r>
            <a:r>
              <a:rPr lang="en-US" sz="1600" dirty="0"/>
              <a:t>2 points to open </a:t>
            </a:r>
            <a:r>
              <a:rPr lang="en-US" sz="1600" dirty="0" smtClean="0"/>
              <a:t>sky: -&gt;not nominal position of </a:t>
            </a:r>
            <a:r>
              <a:rPr lang="en-US" sz="1600" dirty="0" err="1" smtClean="0"/>
              <a:t>philae</a:t>
            </a:r>
            <a:r>
              <a:rPr lang="en-US" sz="1600" dirty="0" smtClean="0"/>
              <a:t>, </a:t>
            </a:r>
            <a:r>
              <a:rPr lang="en-US" sz="1600" dirty="0"/>
              <a:t>balcony side of Philae toward the </a:t>
            </a:r>
            <a:r>
              <a:rPr lang="en-US" sz="1600" dirty="0" smtClean="0"/>
              <a:t>ground.</a:t>
            </a:r>
          </a:p>
          <a:p>
            <a:endParaRPr lang="en-US" sz="1600" dirty="0"/>
          </a:p>
          <a:p>
            <a:r>
              <a:rPr lang="en-US" sz="1600" dirty="0" smtClean="0"/>
              <a:t>Camera 3, FFS level 3a. Grain near leg is 56 </a:t>
            </a:r>
            <a:r>
              <a:rPr lang="en-US" sz="1600" dirty="0" err="1" smtClean="0"/>
              <a:t>px</a:t>
            </a:r>
            <a:r>
              <a:rPr lang="en-US" sz="1600" dirty="0" smtClean="0"/>
              <a:t> ~ 56 mm large (Fig. upper right).</a:t>
            </a:r>
          </a:p>
          <a:p>
            <a:pPr marL="0" indent="0">
              <a:buNone/>
            </a:pPr>
            <a:r>
              <a:rPr lang="en-US" sz="1600" dirty="0" smtClean="0"/>
              <a:t>IFOV 1.1 </a:t>
            </a:r>
            <a:r>
              <a:rPr lang="en-US" sz="1600" dirty="0" err="1" smtClean="0"/>
              <a:t>mrad</a:t>
            </a:r>
            <a:r>
              <a:rPr lang="en-US" sz="1600" dirty="0"/>
              <a:t> </a:t>
            </a:r>
            <a:r>
              <a:rPr lang="en-US" sz="1600" dirty="0" smtClean="0"/>
              <a:t>(eaicd_civa.pdf)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Calibration check: “CONSERT antenna reflectance 1200 DN” </a:t>
            </a:r>
            <a:r>
              <a:rPr lang="en-US" sz="1600" dirty="0" err="1" smtClean="0"/>
              <a:t>Bibring</a:t>
            </a:r>
            <a:r>
              <a:rPr lang="en-US" sz="1600" dirty="0" smtClean="0"/>
              <a:t> et al., 2015</a:t>
            </a:r>
          </a:p>
          <a:p>
            <a:pPr lvl="1"/>
            <a:r>
              <a:rPr lang="en-US" sz="1400" dirty="0" smtClean="0"/>
              <a:t>Approximately 1200 in level 3a image (Fig. lower right).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284" r="70309"/>
          <a:stretch/>
        </p:blipFill>
        <p:spPr>
          <a:xfrm>
            <a:off x="8969284" y="264541"/>
            <a:ext cx="2928258" cy="3374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0" t="12515" r="27325" b="8513"/>
          <a:stretch/>
        </p:blipFill>
        <p:spPr>
          <a:xfrm>
            <a:off x="6665977" y="3336511"/>
            <a:ext cx="5407152" cy="35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9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Minor </a:t>
            </a:r>
            <a:r>
              <a:rPr lang="en-US" dirty="0" smtClean="0"/>
              <a:t>notes/questions </a:t>
            </a:r>
            <a:r>
              <a:rPr lang="en-US" dirty="0"/>
              <a:t>on image labels: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Image </a:t>
            </a:r>
            <a:r>
              <a:rPr lang="en-US" sz="2000" dirty="0"/>
              <a:t>labels: </a:t>
            </a:r>
          </a:p>
          <a:p>
            <a:pPr lvl="1"/>
            <a:r>
              <a:rPr lang="en-US" sz="1800" dirty="0"/>
              <a:t>of level 3 of </a:t>
            </a:r>
            <a:r>
              <a:rPr lang="en-US" sz="1800" dirty="0" smtClean="0"/>
              <a:t>FFS and PDCS: </a:t>
            </a:r>
            <a:r>
              <a:rPr lang="en-US" sz="1800" dirty="0"/>
              <a:t>Spacecraft clock start and stop count/times are </a:t>
            </a:r>
            <a:r>
              <a:rPr lang="en-US" sz="1800" dirty="0" smtClean="0"/>
              <a:t>identical.</a:t>
            </a:r>
          </a:p>
          <a:p>
            <a:pPr lvl="1"/>
            <a:r>
              <a:rPr lang="en-US" sz="1800" dirty="0" smtClean="0"/>
              <a:t>Some focal planes have temperature of 999.9 K (FFS).</a:t>
            </a:r>
            <a:endParaRPr lang="en-US" sz="1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083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353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What the dataset contains</vt:lpstr>
      <vt:lpstr>Calibrations</vt:lpstr>
      <vt:lpstr>Working with the data</vt:lpstr>
      <vt:lpstr>Minor notes/questions on image labels: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Ruesch, Ottaviano (GSFC-6930)[OAK RIDGE ASSOCIATED UNIVERSITIES (ORAU)]</dc:creator>
  <cp:lastModifiedBy>Ruesch, Ottaviano (GSFC-6930)[OAK RIDGE ASSOCIATED UNIVERSITIES (ORAU)]</cp:lastModifiedBy>
  <cp:revision>21</cp:revision>
  <dcterms:created xsi:type="dcterms:W3CDTF">2016-02-11T21:04:10Z</dcterms:created>
  <dcterms:modified xsi:type="dcterms:W3CDTF">2016-02-12T22:27:10Z</dcterms:modified>
</cp:coreProperties>
</file>