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64" r:id="rId3"/>
    <p:sldId id="271" r:id="rId4"/>
    <p:sldId id="272" r:id="rId5"/>
    <p:sldId id="273" r:id="rId6"/>
    <p:sldId id="274" r:id="rId7"/>
    <p:sldId id="275" r:id="rId8"/>
  </p:sldIdLst>
  <p:sldSz cx="10287000" cy="6858000" type="35mm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46"/>
    <p:restoredTop sz="94637"/>
  </p:normalViewPr>
  <p:slideViewPr>
    <p:cSldViewPr snapToGrid="0" snapToObjects="1">
      <p:cViewPr>
        <p:scale>
          <a:sx n="66" d="100"/>
          <a:sy n="66" d="100"/>
        </p:scale>
        <p:origin x="1880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Users/rsimpson/PB170/PDS/MISSIONS_ACTIVE/ROSETTA/160215_REVIEW/READER/src/cn2ascii_i3_rec100_co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Users/rsimpson/PB170/PDS/MISSIONS_ACTIVE/ROSETTA/160215_REVIEW/READER/src/cn2ascii_i3_rec100_co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Sample</a:t>
            </a:r>
            <a:r>
              <a:rPr lang="en-US" baseline="0"/>
              <a:t> Values: Orbiter, Record 100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cn2ascii_i4_rec_col!$D$1</c:f>
              <c:strCache>
                <c:ptCount val="1"/>
                <c:pt idx="0">
                  <c:v>I Sample</c:v>
                </c:pt>
              </c:strCache>
            </c:strRef>
          </c:tx>
          <c:spPr>
            <a:ln w="317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cn2ascii_i4_rec_col!$A$2:$A$256</c:f>
              <c:numCache>
                <c:formatCode>General</c:formatCode>
                <c:ptCount val="25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  <c:pt idx="174">
                  <c:v>175.0</c:v>
                </c:pt>
                <c:pt idx="175">
                  <c:v>176.0</c:v>
                </c:pt>
                <c:pt idx="176">
                  <c:v>177.0</c:v>
                </c:pt>
                <c:pt idx="177">
                  <c:v>178.0</c:v>
                </c:pt>
                <c:pt idx="178">
                  <c:v>179.0</c:v>
                </c:pt>
                <c:pt idx="179">
                  <c:v>180.0</c:v>
                </c:pt>
                <c:pt idx="180">
                  <c:v>181.0</c:v>
                </c:pt>
                <c:pt idx="181">
                  <c:v>182.0</c:v>
                </c:pt>
                <c:pt idx="182">
                  <c:v>183.0</c:v>
                </c:pt>
                <c:pt idx="183">
                  <c:v>184.0</c:v>
                </c:pt>
                <c:pt idx="184">
                  <c:v>185.0</c:v>
                </c:pt>
                <c:pt idx="185">
                  <c:v>186.0</c:v>
                </c:pt>
                <c:pt idx="186">
                  <c:v>187.0</c:v>
                </c:pt>
                <c:pt idx="187">
                  <c:v>188.0</c:v>
                </c:pt>
                <c:pt idx="188">
                  <c:v>189.0</c:v>
                </c:pt>
                <c:pt idx="189">
                  <c:v>190.0</c:v>
                </c:pt>
                <c:pt idx="190">
                  <c:v>191.0</c:v>
                </c:pt>
                <c:pt idx="191">
                  <c:v>192.0</c:v>
                </c:pt>
                <c:pt idx="192">
                  <c:v>193.0</c:v>
                </c:pt>
                <c:pt idx="193">
                  <c:v>194.0</c:v>
                </c:pt>
                <c:pt idx="194">
                  <c:v>195.0</c:v>
                </c:pt>
                <c:pt idx="195">
                  <c:v>196.0</c:v>
                </c:pt>
                <c:pt idx="196">
                  <c:v>197.0</c:v>
                </c:pt>
                <c:pt idx="197">
                  <c:v>198.0</c:v>
                </c:pt>
                <c:pt idx="198">
                  <c:v>199.0</c:v>
                </c:pt>
                <c:pt idx="199">
                  <c:v>200.0</c:v>
                </c:pt>
                <c:pt idx="200">
                  <c:v>201.0</c:v>
                </c:pt>
                <c:pt idx="201">
                  <c:v>202.0</c:v>
                </c:pt>
                <c:pt idx="202">
                  <c:v>203.0</c:v>
                </c:pt>
                <c:pt idx="203">
                  <c:v>204.0</c:v>
                </c:pt>
                <c:pt idx="204">
                  <c:v>205.0</c:v>
                </c:pt>
                <c:pt idx="205">
                  <c:v>206.0</c:v>
                </c:pt>
                <c:pt idx="206">
                  <c:v>207.0</c:v>
                </c:pt>
                <c:pt idx="207">
                  <c:v>208.0</c:v>
                </c:pt>
                <c:pt idx="208">
                  <c:v>209.0</c:v>
                </c:pt>
                <c:pt idx="209">
                  <c:v>210.0</c:v>
                </c:pt>
                <c:pt idx="210">
                  <c:v>211.0</c:v>
                </c:pt>
                <c:pt idx="211">
                  <c:v>212.0</c:v>
                </c:pt>
                <c:pt idx="212">
                  <c:v>213.0</c:v>
                </c:pt>
                <c:pt idx="213">
                  <c:v>214.0</c:v>
                </c:pt>
                <c:pt idx="214">
                  <c:v>215.0</c:v>
                </c:pt>
                <c:pt idx="215">
                  <c:v>216.0</c:v>
                </c:pt>
                <c:pt idx="216">
                  <c:v>217.0</c:v>
                </c:pt>
                <c:pt idx="217">
                  <c:v>218.0</c:v>
                </c:pt>
                <c:pt idx="218">
                  <c:v>219.0</c:v>
                </c:pt>
                <c:pt idx="219">
                  <c:v>220.0</c:v>
                </c:pt>
                <c:pt idx="220">
                  <c:v>221.0</c:v>
                </c:pt>
                <c:pt idx="221">
                  <c:v>222.0</c:v>
                </c:pt>
                <c:pt idx="222">
                  <c:v>223.0</c:v>
                </c:pt>
                <c:pt idx="223">
                  <c:v>224.0</c:v>
                </c:pt>
                <c:pt idx="224">
                  <c:v>225.0</c:v>
                </c:pt>
                <c:pt idx="225">
                  <c:v>226.0</c:v>
                </c:pt>
                <c:pt idx="226">
                  <c:v>227.0</c:v>
                </c:pt>
                <c:pt idx="227">
                  <c:v>228.0</c:v>
                </c:pt>
                <c:pt idx="228">
                  <c:v>229.0</c:v>
                </c:pt>
                <c:pt idx="229">
                  <c:v>230.0</c:v>
                </c:pt>
                <c:pt idx="230">
                  <c:v>231.0</c:v>
                </c:pt>
                <c:pt idx="231">
                  <c:v>232.0</c:v>
                </c:pt>
                <c:pt idx="232">
                  <c:v>233.0</c:v>
                </c:pt>
                <c:pt idx="233">
                  <c:v>234.0</c:v>
                </c:pt>
                <c:pt idx="234">
                  <c:v>235.0</c:v>
                </c:pt>
                <c:pt idx="235">
                  <c:v>236.0</c:v>
                </c:pt>
                <c:pt idx="236">
                  <c:v>237.0</c:v>
                </c:pt>
                <c:pt idx="237">
                  <c:v>238.0</c:v>
                </c:pt>
                <c:pt idx="238">
                  <c:v>239.0</c:v>
                </c:pt>
                <c:pt idx="239">
                  <c:v>240.0</c:v>
                </c:pt>
                <c:pt idx="240">
                  <c:v>241.0</c:v>
                </c:pt>
                <c:pt idx="241">
                  <c:v>242.0</c:v>
                </c:pt>
                <c:pt idx="242">
                  <c:v>243.0</c:v>
                </c:pt>
                <c:pt idx="243">
                  <c:v>244.0</c:v>
                </c:pt>
                <c:pt idx="244">
                  <c:v>245.0</c:v>
                </c:pt>
                <c:pt idx="245">
                  <c:v>246.0</c:v>
                </c:pt>
                <c:pt idx="246">
                  <c:v>247.0</c:v>
                </c:pt>
                <c:pt idx="247">
                  <c:v>248.0</c:v>
                </c:pt>
                <c:pt idx="248">
                  <c:v>249.0</c:v>
                </c:pt>
                <c:pt idx="249">
                  <c:v>250.0</c:v>
                </c:pt>
                <c:pt idx="250">
                  <c:v>251.0</c:v>
                </c:pt>
                <c:pt idx="251">
                  <c:v>252.0</c:v>
                </c:pt>
                <c:pt idx="252">
                  <c:v>253.0</c:v>
                </c:pt>
                <c:pt idx="253">
                  <c:v>254.0</c:v>
                </c:pt>
                <c:pt idx="254">
                  <c:v>255.0</c:v>
                </c:pt>
              </c:numCache>
            </c:numRef>
          </c:xVal>
          <c:yVal>
            <c:numRef>
              <c:f>cn2ascii_i4_rec_col!$D$2:$D$256</c:f>
              <c:numCache>
                <c:formatCode>General</c:formatCode>
                <c:ptCount val="255"/>
                <c:pt idx="0">
                  <c:v>-424.0</c:v>
                </c:pt>
                <c:pt idx="1">
                  <c:v>621.0</c:v>
                </c:pt>
                <c:pt idx="2">
                  <c:v>2019.0</c:v>
                </c:pt>
                <c:pt idx="3">
                  <c:v>1303.0</c:v>
                </c:pt>
                <c:pt idx="4">
                  <c:v>-69.0</c:v>
                </c:pt>
                <c:pt idx="5">
                  <c:v>-315.0</c:v>
                </c:pt>
                <c:pt idx="6">
                  <c:v>-1165.0</c:v>
                </c:pt>
                <c:pt idx="7">
                  <c:v>488.0</c:v>
                </c:pt>
                <c:pt idx="8">
                  <c:v>509.0</c:v>
                </c:pt>
                <c:pt idx="9">
                  <c:v>-1055.0</c:v>
                </c:pt>
                <c:pt idx="10">
                  <c:v>-419.0</c:v>
                </c:pt>
                <c:pt idx="11">
                  <c:v>33.0</c:v>
                </c:pt>
                <c:pt idx="12">
                  <c:v>-1173.0</c:v>
                </c:pt>
                <c:pt idx="13">
                  <c:v>775.0</c:v>
                </c:pt>
                <c:pt idx="14">
                  <c:v>-1053.0</c:v>
                </c:pt>
                <c:pt idx="15">
                  <c:v>-1453.0</c:v>
                </c:pt>
                <c:pt idx="16">
                  <c:v>-795.0</c:v>
                </c:pt>
                <c:pt idx="17">
                  <c:v>596.0</c:v>
                </c:pt>
                <c:pt idx="18">
                  <c:v>1909.0</c:v>
                </c:pt>
                <c:pt idx="19">
                  <c:v>1934.0</c:v>
                </c:pt>
                <c:pt idx="20">
                  <c:v>-1884.0</c:v>
                </c:pt>
                <c:pt idx="21">
                  <c:v>-1586.0</c:v>
                </c:pt>
                <c:pt idx="22">
                  <c:v>417.0</c:v>
                </c:pt>
                <c:pt idx="23">
                  <c:v>2350.0</c:v>
                </c:pt>
                <c:pt idx="24">
                  <c:v>4.0</c:v>
                </c:pt>
                <c:pt idx="25">
                  <c:v>-597.0</c:v>
                </c:pt>
                <c:pt idx="26">
                  <c:v>-438.0</c:v>
                </c:pt>
                <c:pt idx="27">
                  <c:v>-797.0</c:v>
                </c:pt>
                <c:pt idx="28">
                  <c:v>1635.0</c:v>
                </c:pt>
                <c:pt idx="29">
                  <c:v>595.0</c:v>
                </c:pt>
                <c:pt idx="30">
                  <c:v>-288.0</c:v>
                </c:pt>
                <c:pt idx="31">
                  <c:v>-145.0</c:v>
                </c:pt>
                <c:pt idx="32">
                  <c:v>456.0</c:v>
                </c:pt>
                <c:pt idx="33">
                  <c:v>-131.0</c:v>
                </c:pt>
                <c:pt idx="34">
                  <c:v>1669.0</c:v>
                </c:pt>
                <c:pt idx="35">
                  <c:v>218.0</c:v>
                </c:pt>
                <c:pt idx="36">
                  <c:v>-1375.0</c:v>
                </c:pt>
                <c:pt idx="37">
                  <c:v>-471.0</c:v>
                </c:pt>
                <c:pt idx="38">
                  <c:v>360.0</c:v>
                </c:pt>
                <c:pt idx="39">
                  <c:v>-1130.0</c:v>
                </c:pt>
                <c:pt idx="40">
                  <c:v>-1164.0</c:v>
                </c:pt>
                <c:pt idx="41">
                  <c:v>699.0</c:v>
                </c:pt>
                <c:pt idx="42">
                  <c:v>663.0</c:v>
                </c:pt>
                <c:pt idx="43">
                  <c:v>888.0</c:v>
                </c:pt>
                <c:pt idx="44">
                  <c:v>451.0</c:v>
                </c:pt>
                <c:pt idx="45">
                  <c:v>-1218.0</c:v>
                </c:pt>
                <c:pt idx="46">
                  <c:v>124.0</c:v>
                </c:pt>
                <c:pt idx="47">
                  <c:v>1568.0</c:v>
                </c:pt>
                <c:pt idx="48">
                  <c:v>-92.0</c:v>
                </c:pt>
                <c:pt idx="49">
                  <c:v>435.0</c:v>
                </c:pt>
                <c:pt idx="50">
                  <c:v>1243.0</c:v>
                </c:pt>
                <c:pt idx="51">
                  <c:v>-493.0</c:v>
                </c:pt>
                <c:pt idx="52">
                  <c:v>2017.0</c:v>
                </c:pt>
                <c:pt idx="53">
                  <c:v>1205.0</c:v>
                </c:pt>
                <c:pt idx="54">
                  <c:v>-728.0</c:v>
                </c:pt>
                <c:pt idx="55">
                  <c:v>1197.0</c:v>
                </c:pt>
                <c:pt idx="56">
                  <c:v>1658.0</c:v>
                </c:pt>
                <c:pt idx="57">
                  <c:v>-127.0</c:v>
                </c:pt>
                <c:pt idx="58">
                  <c:v>-1177.0</c:v>
                </c:pt>
                <c:pt idx="59">
                  <c:v>-1876.0</c:v>
                </c:pt>
                <c:pt idx="60">
                  <c:v>117.0</c:v>
                </c:pt>
                <c:pt idx="61">
                  <c:v>1674.0</c:v>
                </c:pt>
                <c:pt idx="62">
                  <c:v>-1500.0</c:v>
                </c:pt>
                <c:pt idx="63">
                  <c:v>344.0</c:v>
                </c:pt>
                <c:pt idx="64">
                  <c:v>-621.0</c:v>
                </c:pt>
                <c:pt idx="65">
                  <c:v>528.0</c:v>
                </c:pt>
                <c:pt idx="66">
                  <c:v>1383.0</c:v>
                </c:pt>
                <c:pt idx="67">
                  <c:v>1052.0</c:v>
                </c:pt>
                <c:pt idx="68">
                  <c:v>1223.0</c:v>
                </c:pt>
                <c:pt idx="69">
                  <c:v>1291.0</c:v>
                </c:pt>
                <c:pt idx="70">
                  <c:v>509.0</c:v>
                </c:pt>
                <c:pt idx="71">
                  <c:v>1932.0</c:v>
                </c:pt>
                <c:pt idx="72">
                  <c:v>-969.0</c:v>
                </c:pt>
                <c:pt idx="73">
                  <c:v>1101.0</c:v>
                </c:pt>
                <c:pt idx="74">
                  <c:v>2232.0</c:v>
                </c:pt>
                <c:pt idx="75">
                  <c:v>-561.0</c:v>
                </c:pt>
                <c:pt idx="76">
                  <c:v>-169.0</c:v>
                </c:pt>
                <c:pt idx="77">
                  <c:v>1027.0</c:v>
                </c:pt>
                <c:pt idx="78">
                  <c:v>-378.0</c:v>
                </c:pt>
                <c:pt idx="79">
                  <c:v>2037.0</c:v>
                </c:pt>
                <c:pt idx="80">
                  <c:v>291.0</c:v>
                </c:pt>
                <c:pt idx="81">
                  <c:v>-1601.0</c:v>
                </c:pt>
                <c:pt idx="82">
                  <c:v>480.0</c:v>
                </c:pt>
                <c:pt idx="83">
                  <c:v>153.0</c:v>
                </c:pt>
                <c:pt idx="84">
                  <c:v>-399.0</c:v>
                </c:pt>
                <c:pt idx="85">
                  <c:v>2518.0</c:v>
                </c:pt>
                <c:pt idx="86">
                  <c:v>524.0</c:v>
                </c:pt>
                <c:pt idx="87">
                  <c:v>-518.0</c:v>
                </c:pt>
                <c:pt idx="88">
                  <c:v>775.0</c:v>
                </c:pt>
                <c:pt idx="89">
                  <c:v>1052.0</c:v>
                </c:pt>
                <c:pt idx="90">
                  <c:v>458.0</c:v>
                </c:pt>
                <c:pt idx="91">
                  <c:v>2847.0</c:v>
                </c:pt>
                <c:pt idx="92">
                  <c:v>1666.0</c:v>
                </c:pt>
                <c:pt idx="93">
                  <c:v>546.0</c:v>
                </c:pt>
                <c:pt idx="94">
                  <c:v>1622.0</c:v>
                </c:pt>
                <c:pt idx="95">
                  <c:v>1025.0</c:v>
                </c:pt>
                <c:pt idx="96">
                  <c:v>1182.0</c:v>
                </c:pt>
                <c:pt idx="97">
                  <c:v>2389.0</c:v>
                </c:pt>
                <c:pt idx="98">
                  <c:v>-627.0</c:v>
                </c:pt>
                <c:pt idx="99">
                  <c:v>517.0</c:v>
                </c:pt>
                <c:pt idx="100">
                  <c:v>1233.0</c:v>
                </c:pt>
                <c:pt idx="101">
                  <c:v>2177.0</c:v>
                </c:pt>
                <c:pt idx="102">
                  <c:v>1451.0</c:v>
                </c:pt>
                <c:pt idx="103">
                  <c:v>1603.0</c:v>
                </c:pt>
                <c:pt idx="104">
                  <c:v>-319.0</c:v>
                </c:pt>
                <c:pt idx="105">
                  <c:v>939.0</c:v>
                </c:pt>
                <c:pt idx="106">
                  <c:v>-271.0</c:v>
                </c:pt>
                <c:pt idx="107">
                  <c:v>1008.0</c:v>
                </c:pt>
                <c:pt idx="108">
                  <c:v>24.0</c:v>
                </c:pt>
                <c:pt idx="109">
                  <c:v>547.0</c:v>
                </c:pt>
                <c:pt idx="110">
                  <c:v>-309.0</c:v>
                </c:pt>
                <c:pt idx="111">
                  <c:v>162.0</c:v>
                </c:pt>
                <c:pt idx="112">
                  <c:v>-1642.0</c:v>
                </c:pt>
                <c:pt idx="113">
                  <c:v>-1165.0</c:v>
                </c:pt>
                <c:pt idx="114">
                  <c:v>1420.0</c:v>
                </c:pt>
                <c:pt idx="115">
                  <c:v>1510.0</c:v>
                </c:pt>
                <c:pt idx="116">
                  <c:v>-1305.0</c:v>
                </c:pt>
                <c:pt idx="117">
                  <c:v>405.0</c:v>
                </c:pt>
                <c:pt idx="118">
                  <c:v>1267.0</c:v>
                </c:pt>
                <c:pt idx="119">
                  <c:v>668.0</c:v>
                </c:pt>
                <c:pt idx="120">
                  <c:v>234.0</c:v>
                </c:pt>
                <c:pt idx="121">
                  <c:v>-922.0</c:v>
                </c:pt>
                <c:pt idx="122">
                  <c:v>744.0</c:v>
                </c:pt>
                <c:pt idx="123">
                  <c:v>2273.0</c:v>
                </c:pt>
                <c:pt idx="124">
                  <c:v>1232.0</c:v>
                </c:pt>
                <c:pt idx="125">
                  <c:v>-163.0</c:v>
                </c:pt>
                <c:pt idx="126">
                  <c:v>-841.0</c:v>
                </c:pt>
                <c:pt idx="127">
                  <c:v>426.0</c:v>
                </c:pt>
                <c:pt idx="128">
                  <c:v>1991.0</c:v>
                </c:pt>
                <c:pt idx="129">
                  <c:v>1660.0</c:v>
                </c:pt>
                <c:pt idx="130">
                  <c:v>1754.0</c:v>
                </c:pt>
                <c:pt idx="131">
                  <c:v>-708.0</c:v>
                </c:pt>
                <c:pt idx="132">
                  <c:v>-1612.0</c:v>
                </c:pt>
                <c:pt idx="133">
                  <c:v>2276.0</c:v>
                </c:pt>
                <c:pt idx="134">
                  <c:v>2656.0</c:v>
                </c:pt>
                <c:pt idx="135">
                  <c:v>-685.0</c:v>
                </c:pt>
                <c:pt idx="136">
                  <c:v>-1067.0</c:v>
                </c:pt>
                <c:pt idx="137">
                  <c:v>-1691.0</c:v>
                </c:pt>
                <c:pt idx="138">
                  <c:v>1542.0</c:v>
                </c:pt>
                <c:pt idx="139">
                  <c:v>1883.0</c:v>
                </c:pt>
                <c:pt idx="140">
                  <c:v>691.0</c:v>
                </c:pt>
                <c:pt idx="141">
                  <c:v>-721.0</c:v>
                </c:pt>
                <c:pt idx="142">
                  <c:v>-657.0</c:v>
                </c:pt>
                <c:pt idx="143">
                  <c:v>1008.0</c:v>
                </c:pt>
                <c:pt idx="144">
                  <c:v>-261.0</c:v>
                </c:pt>
                <c:pt idx="145">
                  <c:v>-180.0</c:v>
                </c:pt>
                <c:pt idx="146">
                  <c:v>2354.0</c:v>
                </c:pt>
                <c:pt idx="147">
                  <c:v>-174.0</c:v>
                </c:pt>
                <c:pt idx="148">
                  <c:v>-691.0</c:v>
                </c:pt>
                <c:pt idx="149">
                  <c:v>-832.0</c:v>
                </c:pt>
                <c:pt idx="150">
                  <c:v>-376.0</c:v>
                </c:pt>
                <c:pt idx="151">
                  <c:v>478.0</c:v>
                </c:pt>
                <c:pt idx="152">
                  <c:v>697.0</c:v>
                </c:pt>
                <c:pt idx="153">
                  <c:v>-1506.0</c:v>
                </c:pt>
                <c:pt idx="154">
                  <c:v>-104.0</c:v>
                </c:pt>
                <c:pt idx="155">
                  <c:v>1652.0</c:v>
                </c:pt>
                <c:pt idx="156">
                  <c:v>13.0</c:v>
                </c:pt>
                <c:pt idx="157">
                  <c:v>503.0</c:v>
                </c:pt>
                <c:pt idx="158">
                  <c:v>-493.0</c:v>
                </c:pt>
                <c:pt idx="159">
                  <c:v>-76.0</c:v>
                </c:pt>
                <c:pt idx="160">
                  <c:v>566.0</c:v>
                </c:pt>
                <c:pt idx="161">
                  <c:v>266.0</c:v>
                </c:pt>
                <c:pt idx="162">
                  <c:v>389.0</c:v>
                </c:pt>
                <c:pt idx="163">
                  <c:v>1502.0</c:v>
                </c:pt>
                <c:pt idx="164">
                  <c:v>727.0</c:v>
                </c:pt>
                <c:pt idx="165">
                  <c:v>-5.0</c:v>
                </c:pt>
                <c:pt idx="166">
                  <c:v>-10.0</c:v>
                </c:pt>
                <c:pt idx="167">
                  <c:v>1423.0</c:v>
                </c:pt>
                <c:pt idx="168">
                  <c:v>3001.0</c:v>
                </c:pt>
                <c:pt idx="169">
                  <c:v>789.0</c:v>
                </c:pt>
                <c:pt idx="170">
                  <c:v>170.0</c:v>
                </c:pt>
                <c:pt idx="171">
                  <c:v>576.0</c:v>
                </c:pt>
                <c:pt idx="172">
                  <c:v>1660.0</c:v>
                </c:pt>
                <c:pt idx="173">
                  <c:v>252.0</c:v>
                </c:pt>
                <c:pt idx="174">
                  <c:v>495.0</c:v>
                </c:pt>
                <c:pt idx="175">
                  <c:v>1407.0</c:v>
                </c:pt>
                <c:pt idx="176">
                  <c:v>3004.0</c:v>
                </c:pt>
                <c:pt idx="177">
                  <c:v>288.0</c:v>
                </c:pt>
                <c:pt idx="178">
                  <c:v>-1998.0</c:v>
                </c:pt>
                <c:pt idx="179">
                  <c:v>1613.0</c:v>
                </c:pt>
                <c:pt idx="180">
                  <c:v>2831.0</c:v>
                </c:pt>
                <c:pt idx="181">
                  <c:v>2192.0</c:v>
                </c:pt>
                <c:pt idx="182">
                  <c:v>1618.0</c:v>
                </c:pt>
                <c:pt idx="183">
                  <c:v>551.0</c:v>
                </c:pt>
                <c:pt idx="184">
                  <c:v>1371.0</c:v>
                </c:pt>
                <c:pt idx="185">
                  <c:v>1165.0</c:v>
                </c:pt>
                <c:pt idx="186">
                  <c:v>1286.0</c:v>
                </c:pt>
                <c:pt idx="187">
                  <c:v>628.0</c:v>
                </c:pt>
                <c:pt idx="188">
                  <c:v>698.0</c:v>
                </c:pt>
                <c:pt idx="189">
                  <c:v>1311.0</c:v>
                </c:pt>
                <c:pt idx="190">
                  <c:v>1384.0</c:v>
                </c:pt>
                <c:pt idx="191">
                  <c:v>-318.0</c:v>
                </c:pt>
                <c:pt idx="192">
                  <c:v>-784.0</c:v>
                </c:pt>
                <c:pt idx="193">
                  <c:v>-214.0</c:v>
                </c:pt>
                <c:pt idx="194">
                  <c:v>1813.0</c:v>
                </c:pt>
                <c:pt idx="195">
                  <c:v>1415.0</c:v>
                </c:pt>
                <c:pt idx="196">
                  <c:v>899.0</c:v>
                </c:pt>
                <c:pt idx="197">
                  <c:v>-1797.0</c:v>
                </c:pt>
                <c:pt idx="198">
                  <c:v>1477.0</c:v>
                </c:pt>
                <c:pt idx="199">
                  <c:v>1319.0</c:v>
                </c:pt>
                <c:pt idx="200">
                  <c:v>-808.0</c:v>
                </c:pt>
                <c:pt idx="201">
                  <c:v>-1190.0</c:v>
                </c:pt>
                <c:pt idx="202">
                  <c:v>2076.0</c:v>
                </c:pt>
                <c:pt idx="203">
                  <c:v>1217.0</c:v>
                </c:pt>
                <c:pt idx="204">
                  <c:v>-205.0</c:v>
                </c:pt>
                <c:pt idx="205">
                  <c:v>-1809.0</c:v>
                </c:pt>
                <c:pt idx="206">
                  <c:v>-1180.0</c:v>
                </c:pt>
                <c:pt idx="207">
                  <c:v>218.0</c:v>
                </c:pt>
                <c:pt idx="208">
                  <c:v>1431.0</c:v>
                </c:pt>
                <c:pt idx="209">
                  <c:v>632.0</c:v>
                </c:pt>
                <c:pt idx="210">
                  <c:v>319.0</c:v>
                </c:pt>
                <c:pt idx="211">
                  <c:v>793.0</c:v>
                </c:pt>
                <c:pt idx="212">
                  <c:v>-1120.0</c:v>
                </c:pt>
                <c:pt idx="213">
                  <c:v>369.0</c:v>
                </c:pt>
                <c:pt idx="214">
                  <c:v>282.0</c:v>
                </c:pt>
                <c:pt idx="215">
                  <c:v>2378.0</c:v>
                </c:pt>
                <c:pt idx="216">
                  <c:v>404.0</c:v>
                </c:pt>
                <c:pt idx="217">
                  <c:v>1089.0</c:v>
                </c:pt>
                <c:pt idx="218">
                  <c:v>-501.0</c:v>
                </c:pt>
                <c:pt idx="219">
                  <c:v>1231.0</c:v>
                </c:pt>
                <c:pt idx="220">
                  <c:v>1220.0</c:v>
                </c:pt>
                <c:pt idx="221">
                  <c:v>890.0</c:v>
                </c:pt>
                <c:pt idx="222">
                  <c:v>467.0</c:v>
                </c:pt>
                <c:pt idx="223">
                  <c:v>1545.0</c:v>
                </c:pt>
                <c:pt idx="224">
                  <c:v>42.0</c:v>
                </c:pt>
                <c:pt idx="225">
                  <c:v>1105.0</c:v>
                </c:pt>
                <c:pt idx="226">
                  <c:v>1628.0</c:v>
                </c:pt>
                <c:pt idx="227">
                  <c:v>298.0</c:v>
                </c:pt>
                <c:pt idx="228">
                  <c:v>1358.0</c:v>
                </c:pt>
                <c:pt idx="229">
                  <c:v>-760.0</c:v>
                </c:pt>
                <c:pt idx="230">
                  <c:v>-1556.0</c:v>
                </c:pt>
                <c:pt idx="231">
                  <c:v>125.0</c:v>
                </c:pt>
                <c:pt idx="232">
                  <c:v>362.0</c:v>
                </c:pt>
                <c:pt idx="233">
                  <c:v>723.0</c:v>
                </c:pt>
                <c:pt idx="234">
                  <c:v>-256.0</c:v>
                </c:pt>
                <c:pt idx="235">
                  <c:v>-1418.0</c:v>
                </c:pt>
                <c:pt idx="236">
                  <c:v>153.0</c:v>
                </c:pt>
                <c:pt idx="237">
                  <c:v>984.0</c:v>
                </c:pt>
                <c:pt idx="238">
                  <c:v>2217.0</c:v>
                </c:pt>
                <c:pt idx="239">
                  <c:v>1661.0</c:v>
                </c:pt>
                <c:pt idx="240">
                  <c:v>-316.0</c:v>
                </c:pt>
                <c:pt idx="241">
                  <c:v>1604.0</c:v>
                </c:pt>
                <c:pt idx="242">
                  <c:v>2416.0</c:v>
                </c:pt>
                <c:pt idx="243">
                  <c:v>1562.0</c:v>
                </c:pt>
                <c:pt idx="244">
                  <c:v>611.0</c:v>
                </c:pt>
                <c:pt idx="245">
                  <c:v>855.0</c:v>
                </c:pt>
                <c:pt idx="246">
                  <c:v>358.0</c:v>
                </c:pt>
                <c:pt idx="247">
                  <c:v>488.0</c:v>
                </c:pt>
                <c:pt idx="248">
                  <c:v>1343.0</c:v>
                </c:pt>
                <c:pt idx="249">
                  <c:v>-1319.0</c:v>
                </c:pt>
                <c:pt idx="250">
                  <c:v>-464.0</c:v>
                </c:pt>
                <c:pt idx="251">
                  <c:v>261.0</c:v>
                </c:pt>
                <c:pt idx="252">
                  <c:v>807.0</c:v>
                </c:pt>
                <c:pt idx="253">
                  <c:v>2036.0</c:v>
                </c:pt>
                <c:pt idx="254">
                  <c:v>-20.0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cn2ascii_i4_rec_col!$E$1</c:f>
              <c:strCache>
                <c:ptCount val="1"/>
                <c:pt idx="0">
                  <c:v>Q Sample</c:v>
                </c:pt>
              </c:strCache>
            </c:strRef>
          </c:tx>
          <c:spPr>
            <a:ln w="317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cn2ascii_i4_rec_col!$A$2:$A$256</c:f>
              <c:numCache>
                <c:formatCode>General</c:formatCode>
                <c:ptCount val="25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  <c:pt idx="174">
                  <c:v>175.0</c:v>
                </c:pt>
                <c:pt idx="175">
                  <c:v>176.0</c:v>
                </c:pt>
                <c:pt idx="176">
                  <c:v>177.0</c:v>
                </c:pt>
                <c:pt idx="177">
                  <c:v>178.0</c:v>
                </c:pt>
                <c:pt idx="178">
                  <c:v>179.0</c:v>
                </c:pt>
                <c:pt idx="179">
                  <c:v>180.0</c:v>
                </c:pt>
                <c:pt idx="180">
                  <c:v>181.0</c:v>
                </c:pt>
                <c:pt idx="181">
                  <c:v>182.0</c:v>
                </c:pt>
                <c:pt idx="182">
                  <c:v>183.0</c:v>
                </c:pt>
                <c:pt idx="183">
                  <c:v>184.0</c:v>
                </c:pt>
                <c:pt idx="184">
                  <c:v>185.0</c:v>
                </c:pt>
                <c:pt idx="185">
                  <c:v>186.0</c:v>
                </c:pt>
                <c:pt idx="186">
                  <c:v>187.0</c:v>
                </c:pt>
                <c:pt idx="187">
                  <c:v>188.0</c:v>
                </c:pt>
                <c:pt idx="188">
                  <c:v>189.0</c:v>
                </c:pt>
                <c:pt idx="189">
                  <c:v>190.0</c:v>
                </c:pt>
                <c:pt idx="190">
                  <c:v>191.0</c:v>
                </c:pt>
                <c:pt idx="191">
                  <c:v>192.0</c:v>
                </c:pt>
                <c:pt idx="192">
                  <c:v>193.0</c:v>
                </c:pt>
                <c:pt idx="193">
                  <c:v>194.0</c:v>
                </c:pt>
                <c:pt idx="194">
                  <c:v>195.0</c:v>
                </c:pt>
                <c:pt idx="195">
                  <c:v>196.0</c:v>
                </c:pt>
                <c:pt idx="196">
                  <c:v>197.0</c:v>
                </c:pt>
                <c:pt idx="197">
                  <c:v>198.0</c:v>
                </c:pt>
                <c:pt idx="198">
                  <c:v>199.0</c:v>
                </c:pt>
                <c:pt idx="199">
                  <c:v>200.0</c:v>
                </c:pt>
                <c:pt idx="200">
                  <c:v>201.0</c:v>
                </c:pt>
                <c:pt idx="201">
                  <c:v>202.0</c:v>
                </c:pt>
                <c:pt idx="202">
                  <c:v>203.0</c:v>
                </c:pt>
                <c:pt idx="203">
                  <c:v>204.0</c:v>
                </c:pt>
                <c:pt idx="204">
                  <c:v>205.0</c:v>
                </c:pt>
                <c:pt idx="205">
                  <c:v>206.0</c:v>
                </c:pt>
                <c:pt idx="206">
                  <c:v>207.0</c:v>
                </c:pt>
                <c:pt idx="207">
                  <c:v>208.0</c:v>
                </c:pt>
                <c:pt idx="208">
                  <c:v>209.0</c:v>
                </c:pt>
                <c:pt idx="209">
                  <c:v>210.0</c:v>
                </c:pt>
                <c:pt idx="210">
                  <c:v>211.0</c:v>
                </c:pt>
                <c:pt idx="211">
                  <c:v>212.0</c:v>
                </c:pt>
                <c:pt idx="212">
                  <c:v>213.0</c:v>
                </c:pt>
                <c:pt idx="213">
                  <c:v>214.0</c:v>
                </c:pt>
                <c:pt idx="214">
                  <c:v>215.0</c:v>
                </c:pt>
                <c:pt idx="215">
                  <c:v>216.0</c:v>
                </c:pt>
                <c:pt idx="216">
                  <c:v>217.0</c:v>
                </c:pt>
                <c:pt idx="217">
                  <c:v>218.0</c:v>
                </c:pt>
                <c:pt idx="218">
                  <c:v>219.0</c:v>
                </c:pt>
                <c:pt idx="219">
                  <c:v>220.0</c:v>
                </c:pt>
                <c:pt idx="220">
                  <c:v>221.0</c:v>
                </c:pt>
                <c:pt idx="221">
                  <c:v>222.0</c:v>
                </c:pt>
                <c:pt idx="222">
                  <c:v>223.0</c:v>
                </c:pt>
                <c:pt idx="223">
                  <c:v>224.0</c:v>
                </c:pt>
                <c:pt idx="224">
                  <c:v>225.0</c:v>
                </c:pt>
                <c:pt idx="225">
                  <c:v>226.0</c:v>
                </c:pt>
                <c:pt idx="226">
                  <c:v>227.0</c:v>
                </c:pt>
                <c:pt idx="227">
                  <c:v>228.0</c:v>
                </c:pt>
                <c:pt idx="228">
                  <c:v>229.0</c:v>
                </c:pt>
                <c:pt idx="229">
                  <c:v>230.0</c:v>
                </c:pt>
                <c:pt idx="230">
                  <c:v>231.0</c:v>
                </c:pt>
                <c:pt idx="231">
                  <c:v>232.0</c:v>
                </c:pt>
                <c:pt idx="232">
                  <c:v>233.0</c:v>
                </c:pt>
                <c:pt idx="233">
                  <c:v>234.0</c:v>
                </c:pt>
                <c:pt idx="234">
                  <c:v>235.0</c:v>
                </c:pt>
                <c:pt idx="235">
                  <c:v>236.0</c:v>
                </c:pt>
                <c:pt idx="236">
                  <c:v>237.0</c:v>
                </c:pt>
                <c:pt idx="237">
                  <c:v>238.0</c:v>
                </c:pt>
                <c:pt idx="238">
                  <c:v>239.0</c:v>
                </c:pt>
                <c:pt idx="239">
                  <c:v>240.0</c:v>
                </c:pt>
                <c:pt idx="240">
                  <c:v>241.0</c:v>
                </c:pt>
                <c:pt idx="241">
                  <c:v>242.0</c:v>
                </c:pt>
                <c:pt idx="242">
                  <c:v>243.0</c:v>
                </c:pt>
                <c:pt idx="243">
                  <c:v>244.0</c:v>
                </c:pt>
                <c:pt idx="244">
                  <c:v>245.0</c:v>
                </c:pt>
                <c:pt idx="245">
                  <c:v>246.0</c:v>
                </c:pt>
                <c:pt idx="246">
                  <c:v>247.0</c:v>
                </c:pt>
                <c:pt idx="247">
                  <c:v>248.0</c:v>
                </c:pt>
                <c:pt idx="248">
                  <c:v>249.0</c:v>
                </c:pt>
                <c:pt idx="249">
                  <c:v>250.0</c:v>
                </c:pt>
                <c:pt idx="250">
                  <c:v>251.0</c:v>
                </c:pt>
                <c:pt idx="251">
                  <c:v>252.0</c:v>
                </c:pt>
                <c:pt idx="252">
                  <c:v>253.0</c:v>
                </c:pt>
                <c:pt idx="253">
                  <c:v>254.0</c:v>
                </c:pt>
                <c:pt idx="254">
                  <c:v>255.0</c:v>
                </c:pt>
              </c:numCache>
            </c:numRef>
          </c:xVal>
          <c:yVal>
            <c:numRef>
              <c:f>cn2ascii_i4_rec_col!$E$2:$E$256</c:f>
              <c:numCache>
                <c:formatCode>General</c:formatCode>
                <c:ptCount val="255"/>
                <c:pt idx="0">
                  <c:v>-576.0</c:v>
                </c:pt>
                <c:pt idx="1">
                  <c:v>-619.0</c:v>
                </c:pt>
                <c:pt idx="2">
                  <c:v>186.0</c:v>
                </c:pt>
                <c:pt idx="3">
                  <c:v>987.0</c:v>
                </c:pt>
                <c:pt idx="4">
                  <c:v>1326.0</c:v>
                </c:pt>
                <c:pt idx="5">
                  <c:v>490.0</c:v>
                </c:pt>
                <c:pt idx="6">
                  <c:v>-60.0</c:v>
                </c:pt>
                <c:pt idx="7">
                  <c:v>248.0</c:v>
                </c:pt>
                <c:pt idx="8">
                  <c:v>443.0</c:v>
                </c:pt>
                <c:pt idx="9">
                  <c:v>299.0</c:v>
                </c:pt>
                <c:pt idx="10">
                  <c:v>206.0</c:v>
                </c:pt>
                <c:pt idx="11">
                  <c:v>218.0</c:v>
                </c:pt>
                <c:pt idx="12">
                  <c:v>-377.0</c:v>
                </c:pt>
                <c:pt idx="13">
                  <c:v>-47.0</c:v>
                </c:pt>
                <c:pt idx="14">
                  <c:v>805.0</c:v>
                </c:pt>
                <c:pt idx="15">
                  <c:v>1061.0</c:v>
                </c:pt>
                <c:pt idx="16">
                  <c:v>322.0</c:v>
                </c:pt>
                <c:pt idx="17">
                  <c:v>725.0</c:v>
                </c:pt>
                <c:pt idx="18">
                  <c:v>655.0</c:v>
                </c:pt>
                <c:pt idx="19">
                  <c:v>1256.0</c:v>
                </c:pt>
                <c:pt idx="20">
                  <c:v>1097.0</c:v>
                </c:pt>
                <c:pt idx="21">
                  <c:v>-200.0</c:v>
                </c:pt>
                <c:pt idx="22">
                  <c:v>-716.0</c:v>
                </c:pt>
                <c:pt idx="23">
                  <c:v>777.0</c:v>
                </c:pt>
                <c:pt idx="24">
                  <c:v>1031.0</c:v>
                </c:pt>
                <c:pt idx="25">
                  <c:v>1258.0</c:v>
                </c:pt>
                <c:pt idx="26">
                  <c:v>178.0</c:v>
                </c:pt>
                <c:pt idx="27">
                  <c:v>28.0</c:v>
                </c:pt>
                <c:pt idx="28">
                  <c:v>217.0</c:v>
                </c:pt>
                <c:pt idx="29">
                  <c:v>1131.0</c:v>
                </c:pt>
                <c:pt idx="30">
                  <c:v>1638.0</c:v>
                </c:pt>
                <c:pt idx="31">
                  <c:v>937.0</c:v>
                </c:pt>
                <c:pt idx="32">
                  <c:v>684.0</c:v>
                </c:pt>
                <c:pt idx="33">
                  <c:v>-620.0</c:v>
                </c:pt>
                <c:pt idx="34">
                  <c:v>-11.0</c:v>
                </c:pt>
                <c:pt idx="35">
                  <c:v>-54.0</c:v>
                </c:pt>
                <c:pt idx="36">
                  <c:v>305.0</c:v>
                </c:pt>
                <c:pt idx="37">
                  <c:v>510.0</c:v>
                </c:pt>
                <c:pt idx="38">
                  <c:v>1290.0</c:v>
                </c:pt>
                <c:pt idx="39">
                  <c:v>1027.0</c:v>
                </c:pt>
                <c:pt idx="40">
                  <c:v>551.0</c:v>
                </c:pt>
                <c:pt idx="41">
                  <c:v>-174.0</c:v>
                </c:pt>
                <c:pt idx="42">
                  <c:v>-579.0</c:v>
                </c:pt>
                <c:pt idx="43">
                  <c:v>541.0</c:v>
                </c:pt>
                <c:pt idx="44">
                  <c:v>1054.0</c:v>
                </c:pt>
                <c:pt idx="45">
                  <c:v>752.0</c:v>
                </c:pt>
                <c:pt idx="46">
                  <c:v>197.0</c:v>
                </c:pt>
                <c:pt idx="47">
                  <c:v>405.0</c:v>
                </c:pt>
                <c:pt idx="48">
                  <c:v>357.0</c:v>
                </c:pt>
                <c:pt idx="49">
                  <c:v>784.0</c:v>
                </c:pt>
                <c:pt idx="50">
                  <c:v>938.0</c:v>
                </c:pt>
                <c:pt idx="51">
                  <c:v>509.0</c:v>
                </c:pt>
                <c:pt idx="52">
                  <c:v>1594.0</c:v>
                </c:pt>
                <c:pt idx="53">
                  <c:v>965.0</c:v>
                </c:pt>
                <c:pt idx="54">
                  <c:v>631.0</c:v>
                </c:pt>
                <c:pt idx="55">
                  <c:v>-189.0</c:v>
                </c:pt>
                <c:pt idx="56">
                  <c:v>41.0</c:v>
                </c:pt>
                <c:pt idx="57">
                  <c:v>545.0</c:v>
                </c:pt>
                <c:pt idx="58">
                  <c:v>562.0</c:v>
                </c:pt>
                <c:pt idx="59">
                  <c:v>571.0</c:v>
                </c:pt>
                <c:pt idx="60">
                  <c:v>-219.0</c:v>
                </c:pt>
                <c:pt idx="61">
                  <c:v>323.0</c:v>
                </c:pt>
                <c:pt idx="62">
                  <c:v>796.0</c:v>
                </c:pt>
                <c:pt idx="63">
                  <c:v>1118.0</c:v>
                </c:pt>
                <c:pt idx="64">
                  <c:v>-221.0</c:v>
                </c:pt>
                <c:pt idx="65">
                  <c:v>958.0</c:v>
                </c:pt>
                <c:pt idx="66">
                  <c:v>558.0</c:v>
                </c:pt>
                <c:pt idx="67">
                  <c:v>1523.0</c:v>
                </c:pt>
                <c:pt idx="68">
                  <c:v>773.0</c:v>
                </c:pt>
                <c:pt idx="69">
                  <c:v>583.0</c:v>
                </c:pt>
                <c:pt idx="70">
                  <c:v>-27.0</c:v>
                </c:pt>
                <c:pt idx="71">
                  <c:v>499.0</c:v>
                </c:pt>
                <c:pt idx="72">
                  <c:v>414.0</c:v>
                </c:pt>
                <c:pt idx="73">
                  <c:v>680.0</c:v>
                </c:pt>
                <c:pt idx="74">
                  <c:v>1149.0</c:v>
                </c:pt>
                <c:pt idx="75">
                  <c:v>1238.0</c:v>
                </c:pt>
                <c:pt idx="76">
                  <c:v>257.0</c:v>
                </c:pt>
                <c:pt idx="77">
                  <c:v>453.0</c:v>
                </c:pt>
                <c:pt idx="78">
                  <c:v>9.0</c:v>
                </c:pt>
                <c:pt idx="79">
                  <c:v>719.0</c:v>
                </c:pt>
                <c:pt idx="80">
                  <c:v>1513.0</c:v>
                </c:pt>
                <c:pt idx="81">
                  <c:v>1444.0</c:v>
                </c:pt>
                <c:pt idx="82">
                  <c:v>70.0</c:v>
                </c:pt>
                <c:pt idx="83">
                  <c:v>9.0</c:v>
                </c:pt>
                <c:pt idx="84">
                  <c:v>-536.0</c:v>
                </c:pt>
                <c:pt idx="85">
                  <c:v>53.0</c:v>
                </c:pt>
                <c:pt idx="86">
                  <c:v>831.0</c:v>
                </c:pt>
                <c:pt idx="87">
                  <c:v>1730.0</c:v>
                </c:pt>
                <c:pt idx="88">
                  <c:v>1318.0</c:v>
                </c:pt>
                <c:pt idx="89">
                  <c:v>811.0</c:v>
                </c:pt>
                <c:pt idx="90">
                  <c:v>519.0</c:v>
                </c:pt>
                <c:pt idx="91">
                  <c:v>189.0</c:v>
                </c:pt>
                <c:pt idx="92">
                  <c:v>238.0</c:v>
                </c:pt>
                <c:pt idx="93">
                  <c:v>1034.0</c:v>
                </c:pt>
                <c:pt idx="94">
                  <c:v>600.0</c:v>
                </c:pt>
                <c:pt idx="95">
                  <c:v>998.0</c:v>
                </c:pt>
                <c:pt idx="96">
                  <c:v>901.0</c:v>
                </c:pt>
                <c:pt idx="97">
                  <c:v>777.0</c:v>
                </c:pt>
                <c:pt idx="98">
                  <c:v>1094.0</c:v>
                </c:pt>
                <c:pt idx="99">
                  <c:v>252.0</c:v>
                </c:pt>
                <c:pt idx="100">
                  <c:v>-301.0</c:v>
                </c:pt>
                <c:pt idx="101">
                  <c:v>704.0</c:v>
                </c:pt>
                <c:pt idx="102">
                  <c:v>1076.0</c:v>
                </c:pt>
                <c:pt idx="103">
                  <c:v>1349.0</c:v>
                </c:pt>
                <c:pt idx="104">
                  <c:v>397.0</c:v>
                </c:pt>
                <c:pt idx="105">
                  <c:v>522.0</c:v>
                </c:pt>
                <c:pt idx="106">
                  <c:v>-661.0</c:v>
                </c:pt>
                <c:pt idx="107">
                  <c:v>789.0</c:v>
                </c:pt>
                <c:pt idx="108">
                  <c:v>-238.0</c:v>
                </c:pt>
                <c:pt idx="109">
                  <c:v>468.0</c:v>
                </c:pt>
                <c:pt idx="110">
                  <c:v>880.0</c:v>
                </c:pt>
                <c:pt idx="111">
                  <c:v>596.0</c:v>
                </c:pt>
                <c:pt idx="112">
                  <c:v>-532.0</c:v>
                </c:pt>
                <c:pt idx="113">
                  <c:v>121.0</c:v>
                </c:pt>
                <c:pt idx="114">
                  <c:v>-260.0</c:v>
                </c:pt>
                <c:pt idx="115">
                  <c:v>988.0</c:v>
                </c:pt>
                <c:pt idx="116">
                  <c:v>1504.0</c:v>
                </c:pt>
                <c:pt idx="117">
                  <c:v>926.0</c:v>
                </c:pt>
                <c:pt idx="118">
                  <c:v>87.0</c:v>
                </c:pt>
                <c:pt idx="119">
                  <c:v>596.0</c:v>
                </c:pt>
                <c:pt idx="120">
                  <c:v>467.0</c:v>
                </c:pt>
                <c:pt idx="121">
                  <c:v>-68.0</c:v>
                </c:pt>
                <c:pt idx="122">
                  <c:v>-50.0</c:v>
                </c:pt>
                <c:pt idx="123">
                  <c:v>695.0</c:v>
                </c:pt>
                <c:pt idx="124">
                  <c:v>1599.0</c:v>
                </c:pt>
                <c:pt idx="125">
                  <c:v>1528.0</c:v>
                </c:pt>
                <c:pt idx="126">
                  <c:v>405.0</c:v>
                </c:pt>
                <c:pt idx="127">
                  <c:v>-560.0</c:v>
                </c:pt>
                <c:pt idx="128">
                  <c:v>302.0</c:v>
                </c:pt>
                <c:pt idx="129">
                  <c:v>832.0</c:v>
                </c:pt>
                <c:pt idx="130">
                  <c:v>2012.0</c:v>
                </c:pt>
                <c:pt idx="131">
                  <c:v>1210.0</c:v>
                </c:pt>
                <c:pt idx="132">
                  <c:v>-117.0</c:v>
                </c:pt>
                <c:pt idx="133">
                  <c:v>-1079.0</c:v>
                </c:pt>
                <c:pt idx="134">
                  <c:v>578.0</c:v>
                </c:pt>
                <c:pt idx="135">
                  <c:v>1676.0</c:v>
                </c:pt>
                <c:pt idx="136">
                  <c:v>1025.0</c:v>
                </c:pt>
                <c:pt idx="137">
                  <c:v>-439.0</c:v>
                </c:pt>
                <c:pt idx="138">
                  <c:v>-197.0</c:v>
                </c:pt>
                <c:pt idx="139">
                  <c:v>213.0</c:v>
                </c:pt>
                <c:pt idx="140">
                  <c:v>1098.0</c:v>
                </c:pt>
                <c:pt idx="141">
                  <c:v>319.0</c:v>
                </c:pt>
                <c:pt idx="142">
                  <c:v>497.0</c:v>
                </c:pt>
                <c:pt idx="143">
                  <c:v>737.0</c:v>
                </c:pt>
                <c:pt idx="144">
                  <c:v>762.0</c:v>
                </c:pt>
                <c:pt idx="145">
                  <c:v>422.0</c:v>
                </c:pt>
                <c:pt idx="146">
                  <c:v>418.0</c:v>
                </c:pt>
                <c:pt idx="147">
                  <c:v>61.0</c:v>
                </c:pt>
                <c:pt idx="148">
                  <c:v>-89.0</c:v>
                </c:pt>
                <c:pt idx="149">
                  <c:v>506.0</c:v>
                </c:pt>
                <c:pt idx="150">
                  <c:v>342.0</c:v>
                </c:pt>
                <c:pt idx="151">
                  <c:v>115.0</c:v>
                </c:pt>
                <c:pt idx="152">
                  <c:v>1278.0</c:v>
                </c:pt>
                <c:pt idx="153">
                  <c:v>375.0</c:v>
                </c:pt>
                <c:pt idx="154">
                  <c:v>380.0</c:v>
                </c:pt>
                <c:pt idx="155">
                  <c:v>-435.0</c:v>
                </c:pt>
                <c:pt idx="156">
                  <c:v>267.0</c:v>
                </c:pt>
                <c:pt idx="157">
                  <c:v>491.0</c:v>
                </c:pt>
                <c:pt idx="158">
                  <c:v>1162.0</c:v>
                </c:pt>
                <c:pt idx="159">
                  <c:v>774.0</c:v>
                </c:pt>
                <c:pt idx="160">
                  <c:v>222.0</c:v>
                </c:pt>
                <c:pt idx="161">
                  <c:v>964.0</c:v>
                </c:pt>
                <c:pt idx="162">
                  <c:v>-511.0</c:v>
                </c:pt>
                <c:pt idx="163">
                  <c:v>704.0</c:v>
                </c:pt>
                <c:pt idx="164">
                  <c:v>1461.0</c:v>
                </c:pt>
                <c:pt idx="165">
                  <c:v>1847.0</c:v>
                </c:pt>
                <c:pt idx="166">
                  <c:v>214.0</c:v>
                </c:pt>
                <c:pt idx="167">
                  <c:v>518.0</c:v>
                </c:pt>
                <c:pt idx="168">
                  <c:v>861.0</c:v>
                </c:pt>
                <c:pt idx="169">
                  <c:v>901.0</c:v>
                </c:pt>
                <c:pt idx="170">
                  <c:v>859.0</c:v>
                </c:pt>
                <c:pt idx="171">
                  <c:v>-353.0</c:v>
                </c:pt>
                <c:pt idx="172">
                  <c:v>865.0</c:v>
                </c:pt>
                <c:pt idx="173">
                  <c:v>898.0</c:v>
                </c:pt>
                <c:pt idx="174">
                  <c:v>420.0</c:v>
                </c:pt>
                <c:pt idx="175">
                  <c:v>-141.0</c:v>
                </c:pt>
                <c:pt idx="176">
                  <c:v>952.0</c:v>
                </c:pt>
                <c:pt idx="177">
                  <c:v>1050.0</c:v>
                </c:pt>
                <c:pt idx="178">
                  <c:v>845.0</c:v>
                </c:pt>
                <c:pt idx="179">
                  <c:v>786.0</c:v>
                </c:pt>
                <c:pt idx="180">
                  <c:v>100.0</c:v>
                </c:pt>
                <c:pt idx="181">
                  <c:v>836.0</c:v>
                </c:pt>
                <c:pt idx="182">
                  <c:v>1436.0</c:v>
                </c:pt>
                <c:pt idx="183">
                  <c:v>1123.0</c:v>
                </c:pt>
                <c:pt idx="184">
                  <c:v>331.0</c:v>
                </c:pt>
                <c:pt idx="185">
                  <c:v>708.0</c:v>
                </c:pt>
                <c:pt idx="186">
                  <c:v>654.0</c:v>
                </c:pt>
                <c:pt idx="187">
                  <c:v>805.0</c:v>
                </c:pt>
                <c:pt idx="188">
                  <c:v>436.0</c:v>
                </c:pt>
                <c:pt idx="189">
                  <c:v>-346.0</c:v>
                </c:pt>
                <c:pt idx="190">
                  <c:v>366.0</c:v>
                </c:pt>
                <c:pt idx="191">
                  <c:v>394.0</c:v>
                </c:pt>
                <c:pt idx="192">
                  <c:v>389.0</c:v>
                </c:pt>
                <c:pt idx="193">
                  <c:v>-60.0</c:v>
                </c:pt>
                <c:pt idx="194">
                  <c:v>772.0</c:v>
                </c:pt>
                <c:pt idx="195">
                  <c:v>1018.0</c:v>
                </c:pt>
                <c:pt idx="196">
                  <c:v>1050.0</c:v>
                </c:pt>
                <c:pt idx="197">
                  <c:v>31.0</c:v>
                </c:pt>
                <c:pt idx="198">
                  <c:v>-54.0</c:v>
                </c:pt>
                <c:pt idx="199">
                  <c:v>-88.0</c:v>
                </c:pt>
                <c:pt idx="200">
                  <c:v>1110.0</c:v>
                </c:pt>
                <c:pt idx="201">
                  <c:v>243.0</c:v>
                </c:pt>
                <c:pt idx="202">
                  <c:v>483.0</c:v>
                </c:pt>
                <c:pt idx="203">
                  <c:v>259.0</c:v>
                </c:pt>
                <c:pt idx="204">
                  <c:v>1571.0</c:v>
                </c:pt>
                <c:pt idx="205">
                  <c:v>291.0</c:v>
                </c:pt>
                <c:pt idx="206">
                  <c:v>-198.0</c:v>
                </c:pt>
                <c:pt idx="207">
                  <c:v>-494.0</c:v>
                </c:pt>
                <c:pt idx="208">
                  <c:v>427.0</c:v>
                </c:pt>
                <c:pt idx="209">
                  <c:v>1221.0</c:v>
                </c:pt>
                <c:pt idx="210">
                  <c:v>834.0</c:v>
                </c:pt>
                <c:pt idx="211">
                  <c:v>831.0</c:v>
                </c:pt>
                <c:pt idx="212">
                  <c:v>766.0</c:v>
                </c:pt>
                <c:pt idx="213">
                  <c:v>132.0</c:v>
                </c:pt>
                <c:pt idx="214">
                  <c:v>-247.0</c:v>
                </c:pt>
                <c:pt idx="215">
                  <c:v>1313.0</c:v>
                </c:pt>
                <c:pt idx="216">
                  <c:v>766.0</c:v>
                </c:pt>
                <c:pt idx="217">
                  <c:v>999.0</c:v>
                </c:pt>
                <c:pt idx="218">
                  <c:v>121.0</c:v>
                </c:pt>
                <c:pt idx="219">
                  <c:v>669.0</c:v>
                </c:pt>
                <c:pt idx="220">
                  <c:v>-403.0</c:v>
                </c:pt>
                <c:pt idx="221">
                  <c:v>1704.0</c:v>
                </c:pt>
                <c:pt idx="222">
                  <c:v>1541.0</c:v>
                </c:pt>
                <c:pt idx="223">
                  <c:v>1737.0</c:v>
                </c:pt>
                <c:pt idx="224">
                  <c:v>777.0</c:v>
                </c:pt>
                <c:pt idx="225">
                  <c:v>-130.0</c:v>
                </c:pt>
                <c:pt idx="226">
                  <c:v>-936.0</c:v>
                </c:pt>
                <c:pt idx="227">
                  <c:v>339.0</c:v>
                </c:pt>
                <c:pt idx="228">
                  <c:v>896.0</c:v>
                </c:pt>
                <c:pt idx="229">
                  <c:v>474.0</c:v>
                </c:pt>
                <c:pt idx="230">
                  <c:v>1394.0</c:v>
                </c:pt>
                <c:pt idx="231">
                  <c:v>-687.0</c:v>
                </c:pt>
                <c:pt idx="232">
                  <c:v>-306.0</c:v>
                </c:pt>
                <c:pt idx="233">
                  <c:v>23.0</c:v>
                </c:pt>
                <c:pt idx="234">
                  <c:v>890.0</c:v>
                </c:pt>
                <c:pt idx="235">
                  <c:v>203.0</c:v>
                </c:pt>
                <c:pt idx="236">
                  <c:v>565.0</c:v>
                </c:pt>
                <c:pt idx="237">
                  <c:v>468.0</c:v>
                </c:pt>
                <c:pt idx="238">
                  <c:v>946.0</c:v>
                </c:pt>
                <c:pt idx="239">
                  <c:v>1703.0</c:v>
                </c:pt>
                <c:pt idx="240">
                  <c:v>623.0</c:v>
                </c:pt>
                <c:pt idx="241">
                  <c:v>108.0</c:v>
                </c:pt>
                <c:pt idx="242">
                  <c:v>750.0</c:v>
                </c:pt>
                <c:pt idx="243">
                  <c:v>1091.0</c:v>
                </c:pt>
                <c:pt idx="244">
                  <c:v>1382.0</c:v>
                </c:pt>
                <c:pt idx="245">
                  <c:v>551.0</c:v>
                </c:pt>
                <c:pt idx="246">
                  <c:v>-761.0</c:v>
                </c:pt>
                <c:pt idx="247">
                  <c:v>-43.0</c:v>
                </c:pt>
                <c:pt idx="248">
                  <c:v>732.0</c:v>
                </c:pt>
                <c:pt idx="249">
                  <c:v>621.0</c:v>
                </c:pt>
                <c:pt idx="250">
                  <c:v>774.0</c:v>
                </c:pt>
                <c:pt idx="251">
                  <c:v>585.0</c:v>
                </c:pt>
                <c:pt idx="252">
                  <c:v>1175.0</c:v>
                </c:pt>
                <c:pt idx="253">
                  <c:v>826.0</c:v>
                </c:pt>
                <c:pt idx="254">
                  <c:v>1072.0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4598480"/>
        <c:axId val="-2104595088"/>
      </c:scatterChart>
      <c:valAx>
        <c:axId val="-21045984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4595088"/>
        <c:crosses val="autoZero"/>
        <c:crossBetween val="midCat"/>
      </c:valAx>
      <c:valAx>
        <c:axId val="-2104595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4598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i^2+Q^2: Orbiter, Rec 100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cn2ascii_i4_rec_col!$F$1</c:f>
              <c:strCache>
                <c:ptCount val="1"/>
                <c:pt idx="0">
                  <c:v>i^2+Q^2</c:v>
                </c:pt>
              </c:strCache>
            </c:strRef>
          </c:tx>
          <c:spPr>
            <a:ln w="317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cn2ascii_i4_rec_col!$A$2:$A$256</c:f>
              <c:numCache>
                <c:formatCode>General</c:formatCode>
                <c:ptCount val="255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  <c:pt idx="113">
                  <c:v>114.0</c:v>
                </c:pt>
                <c:pt idx="114">
                  <c:v>115.0</c:v>
                </c:pt>
                <c:pt idx="115">
                  <c:v>116.0</c:v>
                </c:pt>
                <c:pt idx="116">
                  <c:v>117.0</c:v>
                </c:pt>
                <c:pt idx="117">
                  <c:v>118.0</c:v>
                </c:pt>
                <c:pt idx="118">
                  <c:v>119.0</c:v>
                </c:pt>
                <c:pt idx="119">
                  <c:v>120.0</c:v>
                </c:pt>
                <c:pt idx="120">
                  <c:v>121.0</c:v>
                </c:pt>
                <c:pt idx="121">
                  <c:v>122.0</c:v>
                </c:pt>
                <c:pt idx="122">
                  <c:v>123.0</c:v>
                </c:pt>
                <c:pt idx="123">
                  <c:v>124.0</c:v>
                </c:pt>
                <c:pt idx="124">
                  <c:v>125.0</c:v>
                </c:pt>
                <c:pt idx="125">
                  <c:v>126.0</c:v>
                </c:pt>
                <c:pt idx="126">
                  <c:v>127.0</c:v>
                </c:pt>
                <c:pt idx="127">
                  <c:v>128.0</c:v>
                </c:pt>
                <c:pt idx="128">
                  <c:v>129.0</c:v>
                </c:pt>
                <c:pt idx="129">
                  <c:v>130.0</c:v>
                </c:pt>
                <c:pt idx="130">
                  <c:v>131.0</c:v>
                </c:pt>
                <c:pt idx="131">
                  <c:v>132.0</c:v>
                </c:pt>
                <c:pt idx="132">
                  <c:v>133.0</c:v>
                </c:pt>
                <c:pt idx="133">
                  <c:v>134.0</c:v>
                </c:pt>
                <c:pt idx="134">
                  <c:v>135.0</c:v>
                </c:pt>
                <c:pt idx="135">
                  <c:v>136.0</c:v>
                </c:pt>
                <c:pt idx="136">
                  <c:v>137.0</c:v>
                </c:pt>
                <c:pt idx="137">
                  <c:v>138.0</c:v>
                </c:pt>
                <c:pt idx="138">
                  <c:v>139.0</c:v>
                </c:pt>
                <c:pt idx="139">
                  <c:v>140.0</c:v>
                </c:pt>
                <c:pt idx="140">
                  <c:v>141.0</c:v>
                </c:pt>
                <c:pt idx="141">
                  <c:v>142.0</c:v>
                </c:pt>
                <c:pt idx="142">
                  <c:v>143.0</c:v>
                </c:pt>
                <c:pt idx="143">
                  <c:v>144.0</c:v>
                </c:pt>
                <c:pt idx="144">
                  <c:v>145.0</c:v>
                </c:pt>
                <c:pt idx="145">
                  <c:v>146.0</c:v>
                </c:pt>
                <c:pt idx="146">
                  <c:v>147.0</c:v>
                </c:pt>
                <c:pt idx="147">
                  <c:v>148.0</c:v>
                </c:pt>
                <c:pt idx="148">
                  <c:v>149.0</c:v>
                </c:pt>
                <c:pt idx="149">
                  <c:v>150.0</c:v>
                </c:pt>
                <c:pt idx="150">
                  <c:v>151.0</c:v>
                </c:pt>
                <c:pt idx="151">
                  <c:v>152.0</c:v>
                </c:pt>
                <c:pt idx="152">
                  <c:v>153.0</c:v>
                </c:pt>
                <c:pt idx="153">
                  <c:v>154.0</c:v>
                </c:pt>
                <c:pt idx="154">
                  <c:v>155.0</c:v>
                </c:pt>
                <c:pt idx="155">
                  <c:v>156.0</c:v>
                </c:pt>
                <c:pt idx="156">
                  <c:v>157.0</c:v>
                </c:pt>
                <c:pt idx="157">
                  <c:v>158.0</c:v>
                </c:pt>
                <c:pt idx="158">
                  <c:v>159.0</c:v>
                </c:pt>
                <c:pt idx="159">
                  <c:v>160.0</c:v>
                </c:pt>
                <c:pt idx="160">
                  <c:v>161.0</c:v>
                </c:pt>
                <c:pt idx="161">
                  <c:v>162.0</c:v>
                </c:pt>
                <c:pt idx="162">
                  <c:v>163.0</c:v>
                </c:pt>
                <c:pt idx="163">
                  <c:v>164.0</c:v>
                </c:pt>
                <c:pt idx="164">
                  <c:v>165.0</c:v>
                </c:pt>
                <c:pt idx="165">
                  <c:v>166.0</c:v>
                </c:pt>
                <c:pt idx="166">
                  <c:v>167.0</c:v>
                </c:pt>
                <c:pt idx="167">
                  <c:v>168.0</c:v>
                </c:pt>
                <c:pt idx="168">
                  <c:v>169.0</c:v>
                </c:pt>
                <c:pt idx="169">
                  <c:v>170.0</c:v>
                </c:pt>
                <c:pt idx="170">
                  <c:v>171.0</c:v>
                </c:pt>
                <c:pt idx="171">
                  <c:v>172.0</c:v>
                </c:pt>
                <c:pt idx="172">
                  <c:v>173.0</c:v>
                </c:pt>
                <c:pt idx="173">
                  <c:v>174.0</c:v>
                </c:pt>
                <c:pt idx="174">
                  <c:v>175.0</c:v>
                </c:pt>
                <c:pt idx="175">
                  <c:v>176.0</c:v>
                </c:pt>
                <c:pt idx="176">
                  <c:v>177.0</c:v>
                </c:pt>
                <c:pt idx="177">
                  <c:v>178.0</c:v>
                </c:pt>
                <c:pt idx="178">
                  <c:v>179.0</c:v>
                </c:pt>
                <c:pt idx="179">
                  <c:v>180.0</c:v>
                </c:pt>
                <c:pt idx="180">
                  <c:v>181.0</c:v>
                </c:pt>
                <c:pt idx="181">
                  <c:v>182.0</c:v>
                </c:pt>
                <c:pt idx="182">
                  <c:v>183.0</c:v>
                </c:pt>
                <c:pt idx="183">
                  <c:v>184.0</c:v>
                </c:pt>
                <c:pt idx="184">
                  <c:v>185.0</c:v>
                </c:pt>
                <c:pt idx="185">
                  <c:v>186.0</c:v>
                </c:pt>
                <c:pt idx="186">
                  <c:v>187.0</c:v>
                </c:pt>
                <c:pt idx="187">
                  <c:v>188.0</c:v>
                </c:pt>
                <c:pt idx="188">
                  <c:v>189.0</c:v>
                </c:pt>
                <c:pt idx="189">
                  <c:v>190.0</c:v>
                </c:pt>
                <c:pt idx="190">
                  <c:v>191.0</c:v>
                </c:pt>
                <c:pt idx="191">
                  <c:v>192.0</c:v>
                </c:pt>
                <c:pt idx="192">
                  <c:v>193.0</c:v>
                </c:pt>
                <c:pt idx="193">
                  <c:v>194.0</c:v>
                </c:pt>
                <c:pt idx="194">
                  <c:v>195.0</c:v>
                </c:pt>
                <c:pt idx="195">
                  <c:v>196.0</c:v>
                </c:pt>
                <c:pt idx="196">
                  <c:v>197.0</c:v>
                </c:pt>
                <c:pt idx="197">
                  <c:v>198.0</c:v>
                </c:pt>
                <c:pt idx="198">
                  <c:v>199.0</c:v>
                </c:pt>
                <c:pt idx="199">
                  <c:v>200.0</c:v>
                </c:pt>
                <c:pt idx="200">
                  <c:v>201.0</c:v>
                </c:pt>
                <c:pt idx="201">
                  <c:v>202.0</c:v>
                </c:pt>
                <c:pt idx="202">
                  <c:v>203.0</c:v>
                </c:pt>
                <c:pt idx="203">
                  <c:v>204.0</c:v>
                </c:pt>
                <c:pt idx="204">
                  <c:v>205.0</c:v>
                </c:pt>
                <c:pt idx="205">
                  <c:v>206.0</c:v>
                </c:pt>
                <c:pt idx="206">
                  <c:v>207.0</c:v>
                </c:pt>
                <c:pt idx="207">
                  <c:v>208.0</c:v>
                </c:pt>
                <c:pt idx="208">
                  <c:v>209.0</c:v>
                </c:pt>
                <c:pt idx="209">
                  <c:v>210.0</c:v>
                </c:pt>
                <c:pt idx="210">
                  <c:v>211.0</c:v>
                </c:pt>
                <c:pt idx="211">
                  <c:v>212.0</c:v>
                </c:pt>
                <c:pt idx="212">
                  <c:v>213.0</c:v>
                </c:pt>
                <c:pt idx="213">
                  <c:v>214.0</c:v>
                </c:pt>
                <c:pt idx="214">
                  <c:v>215.0</c:v>
                </c:pt>
                <c:pt idx="215">
                  <c:v>216.0</c:v>
                </c:pt>
                <c:pt idx="216">
                  <c:v>217.0</c:v>
                </c:pt>
                <c:pt idx="217">
                  <c:v>218.0</c:v>
                </c:pt>
                <c:pt idx="218">
                  <c:v>219.0</c:v>
                </c:pt>
                <c:pt idx="219">
                  <c:v>220.0</c:v>
                </c:pt>
                <c:pt idx="220">
                  <c:v>221.0</c:v>
                </c:pt>
                <c:pt idx="221">
                  <c:v>222.0</c:v>
                </c:pt>
                <c:pt idx="222">
                  <c:v>223.0</c:v>
                </c:pt>
                <c:pt idx="223">
                  <c:v>224.0</c:v>
                </c:pt>
                <c:pt idx="224">
                  <c:v>225.0</c:v>
                </c:pt>
                <c:pt idx="225">
                  <c:v>226.0</c:v>
                </c:pt>
                <c:pt idx="226">
                  <c:v>227.0</c:v>
                </c:pt>
                <c:pt idx="227">
                  <c:v>228.0</c:v>
                </c:pt>
                <c:pt idx="228">
                  <c:v>229.0</c:v>
                </c:pt>
                <c:pt idx="229">
                  <c:v>230.0</c:v>
                </c:pt>
                <c:pt idx="230">
                  <c:v>231.0</c:v>
                </c:pt>
                <c:pt idx="231">
                  <c:v>232.0</c:v>
                </c:pt>
                <c:pt idx="232">
                  <c:v>233.0</c:v>
                </c:pt>
                <c:pt idx="233">
                  <c:v>234.0</c:v>
                </c:pt>
                <c:pt idx="234">
                  <c:v>235.0</c:v>
                </c:pt>
                <c:pt idx="235">
                  <c:v>236.0</c:v>
                </c:pt>
                <c:pt idx="236">
                  <c:v>237.0</c:v>
                </c:pt>
                <c:pt idx="237">
                  <c:v>238.0</c:v>
                </c:pt>
                <c:pt idx="238">
                  <c:v>239.0</c:v>
                </c:pt>
                <c:pt idx="239">
                  <c:v>240.0</c:v>
                </c:pt>
                <c:pt idx="240">
                  <c:v>241.0</c:v>
                </c:pt>
                <c:pt idx="241">
                  <c:v>242.0</c:v>
                </c:pt>
                <c:pt idx="242">
                  <c:v>243.0</c:v>
                </c:pt>
                <c:pt idx="243">
                  <c:v>244.0</c:v>
                </c:pt>
                <c:pt idx="244">
                  <c:v>245.0</c:v>
                </c:pt>
                <c:pt idx="245">
                  <c:v>246.0</c:v>
                </c:pt>
                <c:pt idx="246">
                  <c:v>247.0</c:v>
                </c:pt>
                <c:pt idx="247">
                  <c:v>248.0</c:v>
                </c:pt>
                <c:pt idx="248">
                  <c:v>249.0</c:v>
                </c:pt>
                <c:pt idx="249">
                  <c:v>250.0</c:v>
                </c:pt>
                <c:pt idx="250">
                  <c:v>251.0</c:v>
                </c:pt>
                <c:pt idx="251">
                  <c:v>252.0</c:v>
                </c:pt>
                <c:pt idx="252">
                  <c:v>253.0</c:v>
                </c:pt>
                <c:pt idx="253">
                  <c:v>254.0</c:v>
                </c:pt>
                <c:pt idx="254">
                  <c:v>255.0</c:v>
                </c:pt>
              </c:numCache>
            </c:numRef>
          </c:xVal>
          <c:yVal>
            <c:numRef>
              <c:f>cn2ascii_i4_rec_col!$F$2:$F$256</c:f>
              <c:numCache>
                <c:formatCode>General</c:formatCode>
                <c:ptCount val="255"/>
                <c:pt idx="0">
                  <c:v>511552.0</c:v>
                </c:pt>
                <c:pt idx="1">
                  <c:v>768802.0</c:v>
                </c:pt>
                <c:pt idx="2">
                  <c:v>4.110957E6</c:v>
                </c:pt>
                <c:pt idx="3">
                  <c:v>2.671978E6</c:v>
                </c:pt>
                <c:pt idx="4">
                  <c:v>1.763037E6</c:v>
                </c:pt>
                <c:pt idx="5">
                  <c:v>339325.0</c:v>
                </c:pt>
                <c:pt idx="6">
                  <c:v>1.360825E6</c:v>
                </c:pt>
                <c:pt idx="7">
                  <c:v>299648.0</c:v>
                </c:pt>
                <c:pt idx="8">
                  <c:v>455330.0</c:v>
                </c:pt>
                <c:pt idx="9">
                  <c:v>1.202426E6</c:v>
                </c:pt>
                <c:pt idx="10">
                  <c:v>217997.0</c:v>
                </c:pt>
                <c:pt idx="11">
                  <c:v>48613.0</c:v>
                </c:pt>
                <c:pt idx="12">
                  <c:v>1.518058E6</c:v>
                </c:pt>
                <c:pt idx="13">
                  <c:v>602834.0</c:v>
                </c:pt>
                <c:pt idx="14">
                  <c:v>1.756834E6</c:v>
                </c:pt>
                <c:pt idx="15">
                  <c:v>3.23693E6</c:v>
                </c:pt>
                <c:pt idx="16">
                  <c:v>735709.0</c:v>
                </c:pt>
                <c:pt idx="17">
                  <c:v>880841.0</c:v>
                </c:pt>
                <c:pt idx="18">
                  <c:v>4.073306E6</c:v>
                </c:pt>
                <c:pt idx="19">
                  <c:v>5.317892E6</c:v>
                </c:pt>
                <c:pt idx="20">
                  <c:v>4.752865E6</c:v>
                </c:pt>
                <c:pt idx="21">
                  <c:v>2.555396E6</c:v>
                </c:pt>
                <c:pt idx="22">
                  <c:v>686545.0</c:v>
                </c:pt>
                <c:pt idx="23">
                  <c:v>6.126229E6</c:v>
                </c:pt>
                <c:pt idx="24">
                  <c:v>1.062977E6</c:v>
                </c:pt>
                <c:pt idx="25">
                  <c:v>1.938973E6</c:v>
                </c:pt>
                <c:pt idx="26">
                  <c:v>223528.0</c:v>
                </c:pt>
                <c:pt idx="27">
                  <c:v>635993.0</c:v>
                </c:pt>
                <c:pt idx="28">
                  <c:v>2.720314E6</c:v>
                </c:pt>
                <c:pt idx="29">
                  <c:v>1.633186E6</c:v>
                </c:pt>
                <c:pt idx="30">
                  <c:v>2.765988E6</c:v>
                </c:pt>
                <c:pt idx="31">
                  <c:v>898994.0</c:v>
                </c:pt>
                <c:pt idx="32">
                  <c:v>675792.0</c:v>
                </c:pt>
                <c:pt idx="33">
                  <c:v>401561.0</c:v>
                </c:pt>
                <c:pt idx="34">
                  <c:v>2.785682E6</c:v>
                </c:pt>
                <c:pt idx="35">
                  <c:v>50440.0</c:v>
                </c:pt>
                <c:pt idx="36">
                  <c:v>1.98365E6</c:v>
                </c:pt>
                <c:pt idx="37">
                  <c:v>481941.0</c:v>
                </c:pt>
                <c:pt idx="38">
                  <c:v>1.7937E6</c:v>
                </c:pt>
                <c:pt idx="39">
                  <c:v>2.331629E6</c:v>
                </c:pt>
                <c:pt idx="40">
                  <c:v>1.658497E6</c:v>
                </c:pt>
                <c:pt idx="41">
                  <c:v>518877.0</c:v>
                </c:pt>
                <c:pt idx="42">
                  <c:v>774810.0</c:v>
                </c:pt>
                <c:pt idx="43">
                  <c:v>1.081225E6</c:v>
                </c:pt>
                <c:pt idx="44">
                  <c:v>1.314317E6</c:v>
                </c:pt>
                <c:pt idx="45">
                  <c:v>2.049028E6</c:v>
                </c:pt>
                <c:pt idx="46">
                  <c:v>54185.0</c:v>
                </c:pt>
                <c:pt idx="47">
                  <c:v>2.622649E6</c:v>
                </c:pt>
                <c:pt idx="48">
                  <c:v>135913.0</c:v>
                </c:pt>
                <c:pt idx="49">
                  <c:v>803881.0</c:v>
                </c:pt>
                <c:pt idx="50">
                  <c:v>2.424893E6</c:v>
                </c:pt>
                <c:pt idx="51">
                  <c:v>502130.0</c:v>
                </c:pt>
                <c:pt idx="52">
                  <c:v>6.609125E6</c:v>
                </c:pt>
                <c:pt idx="53">
                  <c:v>2.38325E6</c:v>
                </c:pt>
                <c:pt idx="54">
                  <c:v>928145.0</c:v>
                </c:pt>
                <c:pt idx="55">
                  <c:v>1.46853E6</c:v>
                </c:pt>
                <c:pt idx="56">
                  <c:v>2.750645E6</c:v>
                </c:pt>
                <c:pt idx="57">
                  <c:v>313154.0</c:v>
                </c:pt>
                <c:pt idx="58">
                  <c:v>1.701173E6</c:v>
                </c:pt>
                <c:pt idx="59">
                  <c:v>3.845417E6</c:v>
                </c:pt>
                <c:pt idx="60">
                  <c:v>61650.0</c:v>
                </c:pt>
                <c:pt idx="61">
                  <c:v>2.906605E6</c:v>
                </c:pt>
                <c:pt idx="62">
                  <c:v>2.883616E6</c:v>
                </c:pt>
                <c:pt idx="63">
                  <c:v>1.36826E6</c:v>
                </c:pt>
                <c:pt idx="64">
                  <c:v>434482.0</c:v>
                </c:pt>
                <c:pt idx="65">
                  <c:v>1.196548E6</c:v>
                </c:pt>
                <c:pt idx="66">
                  <c:v>2.224053E6</c:v>
                </c:pt>
                <c:pt idx="67">
                  <c:v>3.426233E6</c:v>
                </c:pt>
                <c:pt idx="68">
                  <c:v>2.093258E6</c:v>
                </c:pt>
                <c:pt idx="69">
                  <c:v>2.00657E6</c:v>
                </c:pt>
                <c:pt idx="70">
                  <c:v>259810.0</c:v>
                </c:pt>
                <c:pt idx="71">
                  <c:v>3.981625E6</c:v>
                </c:pt>
                <c:pt idx="72">
                  <c:v>1.110357E6</c:v>
                </c:pt>
                <c:pt idx="73">
                  <c:v>1.674601E6</c:v>
                </c:pt>
                <c:pt idx="74">
                  <c:v>6.302025E6</c:v>
                </c:pt>
                <c:pt idx="75">
                  <c:v>1.847365E6</c:v>
                </c:pt>
                <c:pt idx="76">
                  <c:v>94610.0</c:v>
                </c:pt>
                <c:pt idx="77">
                  <c:v>1.259938E6</c:v>
                </c:pt>
                <c:pt idx="78">
                  <c:v>142965.0</c:v>
                </c:pt>
                <c:pt idx="79">
                  <c:v>4.66633E6</c:v>
                </c:pt>
                <c:pt idx="80">
                  <c:v>2.37385E6</c:v>
                </c:pt>
                <c:pt idx="81">
                  <c:v>4.648337E6</c:v>
                </c:pt>
                <c:pt idx="82">
                  <c:v>235300.0</c:v>
                </c:pt>
                <c:pt idx="83">
                  <c:v>23490.0</c:v>
                </c:pt>
                <c:pt idx="84">
                  <c:v>446497.0</c:v>
                </c:pt>
                <c:pt idx="85">
                  <c:v>6.343133E6</c:v>
                </c:pt>
                <c:pt idx="86">
                  <c:v>965137.0</c:v>
                </c:pt>
                <c:pt idx="87">
                  <c:v>3.261224E6</c:v>
                </c:pt>
                <c:pt idx="88">
                  <c:v>2.337749E6</c:v>
                </c:pt>
                <c:pt idx="89">
                  <c:v>1.764425E6</c:v>
                </c:pt>
                <c:pt idx="90">
                  <c:v>479125.0</c:v>
                </c:pt>
                <c:pt idx="91">
                  <c:v>8.14113E6</c:v>
                </c:pt>
                <c:pt idx="92">
                  <c:v>2.8322E6</c:v>
                </c:pt>
                <c:pt idx="93">
                  <c:v>1.367272E6</c:v>
                </c:pt>
                <c:pt idx="94">
                  <c:v>2.990884E6</c:v>
                </c:pt>
                <c:pt idx="95">
                  <c:v>2.046629E6</c:v>
                </c:pt>
                <c:pt idx="96">
                  <c:v>2.208925E6</c:v>
                </c:pt>
                <c:pt idx="97">
                  <c:v>6.31105E6</c:v>
                </c:pt>
                <c:pt idx="98">
                  <c:v>1.589965E6</c:v>
                </c:pt>
                <c:pt idx="99">
                  <c:v>330793.0</c:v>
                </c:pt>
                <c:pt idx="100">
                  <c:v>1.61089E6</c:v>
                </c:pt>
                <c:pt idx="101">
                  <c:v>5.234945E6</c:v>
                </c:pt>
                <c:pt idx="102">
                  <c:v>3.263177E6</c:v>
                </c:pt>
                <c:pt idx="103">
                  <c:v>4.38941E6</c:v>
                </c:pt>
                <c:pt idx="104">
                  <c:v>259370.0</c:v>
                </c:pt>
                <c:pt idx="105">
                  <c:v>1.154205E6</c:v>
                </c:pt>
                <c:pt idx="106">
                  <c:v>510362.0</c:v>
                </c:pt>
                <c:pt idx="107">
                  <c:v>1.638585E6</c:v>
                </c:pt>
                <c:pt idx="108">
                  <c:v>57220.0</c:v>
                </c:pt>
                <c:pt idx="109">
                  <c:v>518233.0</c:v>
                </c:pt>
                <c:pt idx="110">
                  <c:v>869881.0</c:v>
                </c:pt>
                <c:pt idx="111">
                  <c:v>381460.0</c:v>
                </c:pt>
                <c:pt idx="112">
                  <c:v>2.979188E6</c:v>
                </c:pt>
                <c:pt idx="113">
                  <c:v>1.371866E6</c:v>
                </c:pt>
                <c:pt idx="114">
                  <c:v>2.084E6</c:v>
                </c:pt>
                <c:pt idx="115">
                  <c:v>3.256244E6</c:v>
                </c:pt>
                <c:pt idx="116">
                  <c:v>3.965041E6</c:v>
                </c:pt>
                <c:pt idx="117">
                  <c:v>1.021501E6</c:v>
                </c:pt>
                <c:pt idx="118">
                  <c:v>1.612858E6</c:v>
                </c:pt>
                <c:pt idx="119">
                  <c:v>801440.0</c:v>
                </c:pt>
                <c:pt idx="120">
                  <c:v>272845.0</c:v>
                </c:pt>
                <c:pt idx="121">
                  <c:v>854708.0</c:v>
                </c:pt>
                <c:pt idx="122">
                  <c:v>556036.0</c:v>
                </c:pt>
                <c:pt idx="123">
                  <c:v>5.649554E6</c:v>
                </c:pt>
                <c:pt idx="124">
                  <c:v>4.074625E6</c:v>
                </c:pt>
                <c:pt idx="125">
                  <c:v>2.361353E6</c:v>
                </c:pt>
                <c:pt idx="126">
                  <c:v>871306.0</c:v>
                </c:pt>
                <c:pt idx="127">
                  <c:v>495076.0</c:v>
                </c:pt>
                <c:pt idx="128">
                  <c:v>4.055285E6</c:v>
                </c:pt>
                <c:pt idx="129">
                  <c:v>3.447824E6</c:v>
                </c:pt>
                <c:pt idx="130">
                  <c:v>7.12466E6</c:v>
                </c:pt>
                <c:pt idx="131">
                  <c:v>1.965364E6</c:v>
                </c:pt>
                <c:pt idx="132">
                  <c:v>2.612233E6</c:v>
                </c:pt>
                <c:pt idx="133">
                  <c:v>6.344417E6</c:v>
                </c:pt>
                <c:pt idx="134">
                  <c:v>7.38842E6</c:v>
                </c:pt>
                <c:pt idx="135">
                  <c:v>3.278201E6</c:v>
                </c:pt>
                <c:pt idx="136">
                  <c:v>2.189114E6</c:v>
                </c:pt>
                <c:pt idx="137">
                  <c:v>3.052202E6</c:v>
                </c:pt>
                <c:pt idx="138">
                  <c:v>2.416573E6</c:v>
                </c:pt>
                <c:pt idx="139">
                  <c:v>3.591058E6</c:v>
                </c:pt>
                <c:pt idx="140">
                  <c:v>1.683085E6</c:v>
                </c:pt>
                <c:pt idx="141">
                  <c:v>621602.0</c:v>
                </c:pt>
                <c:pt idx="142">
                  <c:v>678658.0</c:v>
                </c:pt>
                <c:pt idx="143">
                  <c:v>1.559233E6</c:v>
                </c:pt>
                <c:pt idx="144">
                  <c:v>648765.0</c:v>
                </c:pt>
                <c:pt idx="145">
                  <c:v>210484.0</c:v>
                </c:pt>
                <c:pt idx="146">
                  <c:v>5.71604E6</c:v>
                </c:pt>
                <c:pt idx="147">
                  <c:v>33997.0</c:v>
                </c:pt>
                <c:pt idx="148">
                  <c:v>485402.0</c:v>
                </c:pt>
                <c:pt idx="149">
                  <c:v>948260.0</c:v>
                </c:pt>
                <c:pt idx="150">
                  <c:v>258340.0</c:v>
                </c:pt>
                <c:pt idx="151">
                  <c:v>241709.0</c:v>
                </c:pt>
                <c:pt idx="152">
                  <c:v>2.119093E6</c:v>
                </c:pt>
                <c:pt idx="153">
                  <c:v>2.408661E6</c:v>
                </c:pt>
                <c:pt idx="154">
                  <c:v>155216.0</c:v>
                </c:pt>
                <c:pt idx="155">
                  <c:v>2.918329E6</c:v>
                </c:pt>
                <c:pt idx="156">
                  <c:v>71458.0</c:v>
                </c:pt>
                <c:pt idx="157">
                  <c:v>494090.0</c:v>
                </c:pt>
                <c:pt idx="158">
                  <c:v>1.593293E6</c:v>
                </c:pt>
                <c:pt idx="159">
                  <c:v>604852.0</c:v>
                </c:pt>
                <c:pt idx="160">
                  <c:v>369640.0</c:v>
                </c:pt>
                <c:pt idx="161">
                  <c:v>1.000052E6</c:v>
                </c:pt>
                <c:pt idx="162">
                  <c:v>412442.0</c:v>
                </c:pt>
                <c:pt idx="163">
                  <c:v>2.75162E6</c:v>
                </c:pt>
                <c:pt idx="164">
                  <c:v>2.66305E6</c:v>
                </c:pt>
                <c:pt idx="165">
                  <c:v>3.411434E6</c:v>
                </c:pt>
                <c:pt idx="166">
                  <c:v>45896.0</c:v>
                </c:pt>
                <c:pt idx="167">
                  <c:v>2.293253E6</c:v>
                </c:pt>
                <c:pt idx="168">
                  <c:v>9.747322E6</c:v>
                </c:pt>
                <c:pt idx="169">
                  <c:v>1.434322E6</c:v>
                </c:pt>
                <c:pt idx="170">
                  <c:v>766781.0</c:v>
                </c:pt>
                <c:pt idx="171">
                  <c:v>456385.0</c:v>
                </c:pt>
                <c:pt idx="172">
                  <c:v>3.503825E6</c:v>
                </c:pt>
                <c:pt idx="173">
                  <c:v>869908.0</c:v>
                </c:pt>
                <c:pt idx="174">
                  <c:v>421425.0</c:v>
                </c:pt>
                <c:pt idx="175">
                  <c:v>1.99953E6</c:v>
                </c:pt>
                <c:pt idx="176">
                  <c:v>9.93032E6</c:v>
                </c:pt>
                <c:pt idx="177">
                  <c:v>1.185444E6</c:v>
                </c:pt>
                <c:pt idx="178">
                  <c:v>4.706029E6</c:v>
                </c:pt>
                <c:pt idx="179">
                  <c:v>3.219565E6</c:v>
                </c:pt>
                <c:pt idx="180">
                  <c:v>8.024561E6</c:v>
                </c:pt>
                <c:pt idx="181">
                  <c:v>5.50376E6</c:v>
                </c:pt>
                <c:pt idx="182">
                  <c:v>4.68002E6</c:v>
                </c:pt>
                <c:pt idx="183">
                  <c:v>1.56473E6</c:v>
                </c:pt>
                <c:pt idx="184">
                  <c:v>1.989202E6</c:v>
                </c:pt>
                <c:pt idx="185">
                  <c:v>1.858489E6</c:v>
                </c:pt>
                <c:pt idx="186">
                  <c:v>2.081512E6</c:v>
                </c:pt>
                <c:pt idx="187">
                  <c:v>1.042409E6</c:v>
                </c:pt>
                <c:pt idx="188">
                  <c:v>677300.0</c:v>
                </c:pt>
                <c:pt idx="189">
                  <c:v>1.838437E6</c:v>
                </c:pt>
                <c:pt idx="190">
                  <c:v>2.049412E6</c:v>
                </c:pt>
                <c:pt idx="191">
                  <c:v>256360.0</c:v>
                </c:pt>
                <c:pt idx="192">
                  <c:v>765977.0</c:v>
                </c:pt>
                <c:pt idx="193">
                  <c:v>49396.0</c:v>
                </c:pt>
                <c:pt idx="194">
                  <c:v>3.882953E6</c:v>
                </c:pt>
                <c:pt idx="195">
                  <c:v>3.038549E6</c:v>
                </c:pt>
                <c:pt idx="196">
                  <c:v>1.910701E6</c:v>
                </c:pt>
                <c:pt idx="197">
                  <c:v>3.23017E6</c:v>
                </c:pt>
                <c:pt idx="198">
                  <c:v>2.184445E6</c:v>
                </c:pt>
                <c:pt idx="199">
                  <c:v>1.747505E6</c:v>
                </c:pt>
                <c:pt idx="200">
                  <c:v>1.884964E6</c:v>
                </c:pt>
                <c:pt idx="201">
                  <c:v>1.475149E6</c:v>
                </c:pt>
                <c:pt idx="202">
                  <c:v>4.543065E6</c:v>
                </c:pt>
                <c:pt idx="203">
                  <c:v>1.54817E6</c:v>
                </c:pt>
                <c:pt idx="204">
                  <c:v>2.510066E6</c:v>
                </c:pt>
                <c:pt idx="205">
                  <c:v>3.357162E6</c:v>
                </c:pt>
                <c:pt idx="206">
                  <c:v>1.431604E6</c:v>
                </c:pt>
                <c:pt idx="207">
                  <c:v>291560.0</c:v>
                </c:pt>
                <c:pt idx="208">
                  <c:v>2.23009E6</c:v>
                </c:pt>
                <c:pt idx="209">
                  <c:v>1.890265E6</c:v>
                </c:pt>
                <c:pt idx="210">
                  <c:v>797317.0</c:v>
                </c:pt>
                <c:pt idx="211">
                  <c:v>1.31941E6</c:v>
                </c:pt>
                <c:pt idx="212">
                  <c:v>1.841156E6</c:v>
                </c:pt>
                <c:pt idx="213">
                  <c:v>153585.0</c:v>
                </c:pt>
                <c:pt idx="214">
                  <c:v>140533.0</c:v>
                </c:pt>
                <c:pt idx="215">
                  <c:v>7.378853E6</c:v>
                </c:pt>
                <c:pt idx="216">
                  <c:v>749972.0</c:v>
                </c:pt>
                <c:pt idx="217">
                  <c:v>2.183922E6</c:v>
                </c:pt>
                <c:pt idx="218">
                  <c:v>265642.0</c:v>
                </c:pt>
                <c:pt idx="219">
                  <c:v>1.962922E6</c:v>
                </c:pt>
                <c:pt idx="220">
                  <c:v>1.650809E6</c:v>
                </c:pt>
                <c:pt idx="221">
                  <c:v>3.695716E6</c:v>
                </c:pt>
                <c:pt idx="222">
                  <c:v>2.59277E6</c:v>
                </c:pt>
                <c:pt idx="223">
                  <c:v>5.404194E6</c:v>
                </c:pt>
                <c:pt idx="224">
                  <c:v>605493.0</c:v>
                </c:pt>
                <c:pt idx="225">
                  <c:v>1.237925E6</c:v>
                </c:pt>
                <c:pt idx="226">
                  <c:v>3.52648E6</c:v>
                </c:pt>
                <c:pt idx="227">
                  <c:v>203725.0</c:v>
                </c:pt>
                <c:pt idx="228">
                  <c:v>2.64698E6</c:v>
                </c:pt>
                <c:pt idx="229">
                  <c:v>802276.0</c:v>
                </c:pt>
                <c:pt idx="230">
                  <c:v>4.364372E6</c:v>
                </c:pt>
                <c:pt idx="231">
                  <c:v>487594.0</c:v>
                </c:pt>
                <c:pt idx="232">
                  <c:v>224680.0</c:v>
                </c:pt>
                <c:pt idx="233">
                  <c:v>523258.0</c:v>
                </c:pt>
                <c:pt idx="234">
                  <c:v>857636.0</c:v>
                </c:pt>
                <c:pt idx="235">
                  <c:v>2.051933E6</c:v>
                </c:pt>
                <c:pt idx="236">
                  <c:v>342634.0</c:v>
                </c:pt>
                <c:pt idx="237">
                  <c:v>1.18728E6</c:v>
                </c:pt>
                <c:pt idx="238">
                  <c:v>5.810005E6</c:v>
                </c:pt>
                <c:pt idx="239">
                  <c:v>5.65913E6</c:v>
                </c:pt>
                <c:pt idx="240">
                  <c:v>487985.0</c:v>
                </c:pt>
                <c:pt idx="241">
                  <c:v>2.58448E6</c:v>
                </c:pt>
                <c:pt idx="242">
                  <c:v>6.399556E6</c:v>
                </c:pt>
                <c:pt idx="243">
                  <c:v>3.630125E6</c:v>
                </c:pt>
                <c:pt idx="244">
                  <c:v>2.283245E6</c:v>
                </c:pt>
                <c:pt idx="245">
                  <c:v>1.034626E6</c:v>
                </c:pt>
                <c:pt idx="246">
                  <c:v>707285.0</c:v>
                </c:pt>
                <c:pt idx="247">
                  <c:v>239993.0</c:v>
                </c:pt>
                <c:pt idx="248">
                  <c:v>2.339473E6</c:v>
                </c:pt>
                <c:pt idx="249">
                  <c:v>2.125402E6</c:v>
                </c:pt>
                <c:pt idx="250">
                  <c:v>814372.0</c:v>
                </c:pt>
                <c:pt idx="251">
                  <c:v>410346.0</c:v>
                </c:pt>
                <c:pt idx="252">
                  <c:v>2.031874E6</c:v>
                </c:pt>
                <c:pt idx="253">
                  <c:v>4.827572E6</c:v>
                </c:pt>
                <c:pt idx="254">
                  <c:v>1.149584E6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04551504"/>
        <c:axId val="-2104548176"/>
      </c:scatterChart>
      <c:valAx>
        <c:axId val="-21045515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4548176"/>
        <c:crosses val="autoZero"/>
        <c:crossBetween val="midCat"/>
      </c:valAx>
      <c:valAx>
        <c:axId val="-210454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45515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122363"/>
            <a:ext cx="87439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5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365125"/>
            <a:ext cx="2218134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365125"/>
            <a:ext cx="6525816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2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1709740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4589465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1825625"/>
            <a:ext cx="437197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1825625"/>
            <a:ext cx="4371975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7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365127"/>
            <a:ext cx="8872538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1681163"/>
            <a:ext cx="435188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2505075"/>
            <a:ext cx="4351883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1681163"/>
            <a:ext cx="437331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2505075"/>
            <a:ext cx="4373315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7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987427"/>
            <a:ext cx="520779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4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457200"/>
            <a:ext cx="3317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987427"/>
            <a:ext cx="520779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2057400"/>
            <a:ext cx="3317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2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365127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B03C9-BBB9-6B4F-BF4C-A8B30B75B33B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6356352"/>
            <a:ext cx="3471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BF73B-ACCD-A143-B780-D41D18252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8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231" y="607722"/>
            <a:ext cx="8872538" cy="383211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Rosetta </a:t>
            </a:r>
            <a:br>
              <a:rPr lang="en-US" dirty="0" smtClean="0"/>
            </a:br>
            <a:r>
              <a:rPr lang="en-US" dirty="0" smtClean="0"/>
              <a:t>Comet Nucleus Sounding Experiment by </a:t>
            </a:r>
            <a:r>
              <a:rPr lang="en-US" dirty="0" err="1" smtClean="0"/>
              <a:t>Radiowave</a:t>
            </a:r>
            <a:r>
              <a:rPr lang="en-US" dirty="0" smtClean="0"/>
              <a:t> Transmission</a:t>
            </a:r>
            <a:br>
              <a:rPr lang="en-US" dirty="0" smtClean="0"/>
            </a:br>
            <a:r>
              <a:rPr lang="en-US" dirty="0" smtClean="0"/>
              <a:t>(CONSERT)</a:t>
            </a:r>
            <a:br>
              <a:rPr lang="en-US" dirty="0" smtClean="0"/>
            </a:br>
            <a:r>
              <a:rPr lang="en-US" dirty="0" smtClean="0"/>
              <a:t>Comet Data </a:t>
            </a:r>
            <a:r>
              <a:rPr lang="en-US" dirty="0" smtClean="0"/>
              <a:t>Review</a:t>
            </a:r>
            <a:br>
              <a:rPr lang="en-US" dirty="0" smtClean="0"/>
            </a:b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231" y="4923254"/>
            <a:ext cx="8872538" cy="193474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Dick Simpson</a:t>
            </a:r>
          </a:p>
          <a:p>
            <a:pPr marL="0" indent="0" algn="ctr">
              <a:buNone/>
            </a:pPr>
            <a:r>
              <a:rPr lang="en-US" dirty="0" smtClean="0"/>
              <a:t>18 </a:t>
            </a:r>
            <a:r>
              <a:rPr lang="en-US" dirty="0" smtClean="0"/>
              <a:t>February 2016</a:t>
            </a:r>
          </a:p>
          <a:p>
            <a:pPr marL="0" indent="0" algn="ctr">
              <a:buNone/>
            </a:pPr>
            <a:r>
              <a:rPr lang="en-US" dirty="0" smtClean="0"/>
              <a:t>V2.0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15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Instrument Block Diagram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31" y="1358994"/>
            <a:ext cx="5808133" cy="52826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56400" y="1907431"/>
            <a:ext cx="3081867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Coded signal is emitted from orbiter. 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Lander uses correlator to detect signal, synchronizing clocks.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Lander transmits coded signal with observed delay.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Orbiter correlates echo signal, and sends I/Q samples to Earth </a:t>
            </a:r>
            <a:r>
              <a:rPr lang="en-US" dirty="0" smtClean="0"/>
              <a:t>to: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400" dirty="0" smtClean="0"/>
              <a:t>estimate </a:t>
            </a:r>
            <a:r>
              <a:rPr lang="en-US" sz="1400" dirty="0" smtClean="0">
                <a:latin typeface="Symbol" charset="2"/>
                <a:ea typeface="Symbol" charset="2"/>
                <a:cs typeface="Symbol" charset="2"/>
              </a:rPr>
              <a:t>e</a:t>
            </a:r>
            <a:r>
              <a:rPr lang="en-US" sz="1400" dirty="0" smtClean="0"/>
              <a:t> from material time delay and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400" dirty="0" smtClean="0"/>
              <a:t>infer interior structure from tomography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097280" y="4000312"/>
            <a:ext cx="74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06322" y="4000312"/>
            <a:ext cx="746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PONG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7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1814" y="549875"/>
            <a:ext cx="3697953" cy="96940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Example </a:t>
            </a:r>
            <a:r>
              <a:rPr lang="en-US" dirty="0" smtClean="0"/>
              <a:t>Data</a:t>
            </a:r>
            <a:br>
              <a:rPr lang="en-US" dirty="0" smtClean="0"/>
            </a:br>
            <a:r>
              <a:rPr lang="en-US" sz="2000" dirty="0" smtClean="0"/>
              <a:t>(cn_o_2_141112t185640.dat)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4295693"/>
              </p:ext>
            </p:extLst>
          </p:nvPr>
        </p:nvGraphicFramePr>
        <p:xfrm>
          <a:off x="793728" y="54987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779101"/>
              </p:ext>
            </p:extLst>
          </p:nvPr>
        </p:nvGraphicFramePr>
        <p:xfrm>
          <a:off x="793728" y="356492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60142" y="6308124"/>
            <a:ext cx="1767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Sample Number</a:t>
            </a: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275438" y="6492790"/>
            <a:ext cx="593124" cy="0"/>
          </a:xfrm>
          <a:prstGeom prst="line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81814" y="2287298"/>
            <a:ext cx="410624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Sample values appear </a:t>
            </a:r>
            <a:r>
              <a:rPr lang="en-US" dirty="0" smtClean="0"/>
              <a:t>reasonable (upper figure) </a:t>
            </a:r>
          </a:p>
          <a:p>
            <a:pPr marL="285750" indent="-285750">
              <a:buFont typeface="Arial" charset="0"/>
              <a:buChar char="•"/>
            </a:pP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But not seeing peaks in correlator </a:t>
            </a:r>
            <a:r>
              <a:rPr lang="en-US" dirty="0" smtClean="0"/>
              <a:t>output (lower figure)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Associated L0 headers appear to be OK </a:t>
            </a:r>
          </a:p>
          <a:p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Cause of problem is unknown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Similar results for other records (tested records 1 and 500)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2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Inability to see peak in I/Q samples is puzzling</a:t>
            </a:r>
          </a:p>
          <a:p>
            <a:r>
              <a:rPr lang="en-US" dirty="0" smtClean="0"/>
              <a:t>Timing </a:t>
            </a:r>
            <a:r>
              <a:rPr lang="en-US" dirty="0" smtClean="0"/>
              <a:t>and geometry are critical to measuring dielectric constant of the comet; but timing information has been hard to locate in data records.</a:t>
            </a:r>
          </a:p>
          <a:p>
            <a:r>
              <a:rPr lang="en-US" dirty="0" smtClean="0"/>
              <a:t>EAICD is the best description of the instrument, its operation, and the data; but it is short on details. </a:t>
            </a:r>
            <a:endParaRPr lang="en-US" dirty="0" smtClean="0"/>
          </a:p>
          <a:p>
            <a:r>
              <a:rPr lang="en-US" dirty="0" smtClean="0"/>
              <a:t>Spacing </a:t>
            </a:r>
            <a:r>
              <a:rPr lang="en-US" dirty="0" smtClean="0"/>
              <a:t>of correlator samples should be given in data product labels.</a:t>
            </a:r>
          </a:p>
          <a:p>
            <a:r>
              <a:rPr lang="en-US" dirty="0" smtClean="0"/>
              <a:t>There should be a clear statement in documentation about which timing parameters are needed to determine the ping-pong timing and how they are to be assembled.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686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INST.CAT is too brief to be useful.  What are the major components of the instrument on both Rosetta and Philae, what are their specifications, and how do they work?</a:t>
            </a:r>
          </a:p>
          <a:p>
            <a:r>
              <a:rPr lang="en-US" dirty="0" smtClean="0"/>
              <a:t>How long is the modulating code and how has synchronization been tested to verify that it performs as expected.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256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231" y="2086882"/>
            <a:ext cx="8872538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From one data set to another, </a:t>
            </a:r>
            <a:r>
              <a:rPr lang="en-US" dirty="0" smtClean="0"/>
              <a:t>AAREADME.TXT and DATASET.CAT</a:t>
            </a:r>
            <a:r>
              <a:rPr lang="en-US" dirty="0" smtClean="0"/>
              <a:t> </a:t>
            </a:r>
            <a:r>
              <a:rPr lang="en-US" dirty="0" smtClean="0"/>
              <a:t>change very little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his makes DATASET.CAT, which users will find in searches, to be of very little help in distinguishing among the </a:t>
            </a:r>
            <a:r>
              <a:rPr lang="en-US" dirty="0" smtClean="0"/>
              <a:t>four data sets.</a:t>
            </a:r>
            <a:endParaRPr lang="en-US" dirty="0" smtClean="0"/>
          </a:p>
          <a:p>
            <a:pPr lvl="1"/>
            <a:r>
              <a:rPr lang="en-US" dirty="0"/>
              <a:t>Explain what makes each data set distinct from the others</a:t>
            </a:r>
          </a:p>
          <a:p>
            <a:pPr lvl="1"/>
            <a:r>
              <a:rPr lang="en-US" dirty="0" smtClean="0"/>
              <a:t>Abbreviations </a:t>
            </a:r>
            <a:r>
              <a:rPr lang="en-US" dirty="0" smtClean="0"/>
              <a:t>for mission phases (FSS, SDL, PDCS, </a:t>
            </a:r>
            <a:r>
              <a:rPr lang="en-US" dirty="0" smtClean="0"/>
              <a:t>and PHC</a:t>
            </a:r>
            <a:r>
              <a:rPr lang="en-US" dirty="0" smtClean="0"/>
              <a:t>) should be </a:t>
            </a:r>
            <a:r>
              <a:rPr lang="en-US" dirty="0" smtClean="0"/>
              <a:t>expanded in these files.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Processing” should be described rather than saying that data are all at CODMAC Level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70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76" y="2086882"/>
            <a:ext cx="9218643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 not include URL links to external references; many are not stable.  The URL for MIL_STD-1750A in AOCS labels fails today.</a:t>
            </a:r>
            <a:endParaRPr lang="en-US" dirty="0" smtClean="0"/>
          </a:p>
          <a:p>
            <a:r>
              <a:rPr lang="en-US" dirty="0" smtClean="0"/>
              <a:t>AOCS and data sample products are both described by PRODUCT_TYPE=EDR, which does not distinguish them.</a:t>
            </a:r>
          </a:p>
          <a:p>
            <a:r>
              <a:rPr lang="en-US" dirty="0" smtClean="0"/>
              <a:t>AOCS l</a:t>
            </a:r>
            <a:r>
              <a:rPr lang="en-US" dirty="0" smtClean="0"/>
              <a:t>abels </a:t>
            </a:r>
            <a:r>
              <a:rPr lang="en-US" dirty="0" smtClean="0"/>
              <a:t>include FILE_NAME, which points to a non-existent file (change extension *.DAT to *.TAB).</a:t>
            </a:r>
          </a:p>
          <a:p>
            <a:r>
              <a:rPr lang="en-US" dirty="0" smtClean="0"/>
              <a:t>L0_PARAMETER_DEF.FMT is probably OK for labels; but is there a reference where users can find more information about the parameters?</a:t>
            </a:r>
          </a:p>
          <a:p>
            <a:r>
              <a:rPr lang="en-US" dirty="0" smtClean="0"/>
              <a:t>Some </a:t>
            </a:r>
            <a:r>
              <a:rPr lang="en-US" dirty="0" smtClean="0"/>
              <a:t>AOCS columns </a:t>
            </a:r>
            <a:r>
              <a:rPr lang="en-US" dirty="0" smtClean="0"/>
              <a:t>do not appear to have valid values (34-39)</a:t>
            </a:r>
          </a:p>
          <a:p>
            <a:r>
              <a:rPr lang="en-US" dirty="0" smtClean="0"/>
              <a:t>AOCS t</a:t>
            </a:r>
            <a:r>
              <a:rPr lang="en-US" dirty="0" smtClean="0"/>
              <a:t>emperatures </a:t>
            </a:r>
            <a:r>
              <a:rPr lang="en-US" dirty="0" smtClean="0"/>
              <a:t>are suspect (columns 40, 87, and 88)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76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988</TotalTime>
  <Words>471</Words>
  <Application>Microsoft Macintosh PowerPoint</Application>
  <PresentationFormat>35mm Slides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Symbol</vt:lpstr>
      <vt:lpstr>Arial</vt:lpstr>
      <vt:lpstr>Office Theme</vt:lpstr>
      <vt:lpstr>Rosetta  Comet Nucleus Sounding Experiment by Radiowave Transmission (CONSERT) Comet Data Review Summary</vt:lpstr>
      <vt:lpstr>Instrument Block Diagram</vt:lpstr>
      <vt:lpstr>Example Data (cn_o_2_141112t185640.dat)</vt:lpstr>
      <vt:lpstr>Conclusions</vt:lpstr>
      <vt:lpstr>Conclusions</vt:lpstr>
      <vt:lpstr>Conclusions</vt:lpstr>
      <vt:lpstr>Conclusions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62</cp:revision>
  <dcterms:created xsi:type="dcterms:W3CDTF">2016-02-10T06:22:11Z</dcterms:created>
  <dcterms:modified xsi:type="dcterms:W3CDTF">2016-02-18T00:50:40Z</dcterms:modified>
</cp:coreProperties>
</file>