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0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6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6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3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5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1A88-F6E1-1E45-971E-1FDCE67CF866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CC58-B526-0447-9B5D-988E79C9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5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Rosetta MIDAS PDS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Steele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Biggest issue is the use of BCR-STM format to view </a:t>
            </a:r>
            <a:r>
              <a:rPr lang="en-US" dirty="0" smtClean="0"/>
              <a:t>3-D images</a:t>
            </a:r>
            <a:r>
              <a:rPr lang="en-US" dirty="0" smtClean="0"/>
              <a:t>. Relies on Commercial software interface – SIPS.</a:t>
            </a:r>
          </a:p>
          <a:p>
            <a:r>
              <a:rPr lang="en-US" dirty="0" smtClean="0"/>
              <a:t>This was an issue brought up in the preliminary review.</a:t>
            </a:r>
          </a:p>
          <a:p>
            <a:r>
              <a:rPr lang="en-US" dirty="0" smtClean="0"/>
              <a:t>Cannot open the data files to accurately assess the data </a:t>
            </a:r>
            <a:r>
              <a:rPr lang="en-US" dirty="0" smtClean="0"/>
              <a:t>product in 3-D.</a:t>
            </a:r>
            <a:endParaRPr lang="en-US" dirty="0" smtClean="0"/>
          </a:p>
          <a:p>
            <a:r>
              <a:rPr lang="en-US" dirty="0" smtClean="0"/>
              <a:t>All other aspects of the posted data seem 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references to data product mention BCR file formats including .</a:t>
            </a:r>
            <a:r>
              <a:rPr lang="en-US" dirty="0" err="1" smtClean="0"/>
              <a:t>lbl</a:t>
            </a:r>
            <a:r>
              <a:rPr lang="en-US" dirty="0" smtClean="0"/>
              <a:t> files associated with each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7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16 at 2.11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6" y="973676"/>
            <a:ext cx="4624154" cy="4553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2345" y="509469"/>
            <a:ext cx="2115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NASA View Software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85642" y="396485"/>
            <a:ext cx="283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SPIP format reading BCR-file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04207" y="140137"/>
            <a:ext cx="3275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Tested two ways of viewing a file</a:t>
            </a:r>
            <a:endParaRPr lang="en-US" dirty="0"/>
          </a:p>
        </p:txBody>
      </p:sp>
      <p:pic>
        <p:nvPicPr>
          <p:cNvPr id="12" name="Picture 11" descr="img_1435401_1501400_001_zs_img_scr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60" y="924068"/>
            <a:ext cx="4466265" cy="46478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3931" y="6131034"/>
            <a:ext cx="624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lot more information available to the viewer in the BCR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2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89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NASA View format limited read of the information available in the image. However image is available in the labels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98462"/>
            <a:ext cx="8229600" cy="1298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information immediately loaded up in BCR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1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D only in BCR format</a:t>
            </a:r>
            <a:endParaRPr lang="en-US" dirty="0"/>
          </a:p>
        </p:txBody>
      </p:sp>
      <p:pic>
        <p:nvPicPr>
          <p:cNvPr id="4" name="Picture 3" descr="img_1435401_1501400_001_zs 3D View_img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691" y="1266929"/>
            <a:ext cx="5606224" cy="559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9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different file format to the files.</a:t>
            </a:r>
          </a:p>
          <a:p>
            <a:r>
              <a:rPr lang="en-US" dirty="0" smtClean="0"/>
              <a:t>Work with open source developer to enable NASA view software to </a:t>
            </a:r>
            <a:r>
              <a:rPr lang="en-US" smtClean="0"/>
              <a:t>process files.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6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174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Rosetta MIDAS PDS Review </vt:lpstr>
      <vt:lpstr>Issues </vt:lpstr>
      <vt:lpstr>PowerPoint Presentation</vt:lpstr>
      <vt:lpstr>Information in formats</vt:lpstr>
      <vt:lpstr>3D only in BCR format</vt:lpstr>
      <vt:lpstr>Mitigation </vt:lpstr>
    </vt:vector>
  </TitlesOfParts>
  <Company>Carnegie Institution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MIDAS PDS Review </dc:title>
  <dc:creator>Andrew Steele</dc:creator>
  <cp:lastModifiedBy>Andrew Steele</cp:lastModifiedBy>
  <cp:revision>7</cp:revision>
  <dcterms:created xsi:type="dcterms:W3CDTF">2016-02-16T16:00:21Z</dcterms:created>
  <dcterms:modified xsi:type="dcterms:W3CDTF">2016-02-16T21:30:15Z</dcterms:modified>
</cp:coreProperties>
</file>