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0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1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3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7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9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1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3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38189-4227-014B-914B-74028A8DE915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09E6-A1F8-7747-A7C6-AD2962669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NAVCAM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Dennis Bodewits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01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No documentation is provided that allows for a quantitative assessment of the data. Listed references in the PSA document (user manual, design documents) are not available. Even basic information such as QE and transmission curves are not provided.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</a:t>
            </a:r>
            <a:r>
              <a:rPr lang="en-US" dirty="0"/>
              <a:t>is not specified what processing is done on the data. Is any bias subtracted? What is the bias? Are bad pixels removed?</a:t>
            </a:r>
            <a:r>
              <a:rPr lang="en-US" dirty="0" smtClean="0"/>
              <a:t> </a:t>
            </a:r>
            <a:r>
              <a:rPr lang="en-US" dirty="0"/>
              <a:t>The numeric value of the gain is not given. This value is needed to assess the signal to </a:t>
            </a:r>
            <a:r>
              <a:rPr lang="en-US" dirty="0" smtClean="0"/>
              <a:t>noise.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data provided has been geometrically corrected. The documentation does not explain what is done and this is therefore an irreversible calibration. The expected geometrical accuracy is not listed; inspection suggests it is no better than ~1 </a:t>
            </a:r>
            <a:r>
              <a:rPr lang="en-US" dirty="0" err="1"/>
              <a:t>arscec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saturation is given as a magnitude; it would be more helpful when given in units of counts (as it is in the headers)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data_valid</a:t>
            </a:r>
            <a:r>
              <a:rPr lang="en-US" dirty="0" smtClean="0"/>
              <a:t> </a:t>
            </a:r>
            <a:r>
              <a:rPr lang="en-US" dirty="0"/>
              <a:t>key word is often not-ok. It is unclear to me what this means</a:t>
            </a:r>
            <a:r>
              <a:rPr lang="en-US" dirty="0" smtClean="0"/>
              <a:t> </a:t>
            </a:r>
            <a:r>
              <a:rPr lang="en-US" dirty="0"/>
              <a:t>RA &amp; DEC are given in header but it is not specified where the </a:t>
            </a:r>
            <a:r>
              <a:rPr lang="en-US" dirty="0" err="1"/>
              <a:t>boresight</a:t>
            </a:r>
            <a:r>
              <a:rPr lang="en-US" dirty="0"/>
              <a:t> is.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</a:t>
            </a:r>
            <a:r>
              <a:rPr lang="en-US" dirty="0"/>
              <a:t>is the apparent vertical coherent noise? What is its typical value?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FITS </a:t>
            </a:r>
            <a:r>
              <a:rPr lang="en-US" dirty="0"/>
              <a:t>and IMG are identical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8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7306" r="-373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969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1190" r="-111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6008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219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NAVCAM </vt:lpstr>
      <vt:lpstr>Comments</vt:lpstr>
      <vt:lpstr>PowerPoint Presentation</vt:lpstr>
      <vt:lpstr>PowerPoint Presentation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NAVCAM </dc:title>
  <dc:creator>Dennis Bodewits</dc:creator>
  <cp:lastModifiedBy>Dennis Bodewits</cp:lastModifiedBy>
  <cp:revision>2</cp:revision>
  <dcterms:created xsi:type="dcterms:W3CDTF">2016-02-15T13:58:43Z</dcterms:created>
  <dcterms:modified xsi:type="dcterms:W3CDTF">2016-02-15T14:02:31Z</dcterms:modified>
</cp:coreProperties>
</file>