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0FA02-E65F-476F-938F-8DE93FBE9847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7CEFA-4B44-4742-A85C-ABDB6754A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06440"/>
            <a:ext cx="8183880" cy="1051560"/>
          </a:xfrm>
        </p:spPr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763000" cy="41879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Successfully plotted </a:t>
            </a:r>
            <a:r>
              <a:rPr lang="en-US" sz="2400" b="1" dirty="0" smtClean="0">
                <a:solidFill>
                  <a:srgbClr val="FF0000"/>
                </a:solidFill>
              </a:rPr>
              <a:t>SCI</a:t>
            </a:r>
            <a:r>
              <a:rPr lang="en-US" sz="2400" dirty="0" smtClean="0"/>
              <a:t> and </a:t>
            </a:r>
            <a:r>
              <a:rPr lang="en-US" sz="2400" b="1" dirty="0" smtClean="0"/>
              <a:t>LIN</a:t>
            </a:r>
            <a:r>
              <a:rPr lang="en-US" sz="2400" dirty="0" smtClean="0"/>
              <a:t> versions of one ESC1 spectrum of 67/P. I applied the instructions (from alice_data_to_rayleighs.asc) for converting SCI to LIN and I got (correctly) the LIN </a:t>
            </a:r>
            <a:r>
              <a:rPr lang="en-US" sz="2400" b="1" dirty="0" smtClean="0">
                <a:solidFill>
                  <a:srgbClr val="00B050"/>
                </a:solidFill>
              </a:rPr>
              <a:t>spectrum</a:t>
            </a:r>
          </a:p>
        </p:txBody>
      </p:sp>
      <p:pic>
        <p:nvPicPr>
          <p:cNvPr id="2050" name="Picture 2" descr="C:\Users\kretherford\Documents\Rosetta\PDSreview2012\RA_100710152149_SCI_vs_LIN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066800" y="1981201"/>
            <a:ext cx="7178413" cy="4489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1573</TotalTime>
  <Words>36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R-Alice</dc:title>
  <dc:creator>Retherford, Kurt</dc:creator>
  <cp:lastModifiedBy>Cesare Grava</cp:lastModifiedBy>
  <cp:revision>149</cp:revision>
  <dcterms:created xsi:type="dcterms:W3CDTF">2006-08-16T00:00:00Z</dcterms:created>
  <dcterms:modified xsi:type="dcterms:W3CDTF">2016-02-15T05:37:38Z</dcterms:modified>
</cp:coreProperties>
</file>