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3" r:id="rId2"/>
    <p:sldId id="256" r:id="rId3"/>
    <p:sldId id="257" r:id="rId4"/>
    <p:sldId id="266" r:id="rId5"/>
    <p:sldId id="258" r:id="rId6"/>
    <p:sldId id="259" r:id="rId7"/>
    <p:sldId id="260" r:id="rId8"/>
    <p:sldId id="261" r:id="rId9"/>
    <p:sldId id="262" r:id="rId10"/>
    <p:sldId id="264" r:id="rId11"/>
    <p:sldId id="265" r:id="rId12"/>
    <p:sldId id="268" r:id="rId13"/>
    <p:sldId id="272" r:id="rId14"/>
    <p:sldId id="269" r:id="rId15"/>
    <p:sldId id="270" r:id="rId16"/>
    <p:sldId id="271" r:id="rId17"/>
    <p:sldId id="273" r:id="rId18"/>
    <p:sldId id="274" r:id="rId19"/>
    <p:sldId id="275" r:id="rId20"/>
    <p:sldId id="276" r:id="rId21"/>
    <p:sldId id="278" r:id="rId22"/>
    <p:sldId id="277" r:id="rId23"/>
  </p:sldIdLst>
  <p:sldSz cx="10287000" cy="6858000" type="35mm"/>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3"/>
    <p:restoredTop sz="94637"/>
  </p:normalViewPr>
  <p:slideViewPr>
    <p:cSldViewPr snapToGrid="0" snapToObjects="1">
      <p:cViewPr>
        <p:scale>
          <a:sx n="74" d="100"/>
          <a:sy n="74" d="100"/>
        </p:scale>
        <p:origin x="1504"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localhost/Users/rsimpson/PB170/PDS/MISSIONS_ACTIVE/ROSETTA/160215_REVIEW/ro-x-rsi-1_2_3-prl-1010-v1.0/data/level1a/closed_loop/ifms/ag1/r32icl1l1a_ag1_14089hhmm_n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localhost/Users/rsimpson/PB170/PDS/MISSIONS_ACTIVE/ROSETTA/160215_REVIEW/ro-x-rsi-1_2_3-prl-1010-v1.0/data/level1a/closed_loop/ifms/ag2/r32icl1l1a_ag2_14089hhmm_n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localhost/Users/rsimpson/PB170/PDS/MISSIONS_ACTIVE/ROSETTA/160215_REVIEW/ro-x-rsi-1_2_3-prl-1010-v1.0/data/level1a/closed_loop/ifms/ag1/r32icl2l1a_ag1_14089hhmm_n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localhost/Users/rsimpson/PB170/PDS/MISSIONS_ACTIVE/ROSETTA/160215_REVIEW/ro-x-rsi-1_2_3-prl-1010-v1.0/data/level1a/closed_loop/ifms/ag2/r32icl2l1a_ag2_14089hhmm_nn.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localhost/Users/rsimpson/PB170/PDS/MISSIONS_ACTIVE/ROSETTA/160215_REVIEW/ro-x-rsi-1_2_3-prl-1010-v1.0/data/level1a/closed_loop/ifms/ag2/r32icl3l1a_ag2_14089hhmm_n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localhost/Users/rsimpson/PB170/PDS/MISSIONS_ACTIVE/ROSETTA/160215_REVIEW/ro-x-rsi-1_2_3-prl-1010-v1.0/data/level1a/closed_loop/ifms/ag1/r32icl3l1a_ag1_14089hhmm_n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113711438008135"/>
          <c:y val="0.15431763241366"/>
          <c:w val="0.813601272270848"/>
          <c:h val="0.753863995762027"/>
        </c:manualLayout>
      </c:layout>
      <c:scatterChart>
        <c:scatterStyle val="lineMarker"/>
        <c:varyColors val="0"/>
        <c:ser>
          <c:idx val="0"/>
          <c:order val="0"/>
          <c:tx>
            <c:strRef>
              <c:f>'r32icl1'!$I$1</c:f>
              <c:strCache>
                <c:ptCount val="1"/>
                <c:pt idx="0">
                  <c:v>Carrier (dBm)</c:v>
                </c:pt>
              </c:strCache>
            </c:strRef>
          </c:tx>
          <c:spPr>
            <a:ln w="31750">
              <a:noFill/>
            </a:ln>
          </c:spPr>
          <c:xVal>
            <c:numRef>
              <c:f>'r32icl1'!$H$2:$H$14890</c:f>
              <c:numCache>
                <c:formatCode>0.000</c:formatCode>
                <c:ptCount val="14889"/>
                <c:pt idx="0">
                  <c:v>17.73194444444444</c:v>
                </c:pt>
                <c:pt idx="1">
                  <c:v>17.73222222222222</c:v>
                </c:pt>
                <c:pt idx="2">
                  <c:v>17.7325</c:v>
                </c:pt>
                <c:pt idx="3">
                  <c:v>17.73277777777778</c:v>
                </c:pt>
                <c:pt idx="4">
                  <c:v>17.73305555555556</c:v>
                </c:pt>
                <c:pt idx="5">
                  <c:v>17.73333333333331</c:v>
                </c:pt>
                <c:pt idx="6">
                  <c:v>17.73361111111111</c:v>
                </c:pt>
                <c:pt idx="7">
                  <c:v>17.7338888888889</c:v>
                </c:pt>
                <c:pt idx="8">
                  <c:v>17.73416666666667</c:v>
                </c:pt>
                <c:pt idx="9">
                  <c:v>17.73444444444445</c:v>
                </c:pt>
                <c:pt idx="10">
                  <c:v>17.73472222222222</c:v>
                </c:pt>
                <c:pt idx="11">
                  <c:v>17.735</c:v>
                </c:pt>
                <c:pt idx="12">
                  <c:v>17.73527777777778</c:v>
                </c:pt>
                <c:pt idx="13">
                  <c:v>17.73555555555556</c:v>
                </c:pt>
                <c:pt idx="14">
                  <c:v>17.73583333333332</c:v>
                </c:pt>
                <c:pt idx="15">
                  <c:v>17.73611111111111</c:v>
                </c:pt>
                <c:pt idx="16">
                  <c:v>17.73638888888889</c:v>
                </c:pt>
                <c:pt idx="17">
                  <c:v>17.73666666666667</c:v>
                </c:pt>
                <c:pt idx="18">
                  <c:v>17.73694444444445</c:v>
                </c:pt>
                <c:pt idx="19">
                  <c:v>17.73722222222222</c:v>
                </c:pt>
                <c:pt idx="20">
                  <c:v>17.7375</c:v>
                </c:pt>
                <c:pt idx="21">
                  <c:v>17.73777777777778</c:v>
                </c:pt>
                <c:pt idx="22">
                  <c:v>17.73805555555556</c:v>
                </c:pt>
                <c:pt idx="23">
                  <c:v>17.73833333333331</c:v>
                </c:pt>
                <c:pt idx="24">
                  <c:v>17.73861111111111</c:v>
                </c:pt>
                <c:pt idx="25">
                  <c:v>17.7388888888889</c:v>
                </c:pt>
                <c:pt idx="26">
                  <c:v>17.73916666666667</c:v>
                </c:pt>
                <c:pt idx="27">
                  <c:v>17.73944444444444</c:v>
                </c:pt>
                <c:pt idx="28">
                  <c:v>17.73972222222222</c:v>
                </c:pt>
                <c:pt idx="29">
                  <c:v>17.74</c:v>
                </c:pt>
                <c:pt idx="30">
                  <c:v>17.74027777777778</c:v>
                </c:pt>
                <c:pt idx="31">
                  <c:v>17.74055555555556</c:v>
                </c:pt>
                <c:pt idx="32">
                  <c:v>17.74083333333331</c:v>
                </c:pt>
                <c:pt idx="33">
                  <c:v>17.74111111111111</c:v>
                </c:pt>
                <c:pt idx="34">
                  <c:v>17.74138888888889</c:v>
                </c:pt>
                <c:pt idx="35">
                  <c:v>17.74166666666667</c:v>
                </c:pt>
                <c:pt idx="36">
                  <c:v>17.74194444444445</c:v>
                </c:pt>
                <c:pt idx="37">
                  <c:v>17.7422222222222</c:v>
                </c:pt>
                <c:pt idx="38">
                  <c:v>17.7425</c:v>
                </c:pt>
                <c:pt idx="39">
                  <c:v>17.74277777777776</c:v>
                </c:pt>
                <c:pt idx="40">
                  <c:v>17.74305555555556</c:v>
                </c:pt>
                <c:pt idx="41">
                  <c:v>17.74333333333332</c:v>
                </c:pt>
                <c:pt idx="42">
                  <c:v>17.74361111111111</c:v>
                </c:pt>
                <c:pt idx="43">
                  <c:v>17.74388888888889</c:v>
                </c:pt>
                <c:pt idx="44">
                  <c:v>17.74416666666667</c:v>
                </c:pt>
                <c:pt idx="45">
                  <c:v>17.74444444444445</c:v>
                </c:pt>
                <c:pt idx="46">
                  <c:v>17.74472222222222</c:v>
                </c:pt>
                <c:pt idx="47">
                  <c:v>17.745</c:v>
                </c:pt>
                <c:pt idx="48">
                  <c:v>17.74527777777778</c:v>
                </c:pt>
                <c:pt idx="49">
                  <c:v>17.74555555555555</c:v>
                </c:pt>
                <c:pt idx="50">
                  <c:v>17.74583333333331</c:v>
                </c:pt>
                <c:pt idx="51">
                  <c:v>17.74611111111111</c:v>
                </c:pt>
                <c:pt idx="52">
                  <c:v>17.74638888888889</c:v>
                </c:pt>
                <c:pt idx="53">
                  <c:v>17.74666666666667</c:v>
                </c:pt>
                <c:pt idx="54">
                  <c:v>17.74694444444444</c:v>
                </c:pt>
                <c:pt idx="55">
                  <c:v>17.74722222222222</c:v>
                </c:pt>
                <c:pt idx="56">
                  <c:v>17.7475</c:v>
                </c:pt>
                <c:pt idx="57">
                  <c:v>17.74777777777778</c:v>
                </c:pt>
                <c:pt idx="58">
                  <c:v>17.74805555555556</c:v>
                </c:pt>
                <c:pt idx="59">
                  <c:v>17.74833333333331</c:v>
                </c:pt>
                <c:pt idx="60">
                  <c:v>17.74861111111111</c:v>
                </c:pt>
                <c:pt idx="61">
                  <c:v>17.74888888888889</c:v>
                </c:pt>
                <c:pt idx="62">
                  <c:v>17.74916666666667</c:v>
                </c:pt>
                <c:pt idx="63">
                  <c:v>17.74944444444445</c:v>
                </c:pt>
                <c:pt idx="64">
                  <c:v>17.7497222222222</c:v>
                </c:pt>
                <c:pt idx="65">
                  <c:v>17.75</c:v>
                </c:pt>
                <c:pt idx="66">
                  <c:v>17.75027777777778</c:v>
                </c:pt>
                <c:pt idx="67">
                  <c:v>17.75055555555555</c:v>
                </c:pt>
                <c:pt idx="68">
                  <c:v>17.75083333333331</c:v>
                </c:pt>
                <c:pt idx="69">
                  <c:v>17.75111111111111</c:v>
                </c:pt>
                <c:pt idx="70">
                  <c:v>17.75138888888889</c:v>
                </c:pt>
                <c:pt idx="71">
                  <c:v>17.75166666666667</c:v>
                </c:pt>
                <c:pt idx="72">
                  <c:v>17.75194444444444</c:v>
                </c:pt>
                <c:pt idx="73">
                  <c:v>17.75222222222222</c:v>
                </c:pt>
                <c:pt idx="74">
                  <c:v>17.7525</c:v>
                </c:pt>
                <c:pt idx="75">
                  <c:v>17.75277777777778</c:v>
                </c:pt>
                <c:pt idx="76">
                  <c:v>17.75305555555556</c:v>
                </c:pt>
                <c:pt idx="77">
                  <c:v>17.75333333333331</c:v>
                </c:pt>
                <c:pt idx="78">
                  <c:v>17.75361111111111</c:v>
                </c:pt>
                <c:pt idx="79">
                  <c:v>17.7538888888889</c:v>
                </c:pt>
                <c:pt idx="80">
                  <c:v>17.75416666666667</c:v>
                </c:pt>
                <c:pt idx="81">
                  <c:v>17.75444444444445</c:v>
                </c:pt>
                <c:pt idx="82">
                  <c:v>17.75472222222222</c:v>
                </c:pt>
                <c:pt idx="83">
                  <c:v>17.755</c:v>
                </c:pt>
                <c:pt idx="84">
                  <c:v>17.75527777777778</c:v>
                </c:pt>
                <c:pt idx="85">
                  <c:v>17.75555555555556</c:v>
                </c:pt>
                <c:pt idx="86">
                  <c:v>17.75583333333331</c:v>
                </c:pt>
                <c:pt idx="87">
                  <c:v>17.75611111111111</c:v>
                </c:pt>
                <c:pt idx="88">
                  <c:v>17.75638888888889</c:v>
                </c:pt>
                <c:pt idx="89">
                  <c:v>17.75666666666667</c:v>
                </c:pt>
                <c:pt idx="90">
                  <c:v>17.75694444444444</c:v>
                </c:pt>
                <c:pt idx="91">
                  <c:v>17.75722222222222</c:v>
                </c:pt>
                <c:pt idx="92">
                  <c:v>17.7575</c:v>
                </c:pt>
                <c:pt idx="93">
                  <c:v>17.75777777777778</c:v>
                </c:pt>
                <c:pt idx="94">
                  <c:v>17.75805555555555</c:v>
                </c:pt>
                <c:pt idx="95">
                  <c:v>17.75833333333331</c:v>
                </c:pt>
                <c:pt idx="96">
                  <c:v>17.75861111111111</c:v>
                </c:pt>
                <c:pt idx="97">
                  <c:v>17.7588888888889</c:v>
                </c:pt>
                <c:pt idx="98">
                  <c:v>17.75916666666667</c:v>
                </c:pt>
                <c:pt idx="99">
                  <c:v>17.75944444444444</c:v>
                </c:pt>
                <c:pt idx="100">
                  <c:v>17.75972222222222</c:v>
                </c:pt>
                <c:pt idx="101">
                  <c:v>17.76</c:v>
                </c:pt>
                <c:pt idx="102">
                  <c:v>17.76027777777778</c:v>
                </c:pt>
                <c:pt idx="103">
                  <c:v>17.76055555555556</c:v>
                </c:pt>
                <c:pt idx="104">
                  <c:v>17.76083333333331</c:v>
                </c:pt>
                <c:pt idx="105">
                  <c:v>17.76111111111111</c:v>
                </c:pt>
                <c:pt idx="106">
                  <c:v>17.76138888888889</c:v>
                </c:pt>
                <c:pt idx="107">
                  <c:v>17.76166666666667</c:v>
                </c:pt>
                <c:pt idx="108">
                  <c:v>17.76194444444445</c:v>
                </c:pt>
                <c:pt idx="109">
                  <c:v>17.7622222222222</c:v>
                </c:pt>
                <c:pt idx="110">
                  <c:v>17.7625</c:v>
                </c:pt>
                <c:pt idx="111">
                  <c:v>17.76277777777776</c:v>
                </c:pt>
                <c:pt idx="112">
                  <c:v>17.76305555555556</c:v>
                </c:pt>
                <c:pt idx="113">
                  <c:v>17.76333333333331</c:v>
                </c:pt>
                <c:pt idx="114">
                  <c:v>17.76361111111111</c:v>
                </c:pt>
                <c:pt idx="115">
                  <c:v>17.76388888888889</c:v>
                </c:pt>
                <c:pt idx="116">
                  <c:v>17.76416666666667</c:v>
                </c:pt>
                <c:pt idx="117">
                  <c:v>17.76444444444444</c:v>
                </c:pt>
                <c:pt idx="118">
                  <c:v>17.7647222222222</c:v>
                </c:pt>
                <c:pt idx="119">
                  <c:v>17.765</c:v>
                </c:pt>
                <c:pt idx="120">
                  <c:v>17.76527777777778</c:v>
                </c:pt>
                <c:pt idx="121">
                  <c:v>17.76555555555555</c:v>
                </c:pt>
                <c:pt idx="122">
                  <c:v>17.76583333333331</c:v>
                </c:pt>
                <c:pt idx="123">
                  <c:v>17.76611111111111</c:v>
                </c:pt>
                <c:pt idx="124">
                  <c:v>17.76638888888889</c:v>
                </c:pt>
                <c:pt idx="125">
                  <c:v>17.76666666666667</c:v>
                </c:pt>
                <c:pt idx="126">
                  <c:v>17.76694444444444</c:v>
                </c:pt>
                <c:pt idx="127">
                  <c:v>17.76722222222222</c:v>
                </c:pt>
                <c:pt idx="128">
                  <c:v>17.7675</c:v>
                </c:pt>
                <c:pt idx="129">
                  <c:v>17.76777777777778</c:v>
                </c:pt>
                <c:pt idx="130">
                  <c:v>17.76805555555556</c:v>
                </c:pt>
                <c:pt idx="131">
                  <c:v>17.76833333333331</c:v>
                </c:pt>
                <c:pt idx="132">
                  <c:v>17.76861111111111</c:v>
                </c:pt>
                <c:pt idx="133">
                  <c:v>17.76888888888889</c:v>
                </c:pt>
                <c:pt idx="134">
                  <c:v>17.76916666666667</c:v>
                </c:pt>
                <c:pt idx="135">
                  <c:v>17.76944444444444</c:v>
                </c:pt>
                <c:pt idx="136">
                  <c:v>17.7697222222222</c:v>
                </c:pt>
                <c:pt idx="137">
                  <c:v>17.77</c:v>
                </c:pt>
                <c:pt idx="138">
                  <c:v>17.77027777777778</c:v>
                </c:pt>
                <c:pt idx="139">
                  <c:v>17.77055555555555</c:v>
                </c:pt>
                <c:pt idx="140">
                  <c:v>17.77083333333331</c:v>
                </c:pt>
                <c:pt idx="141">
                  <c:v>17.77111111111111</c:v>
                </c:pt>
                <c:pt idx="142">
                  <c:v>17.77138888888889</c:v>
                </c:pt>
                <c:pt idx="143">
                  <c:v>17.77166666666666</c:v>
                </c:pt>
                <c:pt idx="144">
                  <c:v>17.77194444444444</c:v>
                </c:pt>
                <c:pt idx="145">
                  <c:v>17.7722222222222</c:v>
                </c:pt>
                <c:pt idx="146">
                  <c:v>17.7725</c:v>
                </c:pt>
                <c:pt idx="147">
                  <c:v>17.77277777777778</c:v>
                </c:pt>
                <c:pt idx="148">
                  <c:v>17.77305555555555</c:v>
                </c:pt>
                <c:pt idx="149">
                  <c:v>17.77333333333331</c:v>
                </c:pt>
                <c:pt idx="150">
                  <c:v>17.77361111111111</c:v>
                </c:pt>
                <c:pt idx="151">
                  <c:v>17.7738888888889</c:v>
                </c:pt>
                <c:pt idx="152">
                  <c:v>17.77416666666667</c:v>
                </c:pt>
                <c:pt idx="153">
                  <c:v>17.77444444444444</c:v>
                </c:pt>
                <c:pt idx="154">
                  <c:v>17.77472222222222</c:v>
                </c:pt>
                <c:pt idx="155">
                  <c:v>17.775</c:v>
                </c:pt>
                <c:pt idx="156">
                  <c:v>17.77527777777778</c:v>
                </c:pt>
                <c:pt idx="157">
                  <c:v>17.77555555555556</c:v>
                </c:pt>
                <c:pt idx="158">
                  <c:v>17.77583333333331</c:v>
                </c:pt>
                <c:pt idx="159">
                  <c:v>17.77611111111111</c:v>
                </c:pt>
                <c:pt idx="160">
                  <c:v>17.77638888888889</c:v>
                </c:pt>
                <c:pt idx="161">
                  <c:v>17.77666666666667</c:v>
                </c:pt>
                <c:pt idx="162">
                  <c:v>17.77694444444444</c:v>
                </c:pt>
                <c:pt idx="163">
                  <c:v>17.77722222222222</c:v>
                </c:pt>
                <c:pt idx="164">
                  <c:v>17.7775</c:v>
                </c:pt>
                <c:pt idx="165">
                  <c:v>17.77777777777778</c:v>
                </c:pt>
                <c:pt idx="166">
                  <c:v>17.77805555555555</c:v>
                </c:pt>
                <c:pt idx="167">
                  <c:v>17.77833333333331</c:v>
                </c:pt>
                <c:pt idx="168">
                  <c:v>17.77861111111111</c:v>
                </c:pt>
                <c:pt idx="169">
                  <c:v>17.77888888888889</c:v>
                </c:pt>
                <c:pt idx="170">
                  <c:v>17.77916666666666</c:v>
                </c:pt>
                <c:pt idx="171">
                  <c:v>17.77944444444444</c:v>
                </c:pt>
                <c:pt idx="172">
                  <c:v>17.77972222222222</c:v>
                </c:pt>
                <c:pt idx="173">
                  <c:v>17.78</c:v>
                </c:pt>
                <c:pt idx="174">
                  <c:v>17.78027777777778</c:v>
                </c:pt>
                <c:pt idx="175">
                  <c:v>17.78055555555555</c:v>
                </c:pt>
                <c:pt idx="176">
                  <c:v>17.78083333333331</c:v>
                </c:pt>
                <c:pt idx="177">
                  <c:v>17.78111111111111</c:v>
                </c:pt>
                <c:pt idx="178">
                  <c:v>17.78138888888889</c:v>
                </c:pt>
                <c:pt idx="179">
                  <c:v>17.78166666666667</c:v>
                </c:pt>
                <c:pt idx="180">
                  <c:v>17.78194444444444</c:v>
                </c:pt>
                <c:pt idx="181">
                  <c:v>17.7822222222222</c:v>
                </c:pt>
                <c:pt idx="182">
                  <c:v>17.7825</c:v>
                </c:pt>
                <c:pt idx="183">
                  <c:v>17.78277777777776</c:v>
                </c:pt>
                <c:pt idx="184">
                  <c:v>17.78305555555556</c:v>
                </c:pt>
                <c:pt idx="185">
                  <c:v>17.78333333333331</c:v>
                </c:pt>
                <c:pt idx="186">
                  <c:v>17.78361111111111</c:v>
                </c:pt>
                <c:pt idx="187">
                  <c:v>17.78388888888889</c:v>
                </c:pt>
                <c:pt idx="188">
                  <c:v>17.78416666666667</c:v>
                </c:pt>
                <c:pt idx="189">
                  <c:v>17.78444444444445</c:v>
                </c:pt>
                <c:pt idx="190">
                  <c:v>17.7847222222222</c:v>
                </c:pt>
                <c:pt idx="191">
                  <c:v>17.785</c:v>
                </c:pt>
                <c:pt idx="192">
                  <c:v>17.78527777777778</c:v>
                </c:pt>
                <c:pt idx="193">
                  <c:v>17.78555555555556</c:v>
                </c:pt>
                <c:pt idx="194">
                  <c:v>17.78583333333332</c:v>
                </c:pt>
                <c:pt idx="195">
                  <c:v>17.78611111111111</c:v>
                </c:pt>
                <c:pt idx="196">
                  <c:v>17.78638888888889</c:v>
                </c:pt>
                <c:pt idx="197">
                  <c:v>17.78666666666667</c:v>
                </c:pt>
                <c:pt idx="198">
                  <c:v>17.78694444444445</c:v>
                </c:pt>
                <c:pt idx="199">
                  <c:v>17.78722222222222</c:v>
                </c:pt>
                <c:pt idx="200">
                  <c:v>17.7875</c:v>
                </c:pt>
                <c:pt idx="201">
                  <c:v>17.78777777777778</c:v>
                </c:pt>
                <c:pt idx="202">
                  <c:v>17.78805555555556</c:v>
                </c:pt>
                <c:pt idx="203">
                  <c:v>17.78833333333331</c:v>
                </c:pt>
                <c:pt idx="204">
                  <c:v>17.78861111111111</c:v>
                </c:pt>
                <c:pt idx="205">
                  <c:v>17.78888888888889</c:v>
                </c:pt>
                <c:pt idx="206">
                  <c:v>17.78916666666667</c:v>
                </c:pt>
                <c:pt idx="207">
                  <c:v>17.78944444444445</c:v>
                </c:pt>
                <c:pt idx="208">
                  <c:v>17.7897222222222</c:v>
                </c:pt>
                <c:pt idx="209">
                  <c:v>17.79</c:v>
                </c:pt>
                <c:pt idx="210">
                  <c:v>17.79027777777778</c:v>
                </c:pt>
                <c:pt idx="211">
                  <c:v>17.79055555555556</c:v>
                </c:pt>
                <c:pt idx="212">
                  <c:v>17.79083333333332</c:v>
                </c:pt>
                <c:pt idx="213">
                  <c:v>17.79111111111111</c:v>
                </c:pt>
                <c:pt idx="214">
                  <c:v>17.79138888888889</c:v>
                </c:pt>
                <c:pt idx="215">
                  <c:v>17.79166666666667</c:v>
                </c:pt>
                <c:pt idx="216">
                  <c:v>17.79194444444445</c:v>
                </c:pt>
                <c:pt idx="217">
                  <c:v>17.79222222222221</c:v>
                </c:pt>
                <c:pt idx="218">
                  <c:v>17.7925</c:v>
                </c:pt>
                <c:pt idx="219">
                  <c:v>17.79277777777778</c:v>
                </c:pt>
                <c:pt idx="220">
                  <c:v>17.79305555555556</c:v>
                </c:pt>
                <c:pt idx="221">
                  <c:v>17.79333333333332</c:v>
                </c:pt>
                <c:pt idx="222">
                  <c:v>17.79361111111111</c:v>
                </c:pt>
                <c:pt idx="223">
                  <c:v>17.7938888888889</c:v>
                </c:pt>
                <c:pt idx="224">
                  <c:v>17.79416666666667</c:v>
                </c:pt>
                <c:pt idx="225">
                  <c:v>17.79444444444445</c:v>
                </c:pt>
                <c:pt idx="226">
                  <c:v>17.79472222222222</c:v>
                </c:pt>
                <c:pt idx="227">
                  <c:v>17.795</c:v>
                </c:pt>
                <c:pt idx="228">
                  <c:v>17.79527777777778</c:v>
                </c:pt>
                <c:pt idx="229">
                  <c:v>17.79555555555556</c:v>
                </c:pt>
                <c:pt idx="230">
                  <c:v>17.79583333333331</c:v>
                </c:pt>
                <c:pt idx="231">
                  <c:v>17.79611111111111</c:v>
                </c:pt>
                <c:pt idx="232">
                  <c:v>17.79638888888889</c:v>
                </c:pt>
                <c:pt idx="233">
                  <c:v>17.79666666666667</c:v>
                </c:pt>
                <c:pt idx="234">
                  <c:v>17.79694444444445</c:v>
                </c:pt>
                <c:pt idx="235">
                  <c:v>17.79722222222222</c:v>
                </c:pt>
                <c:pt idx="236">
                  <c:v>17.7975</c:v>
                </c:pt>
                <c:pt idx="237">
                  <c:v>17.79777777777778</c:v>
                </c:pt>
                <c:pt idx="238">
                  <c:v>17.79805555555556</c:v>
                </c:pt>
                <c:pt idx="239">
                  <c:v>17.79833333333332</c:v>
                </c:pt>
                <c:pt idx="240">
                  <c:v>17.79861111111111</c:v>
                </c:pt>
                <c:pt idx="241">
                  <c:v>17.79888888888889</c:v>
                </c:pt>
                <c:pt idx="242">
                  <c:v>17.79916666666667</c:v>
                </c:pt>
                <c:pt idx="243">
                  <c:v>17.79944444444445</c:v>
                </c:pt>
                <c:pt idx="244">
                  <c:v>17.79972222222221</c:v>
                </c:pt>
                <c:pt idx="245">
                  <c:v>17.8</c:v>
                </c:pt>
                <c:pt idx="246">
                  <c:v>17.80027777777778</c:v>
                </c:pt>
                <c:pt idx="247">
                  <c:v>17.80055555555555</c:v>
                </c:pt>
                <c:pt idx="248">
                  <c:v>17.80083333333332</c:v>
                </c:pt>
                <c:pt idx="249">
                  <c:v>17.80111111111111</c:v>
                </c:pt>
                <c:pt idx="250">
                  <c:v>17.8013888888889</c:v>
                </c:pt>
                <c:pt idx="251">
                  <c:v>17.80166666666667</c:v>
                </c:pt>
                <c:pt idx="252">
                  <c:v>17.80194444444444</c:v>
                </c:pt>
                <c:pt idx="253">
                  <c:v>17.80222222222222</c:v>
                </c:pt>
                <c:pt idx="254">
                  <c:v>17.8025</c:v>
                </c:pt>
                <c:pt idx="255">
                  <c:v>17.80277777777778</c:v>
                </c:pt>
                <c:pt idx="256">
                  <c:v>17.80305555555556</c:v>
                </c:pt>
                <c:pt idx="257">
                  <c:v>17.80333333333331</c:v>
                </c:pt>
                <c:pt idx="258">
                  <c:v>17.80361111111111</c:v>
                </c:pt>
                <c:pt idx="259">
                  <c:v>17.8038888888889</c:v>
                </c:pt>
                <c:pt idx="260">
                  <c:v>17.80416666666667</c:v>
                </c:pt>
                <c:pt idx="261">
                  <c:v>17.80444444444445</c:v>
                </c:pt>
                <c:pt idx="262">
                  <c:v>17.80472222222222</c:v>
                </c:pt>
                <c:pt idx="263">
                  <c:v>17.805</c:v>
                </c:pt>
                <c:pt idx="264">
                  <c:v>17.80527777777778</c:v>
                </c:pt>
                <c:pt idx="265">
                  <c:v>17.80555555555556</c:v>
                </c:pt>
                <c:pt idx="266">
                  <c:v>17.80583333333331</c:v>
                </c:pt>
                <c:pt idx="267">
                  <c:v>17.80611111111111</c:v>
                </c:pt>
                <c:pt idx="268">
                  <c:v>17.80638888888889</c:v>
                </c:pt>
                <c:pt idx="269">
                  <c:v>17.80666666666667</c:v>
                </c:pt>
                <c:pt idx="270">
                  <c:v>17.80694444444444</c:v>
                </c:pt>
                <c:pt idx="271">
                  <c:v>17.80722222222222</c:v>
                </c:pt>
                <c:pt idx="272">
                  <c:v>17.8075</c:v>
                </c:pt>
                <c:pt idx="273">
                  <c:v>17.80777777777778</c:v>
                </c:pt>
                <c:pt idx="274">
                  <c:v>17.80805555555555</c:v>
                </c:pt>
                <c:pt idx="275">
                  <c:v>17.80833333333331</c:v>
                </c:pt>
                <c:pt idx="276">
                  <c:v>17.80861111111111</c:v>
                </c:pt>
                <c:pt idx="277">
                  <c:v>17.8088888888889</c:v>
                </c:pt>
                <c:pt idx="278">
                  <c:v>17.80916666666667</c:v>
                </c:pt>
                <c:pt idx="279">
                  <c:v>17.80944444444444</c:v>
                </c:pt>
                <c:pt idx="280">
                  <c:v>17.80972222222222</c:v>
                </c:pt>
                <c:pt idx="281">
                  <c:v>17.81</c:v>
                </c:pt>
                <c:pt idx="282">
                  <c:v>17.81027777777778</c:v>
                </c:pt>
                <c:pt idx="283">
                  <c:v>17.81055555555556</c:v>
                </c:pt>
                <c:pt idx="284">
                  <c:v>17.81083333333332</c:v>
                </c:pt>
                <c:pt idx="285">
                  <c:v>17.81111111111111</c:v>
                </c:pt>
                <c:pt idx="286">
                  <c:v>17.8113888888889</c:v>
                </c:pt>
                <c:pt idx="287">
                  <c:v>17.81166666666667</c:v>
                </c:pt>
                <c:pt idx="288">
                  <c:v>17.81194444444444</c:v>
                </c:pt>
                <c:pt idx="289">
                  <c:v>17.81222222222222</c:v>
                </c:pt>
                <c:pt idx="290">
                  <c:v>17.8125</c:v>
                </c:pt>
                <c:pt idx="291">
                  <c:v>17.81277777777778</c:v>
                </c:pt>
                <c:pt idx="292">
                  <c:v>17.81305555555556</c:v>
                </c:pt>
                <c:pt idx="293">
                  <c:v>17.81333333333331</c:v>
                </c:pt>
                <c:pt idx="294">
                  <c:v>17.81361111111111</c:v>
                </c:pt>
                <c:pt idx="295">
                  <c:v>17.8138888888889</c:v>
                </c:pt>
                <c:pt idx="296">
                  <c:v>17.81416666666667</c:v>
                </c:pt>
                <c:pt idx="297">
                  <c:v>17.81444444444444</c:v>
                </c:pt>
                <c:pt idx="298">
                  <c:v>17.81472222222222</c:v>
                </c:pt>
                <c:pt idx="299">
                  <c:v>17.815</c:v>
                </c:pt>
                <c:pt idx="300">
                  <c:v>17.81527777777778</c:v>
                </c:pt>
                <c:pt idx="301">
                  <c:v>17.81555555555556</c:v>
                </c:pt>
                <c:pt idx="302">
                  <c:v>17.81583333333332</c:v>
                </c:pt>
                <c:pt idx="303">
                  <c:v>17.81611111111111</c:v>
                </c:pt>
                <c:pt idx="304">
                  <c:v>17.8163888888889</c:v>
                </c:pt>
                <c:pt idx="305">
                  <c:v>17.81666666666667</c:v>
                </c:pt>
                <c:pt idx="306">
                  <c:v>17.81694444444444</c:v>
                </c:pt>
                <c:pt idx="307">
                  <c:v>17.81722222222222</c:v>
                </c:pt>
                <c:pt idx="308">
                  <c:v>17.8175</c:v>
                </c:pt>
                <c:pt idx="309">
                  <c:v>17.81777777777778</c:v>
                </c:pt>
                <c:pt idx="310">
                  <c:v>17.81805555555556</c:v>
                </c:pt>
                <c:pt idx="311">
                  <c:v>17.81833333333331</c:v>
                </c:pt>
                <c:pt idx="312">
                  <c:v>17.81861111111111</c:v>
                </c:pt>
                <c:pt idx="313">
                  <c:v>17.8188888888889</c:v>
                </c:pt>
                <c:pt idx="314">
                  <c:v>17.81916666666667</c:v>
                </c:pt>
                <c:pt idx="315">
                  <c:v>17.81944444444444</c:v>
                </c:pt>
                <c:pt idx="316">
                  <c:v>17.81972222222222</c:v>
                </c:pt>
                <c:pt idx="317">
                  <c:v>17.82</c:v>
                </c:pt>
                <c:pt idx="318">
                  <c:v>17.82027777777778</c:v>
                </c:pt>
                <c:pt idx="319">
                  <c:v>17.82055555555555</c:v>
                </c:pt>
                <c:pt idx="320">
                  <c:v>17.82083333333332</c:v>
                </c:pt>
                <c:pt idx="321">
                  <c:v>17.82111111111111</c:v>
                </c:pt>
                <c:pt idx="322">
                  <c:v>17.8213888888889</c:v>
                </c:pt>
                <c:pt idx="323">
                  <c:v>17.82166666666667</c:v>
                </c:pt>
                <c:pt idx="324">
                  <c:v>17.82194444444444</c:v>
                </c:pt>
                <c:pt idx="325">
                  <c:v>17.82222222222222</c:v>
                </c:pt>
                <c:pt idx="326">
                  <c:v>17.8225</c:v>
                </c:pt>
                <c:pt idx="327">
                  <c:v>17.82277777777778</c:v>
                </c:pt>
                <c:pt idx="328">
                  <c:v>17.82305555555556</c:v>
                </c:pt>
                <c:pt idx="329">
                  <c:v>17.82333333333331</c:v>
                </c:pt>
                <c:pt idx="330">
                  <c:v>17.82361111111111</c:v>
                </c:pt>
                <c:pt idx="331">
                  <c:v>17.8238888888889</c:v>
                </c:pt>
                <c:pt idx="332">
                  <c:v>17.82416666666667</c:v>
                </c:pt>
                <c:pt idx="333">
                  <c:v>17.82444444444445</c:v>
                </c:pt>
                <c:pt idx="334">
                  <c:v>17.82472222222222</c:v>
                </c:pt>
                <c:pt idx="335">
                  <c:v>17.825</c:v>
                </c:pt>
                <c:pt idx="336">
                  <c:v>17.82527777777778</c:v>
                </c:pt>
                <c:pt idx="337">
                  <c:v>17.82555555555556</c:v>
                </c:pt>
                <c:pt idx="338">
                  <c:v>17.82583333333331</c:v>
                </c:pt>
                <c:pt idx="339">
                  <c:v>17.82611111111111</c:v>
                </c:pt>
                <c:pt idx="340">
                  <c:v>17.82638888888889</c:v>
                </c:pt>
                <c:pt idx="341">
                  <c:v>17.82666666666667</c:v>
                </c:pt>
                <c:pt idx="342">
                  <c:v>17.82694444444444</c:v>
                </c:pt>
                <c:pt idx="343">
                  <c:v>17.82722222222222</c:v>
                </c:pt>
                <c:pt idx="344">
                  <c:v>17.8275</c:v>
                </c:pt>
                <c:pt idx="345">
                  <c:v>17.82777777777778</c:v>
                </c:pt>
                <c:pt idx="346">
                  <c:v>17.82805555555555</c:v>
                </c:pt>
                <c:pt idx="347">
                  <c:v>17.82833333333331</c:v>
                </c:pt>
                <c:pt idx="348">
                  <c:v>17.82861111111111</c:v>
                </c:pt>
                <c:pt idx="349">
                  <c:v>17.8288888888889</c:v>
                </c:pt>
                <c:pt idx="350">
                  <c:v>17.82916666666667</c:v>
                </c:pt>
                <c:pt idx="351">
                  <c:v>17.82944444444444</c:v>
                </c:pt>
                <c:pt idx="352">
                  <c:v>17.82972222222222</c:v>
                </c:pt>
                <c:pt idx="353">
                  <c:v>17.83</c:v>
                </c:pt>
                <c:pt idx="354">
                  <c:v>17.83027777777778</c:v>
                </c:pt>
                <c:pt idx="355">
                  <c:v>17.83055555555556</c:v>
                </c:pt>
                <c:pt idx="356">
                  <c:v>17.83083333333332</c:v>
                </c:pt>
                <c:pt idx="357">
                  <c:v>17.83111111111111</c:v>
                </c:pt>
                <c:pt idx="358">
                  <c:v>17.8313888888889</c:v>
                </c:pt>
                <c:pt idx="359">
                  <c:v>17.83166666666667</c:v>
                </c:pt>
                <c:pt idx="360">
                  <c:v>17.83194444444444</c:v>
                </c:pt>
                <c:pt idx="361">
                  <c:v>17.83222222222222</c:v>
                </c:pt>
                <c:pt idx="362">
                  <c:v>17.8325</c:v>
                </c:pt>
                <c:pt idx="363">
                  <c:v>17.83277777777778</c:v>
                </c:pt>
                <c:pt idx="364">
                  <c:v>17.83305555555556</c:v>
                </c:pt>
                <c:pt idx="365">
                  <c:v>17.83333333333331</c:v>
                </c:pt>
                <c:pt idx="366">
                  <c:v>17.83361111111111</c:v>
                </c:pt>
                <c:pt idx="367">
                  <c:v>17.83388888888888</c:v>
                </c:pt>
                <c:pt idx="368">
                  <c:v>17.83416666666666</c:v>
                </c:pt>
                <c:pt idx="369">
                  <c:v>17.83444444444444</c:v>
                </c:pt>
                <c:pt idx="370">
                  <c:v>17.83472222222222</c:v>
                </c:pt>
                <c:pt idx="371">
                  <c:v>17.835</c:v>
                </c:pt>
                <c:pt idx="372">
                  <c:v>17.83527777777778</c:v>
                </c:pt>
                <c:pt idx="373">
                  <c:v>17.83555555555555</c:v>
                </c:pt>
                <c:pt idx="374">
                  <c:v>17.83583333333332</c:v>
                </c:pt>
                <c:pt idx="375">
                  <c:v>17.83611111111111</c:v>
                </c:pt>
                <c:pt idx="376">
                  <c:v>17.8363888888889</c:v>
                </c:pt>
                <c:pt idx="377">
                  <c:v>17.83666666666667</c:v>
                </c:pt>
                <c:pt idx="378">
                  <c:v>17.83694444444444</c:v>
                </c:pt>
                <c:pt idx="379">
                  <c:v>17.83722222222222</c:v>
                </c:pt>
                <c:pt idx="380">
                  <c:v>17.8375</c:v>
                </c:pt>
                <c:pt idx="381">
                  <c:v>17.83777777777778</c:v>
                </c:pt>
                <c:pt idx="382">
                  <c:v>17.83805555555556</c:v>
                </c:pt>
                <c:pt idx="383">
                  <c:v>17.83833333333331</c:v>
                </c:pt>
                <c:pt idx="384">
                  <c:v>17.83861111111111</c:v>
                </c:pt>
                <c:pt idx="385">
                  <c:v>17.8388888888889</c:v>
                </c:pt>
                <c:pt idx="386">
                  <c:v>17.83916666666666</c:v>
                </c:pt>
                <c:pt idx="387">
                  <c:v>17.83944444444444</c:v>
                </c:pt>
                <c:pt idx="388">
                  <c:v>17.83972222222222</c:v>
                </c:pt>
                <c:pt idx="389">
                  <c:v>17.84</c:v>
                </c:pt>
                <c:pt idx="390">
                  <c:v>17.84027777777777</c:v>
                </c:pt>
                <c:pt idx="391">
                  <c:v>17.84055555555555</c:v>
                </c:pt>
                <c:pt idx="392">
                  <c:v>17.84083333333331</c:v>
                </c:pt>
                <c:pt idx="393">
                  <c:v>17.84111111111111</c:v>
                </c:pt>
                <c:pt idx="394">
                  <c:v>17.84138888888889</c:v>
                </c:pt>
                <c:pt idx="395">
                  <c:v>17.84166666666666</c:v>
                </c:pt>
                <c:pt idx="396">
                  <c:v>17.84194444444444</c:v>
                </c:pt>
                <c:pt idx="397">
                  <c:v>17.84222222222222</c:v>
                </c:pt>
                <c:pt idx="398">
                  <c:v>17.8425</c:v>
                </c:pt>
                <c:pt idx="399">
                  <c:v>17.84277777777778</c:v>
                </c:pt>
                <c:pt idx="400">
                  <c:v>17.84305555555555</c:v>
                </c:pt>
                <c:pt idx="401">
                  <c:v>17.84333333333331</c:v>
                </c:pt>
                <c:pt idx="402">
                  <c:v>17.84361111111111</c:v>
                </c:pt>
                <c:pt idx="403">
                  <c:v>17.8438888888889</c:v>
                </c:pt>
                <c:pt idx="404">
                  <c:v>17.84416666666667</c:v>
                </c:pt>
                <c:pt idx="405">
                  <c:v>17.84444444444444</c:v>
                </c:pt>
                <c:pt idx="406">
                  <c:v>17.84472222222222</c:v>
                </c:pt>
                <c:pt idx="407">
                  <c:v>17.845</c:v>
                </c:pt>
                <c:pt idx="408">
                  <c:v>17.84527777777778</c:v>
                </c:pt>
                <c:pt idx="409">
                  <c:v>17.84555555555555</c:v>
                </c:pt>
                <c:pt idx="410">
                  <c:v>17.84583333333331</c:v>
                </c:pt>
                <c:pt idx="411">
                  <c:v>17.84611111111111</c:v>
                </c:pt>
                <c:pt idx="412">
                  <c:v>17.84638888888889</c:v>
                </c:pt>
                <c:pt idx="413">
                  <c:v>17.84666666666666</c:v>
                </c:pt>
                <c:pt idx="414">
                  <c:v>17.84694444444444</c:v>
                </c:pt>
                <c:pt idx="415">
                  <c:v>17.84722222222222</c:v>
                </c:pt>
                <c:pt idx="416">
                  <c:v>17.8475</c:v>
                </c:pt>
                <c:pt idx="417">
                  <c:v>17.84777777777778</c:v>
                </c:pt>
                <c:pt idx="418">
                  <c:v>17.84805555555555</c:v>
                </c:pt>
                <c:pt idx="419">
                  <c:v>17.84833333333331</c:v>
                </c:pt>
                <c:pt idx="420">
                  <c:v>17.84861111111111</c:v>
                </c:pt>
                <c:pt idx="421">
                  <c:v>17.8488888888889</c:v>
                </c:pt>
                <c:pt idx="422">
                  <c:v>17.84916666666667</c:v>
                </c:pt>
                <c:pt idx="423">
                  <c:v>17.84944444444444</c:v>
                </c:pt>
                <c:pt idx="424">
                  <c:v>17.84972222222222</c:v>
                </c:pt>
                <c:pt idx="425">
                  <c:v>17.85</c:v>
                </c:pt>
                <c:pt idx="426">
                  <c:v>17.85027777777778</c:v>
                </c:pt>
                <c:pt idx="427">
                  <c:v>17.85055555555556</c:v>
                </c:pt>
                <c:pt idx="428">
                  <c:v>17.85083333333332</c:v>
                </c:pt>
                <c:pt idx="429">
                  <c:v>17.85111111111111</c:v>
                </c:pt>
                <c:pt idx="430">
                  <c:v>17.8513888888889</c:v>
                </c:pt>
                <c:pt idx="431">
                  <c:v>17.85166666666667</c:v>
                </c:pt>
                <c:pt idx="432">
                  <c:v>17.85194444444444</c:v>
                </c:pt>
                <c:pt idx="433">
                  <c:v>17.85222222222222</c:v>
                </c:pt>
                <c:pt idx="434">
                  <c:v>17.8525</c:v>
                </c:pt>
                <c:pt idx="435">
                  <c:v>17.85277777777778</c:v>
                </c:pt>
                <c:pt idx="436">
                  <c:v>17.85305555555556</c:v>
                </c:pt>
                <c:pt idx="437">
                  <c:v>17.85333333333332</c:v>
                </c:pt>
                <c:pt idx="438">
                  <c:v>17.85361111111111</c:v>
                </c:pt>
                <c:pt idx="439">
                  <c:v>17.8538888888889</c:v>
                </c:pt>
                <c:pt idx="440">
                  <c:v>17.85416666666667</c:v>
                </c:pt>
                <c:pt idx="441">
                  <c:v>17.85444444444445</c:v>
                </c:pt>
                <c:pt idx="442">
                  <c:v>17.85472222222223</c:v>
                </c:pt>
                <c:pt idx="443">
                  <c:v>17.855</c:v>
                </c:pt>
                <c:pt idx="444">
                  <c:v>17.85527777777778</c:v>
                </c:pt>
                <c:pt idx="445">
                  <c:v>17.85555555555556</c:v>
                </c:pt>
                <c:pt idx="446">
                  <c:v>17.85583333333332</c:v>
                </c:pt>
                <c:pt idx="447">
                  <c:v>17.85611111111111</c:v>
                </c:pt>
                <c:pt idx="448">
                  <c:v>17.8563888888889</c:v>
                </c:pt>
                <c:pt idx="449">
                  <c:v>17.85666666666667</c:v>
                </c:pt>
                <c:pt idx="450">
                  <c:v>17.85694444444444</c:v>
                </c:pt>
                <c:pt idx="451">
                  <c:v>17.85722222222222</c:v>
                </c:pt>
                <c:pt idx="452">
                  <c:v>17.8575</c:v>
                </c:pt>
                <c:pt idx="453">
                  <c:v>17.85777777777778</c:v>
                </c:pt>
                <c:pt idx="454">
                  <c:v>17.85805555555556</c:v>
                </c:pt>
                <c:pt idx="455">
                  <c:v>17.85833333333331</c:v>
                </c:pt>
                <c:pt idx="456">
                  <c:v>17.85861111111111</c:v>
                </c:pt>
                <c:pt idx="457">
                  <c:v>17.8588888888889</c:v>
                </c:pt>
                <c:pt idx="458">
                  <c:v>17.85916666666667</c:v>
                </c:pt>
                <c:pt idx="459">
                  <c:v>17.85944444444445</c:v>
                </c:pt>
                <c:pt idx="460">
                  <c:v>17.85972222222222</c:v>
                </c:pt>
                <c:pt idx="461">
                  <c:v>17.86</c:v>
                </c:pt>
                <c:pt idx="462">
                  <c:v>17.86027777777778</c:v>
                </c:pt>
                <c:pt idx="463">
                  <c:v>17.86055555555556</c:v>
                </c:pt>
                <c:pt idx="464">
                  <c:v>17.86083333333332</c:v>
                </c:pt>
                <c:pt idx="465">
                  <c:v>17.86111111111111</c:v>
                </c:pt>
                <c:pt idx="466">
                  <c:v>17.86138888888889</c:v>
                </c:pt>
                <c:pt idx="467">
                  <c:v>17.86166666666667</c:v>
                </c:pt>
                <c:pt idx="468">
                  <c:v>17.86194444444445</c:v>
                </c:pt>
                <c:pt idx="469">
                  <c:v>17.8622222222222</c:v>
                </c:pt>
                <c:pt idx="470">
                  <c:v>17.8625</c:v>
                </c:pt>
                <c:pt idx="471">
                  <c:v>17.86277777777778</c:v>
                </c:pt>
                <c:pt idx="472">
                  <c:v>17.86305555555556</c:v>
                </c:pt>
                <c:pt idx="473">
                  <c:v>17.86333333333331</c:v>
                </c:pt>
                <c:pt idx="474">
                  <c:v>17.86361111111111</c:v>
                </c:pt>
                <c:pt idx="475">
                  <c:v>17.8638888888889</c:v>
                </c:pt>
                <c:pt idx="476">
                  <c:v>17.86416666666667</c:v>
                </c:pt>
                <c:pt idx="477">
                  <c:v>17.86444444444444</c:v>
                </c:pt>
                <c:pt idx="478">
                  <c:v>17.86472222222222</c:v>
                </c:pt>
                <c:pt idx="479">
                  <c:v>17.865</c:v>
                </c:pt>
                <c:pt idx="480">
                  <c:v>17.86527777777778</c:v>
                </c:pt>
                <c:pt idx="481">
                  <c:v>17.86555555555556</c:v>
                </c:pt>
                <c:pt idx="482">
                  <c:v>17.86583333333331</c:v>
                </c:pt>
                <c:pt idx="483">
                  <c:v>17.86611111111111</c:v>
                </c:pt>
                <c:pt idx="484">
                  <c:v>17.86638888888889</c:v>
                </c:pt>
                <c:pt idx="485">
                  <c:v>17.86666666666667</c:v>
                </c:pt>
                <c:pt idx="486">
                  <c:v>17.86694444444445</c:v>
                </c:pt>
                <c:pt idx="487">
                  <c:v>17.86722222222222</c:v>
                </c:pt>
                <c:pt idx="488">
                  <c:v>17.8675</c:v>
                </c:pt>
                <c:pt idx="489">
                  <c:v>17.86777777777778</c:v>
                </c:pt>
                <c:pt idx="490">
                  <c:v>17.86805555555556</c:v>
                </c:pt>
                <c:pt idx="491">
                  <c:v>17.86833333333331</c:v>
                </c:pt>
                <c:pt idx="492">
                  <c:v>17.86861111111111</c:v>
                </c:pt>
                <c:pt idx="493">
                  <c:v>17.86888888888889</c:v>
                </c:pt>
                <c:pt idx="494">
                  <c:v>17.86916666666667</c:v>
                </c:pt>
                <c:pt idx="495">
                  <c:v>17.86944444444444</c:v>
                </c:pt>
                <c:pt idx="496">
                  <c:v>17.86972222222222</c:v>
                </c:pt>
                <c:pt idx="497">
                  <c:v>17.87</c:v>
                </c:pt>
                <c:pt idx="498">
                  <c:v>17.87027777777778</c:v>
                </c:pt>
                <c:pt idx="499">
                  <c:v>17.87055555555555</c:v>
                </c:pt>
                <c:pt idx="500">
                  <c:v>17.87083333333332</c:v>
                </c:pt>
                <c:pt idx="501">
                  <c:v>17.87111111111111</c:v>
                </c:pt>
                <c:pt idx="502">
                  <c:v>17.8713888888889</c:v>
                </c:pt>
                <c:pt idx="503">
                  <c:v>17.87166666666667</c:v>
                </c:pt>
                <c:pt idx="504">
                  <c:v>17.87194444444444</c:v>
                </c:pt>
                <c:pt idx="505">
                  <c:v>17.87222222222222</c:v>
                </c:pt>
                <c:pt idx="506">
                  <c:v>17.8725</c:v>
                </c:pt>
                <c:pt idx="507">
                  <c:v>17.87277777777778</c:v>
                </c:pt>
                <c:pt idx="508">
                  <c:v>17.87305555555556</c:v>
                </c:pt>
                <c:pt idx="509">
                  <c:v>17.87333333333331</c:v>
                </c:pt>
                <c:pt idx="510">
                  <c:v>17.87361111111111</c:v>
                </c:pt>
                <c:pt idx="511">
                  <c:v>17.8738888888889</c:v>
                </c:pt>
                <c:pt idx="512">
                  <c:v>17.87416666666667</c:v>
                </c:pt>
                <c:pt idx="513">
                  <c:v>17.87444444444445</c:v>
                </c:pt>
                <c:pt idx="514">
                  <c:v>17.87472222222222</c:v>
                </c:pt>
                <c:pt idx="515">
                  <c:v>17.875</c:v>
                </c:pt>
                <c:pt idx="516">
                  <c:v>17.87527777777778</c:v>
                </c:pt>
                <c:pt idx="517">
                  <c:v>17.87555555555556</c:v>
                </c:pt>
                <c:pt idx="518">
                  <c:v>17.87583333333331</c:v>
                </c:pt>
                <c:pt idx="519">
                  <c:v>17.87611111111111</c:v>
                </c:pt>
                <c:pt idx="520">
                  <c:v>17.87638888888889</c:v>
                </c:pt>
                <c:pt idx="521">
                  <c:v>17.87666666666667</c:v>
                </c:pt>
                <c:pt idx="522">
                  <c:v>17.87694444444444</c:v>
                </c:pt>
                <c:pt idx="523">
                  <c:v>17.87722222222222</c:v>
                </c:pt>
                <c:pt idx="524">
                  <c:v>17.8775</c:v>
                </c:pt>
                <c:pt idx="525">
                  <c:v>17.87777777777778</c:v>
                </c:pt>
                <c:pt idx="526">
                  <c:v>17.87805555555556</c:v>
                </c:pt>
                <c:pt idx="527">
                  <c:v>17.87833333333331</c:v>
                </c:pt>
                <c:pt idx="528">
                  <c:v>17.87861111111111</c:v>
                </c:pt>
                <c:pt idx="529">
                  <c:v>17.8788888888889</c:v>
                </c:pt>
                <c:pt idx="530">
                  <c:v>17.87916666666667</c:v>
                </c:pt>
                <c:pt idx="531">
                  <c:v>17.87944444444445</c:v>
                </c:pt>
                <c:pt idx="532">
                  <c:v>17.87972222222222</c:v>
                </c:pt>
                <c:pt idx="533">
                  <c:v>17.88</c:v>
                </c:pt>
                <c:pt idx="534">
                  <c:v>17.88027777777778</c:v>
                </c:pt>
                <c:pt idx="535">
                  <c:v>17.88055555555556</c:v>
                </c:pt>
                <c:pt idx="536">
                  <c:v>17.88083333333332</c:v>
                </c:pt>
                <c:pt idx="537">
                  <c:v>17.88111111111111</c:v>
                </c:pt>
                <c:pt idx="538">
                  <c:v>17.88138888888889</c:v>
                </c:pt>
                <c:pt idx="539">
                  <c:v>17.88166666666667</c:v>
                </c:pt>
                <c:pt idx="540">
                  <c:v>17.88194444444445</c:v>
                </c:pt>
                <c:pt idx="541">
                  <c:v>17.8822222222222</c:v>
                </c:pt>
                <c:pt idx="542">
                  <c:v>17.8825</c:v>
                </c:pt>
                <c:pt idx="543">
                  <c:v>17.88277777777778</c:v>
                </c:pt>
                <c:pt idx="544">
                  <c:v>17.88305555555556</c:v>
                </c:pt>
                <c:pt idx="545">
                  <c:v>17.88333333333331</c:v>
                </c:pt>
                <c:pt idx="546">
                  <c:v>17.88361111111111</c:v>
                </c:pt>
                <c:pt idx="547">
                  <c:v>17.8838888888889</c:v>
                </c:pt>
                <c:pt idx="548">
                  <c:v>17.88416666666667</c:v>
                </c:pt>
                <c:pt idx="549">
                  <c:v>17.88444444444444</c:v>
                </c:pt>
                <c:pt idx="550">
                  <c:v>17.88472222222222</c:v>
                </c:pt>
                <c:pt idx="551">
                  <c:v>17.885</c:v>
                </c:pt>
                <c:pt idx="552">
                  <c:v>17.88527777777778</c:v>
                </c:pt>
                <c:pt idx="553">
                  <c:v>17.88555555555556</c:v>
                </c:pt>
                <c:pt idx="554">
                  <c:v>17.88583333333331</c:v>
                </c:pt>
                <c:pt idx="555">
                  <c:v>17.88611111111111</c:v>
                </c:pt>
                <c:pt idx="556">
                  <c:v>17.88638888888889</c:v>
                </c:pt>
                <c:pt idx="557">
                  <c:v>17.88666666666667</c:v>
                </c:pt>
                <c:pt idx="558">
                  <c:v>17.88694444444445</c:v>
                </c:pt>
                <c:pt idx="559">
                  <c:v>17.88722222222222</c:v>
                </c:pt>
                <c:pt idx="560">
                  <c:v>17.8875</c:v>
                </c:pt>
                <c:pt idx="561">
                  <c:v>17.88777777777778</c:v>
                </c:pt>
                <c:pt idx="562">
                  <c:v>17.88805555555556</c:v>
                </c:pt>
                <c:pt idx="563">
                  <c:v>17.88833333333331</c:v>
                </c:pt>
                <c:pt idx="564">
                  <c:v>17.88861111111111</c:v>
                </c:pt>
                <c:pt idx="565">
                  <c:v>17.88888888888889</c:v>
                </c:pt>
                <c:pt idx="566">
                  <c:v>17.88916666666666</c:v>
                </c:pt>
                <c:pt idx="567">
                  <c:v>17.88944444444444</c:v>
                </c:pt>
                <c:pt idx="568">
                  <c:v>17.8897222222222</c:v>
                </c:pt>
                <c:pt idx="569">
                  <c:v>17.89</c:v>
                </c:pt>
                <c:pt idx="570">
                  <c:v>17.89027777777778</c:v>
                </c:pt>
                <c:pt idx="571">
                  <c:v>17.89055555555555</c:v>
                </c:pt>
                <c:pt idx="572">
                  <c:v>17.89083333333332</c:v>
                </c:pt>
                <c:pt idx="573">
                  <c:v>17.89111111111111</c:v>
                </c:pt>
                <c:pt idx="574">
                  <c:v>17.8913888888889</c:v>
                </c:pt>
                <c:pt idx="575">
                  <c:v>17.89166666666667</c:v>
                </c:pt>
                <c:pt idx="576">
                  <c:v>17.89194444444444</c:v>
                </c:pt>
                <c:pt idx="577">
                  <c:v>17.89222222222222</c:v>
                </c:pt>
                <c:pt idx="578">
                  <c:v>17.8925</c:v>
                </c:pt>
                <c:pt idx="579">
                  <c:v>17.89277777777778</c:v>
                </c:pt>
                <c:pt idx="580">
                  <c:v>17.89305555555556</c:v>
                </c:pt>
                <c:pt idx="581">
                  <c:v>17.89333333333331</c:v>
                </c:pt>
                <c:pt idx="582">
                  <c:v>17.89361111111111</c:v>
                </c:pt>
                <c:pt idx="583">
                  <c:v>17.8938888888889</c:v>
                </c:pt>
                <c:pt idx="584">
                  <c:v>17.89416666666667</c:v>
                </c:pt>
                <c:pt idx="585">
                  <c:v>17.89444444444445</c:v>
                </c:pt>
                <c:pt idx="586">
                  <c:v>17.89472222222222</c:v>
                </c:pt>
                <c:pt idx="587">
                  <c:v>17.895</c:v>
                </c:pt>
                <c:pt idx="588">
                  <c:v>17.89527777777778</c:v>
                </c:pt>
                <c:pt idx="589">
                  <c:v>17.89555555555555</c:v>
                </c:pt>
                <c:pt idx="590">
                  <c:v>17.89583333333331</c:v>
                </c:pt>
                <c:pt idx="591">
                  <c:v>17.89611111111111</c:v>
                </c:pt>
                <c:pt idx="592">
                  <c:v>17.89638888888889</c:v>
                </c:pt>
                <c:pt idx="593">
                  <c:v>17.89666666666666</c:v>
                </c:pt>
                <c:pt idx="594">
                  <c:v>17.89694444444444</c:v>
                </c:pt>
                <c:pt idx="595">
                  <c:v>17.89722222222222</c:v>
                </c:pt>
                <c:pt idx="596">
                  <c:v>17.8975</c:v>
                </c:pt>
                <c:pt idx="597">
                  <c:v>17.89777777777778</c:v>
                </c:pt>
                <c:pt idx="598">
                  <c:v>17.89805555555555</c:v>
                </c:pt>
                <c:pt idx="599">
                  <c:v>17.89833333333331</c:v>
                </c:pt>
                <c:pt idx="600">
                  <c:v>17.89861111111111</c:v>
                </c:pt>
                <c:pt idx="601">
                  <c:v>17.8988888888889</c:v>
                </c:pt>
                <c:pt idx="602">
                  <c:v>17.89916666666667</c:v>
                </c:pt>
                <c:pt idx="603">
                  <c:v>17.89944444444444</c:v>
                </c:pt>
                <c:pt idx="604">
                  <c:v>17.89972222222222</c:v>
                </c:pt>
                <c:pt idx="605">
                  <c:v>17.9</c:v>
                </c:pt>
                <c:pt idx="606">
                  <c:v>17.90027777777778</c:v>
                </c:pt>
                <c:pt idx="607">
                  <c:v>17.90055555555555</c:v>
                </c:pt>
                <c:pt idx="608">
                  <c:v>17.90083333333331</c:v>
                </c:pt>
                <c:pt idx="609">
                  <c:v>17.90111111111111</c:v>
                </c:pt>
                <c:pt idx="610">
                  <c:v>17.90138888888889</c:v>
                </c:pt>
                <c:pt idx="611">
                  <c:v>17.90166666666666</c:v>
                </c:pt>
                <c:pt idx="612">
                  <c:v>17.90194444444444</c:v>
                </c:pt>
                <c:pt idx="613">
                  <c:v>17.9022222222222</c:v>
                </c:pt>
                <c:pt idx="614">
                  <c:v>17.9025</c:v>
                </c:pt>
                <c:pt idx="615">
                  <c:v>17.90277777777775</c:v>
                </c:pt>
                <c:pt idx="616">
                  <c:v>17.90305555555555</c:v>
                </c:pt>
                <c:pt idx="617">
                  <c:v>17.90333333333331</c:v>
                </c:pt>
                <c:pt idx="618">
                  <c:v>17.90361111111111</c:v>
                </c:pt>
                <c:pt idx="619">
                  <c:v>17.90388888888889</c:v>
                </c:pt>
                <c:pt idx="620">
                  <c:v>17.90416666666666</c:v>
                </c:pt>
                <c:pt idx="621">
                  <c:v>17.90444444444444</c:v>
                </c:pt>
                <c:pt idx="622">
                  <c:v>17.90472222222222</c:v>
                </c:pt>
                <c:pt idx="623">
                  <c:v>17.905</c:v>
                </c:pt>
                <c:pt idx="624">
                  <c:v>17.90527777777778</c:v>
                </c:pt>
                <c:pt idx="625">
                  <c:v>17.90555555555555</c:v>
                </c:pt>
                <c:pt idx="626">
                  <c:v>17.90583333333331</c:v>
                </c:pt>
                <c:pt idx="627">
                  <c:v>17.90611111111111</c:v>
                </c:pt>
                <c:pt idx="628">
                  <c:v>17.90638888888889</c:v>
                </c:pt>
                <c:pt idx="629">
                  <c:v>17.90666666666667</c:v>
                </c:pt>
                <c:pt idx="630">
                  <c:v>17.90694444444444</c:v>
                </c:pt>
                <c:pt idx="631">
                  <c:v>17.90722222222222</c:v>
                </c:pt>
                <c:pt idx="632">
                  <c:v>17.9075</c:v>
                </c:pt>
                <c:pt idx="633">
                  <c:v>17.90777777777778</c:v>
                </c:pt>
                <c:pt idx="634">
                  <c:v>17.90805555555555</c:v>
                </c:pt>
                <c:pt idx="635">
                  <c:v>17.90833333333331</c:v>
                </c:pt>
                <c:pt idx="636">
                  <c:v>17.90861111111111</c:v>
                </c:pt>
                <c:pt idx="637">
                  <c:v>17.90888888888889</c:v>
                </c:pt>
                <c:pt idx="638">
                  <c:v>17.90916666666666</c:v>
                </c:pt>
                <c:pt idx="639">
                  <c:v>17.90944444444444</c:v>
                </c:pt>
                <c:pt idx="640">
                  <c:v>17.9097222222222</c:v>
                </c:pt>
                <c:pt idx="641">
                  <c:v>17.91</c:v>
                </c:pt>
                <c:pt idx="642">
                  <c:v>17.91027777777778</c:v>
                </c:pt>
                <c:pt idx="643">
                  <c:v>17.91055555555555</c:v>
                </c:pt>
                <c:pt idx="644">
                  <c:v>17.91083333333331</c:v>
                </c:pt>
                <c:pt idx="645">
                  <c:v>17.91111111111111</c:v>
                </c:pt>
                <c:pt idx="646">
                  <c:v>17.9113888888889</c:v>
                </c:pt>
                <c:pt idx="647">
                  <c:v>17.91166666666667</c:v>
                </c:pt>
                <c:pt idx="648">
                  <c:v>17.91194444444444</c:v>
                </c:pt>
                <c:pt idx="649">
                  <c:v>17.91222222222222</c:v>
                </c:pt>
                <c:pt idx="650">
                  <c:v>17.9125</c:v>
                </c:pt>
                <c:pt idx="651">
                  <c:v>17.91277777777778</c:v>
                </c:pt>
                <c:pt idx="652">
                  <c:v>17.91305555555556</c:v>
                </c:pt>
                <c:pt idx="653">
                  <c:v>17.91333333333331</c:v>
                </c:pt>
                <c:pt idx="654">
                  <c:v>17.91361111111111</c:v>
                </c:pt>
                <c:pt idx="655">
                  <c:v>17.9138888888889</c:v>
                </c:pt>
                <c:pt idx="656">
                  <c:v>17.91416666666667</c:v>
                </c:pt>
                <c:pt idx="657">
                  <c:v>17.91444444444444</c:v>
                </c:pt>
                <c:pt idx="658">
                  <c:v>17.91472222222222</c:v>
                </c:pt>
                <c:pt idx="659">
                  <c:v>17.915</c:v>
                </c:pt>
                <c:pt idx="660">
                  <c:v>17.91527777777778</c:v>
                </c:pt>
                <c:pt idx="661">
                  <c:v>17.91555555555555</c:v>
                </c:pt>
                <c:pt idx="662">
                  <c:v>17.91583333333331</c:v>
                </c:pt>
                <c:pt idx="663">
                  <c:v>17.91611111111111</c:v>
                </c:pt>
                <c:pt idx="664">
                  <c:v>17.91638888888889</c:v>
                </c:pt>
                <c:pt idx="665">
                  <c:v>17.91666666666667</c:v>
                </c:pt>
                <c:pt idx="666">
                  <c:v>17.91694444444445</c:v>
                </c:pt>
                <c:pt idx="667">
                  <c:v>17.91722222222222</c:v>
                </c:pt>
                <c:pt idx="668">
                  <c:v>17.9175</c:v>
                </c:pt>
                <c:pt idx="669">
                  <c:v>17.91777777777778</c:v>
                </c:pt>
                <c:pt idx="670">
                  <c:v>17.91805555555556</c:v>
                </c:pt>
                <c:pt idx="671">
                  <c:v>17.91833333333331</c:v>
                </c:pt>
                <c:pt idx="672">
                  <c:v>17.91861111111111</c:v>
                </c:pt>
                <c:pt idx="673">
                  <c:v>17.9188888888889</c:v>
                </c:pt>
                <c:pt idx="674">
                  <c:v>17.91916666666667</c:v>
                </c:pt>
                <c:pt idx="675">
                  <c:v>17.91944444444444</c:v>
                </c:pt>
                <c:pt idx="676">
                  <c:v>17.91972222222222</c:v>
                </c:pt>
                <c:pt idx="677">
                  <c:v>17.92</c:v>
                </c:pt>
                <c:pt idx="678">
                  <c:v>17.92027777777778</c:v>
                </c:pt>
                <c:pt idx="679">
                  <c:v>17.92055555555556</c:v>
                </c:pt>
                <c:pt idx="680">
                  <c:v>17.92083333333331</c:v>
                </c:pt>
                <c:pt idx="681">
                  <c:v>17.92111111111111</c:v>
                </c:pt>
                <c:pt idx="682">
                  <c:v>17.92138888888889</c:v>
                </c:pt>
                <c:pt idx="683">
                  <c:v>17.92166666666667</c:v>
                </c:pt>
                <c:pt idx="684">
                  <c:v>17.92194444444445</c:v>
                </c:pt>
                <c:pt idx="685">
                  <c:v>17.9222222222222</c:v>
                </c:pt>
                <c:pt idx="686">
                  <c:v>17.9225</c:v>
                </c:pt>
                <c:pt idx="687">
                  <c:v>17.92277777777776</c:v>
                </c:pt>
                <c:pt idx="688">
                  <c:v>17.92305555555556</c:v>
                </c:pt>
                <c:pt idx="689">
                  <c:v>17.92333333333332</c:v>
                </c:pt>
                <c:pt idx="690">
                  <c:v>17.92361111111111</c:v>
                </c:pt>
                <c:pt idx="691">
                  <c:v>17.92388888888889</c:v>
                </c:pt>
                <c:pt idx="692">
                  <c:v>17.92416666666667</c:v>
                </c:pt>
                <c:pt idx="693">
                  <c:v>17.92444444444445</c:v>
                </c:pt>
                <c:pt idx="694">
                  <c:v>17.9247222222222</c:v>
                </c:pt>
                <c:pt idx="695">
                  <c:v>17.925</c:v>
                </c:pt>
                <c:pt idx="696">
                  <c:v>17.92527777777778</c:v>
                </c:pt>
                <c:pt idx="697">
                  <c:v>17.92555555555556</c:v>
                </c:pt>
                <c:pt idx="698">
                  <c:v>17.92583333333331</c:v>
                </c:pt>
                <c:pt idx="699">
                  <c:v>17.92611111111111</c:v>
                </c:pt>
                <c:pt idx="700">
                  <c:v>17.92638888888889</c:v>
                </c:pt>
                <c:pt idx="701">
                  <c:v>17.92666666666667</c:v>
                </c:pt>
                <c:pt idx="702">
                  <c:v>17.92694444444444</c:v>
                </c:pt>
                <c:pt idx="703">
                  <c:v>17.92722222222222</c:v>
                </c:pt>
                <c:pt idx="704">
                  <c:v>17.9275</c:v>
                </c:pt>
                <c:pt idx="705">
                  <c:v>17.92777777777778</c:v>
                </c:pt>
                <c:pt idx="706">
                  <c:v>17.92805555555556</c:v>
                </c:pt>
                <c:pt idx="707">
                  <c:v>17.92833333333331</c:v>
                </c:pt>
                <c:pt idx="708">
                  <c:v>17.92861111111111</c:v>
                </c:pt>
                <c:pt idx="709">
                  <c:v>17.92888888888889</c:v>
                </c:pt>
                <c:pt idx="710">
                  <c:v>17.92916666666667</c:v>
                </c:pt>
                <c:pt idx="711">
                  <c:v>17.92944444444445</c:v>
                </c:pt>
                <c:pt idx="712">
                  <c:v>17.9297222222222</c:v>
                </c:pt>
                <c:pt idx="713">
                  <c:v>17.93</c:v>
                </c:pt>
                <c:pt idx="714">
                  <c:v>17.93027777777778</c:v>
                </c:pt>
                <c:pt idx="715">
                  <c:v>17.93055555555556</c:v>
                </c:pt>
                <c:pt idx="716">
                  <c:v>17.93083333333332</c:v>
                </c:pt>
                <c:pt idx="717">
                  <c:v>17.93111111111111</c:v>
                </c:pt>
                <c:pt idx="718">
                  <c:v>17.93138888888889</c:v>
                </c:pt>
                <c:pt idx="719">
                  <c:v>17.93166666666667</c:v>
                </c:pt>
                <c:pt idx="720">
                  <c:v>17.93194444444445</c:v>
                </c:pt>
                <c:pt idx="721">
                  <c:v>17.93222222222222</c:v>
                </c:pt>
                <c:pt idx="722">
                  <c:v>17.9325</c:v>
                </c:pt>
                <c:pt idx="723">
                  <c:v>17.93277777777778</c:v>
                </c:pt>
                <c:pt idx="724">
                  <c:v>17.93305555555556</c:v>
                </c:pt>
                <c:pt idx="725">
                  <c:v>17.93333333333331</c:v>
                </c:pt>
                <c:pt idx="726">
                  <c:v>17.93361111111111</c:v>
                </c:pt>
                <c:pt idx="727">
                  <c:v>17.9338888888889</c:v>
                </c:pt>
                <c:pt idx="728">
                  <c:v>17.93416666666667</c:v>
                </c:pt>
                <c:pt idx="729">
                  <c:v>17.93444444444444</c:v>
                </c:pt>
                <c:pt idx="730">
                  <c:v>17.93472222222222</c:v>
                </c:pt>
                <c:pt idx="731">
                  <c:v>17.935</c:v>
                </c:pt>
                <c:pt idx="732">
                  <c:v>17.93527777777778</c:v>
                </c:pt>
                <c:pt idx="733">
                  <c:v>17.93555555555556</c:v>
                </c:pt>
                <c:pt idx="734">
                  <c:v>17.93583333333331</c:v>
                </c:pt>
                <c:pt idx="735">
                  <c:v>17.93611111111111</c:v>
                </c:pt>
                <c:pt idx="736">
                  <c:v>17.93638888888889</c:v>
                </c:pt>
                <c:pt idx="737">
                  <c:v>17.93666666666667</c:v>
                </c:pt>
                <c:pt idx="738">
                  <c:v>17.93694444444445</c:v>
                </c:pt>
                <c:pt idx="739">
                  <c:v>17.93722222222222</c:v>
                </c:pt>
                <c:pt idx="740">
                  <c:v>17.9375</c:v>
                </c:pt>
                <c:pt idx="741">
                  <c:v>17.93777777777778</c:v>
                </c:pt>
                <c:pt idx="742">
                  <c:v>17.93805555555556</c:v>
                </c:pt>
                <c:pt idx="743">
                  <c:v>17.93833333333331</c:v>
                </c:pt>
                <c:pt idx="744">
                  <c:v>17.93861111111111</c:v>
                </c:pt>
                <c:pt idx="745">
                  <c:v>17.93888888888889</c:v>
                </c:pt>
                <c:pt idx="746">
                  <c:v>17.93916666666667</c:v>
                </c:pt>
                <c:pt idx="747">
                  <c:v>17.93944444444444</c:v>
                </c:pt>
                <c:pt idx="748">
                  <c:v>17.93972222222222</c:v>
                </c:pt>
                <c:pt idx="749">
                  <c:v>17.94</c:v>
                </c:pt>
                <c:pt idx="750">
                  <c:v>17.94027777777778</c:v>
                </c:pt>
                <c:pt idx="751">
                  <c:v>17.94055555555556</c:v>
                </c:pt>
                <c:pt idx="752">
                  <c:v>17.94083333333331</c:v>
                </c:pt>
                <c:pt idx="753">
                  <c:v>17.94111111111111</c:v>
                </c:pt>
                <c:pt idx="754">
                  <c:v>17.94138888888889</c:v>
                </c:pt>
                <c:pt idx="755">
                  <c:v>17.94166666666667</c:v>
                </c:pt>
                <c:pt idx="756">
                  <c:v>17.94194444444445</c:v>
                </c:pt>
                <c:pt idx="757">
                  <c:v>17.9422222222222</c:v>
                </c:pt>
                <c:pt idx="758">
                  <c:v>17.9425</c:v>
                </c:pt>
                <c:pt idx="759">
                  <c:v>17.94277777777776</c:v>
                </c:pt>
                <c:pt idx="760">
                  <c:v>17.94305555555556</c:v>
                </c:pt>
                <c:pt idx="761">
                  <c:v>17.94333333333332</c:v>
                </c:pt>
                <c:pt idx="762">
                  <c:v>17.94361111111111</c:v>
                </c:pt>
                <c:pt idx="763">
                  <c:v>17.94388888888889</c:v>
                </c:pt>
                <c:pt idx="764">
                  <c:v>17.94416666666667</c:v>
                </c:pt>
                <c:pt idx="765">
                  <c:v>17.94444444444445</c:v>
                </c:pt>
                <c:pt idx="766">
                  <c:v>17.9447222222222</c:v>
                </c:pt>
                <c:pt idx="767">
                  <c:v>17.945</c:v>
                </c:pt>
                <c:pt idx="768">
                  <c:v>17.94527777777778</c:v>
                </c:pt>
                <c:pt idx="769">
                  <c:v>17.94555555555555</c:v>
                </c:pt>
                <c:pt idx="770">
                  <c:v>17.94583333333331</c:v>
                </c:pt>
                <c:pt idx="771">
                  <c:v>17.94611111111111</c:v>
                </c:pt>
                <c:pt idx="772">
                  <c:v>17.94638888888889</c:v>
                </c:pt>
                <c:pt idx="773">
                  <c:v>17.94666666666667</c:v>
                </c:pt>
                <c:pt idx="774">
                  <c:v>17.94694444444444</c:v>
                </c:pt>
                <c:pt idx="775">
                  <c:v>17.94722222222222</c:v>
                </c:pt>
                <c:pt idx="776">
                  <c:v>17.9475</c:v>
                </c:pt>
                <c:pt idx="777">
                  <c:v>17.94777777777778</c:v>
                </c:pt>
                <c:pt idx="778">
                  <c:v>17.94805555555556</c:v>
                </c:pt>
                <c:pt idx="779">
                  <c:v>17.94833333333331</c:v>
                </c:pt>
                <c:pt idx="780">
                  <c:v>17.94861111111111</c:v>
                </c:pt>
                <c:pt idx="781">
                  <c:v>17.94888888888889</c:v>
                </c:pt>
                <c:pt idx="782">
                  <c:v>17.94916666666667</c:v>
                </c:pt>
                <c:pt idx="783">
                  <c:v>17.94944444444445</c:v>
                </c:pt>
                <c:pt idx="784">
                  <c:v>17.9497222222222</c:v>
                </c:pt>
                <c:pt idx="785">
                  <c:v>17.95</c:v>
                </c:pt>
                <c:pt idx="786">
                  <c:v>17.95027777777778</c:v>
                </c:pt>
                <c:pt idx="787">
                  <c:v>17.95055555555555</c:v>
                </c:pt>
                <c:pt idx="788">
                  <c:v>17.95083333333331</c:v>
                </c:pt>
                <c:pt idx="789">
                  <c:v>17.95111111111111</c:v>
                </c:pt>
                <c:pt idx="790">
                  <c:v>17.95138888888889</c:v>
                </c:pt>
                <c:pt idx="791">
                  <c:v>17.95166666666666</c:v>
                </c:pt>
                <c:pt idx="792">
                  <c:v>17.95194444444444</c:v>
                </c:pt>
                <c:pt idx="793">
                  <c:v>17.9522222222222</c:v>
                </c:pt>
                <c:pt idx="794">
                  <c:v>17.9525</c:v>
                </c:pt>
                <c:pt idx="795">
                  <c:v>17.95277777777778</c:v>
                </c:pt>
                <c:pt idx="796">
                  <c:v>17.95305555555555</c:v>
                </c:pt>
                <c:pt idx="797">
                  <c:v>17.95333333333331</c:v>
                </c:pt>
                <c:pt idx="798">
                  <c:v>17.95361111111111</c:v>
                </c:pt>
                <c:pt idx="799">
                  <c:v>17.9538888888889</c:v>
                </c:pt>
                <c:pt idx="800">
                  <c:v>17.95416666666667</c:v>
                </c:pt>
                <c:pt idx="801">
                  <c:v>17.95444444444444</c:v>
                </c:pt>
                <c:pt idx="802">
                  <c:v>17.95472222222222</c:v>
                </c:pt>
                <c:pt idx="803">
                  <c:v>17.955</c:v>
                </c:pt>
                <c:pt idx="804">
                  <c:v>17.95527777777778</c:v>
                </c:pt>
                <c:pt idx="805">
                  <c:v>17.95555555555556</c:v>
                </c:pt>
                <c:pt idx="806">
                  <c:v>17.95583333333331</c:v>
                </c:pt>
                <c:pt idx="807">
                  <c:v>17.95611111111111</c:v>
                </c:pt>
                <c:pt idx="808">
                  <c:v>17.95638888888889</c:v>
                </c:pt>
                <c:pt idx="809">
                  <c:v>17.95666666666667</c:v>
                </c:pt>
                <c:pt idx="810">
                  <c:v>17.95694444444444</c:v>
                </c:pt>
                <c:pt idx="811">
                  <c:v>17.95722222222222</c:v>
                </c:pt>
                <c:pt idx="812">
                  <c:v>17.9575</c:v>
                </c:pt>
                <c:pt idx="813">
                  <c:v>17.95777777777778</c:v>
                </c:pt>
                <c:pt idx="814">
                  <c:v>17.95805555555555</c:v>
                </c:pt>
                <c:pt idx="815">
                  <c:v>17.95833333333331</c:v>
                </c:pt>
                <c:pt idx="816">
                  <c:v>17.95861111111111</c:v>
                </c:pt>
                <c:pt idx="817">
                  <c:v>17.95888888888889</c:v>
                </c:pt>
                <c:pt idx="818">
                  <c:v>17.95916666666666</c:v>
                </c:pt>
                <c:pt idx="819">
                  <c:v>17.95944444444444</c:v>
                </c:pt>
                <c:pt idx="820">
                  <c:v>17.95972222222222</c:v>
                </c:pt>
                <c:pt idx="821">
                  <c:v>17.96</c:v>
                </c:pt>
                <c:pt idx="822">
                  <c:v>17.96027777777778</c:v>
                </c:pt>
                <c:pt idx="823">
                  <c:v>17.96055555555555</c:v>
                </c:pt>
                <c:pt idx="824">
                  <c:v>17.96083333333331</c:v>
                </c:pt>
                <c:pt idx="825">
                  <c:v>17.96111111111111</c:v>
                </c:pt>
                <c:pt idx="826">
                  <c:v>17.96138888888889</c:v>
                </c:pt>
                <c:pt idx="827">
                  <c:v>17.96166666666667</c:v>
                </c:pt>
                <c:pt idx="828">
                  <c:v>17.96194444444444</c:v>
                </c:pt>
                <c:pt idx="829">
                  <c:v>17.9622222222222</c:v>
                </c:pt>
                <c:pt idx="830">
                  <c:v>17.96249999999998</c:v>
                </c:pt>
                <c:pt idx="831">
                  <c:v>17.96277777777776</c:v>
                </c:pt>
                <c:pt idx="832">
                  <c:v>17.96305555555556</c:v>
                </c:pt>
                <c:pt idx="833">
                  <c:v>17.96333333333331</c:v>
                </c:pt>
                <c:pt idx="834">
                  <c:v>17.96361111111111</c:v>
                </c:pt>
                <c:pt idx="835">
                  <c:v>17.96388888888889</c:v>
                </c:pt>
                <c:pt idx="836">
                  <c:v>17.96416666666667</c:v>
                </c:pt>
                <c:pt idx="837">
                  <c:v>17.96444444444444</c:v>
                </c:pt>
                <c:pt idx="838">
                  <c:v>17.9647222222222</c:v>
                </c:pt>
                <c:pt idx="839">
                  <c:v>17.965</c:v>
                </c:pt>
                <c:pt idx="840">
                  <c:v>17.96527777777776</c:v>
                </c:pt>
                <c:pt idx="841">
                  <c:v>17.96555555555555</c:v>
                </c:pt>
                <c:pt idx="842">
                  <c:v>17.96583333333331</c:v>
                </c:pt>
                <c:pt idx="843">
                  <c:v>17.96611111111111</c:v>
                </c:pt>
                <c:pt idx="844">
                  <c:v>17.96638888888889</c:v>
                </c:pt>
                <c:pt idx="845">
                  <c:v>17.96666666666666</c:v>
                </c:pt>
                <c:pt idx="846">
                  <c:v>17.96694444444444</c:v>
                </c:pt>
                <c:pt idx="847">
                  <c:v>17.96722222222222</c:v>
                </c:pt>
                <c:pt idx="848">
                  <c:v>17.9675</c:v>
                </c:pt>
                <c:pt idx="849">
                  <c:v>17.96777777777778</c:v>
                </c:pt>
                <c:pt idx="850">
                  <c:v>17.96805555555555</c:v>
                </c:pt>
                <c:pt idx="851">
                  <c:v>17.96833333333331</c:v>
                </c:pt>
                <c:pt idx="852">
                  <c:v>17.96861111111111</c:v>
                </c:pt>
                <c:pt idx="853">
                  <c:v>17.96888888888889</c:v>
                </c:pt>
                <c:pt idx="854">
                  <c:v>17.96916666666667</c:v>
                </c:pt>
                <c:pt idx="855">
                  <c:v>17.96944444444444</c:v>
                </c:pt>
                <c:pt idx="856">
                  <c:v>17.9697222222222</c:v>
                </c:pt>
                <c:pt idx="857">
                  <c:v>17.97</c:v>
                </c:pt>
                <c:pt idx="858">
                  <c:v>17.97027777777778</c:v>
                </c:pt>
                <c:pt idx="859">
                  <c:v>17.97055555555555</c:v>
                </c:pt>
                <c:pt idx="860">
                  <c:v>17.97083333333331</c:v>
                </c:pt>
                <c:pt idx="861">
                  <c:v>17.97111111111111</c:v>
                </c:pt>
                <c:pt idx="862">
                  <c:v>17.97138888888889</c:v>
                </c:pt>
                <c:pt idx="863">
                  <c:v>17.97166666666666</c:v>
                </c:pt>
                <c:pt idx="864">
                  <c:v>17.97194444444444</c:v>
                </c:pt>
                <c:pt idx="865">
                  <c:v>17.9722222222222</c:v>
                </c:pt>
                <c:pt idx="866">
                  <c:v>17.9725</c:v>
                </c:pt>
                <c:pt idx="867">
                  <c:v>17.97277777777778</c:v>
                </c:pt>
                <c:pt idx="868">
                  <c:v>17.97305555555555</c:v>
                </c:pt>
                <c:pt idx="869">
                  <c:v>17.97333333333331</c:v>
                </c:pt>
                <c:pt idx="870">
                  <c:v>17.97361111111111</c:v>
                </c:pt>
                <c:pt idx="871">
                  <c:v>17.9738888888889</c:v>
                </c:pt>
                <c:pt idx="872">
                  <c:v>17.97416666666667</c:v>
                </c:pt>
                <c:pt idx="873">
                  <c:v>17.97444444444444</c:v>
                </c:pt>
                <c:pt idx="874">
                  <c:v>17.97472222222222</c:v>
                </c:pt>
                <c:pt idx="875">
                  <c:v>17.975</c:v>
                </c:pt>
                <c:pt idx="876">
                  <c:v>17.97527777777778</c:v>
                </c:pt>
                <c:pt idx="877">
                  <c:v>17.97555555555556</c:v>
                </c:pt>
                <c:pt idx="878">
                  <c:v>17.97583333333331</c:v>
                </c:pt>
                <c:pt idx="879">
                  <c:v>17.97611111111111</c:v>
                </c:pt>
                <c:pt idx="880">
                  <c:v>17.97638888888889</c:v>
                </c:pt>
                <c:pt idx="881">
                  <c:v>17.97666666666667</c:v>
                </c:pt>
                <c:pt idx="882">
                  <c:v>17.97694444444444</c:v>
                </c:pt>
                <c:pt idx="883">
                  <c:v>17.97722222222222</c:v>
                </c:pt>
                <c:pt idx="884">
                  <c:v>17.9775</c:v>
                </c:pt>
                <c:pt idx="885">
                  <c:v>17.97777777777778</c:v>
                </c:pt>
                <c:pt idx="886">
                  <c:v>17.97805555555555</c:v>
                </c:pt>
                <c:pt idx="887">
                  <c:v>17.97833333333331</c:v>
                </c:pt>
                <c:pt idx="888">
                  <c:v>17.97861111111111</c:v>
                </c:pt>
                <c:pt idx="889">
                  <c:v>17.97888888888889</c:v>
                </c:pt>
                <c:pt idx="890">
                  <c:v>17.97916666666666</c:v>
                </c:pt>
                <c:pt idx="891">
                  <c:v>17.97944444444444</c:v>
                </c:pt>
                <c:pt idx="892">
                  <c:v>17.9797222222222</c:v>
                </c:pt>
                <c:pt idx="893">
                  <c:v>17.98</c:v>
                </c:pt>
                <c:pt idx="894">
                  <c:v>17.98027777777778</c:v>
                </c:pt>
                <c:pt idx="895">
                  <c:v>17.98055555555555</c:v>
                </c:pt>
                <c:pt idx="896">
                  <c:v>17.98083333333331</c:v>
                </c:pt>
                <c:pt idx="897">
                  <c:v>17.98111111111111</c:v>
                </c:pt>
                <c:pt idx="898">
                  <c:v>17.98138888888889</c:v>
                </c:pt>
                <c:pt idx="899">
                  <c:v>17.98166666666667</c:v>
                </c:pt>
                <c:pt idx="900">
                  <c:v>17.98194444444444</c:v>
                </c:pt>
                <c:pt idx="901">
                  <c:v>17.9822222222222</c:v>
                </c:pt>
                <c:pt idx="902">
                  <c:v>17.98249999999998</c:v>
                </c:pt>
                <c:pt idx="903">
                  <c:v>17.98277777777776</c:v>
                </c:pt>
                <c:pt idx="904">
                  <c:v>17.98305555555556</c:v>
                </c:pt>
                <c:pt idx="905">
                  <c:v>17.98333333333331</c:v>
                </c:pt>
                <c:pt idx="906">
                  <c:v>17.98361111111111</c:v>
                </c:pt>
                <c:pt idx="907">
                  <c:v>17.98388888888889</c:v>
                </c:pt>
                <c:pt idx="908">
                  <c:v>17.98416666666667</c:v>
                </c:pt>
                <c:pt idx="909">
                  <c:v>17.98444444444445</c:v>
                </c:pt>
                <c:pt idx="910">
                  <c:v>17.9847222222222</c:v>
                </c:pt>
                <c:pt idx="911">
                  <c:v>17.985</c:v>
                </c:pt>
                <c:pt idx="912">
                  <c:v>17.98527777777776</c:v>
                </c:pt>
                <c:pt idx="913">
                  <c:v>17.98555555555556</c:v>
                </c:pt>
                <c:pt idx="914">
                  <c:v>17.98583333333332</c:v>
                </c:pt>
                <c:pt idx="915">
                  <c:v>17.98611111111111</c:v>
                </c:pt>
                <c:pt idx="916">
                  <c:v>17.98638888888889</c:v>
                </c:pt>
                <c:pt idx="917">
                  <c:v>17.98666666666667</c:v>
                </c:pt>
                <c:pt idx="918">
                  <c:v>17.98694444444445</c:v>
                </c:pt>
                <c:pt idx="919">
                  <c:v>17.9872222222222</c:v>
                </c:pt>
                <c:pt idx="920">
                  <c:v>17.9875</c:v>
                </c:pt>
                <c:pt idx="921">
                  <c:v>17.98777777777778</c:v>
                </c:pt>
                <c:pt idx="922">
                  <c:v>17.98805555555556</c:v>
                </c:pt>
                <c:pt idx="923">
                  <c:v>17.98833333333331</c:v>
                </c:pt>
                <c:pt idx="924">
                  <c:v>17.98861111111109</c:v>
                </c:pt>
                <c:pt idx="925">
                  <c:v>17.98888888888889</c:v>
                </c:pt>
                <c:pt idx="926">
                  <c:v>17.98916666666667</c:v>
                </c:pt>
                <c:pt idx="927">
                  <c:v>17.98944444444444</c:v>
                </c:pt>
                <c:pt idx="928">
                  <c:v>17.9897222222222</c:v>
                </c:pt>
                <c:pt idx="929">
                  <c:v>17.99</c:v>
                </c:pt>
                <c:pt idx="930">
                  <c:v>17.99027777777778</c:v>
                </c:pt>
                <c:pt idx="931">
                  <c:v>17.99055555555556</c:v>
                </c:pt>
                <c:pt idx="932">
                  <c:v>17.99083333333331</c:v>
                </c:pt>
                <c:pt idx="933">
                  <c:v>17.99111111111111</c:v>
                </c:pt>
                <c:pt idx="934">
                  <c:v>17.99138888888889</c:v>
                </c:pt>
                <c:pt idx="935">
                  <c:v>17.99166666666667</c:v>
                </c:pt>
                <c:pt idx="936">
                  <c:v>17.99194444444445</c:v>
                </c:pt>
                <c:pt idx="937">
                  <c:v>17.9922222222222</c:v>
                </c:pt>
                <c:pt idx="938">
                  <c:v>17.9925</c:v>
                </c:pt>
                <c:pt idx="939">
                  <c:v>17.99277777777776</c:v>
                </c:pt>
                <c:pt idx="940">
                  <c:v>17.99305555555556</c:v>
                </c:pt>
                <c:pt idx="941">
                  <c:v>17.99333333333332</c:v>
                </c:pt>
                <c:pt idx="942">
                  <c:v>17.99361111111111</c:v>
                </c:pt>
                <c:pt idx="943">
                  <c:v>17.99388888888889</c:v>
                </c:pt>
                <c:pt idx="944">
                  <c:v>17.99416666666667</c:v>
                </c:pt>
                <c:pt idx="945">
                  <c:v>17.99444444444445</c:v>
                </c:pt>
                <c:pt idx="946">
                  <c:v>17.99472222222222</c:v>
                </c:pt>
                <c:pt idx="947">
                  <c:v>17.995</c:v>
                </c:pt>
                <c:pt idx="948">
                  <c:v>17.99527777777778</c:v>
                </c:pt>
                <c:pt idx="949">
                  <c:v>17.99555555555555</c:v>
                </c:pt>
                <c:pt idx="950">
                  <c:v>17.99583333333331</c:v>
                </c:pt>
                <c:pt idx="951">
                  <c:v>17.99611111111111</c:v>
                </c:pt>
                <c:pt idx="952">
                  <c:v>17.99638888888889</c:v>
                </c:pt>
                <c:pt idx="953">
                  <c:v>17.99666666666667</c:v>
                </c:pt>
                <c:pt idx="954">
                  <c:v>17.99694444444444</c:v>
                </c:pt>
                <c:pt idx="955">
                  <c:v>17.99722222222222</c:v>
                </c:pt>
                <c:pt idx="956">
                  <c:v>17.9975</c:v>
                </c:pt>
                <c:pt idx="957">
                  <c:v>17.99777777777778</c:v>
                </c:pt>
                <c:pt idx="958">
                  <c:v>17.99805555555556</c:v>
                </c:pt>
                <c:pt idx="959">
                  <c:v>17.99833333333331</c:v>
                </c:pt>
                <c:pt idx="960">
                  <c:v>17.99861111111111</c:v>
                </c:pt>
                <c:pt idx="961">
                  <c:v>17.99888888888889</c:v>
                </c:pt>
                <c:pt idx="962">
                  <c:v>17.99916666666667</c:v>
                </c:pt>
                <c:pt idx="963">
                  <c:v>17.99944444444445</c:v>
                </c:pt>
                <c:pt idx="964">
                  <c:v>17.9997222222222</c:v>
                </c:pt>
                <c:pt idx="965">
                  <c:v>18.0</c:v>
                </c:pt>
                <c:pt idx="966">
                  <c:v>18.00027777777778</c:v>
                </c:pt>
                <c:pt idx="967">
                  <c:v>18.00055555555555</c:v>
                </c:pt>
                <c:pt idx="968">
                  <c:v>18.00083333333331</c:v>
                </c:pt>
                <c:pt idx="969">
                  <c:v>18.00111111111111</c:v>
                </c:pt>
                <c:pt idx="970">
                  <c:v>18.00138888888889</c:v>
                </c:pt>
                <c:pt idx="971">
                  <c:v>18.00166666666667</c:v>
                </c:pt>
                <c:pt idx="972">
                  <c:v>18.00194444444444</c:v>
                </c:pt>
                <c:pt idx="973">
                  <c:v>18.00222222222222</c:v>
                </c:pt>
                <c:pt idx="974">
                  <c:v>18.0025</c:v>
                </c:pt>
                <c:pt idx="975">
                  <c:v>18.00277777777778</c:v>
                </c:pt>
                <c:pt idx="976">
                  <c:v>18.00305555555556</c:v>
                </c:pt>
                <c:pt idx="977">
                  <c:v>18.00333333333331</c:v>
                </c:pt>
                <c:pt idx="978">
                  <c:v>18.00361111111111</c:v>
                </c:pt>
                <c:pt idx="979">
                  <c:v>18.0038888888889</c:v>
                </c:pt>
                <c:pt idx="980">
                  <c:v>18.00416666666667</c:v>
                </c:pt>
                <c:pt idx="981">
                  <c:v>18.00444444444445</c:v>
                </c:pt>
                <c:pt idx="982">
                  <c:v>18.00472222222222</c:v>
                </c:pt>
                <c:pt idx="983">
                  <c:v>18.005</c:v>
                </c:pt>
                <c:pt idx="984">
                  <c:v>18.00527777777778</c:v>
                </c:pt>
                <c:pt idx="985">
                  <c:v>18.00555555555556</c:v>
                </c:pt>
                <c:pt idx="986">
                  <c:v>18.00583333333331</c:v>
                </c:pt>
                <c:pt idx="987">
                  <c:v>18.00611111111111</c:v>
                </c:pt>
                <c:pt idx="988">
                  <c:v>18.00638888888889</c:v>
                </c:pt>
                <c:pt idx="989">
                  <c:v>18.00666666666667</c:v>
                </c:pt>
                <c:pt idx="990">
                  <c:v>18.00694444444444</c:v>
                </c:pt>
                <c:pt idx="991">
                  <c:v>18.00722222222222</c:v>
                </c:pt>
                <c:pt idx="992">
                  <c:v>18.0075</c:v>
                </c:pt>
                <c:pt idx="993">
                  <c:v>18.00777777777778</c:v>
                </c:pt>
                <c:pt idx="994">
                  <c:v>18.00805555555555</c:v>
                </c:pt>
                <c:pt idx="995">
                  <c:v>18.00833333333331</c:v>
                </c:pt>
                <c:pt idx="996">
                  <c:v>18.00861111111111</c:v>
                </c:pt>
                <c:pt idx="997">
                  <c:v>18.0088888888889</c:v>
                </c:pt>
                <c:pt idx="998">
                  <c:v>18.00916666666667</c:v>
                </c:pt>
                <c:pt idx="999">
                  <c:v>18.00944444444444</c:v>
                </c:pt>
                <c:pt idx="1000">
                  <c:v>18.00972222222222</c:v>
                </c:pt>
                <c:pt idx="1001">
                  <c:v>18.01</c:v>
                </c:pt>
                <c:pt idx="1002">
                  <c:v>18.01027777777778</c:v>
                </c:pt>
                <c:pt idx="1003">
                  <c:v>18.01055555555556</c:v>
                </c:pt>
                <c:pt idx="1004">
                  <c:v>18.01083333333332</c:v>
                </c:pt>
                <c:pt idx="1005">
                  <c:v>18.01111111111111</c:v>
                </c:pt>
                <c:pt idx="1006">
                  <c:v>18.0113888888889</c:v>
                </c:pt>
                <c:pt idx="1007">
                  <c:v>18.01166666666667</c:v>
                </c:pt>
                <c:pt idx="1008">
                  <c:v>18.01194444444444</c:v>
                </c:pt>
                <c:pt idx="1009">
                  <c:v>18.01222222222222</c:v>
                </c:pt>
                <c:pt idx="1010">
                  <c:v>18.0125</c:v>
                </c:pt>
                <c:pt idx="1011">
                  <c:v>18.01277777777778</c:v>
                </c:pt>
                <c:pt idx="1012">
                  <c:v>18.01305555555556</c:v>
                </c:pt>
                <c:pt idx="1013">
                  <c:v>18.01333333333331</c:v>
                </c:pt>
                <c:pt idx="1014">
                  <c:v>18.01361111111111</c:v>
                </c:pt>
                <c:pt idx="1015">
                  <c:v>18.0138888888889</c:v>
                </c:pt>
                <c:pt idx="1016">
                  <c:v>18.01416666666667</c:v>
                </c:pt>
                <c:pt idx="1017">
                  <c:v>18.01444444444444</c:v>
                </c:pt>
                <c:pt idx="1018">
                  <c:v>18.01472222222222</c:v>
                </c:pt>
                <c:pt idx="1019">
                  <c:v>18.015</c:v>
                </c:pt>
                <c:pt idx="1020">
                  <c:v>18.01527777777778</c:v>
                </c:pt>
                <c:pt idx="1021">
                  <c:v>18.01555555555555</c:v>
                </c:pt>
                <c:pt idx="1022">
                  <c:v>18.01583333333332</c:v>
                </c:pt>
                <c:pt idx="1023">
                  <c:v>18.01611111111111</c:v>
                </c:pt>
                <c:pt idx="1024">
                  <c:v>18.0163888888889</c:v>
                </c:pt>
                <c:pt idx="1025">
                  <c:v>18.01666666666667</c:v>
                </c:pt>
                <c:pt idx="1026">
                  <c:v>18.01694444444444</c:v>
                </c:pt>
                <c:pt idx="1027">
                  <c:v>18.01722222222222</c:v>
                </c:pt>
                <c:pt idx="1028">
                  <c:v>18.0175</c:v>
                </c:pt>
                <c:pt idx="1029">
                  <c:v>18.01777777777778</c:v>
                </c:pt>
                <c:pt idx="1030">
                  <c:v>18.01805555555556</c:v>
                </c:pt>
                <c:pt idx="1031">
                  <c:v>18.01833333333331</c:v>
                </c:pt>
                <c:pt idx="1032">
                  <c:v>18.01861111111111</c:v>
                </c:pt>
                <c:pt idx="1033">
                  <c:v>18.0188888888889</c:v>
                </c:pt>
                <c:pt idx="1034">
                  <c:v>18.01916666666667</c:v>
                </c:pt>
                <c:pt idx="1035">
                  <c:v>18.01944444444444</c:v>
                </c:pt>
                <c:pt idx="1036">
                  <c:v>18.01972222222222</c:v>
                </c:pt>
                <c:pt idx="1037">
                  <c:v>18.02</c:v>
                </c:pt>
                <c:pt idx="1038">
                  <c:v>18.02027777777778</c:v>
                </c:pt>
                <c:pt idx="1039">
                  <c:v>18.02055555555555</c:v>
                </c:pt>
                <c:pt idx="1040">
                  <c:v>18.02083333333331</c:v>
                </c:pt>
                <c:pt idx="1041">
                  <c:v>18.02111111111111</c:v>
                </c:pt>
                <c:pt idx="1042">
                  <c:v>18.02138888888889</c:v>
                </c:pt>
                <c:pt idx="1043">
                  <c:v>18.02166666666666</c:v>
                </c:pt>
                <c:pt idx="1044">
                  <c:v>18.02194444444444</c:v>
                </c:pt>
                <c:pt idx="1045">
                  <c:v>18.02222222222222</c:v>
                </c:pt>
                <c:pt idx="1046">
                  <c:v>18.0225</c:v>
                </c:pt>
                <c:pt idx="1047">
                  <c:v>18.02277777777778</c:v>
                </c:pt>
                <c:pt idx="1048">
                  <c:v>18.02305555555555</c:v>
                </c:pt>
                <c:pt idx="1049">
                  <c:v>18.02333333333331</c:v>
                </c:pt>
                <c:pt idx="1050">
                  <c:v>18.02361111111111</c:v>
                </c:pt>
                <c:pt idx="1051">
                  <c:v>18.0238888888889</c:v>
                </c:pt>
                <c:pt idx="1052">
                  <c:v>18.02416666666667</c:v>
                </c:pt>
                <c:pt idx="1053">
                  <c:v>18.02444444444444</c:v>
                </c:pt>
                <c:pt idx="1054">
                  <c:v>18.02472222222222</c:v>
                </c:pt>
                <c:pt idx="1055">
                  <c:v>18.025</c:v>
                </c:pt>
                <c:pt idx="1056">
                  <c:v>18.02527777777778</c:v>
                </c:pt>
                <c:pt idx="1057">
                  <c:v>18.02555555555556</c:v>
                </c:pt>
                <c:pt idx="1058">
                  <c:v>18.02583333333331</c:v>
                </c:pt>
                <c:pt idx="1059">
                  <c:v>18.02611111111111</c:v>
                </c:pt>
                <c:pt idx="1060">
                  <c:v>18.02638888888889</c:v>
                </c:pt>
                <c:pt idx="1061">
                  <c:v>18.02666666666667</c:v>
                </c:pt>
                <c:pt idx="1062">
                  <c:v>18.02694444444444</c:v>
                </c:pt>
                <c:pt idx="1063">
                  <c:v>18.02722222222222</c:v>
                </c:pt>
                <c:pt idx="1064">
                  <c:v>18.0275</c:v>
                </c:pt>
                <c:pt idx="1065">
                  <c:v>18.02777777777778</c:v>
                </c:pt>
                <c:pt idx="1066">
                  <c:v>18.02805555555555</c:v>
                </c:pt>
                <c:pt idx="1067">
                  <c:v>18.02833333333331</c:v>
                </c:pt>
                <c:pt idx="1068">
                  <c:v>18.02861111111111</c:v>
                </c:pt>
                <c:pt idx="1069">
                  <c:v>18.02888888888889</c:v>
                </c:pt>
                <c:pt idx="1070">
                  <c:v>18.02916666666667</c:v>
                </c:pt>
                <c:pt idx="1071">
                  <c:v>18.02944444444444</c:v>
                </c:pt>
                <c:pt idx="1072">
                  <c:v>18.02972222222222</c:v>
                </c:pt>
                <c:pt idx="1073">
                  <c:v>18.03</c:v>
                </c:pt>
                <c:pt idx="1074">
                  <c:v>18.03027777777778</c:v>
                </c:pt>
                <c:pt idx="1075">
                  <c:v>18.03055555555555</c:v>
                </c:pt>
                <c:pt idx="1076">
                  <c:v>18.03083333333332</c:v>
                </c:pt>
                <c:pt idx="1077">
                  <c:v>18.03111111111111</c:v>
                </c:pt>
                <c:pt idx="1078">
                  <c:v>18.0313888888889</c:v>
                </c:pt>
                <c:pt idx="1079">
                  <c:v>18.03166666666667</c:v>
                </c:pt>
                <c:pt idx="1080">
                  <c:v>18.03194444444444</c:v>
                </c:pt>
                <c:pt idx="1081">
                  <c:v>18.03222222222222</c:v>
                </c:pt>
                <c:pt idx="1082">
                  <c:v>18.0325</c:v>
                </c:pt>
                <c:pt idx="1083">
                  <c:v>18.03277777777778</c:v>
                </c:pt>
                <c:pt idx="1084">
                  <c:v>18.03305555555556</c:v>
                </c:pt>
                <c:pt idx="1085">
                  <c:v>18.03333333333331</c:v>
                </c:pt>
                <c:pt idx="1086">
                  <c:v>18.03361111111111</c:v>
                </c:pt>
                <c:pt idx="1087">
                  <c:v>18.0338888888889</c:v>
                </c:pt>
                <c:pt idx="1088">
                  <c:v>18.03416666666667</c:v>
                </c:pt>
                <c:pt idx="1089">
                  <c:v>18.03444444444445</c:v>
                </c:pt>
                <c:pt idx="1090">
                  <c:v>18.03472222222222</c:v>
                </c:pt>
                <c:pt idx="1091">
                  <c:v>18.035</c:v>
                </c:pt>
                <c:pt idx="1092">
                  <c:v>18.03527777777778</c:v>
                </c:pt>
                <c:pt idx="1093">
                  <c:v>18.03555555555556</c:v>
                </c:pt>
                <c:pt idx="1094">
                  <c:v>18.03583333333332</c:v>
                </c:pt>
                <c:pt idx="1095">
                  <c:v>18.03611111111111</c:v>
                </c:pt>
                <c:pt idx="1096">
                  <c:v>18.0363888888889</c:v>
                </c:pt>
                <c:pt idx="1097">
                  <c:v>18.03666666666667</c:v>
                </c:pt>
                <c:pt idx="1098">
                  <c:v>18.03694444444445</c:v>
                </c:pt>
                <c:pt idx="1099">
                  <c:v>18.03722222222222</c:v>
                </c:pt>
                <c:pt idx="1100">
                  <c:v>18.0375</c:v>
                </c:pt>
                <c:pt idx="1101">
                  <c:v>18.03777777777778</c:v>
                </c:pt>
                <c:pt idx="1102">
                  <c:v>18.03805555555556</c:v>
                </c:pt>
                <c:pt idx="1103">
                  <c:v>18.03833333333331</c:v>
                </c:pt>
                <c:pt idx="1104">
                  <c:v>18.03861111111111</c:v>
                </c:pt>
                <c:pt idx="1105">
                  <c:v>18.0388888888889</c:v>
                </c:pt>
                <c:pt idx="1106">
                  <c:v>18.03916666666667</c:v>
                </c:pt>
                <c:pt idx="1107">
                  <c:v>18.03944444444445</c:v>
                </c:pt>
                <c:pt idx="1108">
                  <c:v>18.03972222222222</c:v>
                </c:pt>
                <c:pt idx="1109">
                  <c:v>18.04</c:v>
                </c:pt>
                <c:pt idx="1110">
                  <c:v>18.04027777777778</c:v>
                </c:pt>
                <c:pt idx="1111">
                  <c:v>18.04055555555556</c:v>
                </c:pt>
                <c:pt idx="1112">
                  <c:v>18.04083333333332</c:v>
                </c:pt>
                <c:pt idx="1113">
                  <c:v>18.04111111111111</c:v>
                </c:pt>
                <c:pt idx="1114">
                  <c:v>18.04138888888889</c:v>
                </c:pt>
                <c:pt idx="1115">
                  <c:v>18.04166666666667</c:v>
                </c:pt>
                <c:pt idx="1116">
                  <c:v>18.04194444444445</c:v>
                </c:pt>
                <c:pt idx="1117">
                  <c:v>18.04222222222221</c:v>
                </c:pt>
                <c:pt idx="1118">
                  <c:v>18.0425</c:v>
                </c:pt>
                <c:pt idx="1119">
                  <c:v>18.04277777777778</c:v>
                </c:pt>
                <c:pt idx="1120">
                  <c:v>18.04305555555556</c:v>
                </c:pt>
                <c:pt idx="1121">
                  <c:v>18.04333333333332</c:v>
                </c:pt>
                <c:pt idx="1122">
                  <c:v>18.04361111111111</c:v>
                </c:pt>
                <c:pt idx="1123">
                  <c:v>18.0438888888889</c:v>
                </c:pt>
                <c:pt idx="1124">
                  <c:v>18.04416666666667</c:v>
                </c:pt>
                <c:pt idx="1125">
                  <c:v>18.04444444444445</c:v>
                </c:pt>
                <c:pt idx="1126">
                  <c:v>18.04472222222222</c:v>
                </c:pt>
                <c:pt idx="1127">
                  <c:v>18.045</c:v>
                </c:pt>
                <c:pt idx="1128">
                  <c:v>18.04527777777778</c:v>
                </c:pt>
                <c:pt idx="1129">
                  <c:v>18.04555555555556</c:v>
                </c:pt>
                <c:pt idx="1130">
                  <c:v>18.04583333333331</c:v>
                </c:pt>
                <c:pt idx="1131">
                  <c:v>18.04611111111111</c:v>
                </c:pt>
                <c:pt idx="1132">
                  <c:v>18.04638888888889</c:v>
                </c:pt>
                <c:pt idx="1133">
                  <c:v>18.04666666666667</c:v>
                </c:pt>
                <c:pt idx="1134">
                  <c:v>18.04694444444445</c:v>
                </c:pt>
                <c:pt idx="1135">
                  <c:v>18.04722222222222</c:v>
                </c:pt>
                <c:pt idx="1136">
                  <c:v>18.0475</c:v>
                </c:pt>
                <c:pt idx="1137">
                  <c:v>18.04777777777778</c:v>
                </c:pt>
                <c:pt idx="1138">
                  <c:v>18.04805555555556</c:v>
                </c:pt>
                <c:pt idx="1139">
                  <c:v>18.04833333333332</c:v>
                </c:pt>
                <c:pt idx="1140">
                  <c:v>18.04861111111111</c:v>
                </c:pt>
                <c:pt idx="1141">
                  <c:v>18.04888888888889</c:v>
                </c:pt>
                <c:pt idx="1142">
                  <c:v>18.04916666666667</c:v>
                </c:pt>
                <c:pt idx="1143">
                  <c:v>18.04944444444445</c:v>
                </c:pt>
                <c:pt idx="1144">
                  <c:v>18.04972222222221</c:v>
                </c:pt>
                <c:pt idx="1145">
                  <c:v>18.05</c:v>
                </c:pt>
                <c:pt idx="1146">
                  <c:v>18.05027777777778</c:v>
                </c:pt>
                <c:pt idx="1147">
                  <c:v>18.05055555555555</c:v>
                </c:pt>
                <c:pt idx="1148">
                  <c:v>18.05083333333332</c:v>
                </c:pt>
                <c:pt idx="1149">
                  <c:v>18.05111111111111</c:v>
                </c:pt>
                <c:pt idx="1150">
                  <c:v>18.0513888888889</c:v>
                </c:pt>
                <c:pt idx="1151">
                  <c:v>18.05166666666667</c:v>
                </c:pt>
                <c:pt idx="1152">
                  <c:v>18.05194444444444</c:v>
                </c:pt>
                <c:pt idx="1153">
                  <c:v>18.05222222222222</c:v>
                </c:pt>
                <c:pt idx="1154">
                  <c:v>18.0525</c:v>
                </c:pt>
                <c:pt idx="1155">
                  <c:v>18.05277777777778</c:v>
                </c:pt>
                <c:pt idx="1156">
                  <c:v>18.05305555555556</c:v>
                </c:pt>
                <c:pt idx="1157">
                  <c:v>18.05333333333331</c:v>
                </c:pt>
                <c:pt idx="1158">
                  <c:v>18.05361111111111</c:v>
                </c:pt>
                <c:pt idx="1159">
                  <c:v>18.0538888888889</c:v>
                </c:pt>
                <c:pt idx="1160">
                  <c:v>18.05416666666667</c:v>
                </c:pt>
                <c:pt idx="1161">
                  <c:v>18.05444444444445</c:v>
                </c:pt>
                <c:pt idx="1162">
                  <c:v>18.05472222222222</c:v>
                </c:pt>
                <c:pt idx="1163">
                  <c:v>18.055</c:v>
                </c:pt>
                <c:pt idx="1164">
                  <c:v>18.05527777777778</c:v>
                </c:pt>
                <c:pt idx="1165">
                  <c:v>18.05555555555556</c:v>
                </c:pt>
                <c:pt idx="1166">
                  <c:v>18.05583333333331</c:v>
                </c:pt>
                <c:pt idx="1167">
                  <c:v>18.05611111111111</c:v>
                </c:pt>
                <c:pt idx="1168">
                  <c:v>18.05638888888889</c:v>
                </c:pt>
                <c:pt idx="1169">
                  <c:v>18.05666666666667</c:v>
                </c:pt>
                <c:pt idx="1170">
                  <c:v>18.05694444444444</c:v>
                </c:pt>
                <c:pt idx="1171">
                  <c:v>18.05722222222222</c:v>
                </c:pt>
                <c:pt idx="1172">
                  <c:v>18.0575</c:v>
                </c:pt>
                <c:pt idx="1173">
                  <c:v>18.05777777777778</c:v>
                </c:pt>
                <c:pt idx="1174">
                  <c:v>18.05805555555555</c:v>
                </c:pt>
                <c:pt idx="1175">
                  <c:v>18.05833333333331</c:v>
                </c:pt>
                <c:pt idx="1176">
                  <c:v>18.05861111111111</c:v>
                </c:pt>
                <c:pt idx="1177">
                  <c:v>18.0588888888889</c:v>
                </c:pt>
                <c:pt idx="1178">
                  <c:v>18.05916666666667</c:v>
                </c:pt>
                <c:pt idx="1179">
                  <c:v>18.05944444444444</c:v>
                </c:pt>
                <c:pt idx="1180">
                  <c:v>18.05972222222222</c:v>
                </c:pt>
                <c:pt idx="1181">
                  <c:v>18.06</c:v>
                </c:pt>
                <c:pt idx="1182">
                  <c:v>18.06027777777778</c:v>
                </c:pt>
                <c:pt idx="1183">
                  <c:v>18.06055555555556</c:v>
                </c:pt>
                <c:pt idx="1184">
                  <c:v>18.06083333333331</c:v>
                </c:pt>
                <c:pt idx="1185">
                  <c:v>18.06111111111111</c:v>
                </c:pt>
                <c:pt idx="1186">
                  <c:v>18.06138888888889</c:v>
                </c:pt>
                <c:pt idx="1187">
                  <c:v>18.06166666666667</c:v>
                </c:pt>
                <c:pt idx="1188">
                  <c:v>18.06194444444445</c:v>
                </c:pt>
                <c:pt idx="1189">
                  <c:v>18.0622222222222</c:v>
                </c:pt>
                <c:pt idx="1190">
                  <c:v>18.0625</c:v>
                </c:pt>
                <c:pt idx="1191">
                  <c:v>18.06277777777778</c:v>
                </c:pt>
                <c:pt idx="1192">
                  <c:v>18.06305555555556</c:v>
                </c:pt>
                <c:pt idx="1193">
                  <c:v>18.06333333333331</c:v>
                </c:pt>
                <c:pt idx="1194">
                  <c:v>18.06361111111111</c:v>
                </c:pt>
                <c:pt idx="1195">
                  <c:v>18.06388888888889</c:v>
                </c:pt>
                <c:pt idx="1196">
                  <c:v>18.06416666666667</c:v>
                </c:pt>
                <c:pt idx="1197">
                  <c:v>18.06444444444444</c:v>
                </c:pt>
                <c:pt idx="1198">
                  <c:v>18.06472222222222</c:v>
                </c:pt>
                <c:pt idx="1199">
                  <c:v>18.065</c:v>
                </c:pt>
                <c:pt idx="1200">
                  <c:v>18.06527777777778</c:v>
                </c:pt>
                <c:pt idx="1201">
                  <c:v>18.06555555555556</c:v>
                </c:pt>
                <c:pt idx="1202">
                  <c:v>18.06583333333331</c:v>
                </c:pt>
                <c:pt idx="1203">
                  <c:v>18.06611111111111</c:v>
                </c:pt>
                <c:pt idx="1204">
                  <c:v>18.06638888888889</c:v>
                </c:pt>
                <c:pt idx="1205">
                  <c:v>18.06666666666667</c:v>
                </c:pt>
                <c:pt idx="1206">
                  <c:v>18.06694444444445</c:v>
                </c:pt>
                <c:pt idx="1207">
                  <c:v>18.06722222222222</c:v>
                </c:pt>
                <c:pt idx="1208">
                  <c:v>18.0675</c:v>
                </c:pt>
                <c:pt idx="1209">
                  <c:v>18.06777777777778</c:v>
                </c:pt>
                <c:pt idx="1210">
                  <c:v>18.06805555555556</c:v>
                </c:pt>
                <c:pt idx="1211">
                  <c:v>18.06833333333331</c:v>
                </c:pt>
                <c:pt idx="1212">
                  <c:v>18.06861111111111</c:v>
                </c:pt>
                <c:pt idx="1213">
                  <c:v>18.06888888888889</c:v>
                </c:pt>
                <c:pt idx="1214">
                  <c:v>18.06916666666667</c:v>
                </c:pt>
                <c:pt idx="1215">
                  <c:v>18.06944444444444</c:v>
                </c:pt>
                <c:pt idx="1216">
                  <c:v>18.0697222222222</c:v>
                </c:pt>
                <c:pt idx="1217">
                  <c:v>18.07</c:v>
                </c:pt>
                <c:pt idx="1218">
                  <c:v>18.07027777777778</c:v>
                </c:pt>
                <c:pt idx="1219">
                  <c:v>18.07055555555555</c:v>
                </c:pt>
                <c:pt idx="1220">
                  <c:v>18.07083333333332</c:v>
                </c:pt>
                <c:pt idx="1221">
                  <c:v>18.07111111111111</c:v>
                </c:pt>
                <c:pt idx="1222">
                  <c:v>18.0713888888889</c:v>
                </c:pt>
                <c:pt idx="1223">
                  <c:v>18.07166666666667</c:v>
                </c:pt>
                <c:pt idx="1224">
                  <c:v>18.07194444444444</c:v>
                </c:pt>
                <c:pt idx="1225">
                  <c:v>18.07222222222222</c:v>
                </c:pt>
                <c:pt idx="1226">
                  <c:v>18.0725</c:v>
                </c:pt>
                <c:pt idx="1227">
                  <c:v>18.07277777777778</c:v>
                </c:pt>
                <c:pt idx="1228">
                  <c:v>18.07305555555556</c:v>
                </c:pt>
                <c:pt idx="1229">
                  <c:v>18.07333333333331</c:v>
                </c:pt>
                <c:pt idx="1230">
                  <c:v>18.07361111111111</c:v>
                </c:pt>
                <c:pt idx="1231">
                  <c:v>18.0738888888889</c:v>
                </c:pt>
                <c:pt idx="1232">
                  <c:v>18.07416666666667</c:v>
                </c:pt>
                <c:pt idx="1233">
                  <c:v>18.07444444444445</c:v>
                </c:pt>
                <c:pt idx="1234">
                  <c:v>18.07472222222222</c:v>
                </c:pt>
                <c:pt idx="1235">
                  <c:v>18.075</c:v>
                </c:pt>
                <c:pt idx="1236">
                  <c:v>18.07527777777778</c:v>
                </c:pt>
                <c:pt idx="1237">
                  <c:v>18.07555555555556</c:v>
                </c:pt>
                <c:pt idx="1238">
                  <c:v>18.07583333333331</c:v>
                </c:pt>
                <c:pt idx="1239">
                  <c:v>18.07611111111111</c:v>
                </c:pt>
                <c:pt idx="1240">
                  <c:v>18.07638888888889</c:v>
                </c:pt>
                <c:pt idx="1241">
                  <c:v>18.07666666666667</c:v>
                </c:pt>
                <c:pt idx="1242">
                  <c:v>18.07694444444444</c:v>
                </c:pt>
                <c:pt idx="1243">
                  <c:v>18.07722222222222</c:v>
                </c:pt>
                <c:pt idx="1244">
                  <c:v>18.0775</c:v>
                </c:pt>
                <c:pt idx="1245">
                  <c:v>18.07777777777778</c:v>
                </c:pt>
                <c:pt idx="1246">
                  <c:v>18.07805555555555</c:v>
                </c:pt>
                <c:pt idx="1247">
                  <c:v>18.07833333333331</c:v>
                </c:pt>
                <c:pt idx="1248">
                  <c:v>18.07861111111111</c:v>
                </c:pt>
                <c:pt idx="1249">
                  <c:v>18.0788888888889</c:v>
                </c:pt>
                <c:pt idx="1250">
                  <c:v>18.07916666666667</c:v>
                </c:pt>
                <c:pt idx="1251">
                  <c:v>18.07944444444444</c:v>
                </c:pt>
                <c:pt idx="1252">
                  <c:v>18.07972222222222</c:v>
                </c:pt>
                <c:pt idx="1253">
                  <c:v>18.08</c:v>
                </c:pt>
                <c:pt idx="1254">
                  <c:v>18.08027777777778</c:v>
                </c:pt>
                <c:pt idx="1255">
                  <c:v>18.08055555555556</c:v>
                </c:pt>
                <c:pt idx="1256">
                  <c:v>18.08083333333331</c:v>
                </c:pt>
                <c:pt idx="1257">
                  <c:v>18.08111111111111</c:v>
                </c:pt>
                <c:pt idx="1258">
                  <c:v>18.08138888888889</c:v>
                </c:pt>
                <c:pt idx="1259">
                  <c:v>18.08166666666667</c:v>
                </c:pt>
                <c:pt idx="1260">
                  <c:v>18.08194444444445</c:v>
                </c:pt>
                <c:pt idx="1261">
                  <c:v>18.0822222222222</c:v>
                </c:pt>
                <c:pt idx="1262">
                  <c:v>18.0825</c:v>
                </c:pt>
                <c:pt idx="1263">
                  <c:v>18.08277777777776</c:v>
                </c:pt>
                <c:pt idx="1264">
                  <c:v>18.08305555555556</c:v>
                </c:pt>
                <c:pt idx="1265">
                  <c:v>18.08333333333331</c:v>
                </c:pt>
                <c:pt idx="1266">
                  <c:v>18.08361111111111</c:v>
                </c:pt>
                <c:pt idx="1267">
                  <c:v>18.08388888888889</c:v>
                </c:pt>
                <c:pt idx="1268">
                  <c:v>18.08416666666666</c:v>
                </c:pt>
                <c:pt idx="1269">
                  <c:v>18.08444444444444</c:v>
                </c:pt>
                <c:pt idx="1270">
                  <c:v>18.08472222222222</c:v>
                </c:pt>
                <c:pt idx="1271">
                  <c:v>18.085</c:v>
                </c:pt>
                <c:pt idx="1272">
                  <c:v>18.08527777777778</c:v>
                </c:pt>
                <c:pt idx="1273">
                  <c:v>18.08555555555555</c:v>
                </c:pt>
                <c:pt idx="1274">
                  <c:v>18.08583333333331</c:v>
                </c:pt>
                <c:pt idx="1275">
                  <c:v>18.08611111111111</c:v>
                </c:pt>
                <c:pt idx="1276">
                  <c:v>18.08638888888889</c:v>
                </c:pt>
                <c:pt idx="1277">
                  <c:v>18.08666666666667</c:v>
                </c:pt>
                <c:pt idx="1278">
                  <c:v>18.08694444444444</c:v>
                </c:pt>
                <c:pt idx="1279">
                  <c:v>18.08722222222222</c:v>
                </c:pt>
                <c:pt idx="1280">
                  <c:v>18.0875</c:v>
                </c:pt>
                <c:pt idx="1281">
                  <c:v>18.08777777777778</c:v>
                </c:pt>
                <c:pt idx="1282">
                  <c:v>18.08805555555556</c:v>
                </c:pt>
                <c:pt idx="1283">
                  <c:v>18.08833333333331</c:v>
                </c:pt>
                <c:pt idx="1284">
                  <c:v>18.08861111111111</c:v>
                </c:pt>
                <c:pt idx="1285">
                  <c:v>18.08888888888889</c:v>
                </c:pt>
                <c:pt idx="1286">
                  <c:v>18.08916666666666</c:v>
                </c:pt>
                <c:pt idx="1287">
                  <c:v>18.08944444444444</c:v>
                </c:pt>
                <c:pt idx="1288">
                  <c:v>18.0897222222222</c:v>
                </c:pt>
                <c:pt idx="1289">
                  <c:v>18.09</c:v>
                </c:pt>
                <c:pt idx="1290">
                  <c:v>18.09027777777777</c:v>
                </c:pt>
                <c:pt idx="1291">
                  <c:v>18.09055555555555</c:v>
                </c:pt>
                <c:pt idx="1292">
                  <c:v>18.09083333333331</c:v>
                </c:pt>
                <c:pt idx="1293">
                  <c:v>18.09111111111111</c:v>
                </c:pt>
                <c:pt idx="1294">
                  <c:v>18.09138888888889</c:v>
                </c:pt>
                <c:pt idx="1295">
                  <c:v>18.09166666666666</c:v>
                </c:pt>
                <c:pt idx="1296">
                  <c:v>18.09194444444444</c:v>
                </c:pt>
                <c:pt idx="1297">
                  <c:v>18.09222222222222</c:v>
                </c:pt>
                <c:pt idx="1298">
                  <c:v>18.0925</c:v>
                </c:pt>
                <c:pt idx="1299">
                  <c:v>18.09277777777778</c:v>
                </c:pt>
                <c:pt idx="1300">
                  <c:v>18.09305555555555</c:v>
                </c:pt>
                <c:pt idx="1301">
                  <c:v>18.09333333333331</c:v>
                </c:pt>
                <c:pt idx="1302">
                  <c:v>18.09361111111111</c:v>
                </c:pt>
                <c:pt idx="1303">
                  <c:v>18.0938888888889</c:v>
                </c:pt>
                <c:pt idx="1304">
                  <c:v>18.09416666666667</c:v>
                </c:pt>
                <c:pt idx="1305">
                  <c:v>18.09444444444444</c:v>
                </c:pt>
                <c:pt idx="1306">
                  <c:v>18.09472222222222</c:v>
                </c:pt>
                <c:pt idx="1307">
                  <c:v>18.095</c:v>
                </c:pt>
                <c:pt idx="1308">
                  <c:v>18.09527777777778</c:v>
                </c:pt>
                <c:pt idx="1309">
                  <c:v>18.09555555555555</c:v>
                </c:pt>
                <c:pt idx="1310">
                  <c:v>18.09583333333331</c:v>
                </c:pt>
                <c:pt idx="1311">
                  <c:v>18.09611111111111</c:v>
                </c:pt>
                <c:pt idx="1312">
                  <c:v>18.09638888888889</c:v>
                </c:pt>
                <c:pt idx="1313">
                  <c:v>18.09666666666666</c:v>
                </c:pt>
                <c:pt idx="1314">
                  <c:v>18.09694444444444</c:v>
                </c:pt>
                <c:pt idx="1315">
                  <c:v>18.09722222222222</c:v>
                </c:pt>
                <c:pt idx="1316">
                  <c:v>18.0975</c:v>
                </c:pt>
                <c:pt idx="1317">
                  <c:v>18.09777777777778</c:v>
                </c:pt>
                <c:pt idx="1318">
                  <c:v>18.09805555555555</c:v>
                </c:pt>
                <c:pt idx="1319">
                  <c:v>18.09833333333331</c:v>
                </c:pt>
                <c:pt idx="1320">
                  <c:v>18.09861111111111</c:v>
                </c:pt>
                <c:pt idx="1321">
                  <c:v>18.0988888888889</c:v>
                </c:pt>
                <c:pt idx="1322">
                  <c:v>18.09916666666667</c:v>
                </c:pt>
                <c:pt idx="1323">
                  <c:v>18.09944444444444</c:v>
                </c:pt>
                <c:pt idx="1324">
                  <c:v>18.09972222222222</c:v>
                </c:pt>
                <c:pt idx="1325">
                  <c:v>18.1</c:v>
                </c:pt>
                <c:pt idx="1326">
                  <c:v>18.10027777777778</c:v>
                </c:pt>
                <c:pt idx="1327">
                  <c:v>18.10055555555556</c:v>
                </c:pt>
                <c:pt idx="1328">
                  <c:v>18.10083333333332</c:v>
                </c:pt>
                <c:pt idx="1329">
                  <c:v>18.10111111111111</c:v>
                </c:pt>
                <c:pt idx="1330">
                  <c:v>18.1013888888889</c:v>
                </c:pt>
                <c:pt idx="1331">
                  <c:v>18.10166666666667</c:v>
                </c:pt>
                <c:pt idx="1332">
                  <c:v>18.10194444444444</c:v>
                </c:pt>
                <c:pt idx="1333">
                  <c:v>18.10222222222222</c:v>
                </c:pt>
                <c:pt idx="1334">
                  <c:v>18.1025</c:v>
                </c:pt>
                <c:pt idx="1335">
                  <c:v>18.10277777777778</c:v>
                </c:pt>
                <c:pt idx="1336">
                  <c:v>18.10305555555556</c:v>
                </c:pt>
                <c:pt idx="1337">
                  <c:v>18.10333333333332</c:v>
                </c:pt>
                <c:pt idx="1338">
                  <c:v>18.10361111111111</c:v>
                </c:pt>
                <c:pt idx="1339">
                  <c:v>18.1038888888889</c:v>
                </c:pt>
                <c:pt idx="1340">
                  <c:v>18.10416666666667</c:v>
                </c:pt>
                <c:pt idx="1341">
                  <c:v>18.10444444444445</c:v>
                </c:pt>
                <c:pt idx="1342">
                  <c:v>18.10472222222223</c:v>
                </c:pt>
                <c:pt idx="1343">
                  <c:v>18.105</c:v>
                </c:pt>
                <c:pt idx="1344">
                  <c:v>18.10527777777778</c:v>
                </c:pt>
                <c:pt idx="1345">
                  <c:v>18.10555555555556</c:v>
                </c:pt>
                <c:pt idx="1346">
                  <c:v>18.10583333333332</c:v>
                </c:pt>
                <c:pt idx="1347">
                  <c:v>18.10611111111111</c:v>
                </c:pt>
                <c:pt idx="1348">
                  <c:v>18.1063888888889</c:v>
                </c:pt>
                <c:pt idx="1349">
                  <c:v>18.10666666666667</c:v>
                </c:pt>
                <c:pt idx="1350">
                  <c:v>18.10694444444444</c:v>
                </c:pt>
                <c:pt idx="1351">
                  <c:v>18.10722222222222</c:v>
                </c:pt>
                <c:pt idx="1352">
                  <c:v>18.1075</c:v>
                </c:pt>
                <c:pt idx="1353">
                  <c:v>18.10777777777778</c:v>
                </c:pt>
                <c:pt idx="1354">
                  <c:v>18.10805555555556</c:v>
                </c:pt>
                <c:pt idx="1355">
                  <c:v>18.10833333333331</c:v>
                </c:pt>
                <c:pt idx="1356">
                  <c:v>18.10861111111111</c:v>
                </c:pt>
                <c:pt idx="1357">
                  <c:v>18.1088888888889</c:v>
                </c:pt>
                <c:pt idx="1358">
                  <c:v>18.10916666666667</c:v>
                </c:pt>
                <c:pt idx="1359">
                  <c:v>18.10944444444445</c:v>
                </c:pt>
                <c:pt idx="1360">
                  <c:v>18.10972222222222</c:v>
                </c:pt>
                <c:pt idx="1361">
                  <c:v>18.11</c:v>
                </c:pt>
                <c:pt idx="1362">
                  <c:v>18.11027777777778</c:v>
                </c:pt>
                <c:pt idx="1363">
                  <c:v>18.11055555555556</c:v>
                </c:pt>
                <c:pt idx="1364">
                  <c:v>18.11083333333334</c:v>
                </c:pt>
                <c:pt idx="1365">
                  <c:v>18.11111111111111</c:v>
                </c:pt>
                <c:pt idx="1366">
                  <c:v>18.1113888888889</c:v>
                </c:pt>
                <c:pt idx="1367">
                  <c:v>18.11166666666667</c:v>
                </c:pt>
                <c:pt idx="1368">
                  <c:v>18.11194444444444</c:v>
                </c:pt>
                <c:pt idx="1369">
                  <c:v>18.11222222222222</c:v>
                </c:pt>
                <c:pt idx="1370">
                  <c:v>18.1125</c:v>
                </c:pt>
                <c:pt idx="1371">
                  <c:v>18.11277777777778</c:v>
                </c:pt>
                <c:pt idx="1372">
                  <c:v>18.11305555555556</c:v>
                </c:pt>
                <c:pt idx="1373">
                  <c:v>18.11333333333332</c:v>
                </c:pt>
                <c:pt idx="1374">
                  <c:v>18.11361111111111</c:v>
                </c:pt>
                <c:pt idx="1375">
                  <c:v>18.1138888888889</c:v>
                </c:pt>
                <c:pt idx="1376">
                  <c:v>18.11416666666667</c:v>
                </c:pt>
                <c:pt idx="1377">
                  <c:v>18.11444444444444</c:v>
                </c:pt>
                <c:pt idx="1378">
                  <c:v>18.11472222222222</c:v>
                </c:pt>
                <c:pt idx="1379">
                  <c:v>18.115</c:v>
                </c:pt>
                <c:pt idx="1380">
                  <c:v>18.11527777777778</c:v>
                </c:pt>
                <c:pt idx="1381">
                  <c:v>18.11555555555556</c:v>
                </c:pt>
                <c:pt idx="1382">
                  <c:v>18.11583333333332</c:v>
                </c:pt>
                <c:pt idx="1383">
                  <c:v>18.11611111111111</c:v>
                </c:pt>
                <c:pt idx="1384">
                  <c:v>18.1163888888889</c:v>
                </c:pt>
                <c:pt idx="1385">
                  <c:v>18.11666666666667</c:v>
                </c:pt>
                <c:pt idx="1386">
                  <c:v>18.11694444444444</c:v>
                </c:pt>
                <c:pt idx="1387">
                  <c:v>18.11722222222222</c:v>
                </c:pt>
                <c:pt idx="1388">
                  <c:v>18.1175</c:v>
                </c:pt>
                <c:pt idx="1389">
                  <c:v>18.11777777777778</c:v>
                </c:pt>
                <c:pt idx="1390">
                  <c:v>18.11805555555556</c:v>
                </c:pt>
                <c:pt idx="1391">
                  <c:v>18.11833333333331</c:v>
                </c:pt>
                <c:pt idx="1392">
                  <c:v>18.11861111111111</c:v>
                </c:pt>
                <c:pt idx="1393">
                  <c:v>18.1188888888889</c:v>
                </c:pt>
                <c:pt idx="1394">
                  <c:v>18.11916666666667</c:v>
                </c:pt>
                <c:pt idx="1395">
                  <c:v>18.11944444444444</c:v>
                </c:pt>
                <c:pt idx="1396">
                  <c:v>18.11972222222222</c:v>
                </c:pt>
                <c:pt idx="1397">
                  <c:v>18.12</c:v>
                </c:pt>
                <c:pt idx="1398">
                  <c:v>18.12027777777778</c:v>
                </c:pt>
                <c:pt idx="1399">
                  <c:v>18.12055555555555</c:v>
                </c:pt>
                <c:pt idx="1400">
                  <c:v>18.12083333333332</c:v>
                </c:pt>
                <c:pt idx="1401">
                  <c:v>18.12111111111111</c:v>
                </c:pt>
                <c:pt idx="1402">
                  <c:v>18.1213888888889</c:v>
                </c:pt>
                <c:pt idx="1403">
                  <c:v>18.12166666666667</c:v>
                </c:pt>
                <c:pt idx="1404">
                  <c:v>18.12194444444444</c:v>
                </c:pt>
                <c:pt idx="1405">
                  <c:v>18.12222222222222</c:v>
                </c:pt>
                <c:pt idx="1406">
                  <c:v>18.1225</c:v>
                </c:pt>
                <c:pt idx="1407">
                  <c:v>18.12277777777778</c:v>
                </c:pt>
                <c:pt idx="1408">
                  <c:v>18.12305555555556</c:v>
                </c:pt>
                <c:pt idx="1409">
                  <c:v>18.12333333333331</c:v>
                </c:pt>
                <c:pt idx="1410">
                  <c:v>18.12361111111111</c:v>
                </c:pt>
                <c:pt idx="1411">
                  <c:v>18.1238888888889</c:v>
                </c:pt>
                <c:pt idx="1412">
                  <c:v>18.12416666666667</c:v>
                </c:pt>
                <c:pt idx="1413">
                  <c:v>18.12444444444445</c:v>
                </c:pt>
                <c:pt idx="1414">
                  <c:v>18.12472222222222</c:v>
                </c:pt>
                <c:pt idx="1415">
                  <c:v>18.125</c:v>
                </c:pt>
                <c:pt idx="1416">
                  <c:v>18.12527777777778</c:v>
                </c:pt>
                <c:pt idx="1417">
                  <c:v>18.12555555555556</c:v>
                </c:pt>
                <c:pt idx="1418">
                  <c:v>18.12583333333331</c:v>
                </c:pt>
                <c:pt idx="1419">
                  <c:v>18.12611111111111</c:v>
                </c:pt>
                <c:pt idx="1420">
                  <c:v>18.12638888888889</c:v>
                </c:pt>
                <c:pt idx="1421">
                  <c:v>18.12666666666667</c:v>
                </c:pt>
                <c:pt idx="1422">
                  <c:v>18.12694444444444</c:v>
                </c:pt>
                <c:pt idx="1423">
                  <c:v>18.12722222222222</c:v>
                </c:pt>
                <c:pt idx="1424">
                  <c:v>18.1275</c:v>
                </c:pt>
                <c:pt idx="1425">
                  <c:v>18.12777777777778</c:v>
                </c:pt>
                <c:pt idx="1426">
                  <c:v>18.12805555555556</c:v>
                </c:pt>
                <c:pt idx="1427">
                  <c:v>18.12833333333331</c:v>
                </c:pt>
                <c:pt idx="1428">
                  <c:v>18.12861111111111</c:v>
                </c:pt>
                <c:pt idx="1429">
                  <c:v>18.1288888888889</c:v>
                </c:pt>
                <c:pt idx="1430">
                  <c:v>18.12916666666667</c:v>
                </c:pt>
                <c:pt idx="1431">
                  <c:v>18.12944444444445</c:v>
                </c:pt>
                <c:pt idx="1432">
                  <c:v>18.12972222222222</c:v>
                </c:pt>
                <c:pt idx="1433">
                  <c:v>18.13</c:v>
                </c:pt>
                <c:pt idx="1434">
                  <c:v>18.13027777777778</c:v>
                </c:pt>
                <c:pt idx="1435">
                  <c:v>18.13055555555556</c:v>
                </c:pt>
                <c:pt idx="1436">
                  <c:v>18.13083333333334</c:v>
                </c:pt>
                <c:pt idx="1437">
                  <c:v>18.13111111111111</c:v>
                </c:pt>
                <c:pt idx="1438">
                  <c:v>18.1313888888889</c:v>
                </c:pt>
                <c:pt idx="1439">
                  <c:v>18.13166666666667</c:v>
                </c:pt>
                <c:pt idx="1440">
                  <c:v>18.13194444444444</c:v>
                </c:pt>
                <c:pt idx="1441">
                  <c:v>18.13222222222222</c:v>
                </c:pt>
                <c:pt idx="1442">
                  <c:v>18.1325</c:v>
                </c:pt>
                <c:pt idx="1443">
                  <c:v>18.13277777777778</c:v>
                </c:pt>
                <c:pt idx="1444">
                  <c:v>18.13305555555556</c:v>
                </c:pt>
                <c:pt idx="1445">
                  <c:v>18.13333333333332</c:v>
                </c:pt>
                <c:pt idx="1446">
                  <c:v>18.13361111111111</c:v>
                </c:pt>
                <c:pt idx="1447">
                  <c:v>18.13388888888888</c:v>
                </c:pt>
                <c:pt idx="1448">
                  <c:v>18.13416666666666</c:v>
                </c:pt>
                <c:pt idx="1449">
                  <c:v>18.13444444444444</c:v>
                </c:pt>
                <c:pt idx="1450">
                  <c:v>18.13472222222222</c:v>
                </c:pt>
                <c:pt idx="1451">
                  <c:v>18.135</c:v>
                </c:pt>
                <c:pt idx="1452">
                  <c:v>18.13527777777778</c:v>
                </c:pt>
                <c:pt idx="1453">
                  <c:v>18.13555555555556</c:v>
                </c:pt>
                <c:pt idx="1454">
                  <c:v>18.13583333333332</c:v>
                </c:pt>
                <c:pt idx="1455">
                  <c:v>18.13611111111111</c:v>
                </c:pt>
                <c:pt idx="1456">
                  <c:v>18.1363888888889</c:v>
                </c:pt>
                <c:pt idx="1457">
                  <c:v>18.13666666666667</c:v>
                </c:pt>
                <c:pt idx="1458">
                  <c:v>18.13694444444444</c:v>
                </c:pt>
                <c:pt idx="1459">
                  <c:v>18.13722222222222</c:v>
                </c:pt>
                <c:pt idx="1460">
                  <c:v>18.1375</c:v>
                </c:pt>
                <c:pt idx="1461">
                  <c:v>18.13777777777778</c:v>
                </c:pt>
                <c:pt idx="1462">
                  <c:v>18.13805555555556</c:v>
                </c:pt>
                <c:pt idx="1463">
                  <c:v>18.13833333333331</c:v>
                </c:pt>
                <c:pt idx="1464">
                  <c:v>18.13861111111111</c:v>
                </c:pt>
                <c:pt idx="1465">
                  <c:v>18.1388888888889</c:v>
                </c:pt>
                <c:pt idx="1466">
                  <c:v>18.13916666666666</c:v>
                </c:pt>
                <c:pt idx="1467">
                  <c:v>18.13944444444444</c:v>
                </c:pt>
                <c:pt idx="1468">
                  <c:v>18.13972222222222</c:v>
                </c:pt>
                <c:pt idx="1469">
                  <c:v>18.14</c:v>
                </c:pt>
                <c:pt idx="1470">
                  <c:v>18.14027777777778</c:v>
                </c:pt>
                <c:pt idx="1471">
                  <c:v>18.14055555555555</c:v>
                </c:pt>
                <c:pt idx="1472">
                  <c:v>18.14083333333332</c:v>
                </c:pt>
                <c:pt idx="1473">
                  <c:v>18.14111111111111</c:v>
                </c:pt>
                <c:pt idx="1474">
                  <c:v>18.1413888888889</c:v>
                </c:pt>
                <c:pt idx="1475">
                  <c:v>18.14166666666667</c:v>
                </c:pt>
                <c:pt idx="1476">
                  <c:v>18.14194444444444</c:v>
                </c:pt>
                <c:pt idx="1477">
                  <c:v>18.14222222222222</c:v>
                </c:pt>
                <c:pt idx="1478">
                  <c:v>18.1425</c:v>
                </c:pt>
                <c:pt idx="1479">
                  <c:v>18.14277777777778</c:v>
                </c:pt>
                <c:pt idx="1480">
                  <c:v>18.14305555555556</c:v>
                </c:pt>
                <c:pt idx="1481">
                  <c:v>18.14333333333331</c:v>
                </c:pt>
                <c:pt idx="1482">
                  <c:v>18.14361111111111</c:v>
                </c:pt>
                <c:pt idx="1483">
                  <c:v>18.1438888888889</c:v>
                </c:pt>
                <c:pt idx="1484">
                  <c:v>18.14416666666667</c:v>
                </c:pt>
                <c:pt idx="1485">
                  <c:v>18.14444444444445</c:v>
                </c:pt>
                <c:pt idx="1486">
                  <c:v>18.14472222222222</c:v>
                </c:pt>
                <c:pt idx="1487">
                  <c:v>18.145</c:v>
                </c:pt>
                <c:pt idx="1488">
                  <c:v>18.14527777777778</c:v>
                </c:pt>
                <c:pt idx="1489">
                  <c:v>18.14555555555555</c:v>
                </c:pt>
                <c:pt idx="1490">
                  <c:v>18.14583333333331</c:v>
                </c:pt>
                <c:pt idx="1491">
                  <c:v>18.14611111111111</c:v>
                </c:pt>
                <c:pt idx="1492">
                  <c:v>18.14638888888889</c:v>
                </c:pt>
                <c:pt idx="1493">
                  <c:v>18.14666666666666</c:v>
                </c:pt>
                <c:pt idx="1494">
                  <c:v>18.14694444444444</c:v>
                </c:pt>
                <c:pt idx="1495">
                  <c:v>18.14722222222222</c:v>
                </c:pt>
                <c:pt idx="1496">
                  <c:v>18.1475</c:v>
                </c:pt>
                <c:pt idx="1497">
                  <c:v>18.14777777777778</c:v>
                </c:pt>
                <c:pt idx="1498">
                  <c:v>18.14805555555555</c:v>
                </c:pt>
                <c:pt idx="1499">
                  <c:v>18.14833333333331</c:v>
                </c:pt>
                <c:pt idx="1500">
                  <c:v>18.14861111111111</c:v>
                </c:pt>
                <c:pt idx="1501">
                  <c:v>18.1488888888889</c:v>
                </c:pt>
                <c:pt idx="1502">
                  <c:v>18.14916666666667</c:v>
                </c:pt>
                <c:pt idx="1503">
                  <c:v>18.14944444444444</c:v>
                </c:pt>
                <c:pt idx="1504">
                  <c:v>18.14972222222222</c:v>
                </c:pt>
                <c:pt idx="1505">
                  <c:v>18.15</c:v>
                </c:pt>
                <c:pt idx="1506">
                  <c:v>18.15027777777778</c:v>
                </c:pt>
                <c:pt idx="1507">
                  <c:v>18.15055555555555</c:v>
                </c:pt>
                <c:pt idx="1508">
                  <c:v>18.15083333333332</c:v>
                </c:pt>
                <c:pt idx="1509">
                  <c:v>18.15111111111111</c:v>
                </c:pt>
                <c:pt idx="1510">
                  <c:v>18.1513888888889</c:v>
                </c:pt>
                <c:pt idx="1511">
                  <c:v>18.15166666666666</c:v>
                </c:pt>
                <c:pt idx="1512">
                  <c:v>18.15194444444444</c:v>
                </c:pt>
                <c:pt idx="1513">
                  <c:v>18.15222222222222</c:v>
                </c:pt>
                <c:pt idx="1514">
                  <c:v>18.1525</c:v>
                </c:pt>
                <c:pt idx="1515">
                  <c:v>18.15277777777777</c:v>
                </c:pt>
                <c:pt idx="1516">
                  <c:v>18.15305555555555</c:v>
                </c:pt>
                <c:pt idx="1517">
                  <c:v>18.15333333333331</c:v>
                </c:pt>
                <c:pt idx="1518">
                  <c:v>18.15361111111111</c:v>
                </c:pt>
                <c:pt idx="1519">
                  <c:v>18.15388888888888</c:v>
                </c:pt>
                <c:pt idx="1520">
                  <c:v>18.15416666666666</c:v>
                </c:pt>
                <c:pt idx="1521">
                  <c:v>18.15444444444444</c:v>
                </c:pt>
                <c:pt idx="1522">
                  <c:v>18.15472222222222</c:v>
                </c:pt>
                <c:pt idx="1523">
                  <c:v>18.155</c:v>
                </c:pt>
                <c:pt idx="1524">
                  <c:v>18.15527777777778</c:v>
                </c:pt>
                <c:pt idx="1525">
                  <c:v>18.15555555555555</c:v>
                </c:pt>
                <c:pt idx="1526">
                  <c:v>18.15583333333332</c:v>
                </c:pt>
                <c:pt idx="1527">
                  <c:v>18.15611111111111</c:v>
                </c:pt>
                <c:pt idx="1528">
                  <c:v>18.1563888888889</c:v>
                </c:pt>
                <c:pt idx="1529">
                  <c:v>18.15666666666667</c:v>
                </c:pt>
                <c:pt idx="1530">
                  <c:v>18.15694444444444</c:v>
                </c:pt>
                <c:pt idx="1531">
                  <c:v>18.15722222222222</c:v>
                </c:pt>
                <c:pt idx="1532">
                  <c:v>18.1575</c:v>
                </c:pt>
                <c:pt idx="1533">
                  <c:v>18.15777777777778</c:v>
                </c:pt>
                <c:pt idx="1534">
                  <c:v>18.15805555555555</c:v>
                </c:pt>
                <c:pt idx="1535">
                  <c:v>18.15833333333331</c:v>
                </c:pt>
                <c:pt idx="1536">
                  <c:v>18.15861111111111</c:v>
                </c:pt>
                <c:pt idx="1537">
                  <c:v>18.1588888888889</c:v>
                </c:pt>
                <c:pt idx="1538">
                  <c:v>18.15916666666666</c:v>
                </c:pt>
                <c:pt idx="1539">
                  <c:v>18.15944444444444</c:v>
                </c:pt>
                <c:pt idx="1540">
                  <c:v>18.15972222222222</c:v>
                </c:pt>
                <c:pt idx="1541">
                  <c:v>18.16</c:v>
                </c:pt>
                <c:pt idx="1542">
                  <c:v>18.16027777777778</c:v>
                </c:pt>
                <c:pt idx="1543">
                  <c:v>18.16055555555555</c:v>
                </c:pt>
                <c:pt idx="1544">
                  <c:v>18.16083333333331</c:v>
                </c:pt>
                <c:pt idx="1545">
                  <c:v>18.16111111111111</c:v>
                </c:pt>
                <c:pt idx="1546">
                  <c:v>18.1613888888889</c:v>
                </c:pt>
                <c:pt idx="1547">
                  <c:v>18.16166666666667</c:v>
                </c:pt>
                <c:pt idx="1548">
                  <c:v>18.16194444444444</c:v>
                </c:pt>
                <c:pt idx="1549">
                  <c:v>18.16222222222222</c:v>
                </c:pt>
                <c:pt idx="1550">
                  <c:v>18.1625</c:v>
                </c:pt>
                <c:pt idx="1551">
                  <c:v>18.16277777777778</c:v>
                </c:pt>
                <c:pt idx="1552">
                  <c:v>18.16305555555556</c:v>
                </c:pt>
                <c:pt idx="1553">
                  <c:v>18.16333333333331</c:v>
                </c:pt>
                <c:pt idx="1554">
                  <c:v>18.16361111111111</c:v>
                </c:pt>
                <c:pt idx="1555">
                  <c:v>18.1638888888889</c:v>
                </c:pt>
                <c:pt idx="1556">
                  <c:v>18.16416666666667</c:v>
                </c:pt>
                <c:pt idx="1557">
                  <c:v>18.16444444444444</c:v>
                </c:pt>
                <c:pt idx="1558">
                  <c:v>18.16472222222222</c:v>
                </c:pt>
                <c:pt idx="1559">
                  <c:v>18.165</c:v>
                </c:pt>
                <c:pt idx="1560">
                  <c:v>18.16527777777778</c:v>
                </c:pt>
                <c:pt idx="1561">
                  <c:v>18.16555555555555</c:v>
                </c:pt>
                <c:pt idx="1562">
                  <c:v>18.16583333333331</c:v>
                </c:pt>
                <c:pt idx="1563">
                  <c:v>18.16611111111111</c:v>
                </c:pt>
                <c:pt idx="1564">
                  <c:v>18.16638888888889</c:v>
                </c:pt>
                <c:pt idx="1565">
                  <c:v>18.16666666666667</c:v>
                </c:pt>
                <c:pt idx="1566">
                  <c:v>18.16694444444445</c:v>
                </c:pt>
                <c:pt idx="1567">
                  <c:v>18.16722222222222</c:v>
                </c:pt>
                <c:pt idx="1568">
                  <c:v>18.1675</c:v>
                </c:pt>
                <c:pt idx="1569">
                  <c:v>18.16777777777778</c:v>
                </c:pt>
                <c:pt idx="1570">
                  <c:v>18.16805555555556</c:v>
                </c:pt>
                <c:pt idx="1571">
                  <c:v>18.16833333333331</c:v>
                </c:pt>
                <c:pt idx="1572">
                  <c:v>18.16861111111111</c:v>
                </c:pt>
                <c:pt idx="1573">
                  <c:v>18.1688888888889</c:v>
                </c:pt>
                <c:pt idx="1574">
                  <c:v>18.16916666666667</c:v>
                </c:pt>
                <c:pt idx="1575">
                  <c:v>18.16944444444444</c:v>
                </c:pt>
                <c:pt idx="1576">
                  <c:v>18.16972222222222</c:v>
                </c:pt>
                <c:pt idx="1577">
                  <c:v>18.17</c:v>
                </c:pt>
                <c:pt idx="1578">
                  <c:v>18.17027777777778</c:v>
                </c:pt>
                <c:pt idx="1579">
                  <c:v>18.17055555555556</c:v>
                </c:pt>
                <c:pt idx="1580">
                  <c:v>18.17083333333332</c:v>
                </c:pt>
                <c:pt idx="1581">
                  <c:v>18.17111111111111</c:v>
                </c:pt>
                <c:pt idx="1582">
                  <c:v>18.1713888888889</c:v>
                </c:pt>
                <c:pt idx="1583">
                  <c:v>18.17166666666667</c:v>
                </c:pt>
                <c:pt idx="1584">
                  <c:v>18.17194444444444</c:v>
                </c:pt>
                <c:pt idx="1585">
                  <c:v>18.17222222222222</c:v>
                </c:pt>
                <c:pt idx="1586">
                  <c:v>18.1725</c:v>
                </c:pt>
                <c:pt idx="1587">
                  <c:v>18.17277777777778</c:v>
                </c:pt>
                <c:pt idx="1588">
                  <c:v>18.17305555555556</c:v>
                </c:pt>
                <c:pt idx="1589">
                  <c:v>18.17333333333332</c:v>
                </c:pt>
                <c:pt idx="1590">
                  <c:v>18.17361111111111</c:v>
                </c:pt>
                <c:pt idx="1591">
                  <c:v>18.1738888888889</c:v>
                </c:pt>
                <c:pt idx="1592">
                  <c:v>18.17416666666667</c:v>
                </c:pt>
                <c:pt idx="1593">
                  <c:v>18.17444444444445</c:v>
                </c:pt>
                <c:pt idx="1594">
                  <c:v>18.17472222222222</c:v>
                </c:pt>
                <c:pt idx="1595">
                  <c:v>18.175</c:v>
                </c:pt>
                <c:pt idx="1596">
                  <c:v>18.17527777777778</c:v>
                </c:pt>
                <c:pt idx="1597">
                  <c:v>18.17555555555556</c:v>
                </c:pt>
                <c:pt idx="1598">
                  <c:v>18.17583333333332</c:v>
                </c:pt>
                <c:pt idx="1599">
                  <c:v>18.17611111111111</c:v>
                </c:pt>
                <c:pt idx="1600">
                  <c:v>18.1763888888889</c:v>
                </c:pt>
                <c:pt idx="1601">
                  <c:v>18.17666666666667</c:v>
                </c:pt>
                <c:pt idx="1602">
                  <c:v>18.17694444444444</c:v>
                </c:pt>
                <c:pt idx="1603">
                  <c:v>18.17722222222222</c:v>
                </c:pt>
                <c:pt idx="1604">
                  <c:v>18.1775</c:v>
                </c:pt>
                <c:pt idx="1605">
                  <c:v>18.17777777777778</c:v>
                </c:pt>
                <c:pt idx="1606">
                  <c:v>18.17805555555556</c:v>
                </c:pt>
                <c:pt idx="1607">
                  <c:v>18.17833333333331</c:v>
                </c:pt>
                <c:pt idx="1608">
                  <c:v>18.17861111111111</c:v>
                </c:pt>
                <c:pt idx="1609">
                  <c:v>18.1788888888889</c:v>
                </c:pt>
                <c:pt idx="1610">
                  <c:v>18.17916666666667</c:v>
                </c:pt>
                <c:pt idx="1611">
                  <c:v>18.17944444444445</c:v>
                </c:pt>
                <c:pt idx="1612">
                  <c:v>18.17972222222222</c:v>
                </c:pt>
                <c:pt idx="1613">
                  <c:v>18.18</c:v>
                </c:pt>
                <c:pt idx="1614">
                  <c:v>18.18027777777778</c:v>
                </c:pt>
                <c:pt idx="1615">
                  <c:v>18.18055555555556</c:v>
                </c:pt>
                <c:pt idx="1616">
                  <c:v>18.18083333333332</c:v>
                </c:pt>
                <c:pt idx="1617">
                  <c:v>18.18111111111111</c:v>
                </c:pt>
                <c:pt idx="1618">
                  <c:v>18.18138888888889</c:v>
                </c:pt>
                <c:pt idx="1619">
                  <c:v>18.18166666666667</c:v>
                </c:pt>
                <c:pt idx="1620">
                  <c:v>18.18194444444445</c:v>
                </c:pt>
                <c:pt idx="1621">
                  <c:v>18.18222222222222</c:v>
                </c:pt>
                <c:pt idx="1622">
                  <c:v>18.1825</c:v>
                </c:pt>
                <c:pt idx="1623">
                  <c:v>18.18277777777778</c:v>
                </c:pt>
                <c:pt idx="1624">
                  <c:v>18.18305555555556</c:v>
                </c:pt>
                <c:pt idx="1625">
                  <c:v>18.18333333333331</c:v>
                </c:pt>
                <c:pt idx="1626">
                  <c:v>18.18361111111111</c:v>
                </c:pt>
                <c:pt idx="1627">
                  <c:v>18.1838888888889</c:v>
                </c:pt>
                <c:pt idx="1628">
                  <c:v>18.18416666666667</c:v>
                </c:pt>
                <c:pt idx="1629">
                  <c:v>18.18444444444444</c:v>
                </c:pt>
                <c:pt idx="1630">
                  <c:v>18.18472222222222</c:v>
                </c:pt>
                <c:pt idx="1631">
                  <c:v>18.185</c:v>
                </c:pt>
                <c:pt idx="1632">
                  <c:v>18.18527777777778</c:v>
                </c:pt>
                <c:pt idx="1633">
                  <c:v>18.18555555555556</c:v>
                </c:pt>
                <c:pt idx="1634">
                  <c:v>18.18583333333331</c:v>
                </c:pt>
                <c:pt idx="1635">
                  <c:v>18.18611111111111</c:v>
                </c:pt>
                <c:pt idx="1636">
                  <c:v>18.18638888888889</c:v>
                </c:pt>
                <c:pt idx="1637">
                  <c:v>18.18666666666667</c:v>
                </c:pt>
                <c:pt idx="1638">
                  <c:v>18.18694444444445</c:v>
                </c:pt>
                <c:pt idx="1639">
                  <c:v>18.18722222222222</c:v>
                </c:pt>
                <c:pt idx="1640">
                  <c:v>18.1875</c:v>
                </c:pt>
                <c:pt idx="1641">
                  <c:v>18.18777777777778</c:v>
                </c:pt>
                <c:pt idx="1642">
                  <c:v>18.18805555555556</c:v>
                </c:pt>
                <c:pt idx="1643">
                  <c:v>18.18833333333331</c:v>
                </c:pt>
                <c:pt idx="1644">
                  <c:v>18.18861111111111</c:v>
                </c:pt>
                <c:pt idx="1645">
                  <c:v>18.18888888888889</c:v>
                </c:pt>
                <c:pt idx="1646">
                  <c:v>18.18916666666667</c:v>
                </c:pt>
                <c:pt idx="1647">
                  <c:v>18.18944444444444</c:v>
                </c:pt>
                <c:pt idx="1648">
                  <c:v>18.18972222222222</c:v>
                </c:pt>
                <c:pt idx="1649">
                  <c:v>18.19</c:v>
                </c:pt>
                <c:pt idx="1650">
                  <c:v>18.19027777777778</c:v>
                </c:pt>
                <c:pt idx="1651">
                  <c:v>18.19055555555556</c:v>
                </c:pt>
                <c:pt idx="1652">
                  <c:v>18.19083333333332</c:v>
                </c:pt>
                <c:pt idx="1653">
                  <c:v>18.19111111111111</c:v>
                </c:pt>
                <c:pt idx="1654">
                  <c:v>18.1913888888889</c:v>
                </c:pt>
                <c:pt idx="1655">
                  <c:v>18.19166666666667</c:v>
                </c:pt>
                <c:pt idx="1656">
                  <c:v>18.19194444444444</c:v>
                </c:pt>
                <c:pt idx="1657">
                  <c:v>18.19222222222222</c:v>
                </c:pt>
                <c:pt idx="1658">
                  <c:v>18.1925</c:v>
                </c:pt>
                <c:pt idx="1659">
                  <c:v>18.19277777777778</c:v>
                </c:pt>
                <c:pt idx="1660">
                  <c:v>18.19305555555556</c:v>
                </c:pt>
                <c:pt idx="1661">
                  <c:v>18.19333333333332</c:v>
                </c:pt>
                <c:pt idx="1662">
                  <c:v>18.19361111111111</c:v>
                </c:pt>
                <c:pt idx="1663">
                  <c:v>18.1938888888889</c:v>
                </c:pt>
                <c:pt idx="1664">
                  <c:v>18.19416666666667</c:v>
                </c:pt>
                <c:pt idx="1665">
                  <c:v>18.19444444444445</c:v>
                </c:pt>
                <c:pt idx="1666">
                  <c:v>18.19472222222222</c:v>
                </c:pt>
                <c:pt idx="1667">
                  <c:v>18.195</c:v>
                </c:pt>
                <c:pt idx="1668">
                  <c:v>18.19527777777778</c:v>
                </c:pt>
                <c:pt idx="1669">
                  <c:v>18.19555555555555</c:v>
                </c:pt>
                <c:pt idx="1670">
                  <c:v>18.19583333333332</c:v>
                </c:pt>
                <c:pt idx="1671">
                  <c:v>18.19611111111111</c:v>
                </c:pt>
                <c:pt idx="1672">
                  <c:v>18.1963888888889</c:v>
                </c:pt>
                <c:pt idx="1673">
                  <c:v>18.19666666666667</c:v>
                </c:pt>
                <c:pt idx="1674">
                  <c:v>18.19694444444444</c:v>
                </c:pt>
                <c:pt idx="1675">
                  <c:v>18.19722222222222</c:v>
                </c:pt>
                <c:pt idx="1676">
                  <c:v>18.1975</c:v>
                </c:pt>
                <c:pt idx="1677">
                  <c:v>18.19777777777778</c:v>
                </c:pt>
                <c:pt idx="1678">
                  <c:v>18.19805555555556</c:v>
                </c:pt>
                <c:pt idx="1679">
                  <c:v>18.19833333333331</c:v>
                </c:pt>
                <c:pt idx="1680">
                  <c:v>18.19861111111111</c:v>
                </c:pt>
                <c:pt idx="1681">
                  <c:v>18.1988888888889</c:v>
                </c:pt>
                <c:pt idx="1682">
                  <c:v>18.19916666666667</c:v>
                </c:pt>
                <c:pt idx="1683">
                  <c:v>18.19944444444445</c:v>
                </c:pt>
                <c:pt idx="1684">
                  <c:v>18.19972222222222</c:v>
                </c:pt>
                <c:pt idx="1685">
                  <c:v>18.2</c:v>
                </c:pt>
                <c:pt idx="1686">
                  <c:v>18.20027777777778</c:v>
                </c:pt>
                <c:pt idx="1687">
                  <c:v>18.20055555555555</c:v>
                </c:pt>
                <c:pt idx="1688">
                  <c:v>18.20083333333331</c:v>
                </c:pt>
                <c:pt idx="1689">
                  <c:v>18.20111111111111</c:v>
                </c:pt>
                <c:pt idx="1690">
                  <c:v>18.20138888888889</c:v>
                </c:pt>
                <c:pt idx="1691">
                  <c:v>18.20166666666666</c:v>
                </c:pt>
                <c:pt idx="1692">
                  <c:v>18.20194444444444</c:v>
                </c:pt>
                <c:pt idx="1693">
                  <c:v>18.2022222222222</c:v>
                </c:pt>
                <c:pt idx="1694">
                  <c:v>18.2025</c:v>
                </c:pt>
                <c:pt idx="1695">
                  <c:v>18.20277777777778</c:v>
                </c:pt>
                <c:pt idx="1696">
                  <c:v>18.20305555555555</c:v>
                </c:pt>
                <c:pt idx="1697">
                  <c:v>18.20333333333331</c:v>
                </c:pt>
                <c:pt idx="1698">
                  <c:v>18.20361111111111</c:v>
                </c:pt>
                <c:pt idx="1699">
                  <c:v>18.2038888888889</c:v>
                </c:pt>
                <c:pt idx="1700">
                  <c:v>18.20416666666667</c:v>
                </c:pt>
                <c:pt idx="1701">
                  <c:v>18.20444444444444</c:v>
                </c:pt>
                <c:pt idx="1702">
                  <c:v>18.20472222222222</c:v>
                </c:pt>
                <c:pt idx="1703">
                  <c:v>18.205</c:v>
                </c:pt>
                <c:pt idx="1704">
                  <c:v>18.20527777777778</c:v>
                </c:pt>
                <c:pt idx="1705">
                  <c:v>18.20555555555556</c:v>
                </c:pt>
                <c:pt idx="1706">
                  <c:v>18.20583333333331</c:v>
                </c:pt>
                <c:pt idx="1707">
                  <c:v>18.20611111111111</c:v>
                </c:pt>
                <c:pt idx="1708">
                  <c:v>18.20638888888889</c:v>
                </c:pt>
                <c:pt idx="1709">
                  <c:v>18.20666666666667</c:v>
                </c:pt>
                <c:pt idx="1710">
                  <c:v>18.20694444444444</c:v>
                </c:pt>
                <c:pt idx="1711">
                  <c:v>18.20722222222222</c:v>
                </c:pt>
                <c:pt idx="1712">
                  <c:v>18.2075</c:v>
                </c:pt>
                <c:pt idx="1713">
                  <c:v>18.20777777777778</c:v>
                </c:pt>
                <c:pt idx="1714">
                  <c:v>18.20805555555555</c:v>
                </c:pt>
                <c:pt idx="1715">
                  <c:v>18.20833333333331</c:v>
                </c:pt>
                <c:pt idx="1716">
                  <c:v>18.20861111111111</c:v>
                </c:pt>
                <c:pt idx="1717">
                  <c:v>18.20888888888889</c:v>
                </c:pt>
                <c:pt idx="1718">
                  <c:v>18.20916666666666</c:v>
                </c:pt>
                <c:pt idx="1719">
                  <c:v>18.20944444444444</c:v>
                </c:pt>
                <c:pt idx="1720">
                  <c:v>18.20972222222222</c:v>
                </c:pt>
                <c:pt idx="1721">
                  <c:v>18.21</c:v>
                </c:pt>
                <c:pt idx="1722">
                  <c:v>18.21027777777778</c:v>
                </c:pt>
                <c:pt idx="1723">
                  <c:v>18.21055555555555</c:v>
                </c:pt>
                <c:pt idx="1724">
                  <c:v>18.21083333333332</c:v>
                </c:pt>
                <c:pt idx="1725">
                  <c:v>18.21111111111111</c:v>
                </c:pt>
                <c:pt idx="1726">
                  <c:v>18.2113888888889</c:v>
                </c:pt>
                <c:pt idx="1727">
                  <c:v>18.21166666666667</c:v>
                </c:pt>
                <c:pt idx="1728">
                  <c:v>18.21194444444444</c:v>
                </c:pt>
                <c:pt idx="1729">
                  <c:v>18.21222222222222</c:v>
                </c:pt>
                <c:pt idx="1730">
                  <c:v>18.2125</c:v>
                </c:pt>
                <c:pt idx="1731">
                  <c:v>18.21277777777778</c:v>
                </c:pt>
                <c:pt idx="1732">
                  <c:v>18.21305555555556</c:v>
                </c:pt>
                <c:pt idx="1733">
                  <c:v>18.21333333333331</c:v>
                </c:pt>
                <c:pt idx="1734">
                  <c:v>18.21361111111111</c:v>
                </c:pt>
                <c:pt idx="1735">
                  <c:v>18.2138888888889</c:v>
                </c:pt>
                <c:pt idx="1736">
                  <c:v>18.21416666666667</c:v>
                </c:pt>
                <c:pt idx="1737">
                  <c:v>18.21444444444444</c:v>
                </c:pt>
                <c:pt idx="1738">
                  <c:v>18.21472222222222</c:v>
                </c:pt>
                <c:pt idx="1739">
                  <c:v>18.215</c:v>
                </c:pt>
                <c:pt idx="1740">
                  <c:v>18.21527777777778</c:v>
                </c:pt>
                <c:pt idx="1741">
                  <c:v>18.21555555555555</c:v>
                </c:pt>
                <c:pt idx="1742">
                  <c:v>18.21583333333331</c:v>
                </c:pt>
                <c:pt idx="1743">
                  <c:v>18.21611111111111</c:v>
                </c:pt>
                <c:pt idx="1744">
                  <c:v>18.21638888888889</c:v>
                </c:pt>
                <c:pt idx="1745">
                  <c:v>18.21666666666666</c:v>
                </c:pt>
                <c:pt idx="1746">
                  <c:v>18.21694444444444</c:v>
                </c:pt>
                <c:pt idx="1747">
                  <c:v>18.21722222222222</c:v>
                </c:pt>
                <c:pt idx="1748">
                  <c:v>18.2175</c:v>
                </c:pt>
                <c:pt idx="1749">
                  <c:v>18.21777777777778</c:v>
                </c:pt>
                <c:pt idx="1750">
                  <c:v>18.21805555555555</c:v>
                </c:pt>
                <c:pt idx="1751">
                  <c:v>18.21833333333331</c:v>
                </c:pt>
                <c:pt idx="1752">
                  <c:v>18.21861111111111</c:v>
                </c:pt>
                <c:pt idx="1753">
                  <c:v>18.2188888888889</c:v>
                </c:pt>
                <c:pt idx="1754">
                  <c:v>18.21916666666667</c:v>
                </c:pt>
                <c:pt idx="1755">
                  <c:v>18.21944444444444</c:v>
                </c:pt>
                <c:pt idx="1756">
                  <c:v>18.21972222222222</c:v>
                </c:pt>
                <c:pt idx="1757">
                  <c:v>18.22</c:v>
                </c:pt>
                <c:pt idx="1758">
                  <c:v>18.22027777777778</c:v>
                </c:pt>
                <c:pt idx="1759">
                  <c:v>18.22055555555555</c:v>
                </c:pt>
                <c:pt idx="1760">
                  <c:v>18.22083333333331</c:v>
                </c:pt>
                <c:pt idx="1761">
                  <c:v>18.22111111111111</c:v>
                </c:pt>
                <c:pt idx="1762">
                  <c:v>18.22138888888889</c:v>
                </c:pt>
                <c:pt idx="1763">
                  <c:v>18.22166666666666</c:v>
                </c:pt>
                <c:pt idx="1764">
                  <c:v>18.22194444444444</c:v>
                </c:pt>
                <c:pt idx="1765">
                  <c:v>18.2222222222222</c:v>
                </c:pt>
                <c:pt idx="1766">
                  <c:v>18.2225</c:v>
                </c:pt>
                <c:pt idx="1767">
                  <c:v>18.22277777777778</c:v>
                </c:pt>
                <c:pt idx="1768">
                  <c:v>18.22305555555555</c:v>
                </c:pt>
                <c:pt idx="1769">
                  <c:v>18.22333333333331</c:v>
                </c:pt>
                <c:pt idx="1770">
                  <c:v>18.22361111111111</c:v>
                </c:pt>
                <c:pt idx="1771">
                  <c:v>18.2238888888889</c:v>
                </c:pt>
                <c:pt idx="1772">
                  <c:v>18.22416666666667</c:v>
                </c:pt>
                <c:pt idx="1773">
                  <c:v>18.22444444444444</c:v>
                </c:pt>
                <c:pt idx="1774">
                  <c:v>18.22472222222222</c:v>
                </c:pt>
                <c:pt idx="1775">
                  <c:v>18.225</c:v>
                </c:pt>
                <c:pt idx="1776">
                  <c:v>18.22527777777778</c:v>
                </c:pt>
                <c:pt idx="1777">
                  <c:v>18.22555555555556</c:v>
                </c:pt>
                <c:pt idx="1778">
                  <c:v>18.22583333333331</c:v>
                </c:pt>
                <c:pt idx="1779">
                  <c:v>18.22611111111111</c:v>
                </c:pt>
                <c:pt idx="1780">
                  <c:v>18.22638888888889</c:v>
                </c:pt>
                <c:pt idx="1781">
                  <c:v>18.22666666666667</c:v>
                </c:pt>
                <c:pt idx="1782">
                  <c:v>18.22694444444444</c:v>
                </c:pt>
                <c:pt idx="1783">
                  <c:v>18.22722222222222</c:v>
                </c:pt>
                <c:pt idx="1784">
                  <c:v>18.2275</c:v>
                </c:pt>
                <c:pt idx="1785">
                  <c:v>18.22777777777778</c:v>
                </c:pt>
                <c:pt idx="1786">
                  <c:v>18.22805555555555</c:v>
                </c:pt>
                <c:pt idx="1787">
                  <c:v>18.22833333333331</c:v>
                </c:pt>
                <c:pt idx="1788">
                  <c:v>18.22861111111111</c:v>
                </c:pt>
                <c:pt idx="1789">
                  <c:v>18.22888888888889</c:v>
                </c:pt>
                <c:pt idx="1790">
                  <c:v>18.22916666666666</c:v>
                </c:pt>
                <c:pt idx="1791">
                  <c:v>18.22944444444444</c:v>
                </c:pt>
                <c:pt idx="1792">
                  <c:v>18.2297222222222</c:v>
                </c:pt>
                <c:pt idx="1793">
                  <c:v>18.23</c:v>
                </c:pt>
                <c:pt idx="1794">
                  <c:v>18.23027777777778</c:v>
                </c:pt>
                <c:pt idx="1795">
                  <c:v>18.23055555555555</c:v>
                </c:pt>
                <c:pt idx="1796">
                  <c:v>18.23083333333332</c:v>
                </c:pt>
                <c:pt idx="1797">
                  <c:v>18.23111111111111</c:v>
                </c:pt>
                <c:pt idx="1798">
                  <c:v>18.2313888888889</c:v>
                </c:pt>
                <c:pt idx="1799">
                  <c:v>18.23166666666667</c:v>
                </c:pt>
                <c:pt idx="1800">
                  <c:v>18.23194444444444</c:v>
                </c:pt>
                <c:pt idx="1801">
                  <c:v>18.23222222222222</c:v>
                </c:pt>
                <c:pt idx="1802">
                  <c:v>18.2325</c:v>
                </c:pt>
                <c:pt idx="1803">
                  <c:v>18.23277777777778</c:v>
                </c:pt>
                <c:pt idx="1804">
                  <c:v>18.23305555555556</c:v>
                </c:pt>
                <c:pt idx="1805">
                  <c:v>18.23333333333331</c:v>
                </c:pt>
                <c:pt idx="1806">
                  <c:v>18.23361111111111</c:v>
                </c:pt>
                <c:pt idx="1807">
                  <c:v>18.2338888888889</c:v>
                </c:pt>
                <c:pt idx="1808">
                  <c:v>18.23416666666667</c:v>
                </c:pt>
                <c:pt idx="1809">
                  <c:v>18.23444444444445</c:v>
                </c:pt>
                <c:pt idx="1810">
                  <c:v>18.23472222222222</c:v>
                </c:pt>
                <c:pt idx="1811">
                  <c:v>18.235</c:v>
                </c:pt>
                <c:pt idx="1812">
                  <c:v>18.23527777777778</c:v>
                </c:pt>
                <c:pt idx="1813">
                  <c:v>18.23555555555556</c:v>
                </c:pt>
                <c:pt idx="1814">
                  <c:v>18.23583333333332</c:v>
                </c:pt>
                <c:pt idx="1815">
                  <c:v>18.23611111111111</c:v>
                </c:pt>
                <c:pt idx="1816">
                  <c:v>18.23638888888889</c:v>
                </c:pt>
                <c:pt idx="1817">
                  <c:v>18.23666666666667</c:v>
                </c:pt>
                <c:pt idx="1818">
                  <c:v>18.23694444444445</c:v>
                </c:pt>
                <c:pt idx="1819">
                  <c:v>18.23722222222222</c:v>
                </c:pt>
                <c:pt idx="1820">
                  <c:v>18.2375</c:v>
                </c:pt>
                <c:pt idx="1821">
                  <c:v>18.23777777777778</c:v>
                </c:pt>
                <c:pt idx="1822">
                  <c:v>18.23805555555556</c:v>
                </c:pt>
                <c:pt idx="1823">
                  <c:v>18.23833333333331</c:v>
                </c:pt>
                <c:pt idx="1824">
                  <c:v>18.23861111111111</c:v>
                </c:pt>
                <c:pt idx="1825">
                  <c:v>18.2388888888889</c:v>
                </c:pt>
                <c:pt idx="1826">
                  <c:v>18.23916666666667</c:v>
                </c:pt>
                <c:pt idx="1827">
                  <c:v>18.23944444444444</c:v>
                </c:pt>
                <c:pt idx="1828">
                  <c:v>18.23972222222222</c:v>
                </c:pt>
                <c:pt idx="1829">
                  <c:v>18.24</c:v>
                </c:pt>
                <c:pt idx="1830">
                  <c:v>18.24027777777778</c:v>
                </c:pt>
                <c:pt idx="1831">
                  <c:v>18.24055555555556</c:v>
                </c:pt>
                <c:pt idx="1832">
                  <c:v>18.24083333333331</c:v>
                </c:pt>
                <c:pt idx="1833">
                  <c:v>18.24111111111111</c:v>
                </c:pt>
                <c:pt idx="1834">
                  <c:v>18.24138888888889</c:v>
                </c:pt>
                <c:pt idx="1835">
                  <c:v>18.24166666666667</c:v>
                </c:pt>
                <c:pt idx="1836">
                  <c:v>18.24194444444445</c:v>
                </c:pt>
                <c:pt idx="1837">
                  <c:v>18.2422222222222</c:v>
                </c:pt>
                <c:pt idx="1838">
                  <c:v>18.2425</c:v>
                </c:pt>
                <c:pt idx="1839">
                  <c:v>18.24277777777776</c:v>
                </c:pt>
                <c:pt idx="1840">
                  <c:v>18.24305555555556</c:v>
                </c:pt>
                <c:pt idx="1841">
                  <c:v>18.24333333333332</c:v>
                </c:pt>
                <c:pt idx="1842">
                  <c:v>18.24361111111111</c:v>
                </c:pt>
                <c:pt idx="1843">
                  <c:v>18.24388888888889</c:v>
                </c:pt>
                <c:pt idx="1844">
                  <c:v>18.24416666666667</c:v>
                </c:pt>
                <c:pt idx="1845">
                  <c:v>18.24444444444445</c:v>
                </c:pt>
                <c:pt idx="1846">
                  <c:v>18.24472222222222</c:v>
                </c:pt>
                <c:pt idx="1847">
                  <c:v>18.245</c:v>
                </c:pt>
                <c:pt idx="1848">
                  <c:v>18.24527777777778</c:v>
                </c:pt>
                <c:pt idx="1849">
                  <c:v>18.24555555555555</c:v>
                </c:pt>
                <c:pt idx="1850">
                  <c:v>18.24583333333331</c:v>
                </c:pt>
                <c:pt idx="1851">
                  <c:v>18.24611111111111</c:v>
                </c:pt>
                <c:pt idx="1852">
                  <c:v>18.24638888888889</c:v>
                </c:pt>
                <c:pt idx="1853">
                  <c:v>18.24666666666667</c:v>
                </c:pt>
                <c:pt idx="1854">
                  <c:v>18.24694444444444</c:v>
                </c:pt>
                <c:pt idx="1855">
                  <c:v>18.24722222222222</c:v>
                </c:pt>
                <c:pt idx="1856">
                  <c:v>18.2475</c:v>
                </c:pt>
                <c:pt idx="1857">
                  <c:v>18.24777777777778</c:v>
                </c:pt>
                <c:pt idx="1858">
                  <c:v>18.24805555555556</c:v>
                </c:pt>
                <c:pt idx="1859">
                  <c:v>18.24833333333331</c:v>
                </c:pt>
                <c:pt idx="1860">
                  <c:v>18.24861111111111</c:v>
                </c:pt>
                <c:pt idx="1861">
                  <c:v>18.24888888888889</c:v>
                </c:pt>
                <c:pt idx="1862">
                  <c:v>18.24916666666667</c:v>
                </c:pt>
                <c:pt idx="1863">
                  <c:v>18.24944444444445</c:v>
                </c:pt>
                <c:pt idx="1864">
                  <c:v>18.2497222222222</c:v>
                </c:pt>
                <c:pt idx="1865">
                  <c:v>18.25</c:v>
                </c:pt>
                <c:pt idx="1866">
                  <c:v>18.25027777777778</c:v>
                </c:pt>
                <c:pt idx="1867">
                  <c:v>18.25055555555555</c:v>
                </c:pt>
                <c:pt idx="1868">
                  <c:v>18.25083333333331</c:v>
                </c:pt>
                <c:pt idx="1869">
                  <c:v>18.25111111111111</c:v>
                </c:pt>
                <c:pt idx="1870">
                  <c:v>18.25138888888889</c:v>
                </c:pt>
                <c:pt idx="1871">
                  <c:v>18.25166666666667</c:v>
                </c:pt>
                <c:pt idx="1872">
                  <c:v>18.25194444444444</c:v>
                </c:pt>
                <c:pt idx="1873">
                  <c:v>18.25222222222222</c:v>
                </c:pt>
                <c:pt idx="1874">
                  <c:v>18.2525</c:v>
                </c:pt>
                <c:pt idx="1875">
                  <c:v>18.25277777777778</c:v>
                </c:pt>
                <c:pt idx="1876">
                  <c:v>18.25305555555556</c:v>
                </c:pt>
                <c:pt idx="1877">
                  <c:v>18.25333333333331</c:v>
                </c:pt>
                <c:pt idx="1878">
                  <c:v>18.25361111111111</c:v>
                </c:pt>
                <c:pt idx="1879">
                  <c:v>18.2538888888889</c:v>
                </c:pt>
                <c:pt idx="1880">
                  <c:v>18.25416666666667</c:v>
                </c:pt>
                <c:pt idx="1881">
                  <c:v>18.25444444444445</c:v>
                </c:pt>
                <c:pt idx="1882">
                  <c:v>18.25472222222222</c:v>
                </c:pt>
                <c:pt idx="1883">
                  <c:v>18.255</c:v>
                </c:pt>
                <c:pt idx="1884">
                  <c:v>18.25527777777778</c:v>
                </c:pt>
                <c:pt idx="1885">
                  <c:v>18.25555555555556</c:v>
                </c:pt>
                <c:pt idx="1886">
                  <c:v>18.25583333333331</c:v>
                </c:pt>
                <c:pt idx="1887">
                  <c:v>18.25611111111111</c:v>
                </c:pt>
                <c:pt idx="1888">
                  <c:v>18.25638888888889</c:v>
                </c:pt>
                <c:pt idx="1889">
                  <c:v>18.25666666666667</c:v>
                </c:pt>
                <c:pt idx="1890">
                  <c:v>18.25694444444444</c:v>
                </c:pt>
                <c:pt idx="1891">
                  <c:v>18.25722222222222</c:v>
                </c:pt>
                <c:pt idx="1892">
                  <c:v>18.2575</c:v>
                </c:pt>
                <c:pt idx="1893">
                  <c:v>18.25777777777778</c:v>
                </c:pt>
                <c:pt idx="1894">
                  <c:v>18.25805555555555</c:v>
                </c:pt>
                <c:pt idx="1895">
                  <c:v>18.25833333333331</c:v>
                </c:pt>
                <c:pt idx="1896">
                  <c:v>18.25861111111111</c:v>
                </c:pt>
                <c:pt idx="1897">
                  <c:v>18.2588888888889</c:v>
                </c:pt>
                <c:pt idx="1898">
                  <c:v>18.25916666666667</c:v>
                </c:pt>
                <c:pt idx="1899">
                  <c:v>18.25944444444444</c:v>
                </c:pt>
                <c:pt idx="1900">
                  <c:v>18.25972222222222</c:v>
                </c:pt>
                <c:pt idx="1901">
                  <c:v>18.26</c:v>
                </c:pt>
                <c:pt idx="1902">
                  <c:v>18.26027777777778</c:v>
                </c:pt>
                <c:pt idx="1903">
                  <c:v>18.26055555555556</c:v>
                </c:pt>
                <c:pt idx="1904">
                  <c:v>18.26083333333331</c:v>
                </c:pt>
                <c:pt idx="1905">
                  <c:v>18.26111111111111</c:v>
                </c:pt>
                <c:pt idx="1906">
                  <c:v>18.26138888888889</c:v>
                </c:pt>
                <c:pt idx="1907">
                  <c:v>18.26166666666667</c:v>
                </c:pt>
                <c:pt idx="1908">
                  <c:v>18.26194444444445</c:v>
                </c:pt>
                <c:pt idx="1909">
                  <c:v>18.2622222222222</c:v>
                </c:pt>
                <c:pt idx="1910">
                  <c:v>18.2625</c:v>
                </c:pt>
                <c:pt idx="1911">
                  <c:v>18.26277777777776</c:v>
                </c:pt>
                <c:pt idx="1912">
                  <c:v>18.26305555555556</c:v>
                </c:pt>
                <c:pt idx="1913">
                  <c:v>18.26333333333331</c:v>
                </c:pt>
                <c:pt idx="1914">
                  <c:v>18.26361111111111</c:v>
                </c:pt>
                <c:pt idx="1915">
                  <c:v>18.26388888888889</c:v>
                </c:pt>
                <c:pt idx="1916">
                  <c:v>18.26416666666667</c:v>
                </c:pt>
                <c:pt idx="1917">
                  <c:v>18.26444444444444</c:v>
                </c:pt>
                <c:pt idx="1918">
                  <c:v>18.2647222222222</c:v>
                </c:pt>
                <c:pt idx="1919">
                  <c:v>18.265</c:v>
                </c:pt>
                <c:pt idx="1920">
                  <c:v>18.26527777777778</c:v>
                </c:pt>
                <c:pt idx="1921">
                  <c:v>18.26555555555555</c:v>
                </c:pt>
                <c:pt idx="1922">
                  <c:v>18.26583333333331</c:v>
                </c:pt>
                <c:pt idx="1923">
                  <c:v>18.26611111111111</c:v>
                </c:pt>
                <c:pt idx="1924">
                  <c:v>18.26638888888889</c:v>
                </c:pt>
                <c:pt idx="1925">
                  <c:v>18.26666666666667</c:v>
                </c:pt>
                <c:pt idx="1926">
                  <c:v>18.26694444444444</c:v>
                </c:pt>
                <c:pt idx="1927">
                  <c:v>18.26722222222222</c:v>
                </c:pt>
                <c:pt idx="1928">
                  <c:v>18.2675</c:v>
                </c:pt>
                <c:pt idx="1929">
                  <c:v>18.26777777777778</c:v>
                </c:pt>
                <c:pt idx="1930">
                  <c:v>18.26805555555556</c:v>
                </c:pt>
                <c:pt idx="1931">
                  <c:v>18.26833333333331</c:v>
                </c:pt>
                <c:pt idx="1932">
                  <c:v>18.26861111111111</c:v>
                </c:pt>
                <c:pt idx="1933">
                  <c:v>18.26888888888889</c:v>
                </c:pt>
                <c:pt idx="1934">
                  <c:v>18.26916666666667</c:v>
                </c:pt>
                <c:pt idx="1935">
                  <c:v>18.26944444444444</c:v>
                </c:pt>
                <c:pt idx="1936">
                  <c:v>18.2697222222222</c:v>
                </c:pt>
                <c:pt idx="1937">
                  <c:v>18.27</c:v>
                </c:pt>
                <c:pt idx="1938">
                  <c:v>18.27027777777778</c:v>
                </c:pt>
                <c:pt idx="1939">
                  <c:v>18.27055555555555</c:v>
                </c:pt>
                <c:pt idx="1940">
                  <c:v>18.27083333333331</c:v>
                </c:pt>
                <c:pt idx="1941">
                  <c:v>18.27111111111111</c:v>
                </c:pt>
                <c:pt idx="1942">
                  <c:v>18.27138888888889</c:v>
                </c:pt>
                <c:pt idx="1943">
                  <c:v>18.27166666666666</c:v>
                </c:pt>
                <c:pt idx="1944">
                  <c:v>18.27194444444444</c:v>
                </c:pt>
                <c:pt idx="1945">
                  <c:v>18.27222222222222</c:v>
                </c:pt>
                <c:pt idx="1946">
                  <c:v>18.2725</c:v>
                </c:pt>
                <c:pt idx="1947">
                  <c:v>18.27277777777778</c:v>
                </c:pt>
                <c:pt idx="1948">
                  <c:v>18.27305555555555</c:v>
                </c:pt>
                <c:pt idx="1949">
                  <c:v>18.27333333333331</c:v>
                </c:pt>
                <c:pt idx="1950">
                  <c:v>18.27361111111111</c:v>
                </c:pt>
                <c:pt idx="1951">
                  <c:v>18.2738888888889</c:v>
                </c:pt>
                <c:pt idx="1952">
                  <c:v>18.27416666666667</c:v>
                </c:pt>
                <c:pt idx="1953">
                  <c:v>18.27444444444444</c:v>
                </c:pt>
                <c:pt idx="1954">
                  <c:v>18.27472222222222</c:v>
                </c:pt>
                <c:pt idx="1955">
                  <c:v>18.275</c:v>
                </c:pt>
                <c:pt idx="1956">
                  <c:v>18.27527777777778</c:v>
                </c:pt>
                <c:pt idx="1957">
                  <c:v>18.27555555555556</c:v>
                </c:pt>
                <c:pt idx="1958">
                  <c:v>18.27583333333331</c:v>
                </c:pt>
                <c:pt idx="1959">
                  <c:v>18.27611111111111</c:v>
                </c:pt>
                <c:pt idx="1960">
                  <c:v>18.27638888888889</c:v>
                </c:pt>
                <c:pt idx="1961">
                  <c:v>18.27666666666667</c:v>
                </c:pt>
                <c:pt idx="1962">
                  <c:v>18.27694444444444</c:v>
                </c:pt>
                <c:pt idx="1963">
                  <c:v>18.27722222222222</c:v>
                </c:pt>
                <c:pt idx="1964">
                  <c:v>18.2775</c:v>
                </c:pt>
                <c:pt idx="1965">
                  <c:v>18.27777777777778</c:v>
                </c:pt>
                <c:pt idx="1966">
                  <c:v>18.27805555555555</c:v>
                </c:pt>
                <c:pt idx="1967">
                  <c:v>18.27833333333331</c:v>
                </c:pt>
                <c:pt idx="1968">
                  <c:v>18.27861111111111</c:v>
                </c:pt>
                <c:pt idx="1969">
                  <c:v>18.27888888888889</c:v>
                </c:pt>
                <c:pt idx="1970">
                  <c:v>18.27916666666666</c:v>
                </c:pt>
                <c:pt idx="1971">
                  <c:v>18.27944444444444</c:v>
                </c:pt>
                <c:pt idx="1972">
                  <c:v>18.27972222222222</c:v>
                </c:pt>
                <c:pt idx="1973">
                  <c:v>18.28</c:v>
                </c:pt>
                <c:pt idx="1974">
                  <c:v>18.28027777777778</c:v>
                </c:pt>
                <c:pt idx="1975">
                  <c:v>18.28055555555555</c:v>
                </c:pt>
                <c:pt idx="1976">
                  <c:v>18.28083333333331</c:v>
                </c:pt>
                <c:pt idx="1977">
                  <c:v>18.28111111111111</c:v>
                </c:pt>
                <c:pt idx="1978">
                  <c:v>18.28138888888889</c:v>
                </c:pt>
                <c:pt idx="1979">
                  <c:v>18.28166666666667</c:v>
                </c:pt>
                <c:pt idx="1980">
                  <c:v>18.28194444444444</c:v>
                </c:pt>
                <c:pt idx="1981">
                  <c:v>18.2822222222222</c:v>
                </c:pt>
                <c:pt idx="1982">
                  <c:v>18.2825</c:v>
                </c:pt>
                <c:pt idx="1983">
                  <c:v>18.28277777777776</c:v>
                </c:pt>
                <c:pt idx="1984">
                  <c:v>18.28305555555556</c:v>
                </c:pt>
                <c:pt idx="1985">
                  <c:v>18.28333333333331</c:v>
                </c:pt>
                <c:pt idx="1986">
                  <c:v>18.28361111111111</c:v>
                </c:pt>
                <c:pt idx="1987">
                  <c:v>18.28388888888889</c:v>
                </c:pt>
                <c:pt idx="1988">
                  <c:v>18.28416666666667</c:v>
                </c:pt>
                <c:pt idx="1989">
                  <c:v>18.28444444444445</c:v>
                </c:pt>
                <c:pt idx="1990">
                  <c:v>18.2847222222222</c:v>
                </c:pt>
                <c:pt idx="1991">
                  <c:v>18.285</c:v>
                </c:pt>
                <c:pt idx="1992">
                  <c:v>18.28527777777778</c:v>
                </c:pt>
                <c:pt idx="1993">
                  <c:v>18.28555555555556</c:v>
                </c:pt>
                <c:pt idx="1994">
                  <c:v>18.28583333333332</c:v>
                </c:pt>
                <c:pt idx="1995">
                  <c:v>18.28611111111111</c:v>
                </c:pt>
                <c:pt idx="1996">
                  <c:v>18.28638888888889</c:v>
                </c:pt>
                <c:pt idx="1997">
                  <c:v>18.28666666666667</c:v>
                </c:pt>
                <c:pt idx="1998">
                  <c:v>18.28694444444445</c:v>
                </c:pt>
                <c:pt idx="1999">
                  <c:v>18.28722222222222</c:v>
                </c:pt>
                <c:pt idx="2000">
                  <c:v>18.2875</c:v>
                </c:pt>
                <c:pt idx="2001">
                  <c:v>18.28777777777778</c:v>
                </c:pt>
                <c:pt idx="2002">
                  <c:v>18.28805555555556</c:v>
                </c:pt>
                <c:pt idx="2003">
                  <c:v>18.28833333333331</c:v>
                </c:pt>
                <c:pt idx="2004">
                  <c:v>18.28861111111111</c:v>
                </c:pt>
                <c:pt idx="2005">
                  <c:v>18.28888888888889</c:v>
                </c:pt>
                <c:pt idx="2006">
                  <c:v>18.28916666666667</c:v>
                </c:pt>
                <c:pt idx="2007">
                  <c:v>18.28944444444445</c:v>
                </c:pt>
                <c:pt idx="2008">
                  <c:v>18.2897222222222</c:v>
                </c:pt>
                <c:pt idx="2009">
                  <c:v>18.29</c:v>
                </c:pt>
                <c:pt idx="2010">
                  <c:v>18.29027777777778</c:v>
                </c:pt>
                <c:pt idx="2011">
                  <c:v>18.29055555555556</c:v>
                </c:pt>
                <c:pt idx="2012">
                  <c:v>18.29083333333332</c:v>
                </c:pt>
                <c:pt idx="2013">
                  <c:v>18.29111111111111</c:v>
                </c:pt>
                <c:pt idx="2014">
                  <c:v>18.29138888888889</c:v>
                </c:pt>
                <c:pt idx="2015">
                  <c:v>18.29166666666667</c:v>
                </c:pt>
                <c:pt idx="2016">
                  <c:v>18.29194444444445</c:v>
                </c:pt>
                <c:pt idx="2017">
                  <c:v>18.29222222222221</c:v>
                </c:pt>
                <c:pt idx="2018">
                  <c:v>18.2925</c:v>
                </c:pt>
                <c:pt idx="2019">
                  <c:v>18.29277777777778</c:v>
                </c:pt>
                <c:pt idx="2020">
                  <c:v>18.29305555555556</c:v>
                </c:pt>
                <c:pt idx="2021">
                  <c:v>18.29333333333332</c:v>
                </c:pt>
                <c:pt idx="2022">
                  <c:v>18.29361111111111</c:v>
                </c:pt>
                <c:pt idx="2023">
                  <c:v>18.2938888888889</c:v>
                </c:pt>
                <c:pt idx="2024">
                  <c:v>18.29416666666667</c:v>
                </c:pt>
                <c:pt idx="2025">
                  <c:v>18.29444444444445</c:v>
                </c:pt>
                <c:pt idx="2026">
                  <c:v>18.29472222222222</c:v>
                </c:pt>
                <c:pt idx="2027">
                  <c:v>18.295</c:v>
                </c:pt>
                <c:pt idx="2028">
                  <c:v>18.29527777777778</c:v>
                </c:pt>
                <c:pt idx="2029">
                  <c:v>18.29555555555556</c:v>
                </c:pt>
                <c:pt idx="2030">
                  <c:v>18.29583333333331</c:v>
                </c:pt>
                <c:pt idx="2031">
                  <c:v>18.29611111111111</c:v>
                </c:pt>
                <c:pt idx="2032">
                  <c:v>18.29638888888889</c:v>
                </c:pt>
                <c:pt idx="2033">
                  <c:v>18.29666666666667</c:v>
                </c:pt>
                <c:pt idx="2034">
                  <c:v>18.29694444444445</c:v>
                </c:pt>
                <c:pt idx="2035">
                  <c:v>18.29722222222222</c:v>
                </c:pt>
                <c:pt idx="2036">
                  <c:v>18.2975</c:v>
                </c:pt>
                <c:pt idx="2037">
                  <c:v>18.29777777777778</c:v>
                </c:pt>
                <c:pt idx="2038">
                  <c:v>18.29805555555556</c:v>
                </c:pt>
                <c:pt idx="2039">
                  <c:v>18.29833333333332</c:v>
                </c:pt>
                <c:pt idx="2040">
                  <c:v>18.29861111111111</c:v>
                </c:pt>
                <c:pt idx="2041">
                  <c:v>18.29888888888889</c:v>
                </c:pt>
                <c:pt idx="2042">
                  <c:v>18.29916666666667</c:v>
                </c:pt>
                <c:pt idx="2043">
                  <c:v>18.29944444444445</c:v>
                </c:pt>
                <c:pt idx="2044">
                  <c:v>18.29972222222221</c:v>
                </c:pt>
                <c:pt idx="2045">
                  <c:v>18.3</c:v>
                </c:pt>
                <c:pt idx="2046">
                  <c:v>18.30027777777778</c:v>
                </c:pt>
                <c:pt idx="2047">
                  <c:v>18.30055555555555</c:v>
                </c:pt>
                <c:pt idx="2048">
                  <c:v>18.30083333333332</c:v>
                </c:pt>
                <c:pt idx="2049">
                  <c:v>18.30111111111111</c:v>
                </c:pt>
                <c:pt idx="2050">
                  <c:v>18.3013888888889</c:v>
                </c:pt>
                <c:pt idx="2051">
                  <c:v>18.30166666666667</c:v>
                </c:pt>
                <c:pt idx="2052">
                  <c:v>18.30194444444444</c:v>
                </c:pt>
                <c:pt idx="2053">
                  <c:v>18.30222222222222</c:v>
                </c:pt>
                <c:pt idx="2054">
                  <c:v>18.3025</c:v>
                </c:pt>
                <c:pt idx="2055">
                  <c:v>18.30277777777778</c:v>
                </c:pt>
                <c:pt idx="2056">
                  <c:v>18.30305555555556</c:v>
                </c:pt>
                <c:pt idx="2057">
                  <c:v>18.30333333333331</c:v>
                </c:pt>
                <c:pt idx="2058">
                  <c:v>18.30361111111111</c:v>
                </c:pt>
                <c:pt idx="2059">
                  <c:v>18.3038888888889</c:v>
                </c:pt>
                <c:pt idx="2060">
                  <c:v>18.30416666666667</c:v>
                </c:pt>
                <c:pt idx="2061">
                  <c:v>18.30444444444445</c:v>
                </c:pt>
                <c:pt idx="2062">
                  <c:v>18.30472222222222</c:v>
                </c:pt>
                <c:pt idx="2063">
                  <c:v>18.305</c:v>
                </c:pt>
                <c:pt idx="2064">
                  <c:v>18.30527777777778</c:v>
                </c:pt>
                <c:pt idx="2065">
                  <c:v>18.30555555555556</c:v>
                </c:pt>
                <c:pt idx="2066">
                  <c:v>18.30583333333331</c:v>
                </c:pt>
                <c:pt idx="2067">
                  <c:v>18.30611111111111</c:v>
                </c:pt>
                <c:pt idx="2068">
                  <c:v>18.30638888888889</c:v>
                </c:pt>
                <c:pt idx="2069">
                  <c:v>18.30666666666667</c:v>
                </c:pt>
                <c:pt idx="2070">
                  <c:v>18.30694444444444</c:v>
                </c:pt>
                <c:pt idx="2071">
                  <c:v>18.30722222222222</c:v>
                </c:pt>
                <c:pt idx="2072">
                  <c:v>18.3075</c:v>
                </c:pt>
                <c:pt idx="2073">
                  <c:v>18.30777777777778</c:v>
                </c:pt>
                <c:pt idx="2074">
                  <c:v>18.30805555555555</c:v>
                </c:pt>
                <c:pt idx="2075">
                  <c:v>18.30833333333331</c:v>
                </c:pt>
                <c:pt idx="2076">
                  <c:v>18.30861111111111</c:v>
                </c:pt>
                <c:pt idx="2077">
                  <c:v>18.3088888888889</c:v>
                </c:pt>
                <c:pt idx="2078">
                  <c:v>18.30916666666667</c:v>
                </c:pt>
                <c:pt idx="2079">
                  <c:v>18.30944444444444</c:v>
                </c:pt>
                <c:pt idx="2080">
                  <c:v>18.30972222222222</c:v>
                </c:pt>
                <c:pt idx="2081">
                  <c:v>18.31</c:v>
                </c:pt>
                <c:pt idx="2082">
                  <c:v>18.31027777777778</c:v>
                </c:pt>
                <c:pt idx="2083">
                  <c:v>18.31055555555556</c:v>
                </c:pt>
                <c:pt idx="2084">
                  <c:v>18.31083333333332</c:v>
                </c:pt>
                <c:pt idx="2085">
                  <c:v>18.31111111111111</c:v>
                </c:pt>
                <c:pt idx="2086">
                  <c:v>18.3113888888889</c:v>
                </c:pt>
                <c:pt idx="2087">
                  <c:v>18.31166666666667</c:v>
                </c:pt>
                <c:pt idx="2088">
                  <c:v>18.31194444444444</c:v>
                </c:pt>
                <c:pt idx="2089">
                  <c:v>18.31222222222222</c:v>
                </c:pt>
                <c:pt idx="2090">
                  <c:v>18.3125</c:v>
                </c:pt>
                <c:pt idx="2091">
                  <c:v>18.31277777777778</c:v>
                </c:pt>
                <c:pt idx="2092">
                  <c:v>18.31305555555556</c:v>
                </c:pt>
                <c:pt idx="2093">
                  <c:v>18.31333333333331</c:v>
                </c:pt>
                <c:pt idx="2094">
                  <c:v>18.31361111111111</c:v>
                </c:pt>
                <c:pt idx="2095">
                  <c:v>18.3138888888889</c:v>
                </c:pt>
                <c:pt idx="2096">
                  <c:v>18.31416666666667</c:v>
                </c:pt>
                <c:pt idx="2097">
                  <c:v>18.31444444444444</c:v>
                </c:pt>
                <c:pt idx="2098">
                  <c:v>18.31472222222222</c:v>
                </c:pt>
                <c:pt idx="2099">
                  <c:v>18.315</c:v>
                </c:pt>
                <c:pt idx="2100">
                  <c:v>18.31527777777778</c:v>
                </c:pt>
                <c:pt idx="2101">
                  <c:v>18.31555555555556</c:v>
                </c:pt>
                <c:pt idx="2102">
                  <c:v>18.31583333333332</c:v>
                </c:pt>
                <c:pt idx="2103">
                  <c:v>18.31611111111111</c:v>
                </c:pt>
                <c:pt idx="2104">
                  <c:v>18.3163888888889</c:v>
                </c:pt>
                <c:pt idx="2105">
                  <c:v>18.31666666666667</c:v>
                </c:pt>
                <c:pt idx="2106">
                  <c:v>18.31694444444444</c:v>
                </c:pt>
                <c:pt idx="2107">
                  <c:v>18.31722222222222</c:v>
                </c:pt>
                <c:pt idx="2108">
                  <c:v>18.3175</c:v>
                </c:pt>
                <c:pt idx="2109">
                  <c:v>18.31777777777778</c:v>
                </c:pt>
                <c:pt idx="2110">
                  <c:v>18.31805555555556</c:v>
                </c:pt>
                <c:pt idx="2111">
                  <c:v>18.31833333333331</c:v>
                </c:pt>
                <c:pt idx="2112">
                  <c:v>18.31861111111111</c:v>
                </c:pt>
                <c:pt idx="2113">
                  <c:v>18.3188888888889</c:v>
                </c:pt>
                <c:pt idx="2114">
                  <c:v>18.31916666666667</c:v>
                </c:pt>
                <c:pt idx="2115">
                  <c:v>18.31944444444444</c:v>
                </c:pt>
                <c:pt idx="2116">
                  <c:v>18.31972222222222</c:v>
                </c:pt>
                <c:pt idx="2117">
                  <c:v>18.32</c:v>
                </c:pt>
                <c:pt idx="2118">
                  <c:v>18.32027777777778</c:v>
                </c:pt>
                <c:pt idx="2119">
                  <c:v>18.32055555555555</c:v>
                </c:pt>
                <c:pt idx="2120">
                  <c:v>18.32083333333332</c:v>
                </c:pt>
                <c:pt idx="2121">
                  <c:v>18.32111111111111</c:v>
                </c:pt>
                <c:pt idx="2122">
                  <c:v>18.3213888888889</c:v>
                </c:pt>
                <c:pt idx="2123">
                  <c:v>18.32166666666667</c:v>
                </c:pt>
                <c:pt idx="2124">
                  <c:v>18.32194444444444</c:v>
                </c:pt>
                <c:pt idx="2125">
                  <c:v>18.32222222222222</c:v>
                </c:pt>
                <c:pt idx="2126">
                  <c:v>18.3225</c:v>
                </c:pt>
                <c:pt idx="2127">
                  <c:v>18.32277777777778</c:v>
                </c:pt>
                <c:pt idx="2128">
                  <c:v>18.32305555555556</c:v>
                </c:pt>
                <c:pt idx="2129">
                  <c:v>18.32333333333331</c:v>
                </c:pt>
                <c:pt idx="2130">
                  <c:v>18.32361111111111</c:v>
                </c:pt>
                <c:pt idx="2131">
                  <c:v>18.3238888888889</c:v>
                </c:pt>
                <c:pt idx="2132">
                  <c:v>18.32416666666667</c:v>
                </c:pt>
                <c:pt idx="2133">
                  <c:v>18.32444444444445</c:v>
                </c:pt>
                <c:pt idx="2134">
                  <c:v>18.32472222222222</c:v>
                </c:pt>
                <c:pt idx="2135">
                  <c:v>18.325</c:v>
                </c:pt>
                <c:pt idx="2136">
                  <c:v>18.32527777777778</c:v>
                </c:pt>
                <c:pt idx="2137">
                  <c:v>18.32555555555556</c:v>
                </c:pt>
                <c:pt idx="2138">
                  <c:v>18.32583333333331</c:v>
                </c:pt>
                <c:pt idx="2139">
                  <c:v>18.32611111111111</c:v>
                </c:pt>
                <c:pt idx="2140">
                  <c:v>18.32638888888889</c:v>
                </c:pt>
                <c:pt idx="2141">
                  <c:v>18.32666666666667</c:v>
                </c:pt>
                <c:pt idx="2142">
                  <c:v>18.32694444444444</c:v>
                </c:pt>
                <c:pt idx="2143">
                  <c:v>18.32722222222222</c:v>
                </c:pt>
                <c:pt idx="2144">
                  <c:v>18.3275</c:v>
                </c:pt>
                <c:pt idx="2145">
                  <c:v>18.32777777777778</c:v>
                </c:pt>
                <c:pt idx="2146">
                  <c:v>18.32805555555555</c:v>
                </c:pt>
                <c:pt idx="2147">
                  <c:v>18.32833333333331</c:v>
                </c:pt>
                <c:pt idx="2148">
                  <c:v>18.32861111111111</c:v>
                </c:pt>
                <c:pt idx="2149">
                  <c:v>18.3288888888889</c:v>
                </c:pt>
                <c:pt idx="2150">
                  <c:v>18.32916666666667</c:v>
                </c:pt>
                <c:pt idx="2151">
                  <c:v>18.32944444444444</c:v>
                </c:pt>
                <c:pt idx="2152">
                  <c:v>18.32972222222222</c:v>
                </c:pt>
                <c:pt idx="2153">
                  <c:v>18.33</c:v>
                </c:pt>
                <c:pt idx="2154">
                  <c:v>18.33027777777778</c:v>
                </c:pt>
                <c:pt idx="2155">
                  <c:v>18.33055555555556</c:v>
                </c:pt>
                <c:pt idx="2156">
                  <c:v>18.33083333333332</c:v>
                </c:pt>
                <c:pt idx="2157">
                  <c:v>18.33111111111111</c:v>
                </c:pt>
                <c:pt idx="2158">
                  <c:v>18.3313888888889</c:v>
                </c:pt>
                <c:pt idx="2159">
                  <c:v>18.33166666666667</c:v>
                </c:pt>
                <c:pt idx="2160">
                  <c:v>18.33194444444444</c:v>
                </c:pt>
                <c:pt idx="2161">
                  <c:v>18.33222222222222</c:v>
                </c:pt>
                <c:pt idx="2162">
                  <c:v>18.3325</c:v>
                </c:pt>
                <c:pt idx="2163">
                  <c:v>18.33277777777778</c:v>
                </c:pt>
                <c:pt idx="2164">
                  <c:v>18.33305555555556</c:v>
                </c:pt>
                <c:pt idx="2165">
                  <c:v>18.33333333333331</c:v>
                </c:pt>
                <c:pt idx="2166">
                  <c:v>18.33361111111111</c:v>
                </c:pt>
                <c:pt idx="2167">
                  <c:v>18.33388888888888</c:v>
                </c:pt>
                <c:pt idx="2168">
                  <c:v>18.33416666666666</c:v>
                </c:pt>
                <c:pt idx="2169">
                  <c:v>18.33444444444444</c:v>
                </c:pt>
                <c:pt idx="2170">
                  <c:v>18.33472222222222</c:v>
                </c:pt>
                <c:pt idx="2171">
                  <c:v>18.335</c:v>
                </c:pt>
                <c:pt idx="2172">
                  <c:v>18.33527777777778</c:v>
                </c:pt>
                <c:pt idx="2173">
                  <c:v>18.33555555555555</c:v>
                </c:pt>
                <c:pt idx="2174">
                  <c:v>18.33583333333332</c:v>
                </c:pt>
                <c:pt idx="2175">
                  <c:v>18.33611111111111</c:v>
                </c:pt>
                <c:pt idx="2176">
                  <c:v>18.3363888888889</c:v>
                </c:pt>
                <c:pt idx="2177">
                  <c:v>18.33666666666667</c:v>
                </c:pt>
                <c:pt idx="2178">
                  <c:v>18.33694444444444</c:v>
                </c:pt>
                <c:pt idx="2179">
                  <c:v>18.33722222222222</c:v>
                </c:pt>
                <c:pt idx="2180">
                  <c:v>18.3375</c:v>
                </c:pt>
                <c:pt idx="2181">
                  <c:v>18.33777777777778</c:v>
                </c:pt>
                <c:pt idx="2182">
                  <c:v>18.33805555555556</c:v>
                </c:pt>
                <c:pt idx="2183">
                  <c:v>18.33833333333331</c:v>
                </c:pt>
                <c:pt idx="2184">
                  <c:v>18.33861111111111</c:v>
                </c:pt>
                <c:pt idx="2185">
                  <c:v>18.3388888888889</c:v>
                </c:pt>
                <c:pt idx="2186">
                  <c:v>18.33916666666666</c:v>
                </c:pt>
                <c:pt idx="2187">
                  <c:v>18.33944444444444</c:v>
                </c:pt>
                <c:pt idx="2188">
                  <c:v>18.33972222222222</c:v>
                </c:pt>
                <c:pt idx="2189">
                  <c:v>18.34</c:v>
                </c:pt>
                <c:pt idx="2190">
                  <c:v>18.34027777777777</c:v>
                </c:pt>
                <c:pt idx="2191">
                  <c:v>18.34055555555555</c:v>
                </c:pt>
                <c:pt idx="2192">
                  <c:v>18.34083333333331</c:v>
                </c:pt>
                <c:pt idx="2193">
                  <c:v>18.34111111111111</c:v>
                </c:pt>
                <c:pt idx="2194">
                  <c:v>18.34138888888889</c:v>
                </c:pt>
                <c:pt idx="2195">
                  <c:v>18.34166666666666</c:v>
                </c:pt>
                <c:pt idx="2196">
                  <c:v>18.34194444444444</c:v>
                </c:pt>
                <c:pt idx="2197">
                  <c:v>18.34222222222222</c:v>
                </c:pt>
                <c:pt idx="2198">
                  <c:v>18.3425</c:v>
                </c:pt>
                <c:pt idx="2199">
                  <c:v>18.34277777777778</c:v>
                </c:pt>
                <c:pt idx="2200">
                  <c:v>18.34305555555555</c:v>
                </c:pt>
                <c:pt idx="2201">
                  <c:v>18.34333333333331</c:v>
                </c:pt>
                <c:pt idx="2202">
                  <c:v>18.34361111111111</c:v>
                </c:pt>
                <c:pt idx="2203">
                  <c:v>18.3438888888889</c:v>
                </c:pt>
                <c:pt idx="2204">
                  <c:v>18.34416666666667</c:v>
                </c:pt>
                <c:pt idx="2205">
                  <c:v>18.34444444444444</c:v>
                </c:pt>
                <c:pt idx="2206">
                  <c:v>18.34472222222222</c:v>
                </c:pt>
                <c:pt idx="2207">
                  <c:v>18.345</c:v>
                </c:pt>
                <c:pt idx="2208">
                  <c:v>18.34527777777778</c:v>
                </c:pt>
                <c:pt idx="2209">
                  <c:v>18.34555555555555</c:v>
                </c:pt>
                <c:pt idx="2210">
                  <c:v>18.34583333333331</c:v>
                </c:pt>
                <c:pt idx="2211">
                  <c:v>18.34611111111111</c:v>
                </c:pt>
                <c:pt idx="2212">
                  <c:v>18.34638888888889</c:v>
                </c:pt>
                <c:pt idx="2213">
                  <c:v>18.34666666666666</c:v>
                </c:pt>
                <c:pt idx="2214">
                  <c:v>18.34694444444444</c:v>
                </c:pt>
                <c:pt idx="2215">
                  <c:v>18.34722222222222</c:v>
                </c:pt>
                <c:pt idx="2216">
                  <c:v>18.3475</c:v>
                </c:pt>
                <c:pt idx="2217">
                  <c:v>18.34777777777778</c:v>
                </c:pt>
                <c:pt idx="2218">
                  <c:v>18.34805555555555</c:v>
                </c:pt>
                <c:pt idx="2219">
                  <c:v>18.34833333333331</c:v>
                </c:pt>
                <c:pt idx="2220">
                  <c:v>18.34861111111111</c:v>
                </c:pt>
                <c:pt idx="2221">
                  <c:v>18.3488888888889</c:v>
                </c:pt>
                <c:pt idx="2222">
                  <c:v>18.34916666666667</c:v>
                </c:pt>
                <c:pt idx="2223">
                  <c:v>18.34944444444444</c:v>
                </c:pt>
                <c:pt idx="2224">
                  <c:v>18.34972222222222</c:v>
                </c:pt>
                <c:pt idx="2225">
                  <c:v>18.35</c:v>
                </c:pt>
                <c:pt idx="2226">
                  <c:v>18.35027777777778</c:v>
                </c:pt>
                <c:pt idx="2227">
                  <c:v>18.35055555555556</c:v>
                </c:pt>
                <c:pt idx="2228">
                  <c:v>18.35083333333332</c:v>
                </c:pt>
                <c:pt idx="2229">
                  <c:v>18.35111111111111</c:v>
                </c:pt>
                <c:pt idx="2230">
                  <c:v>18.3513888888889</c:v>
                </c:pt>
                <c:pt idx="2231">
                  <c:v>18.35166666666667</c:v>
                </c:pt>
                <c:pt idx="2232">
                  <c:v>18.35194444444444</c:v>
                </c:pt>
                <c:pt idx="2233">
                  <c:v>18.35222222222222</c:v>
                </c:pt>
                <c:pt idx="2234">
                  <c:v>18.3525</c:v>
                </c:pt>
                <c:pt idx="2235">
                  <c:v>18.35277777777778</c:v>
                </c:pt>
                <c:pt idx="2236">
                  <c:v>18.35305555555556</c:v>
                </c:pt>
                <c:pt idx="2237">
                  <c:v>18.35333333333332</c:v>
                </c:pt>
                <c:pt idx="2238">
                  <c:v>18.35361111111111</c:v>
                </c:pt>
                <c:pt idx="2239">
                  <c:v>18.3538888888889</c:v>
                </c:pt>
                <c:pt idx="2240">
                  <c:v>18.35416666666667</c:v>
                </c:pt>
                <c:pt idx="2241">
                  <c:v>18.35444444444445</c:v>
                </c:pt>
                <c:pt idx="2242">
                  <c:v>18.35472222222223</c:v>
                </c:pt>
                <c:pt idx="2243">
                  <c:v>18.355</c:v>
                </c:pt>
                <c:pt idx="2244">
                  <c:v>18.35527777777778</c:v>
                </c:pt>
                <c:pt idx="2245">
                  <c:v>18.35555555555556</c:v>
                </c:pt>
                <c:pt idx="2246">
                  <c:v>18.35583333333332</c:v>
                </c:pt>
                <c:pt idx="2247">
                  <c:v>18.35611111111111</c:v>
                </c:pt>
                <c:pt idx="2248">
                  <c:v>18.3563888888889</c:v>
                </c:pt>
                <c:pt idx="2249">
                  <c:v>18.35666666666667</c:v>
                </c:pt>
                <c:pt idx="2250">
                  <c:v>18.35694444444444</c:v>
                </c:pt>
                <c:pt idx="2251">
                  <c:v>18.35722222222222</c:v>
                </c:pt>
                <c:pt idx="2252">
                  <c:v>18.3575</c:v>
                </c:pt>
                <c:pt idx="2253">
                  <c:v>18.35777777777778</c:v>
                </c:pt>
                <c:pt idx="2254">
                  <c:v>18.35805555555556</c:v>
                </c:pt>
                <c:pt idx="2255">
                  <c:v>18.35833333333331</c:v>
                </c:pt>
                <c:pt idx="2256">
                  <c:v>18.35861111111111</c:v>
                </c:pt>
                <c:pt idx="2257">
                  <c:v>18.3588888888889</c:v>
                </c:pt>
                <c:pt idx="2258">
                  <c:v>18.35916666666667</c:v>
                </c:pt>
                <c:pt idx="2259">
                  <c:v>18.35944444444445</c:v>
                </c:pt>
                <c:pt idx="2260">
                  <c:v>18.35972222222222</c:v>
                </c:pt>
                <c:pt idx="2261">
                  <c:v>18.36</c:v>
                </c:pt>
                <c:pt idx="2262">
                  <c:v>18.36027777777778</c:v>
                </c:pt>
                <c:pt idx="2263">
                  <c:v>18.36055555555556</c:v>
                </c:pt>
                <c:pt idx="2264">
                  <c:v>18.36083333333332</c:v>
                </c:pt>
                <c:pt idx="2265">
                  <c:v>18.36111111111111</c:v>
                </c:pt>
                <c:pt idx="2266">
                  <c:v>18.36138888888889</c:v>
                </c:pt>
                <c:pt idx="2267">
                  <c:v>18.36166666666667</c:v>
                </c:pt>
                <c:pt idx="2268">
                  <c:v>18.36194444444445</c:v>
                </c:pt>
                <c:pt idx="2269">
                  <c:v>18.3622222222222</c:v>
                </c:pt>
                <c:pt idx="2270">
                  <c:v>18.3625</c:v>
                </c:pt>
                <c:pt idx="2271">
                  <c:v>18.36277777777778</c:v>
                </c:pt>
                <c:pt idx="2272">
                  <c:v>18.36305555555556</c:v>
                </c:pt>
                <c:pt idx="2273">
                  <c:v>18.36333333333331</c:v>
                </c:pt>
                <c:pt idx="2274">
                  <c:v>18.36361111111111</c:v>
                </c:pt>
                <c:pt idx="2275">
                  <c:v>18.3638888888889</c:v>
                </c:pt>
                <c:pt idx="2276">
                  <c:v>18.36416666666667</c:v>
                </c:pt>
                <c:pt idx="2277">
                  <c:v>18.36444444444444</c:v>
                </c:pt>
                <c:pt idx="2278">
                  <c:v>18.36472222222222</c:v>
                </c:pt>
                <c:pt idx="2279">
                  <c:v>18.365</c:v>
                </c:pt>
                <c:pt idx="2280">
                  <c:v>18.36527777777778</c:v>
                </c:pt>
                <c:pt idx="2281">
                  <c:v>18.36555555555556</c:v>
                </c:pt>
                <c:pt idx="2282">
                  <c:v>18.36583333333331</c:v>
                </c:pt>
                <c:pt idx="2283">
                  <c:v>18.36611111111111</c:v>
                </c:pt>
                <c:pt idx="2284">
                  <c:v>18.36638888888889</c:v>
                </c:pt>
                <c:pt idx="2285">
                  <c:v>18.36666666666667</c:v>
                </c:pt>
                <c:pt idx="2286">
                  <c:v>18.36694444444445</c:v>
                </c:pt>
                <c:pt idx="2287">
                  <c:v>18.36722222222222</c:v>
                </c:pt>
                <c:pt idx="2288">
                  <c:v>18.3675</c:v>
                </c:pt>
                <c:pt idx="2289">
                  <c:v>18.36777777777778</c:v>
                </c:pt>
                <c:pt idx="2290">
                  <c:v>18.36805555555556</c:v>
                </c:pt>
                <c:pt idx="2291">
                  <c:v>18.36833333333331</c:v>
                </c:pt>
                <c:pt idx="2292">
                  <c:v>18.36861111111111</c:v>
                </c:pt>
                <c:pt idx="2293">
                  <c:v>18.36888888888889</c:v>
                </c:pt>
                <c:pt idx="2294">
                  <c:v>18.36916666666667</c:v>
                </c:pt>
                <c:pt idx="2295">
                  <c:v>18.36944444444444</c:v>
                </c:pt>
                <c:pt idx="2296">
                  <c:v>18.36972222222222</c:v>
                </c:pt>
                <c:pt idx="2297">
                  <c:v>18.37</c:v>
                </c:pt>
                <c:pt idx="2298">
                  <c:v>18.37027777777778</c:v>
                </c:pt>
                <c:pt idx="2299">
                  <c:v>18.37055555555555</c:v>
                </c:pt>
                <c:pt idx="2300">
                  <c:v>18.37083333333332</c:v>
                </c:pt>
                <c:pt idx="2301">
                  <c:v>18.37111111111111</c:v>
                </c:pt>
                <c:pt idx="2302">
                  <c:v>18.3713888888889</c:v>
                </c:pt>
                <c:pt idx="2303">
                  <c:v>18.37166666666667</c:v>
                </c:pt>
                <c:pt idx="2304">
                  <c:v>18.37194444444444</c:v>
                </c:pt>
                <c:pt idx="2305">
                  <c:v>18.37222222222222</c:v>
                </c:pt>
                <c:pt idx="2306">
                  <c:v>18.3725</c:v>
                </c:pt>
                <c:pt idx="2307">
                  <c:v>18.37277777777778</c:v>
                </c:pt>
                <c:pt idx="2308">
                  <c:v>18.37305555555556</c:v>
                </c:pt>
                <c:pt idx="2309">
                  <c:v>18.37333333333331</c:v>
                </c:pt>
                <c:pt idx="2310">
                  <c:v>18.37361111111111</c:v>
                </c:pt>
                <c:pt idx="2311">
                  <c:v>18.3738888888889</c:v>
                </c:pt>
                <c:pt idx="2312">
                  <c:v>18.37416666666667</c:v>
                </c:pt>
                <c:pt idx="2313">
                  <c:v>18.37444444444445</c:v>
                </c:pt>
                <c:pt idx="2314">
                  <c:v>18.37472222222222</c:v>
                </c:pt>
                <c:pt idx="2315">
                  <c:v>18.375</c:v>
                </c:pt>
                <c:pt idx="2316">
                  <c:v>18.37527777777778</c:v>
                </c:pt>
                <c:pt idx="2317">
                  <c:v>18.37555555555556</c:v>
                </c:pt>
                <c:pt idx="2318">
                  <c:v>18.37583333333331</c:v>
                </c:pt>
                <c:pt idx="2319">
                  <c:v>18.37611111111111</c:v>
                </c:pt>
                <c:pt idx="2320">
                  <c:v>18.37638888888889</c:v>
                </c:pt>
                <c:pt idx="2321">
                  <c:v>18.37666666666667</c:v>
                </c:pt>
                <c:pt idx="2322">
                  <c:v>18.37694444444444</c:v>
                </c:pt>
                <c:pt idx="2323">
                  <c:v>18.37722222222222</c:v>
                </c:pt>
                <c:pt idx="2324">
                  <c:v>18.3775</c:v>
                </c:pt>
                <c:pt idx="2325">
                  <c:v>18.37777777777778</c:v>
                </c:pt>
                <c:pt idx="2326">
                  <c:v>18.37805555555556</c:v>
                </c:pt>
                <c:pt idx="2327">
                  <c:v>18.37833333333331</c:v>
                </c:pt>
                <c:pt idx="2328">
                  <c:v>18.37861111111111</c:v>
                </c:pt>
                <c:pt idx="2329">
                  <c:v>18.3788888888889</c:v>
                </c:pt>
                <c:pt idx="2330">
                  <c:v>18.37916666666667</c:v>
                </c:pt>
                <c:pt idx="2331">
                  <c:v>18.37944444444445</c:v>
                </c:pt>
                <c:pt idx="2332">
                  <c:v>18.37972222222222</c:v>
                </c:pt>
                <c:pt idx="2333">
                  <c:v>18.38</c:v>
                </c:pt>
                <c:pt idx="2334">
                  <c:v>18.38027777777778</c:v>
                </c:pt>
                <c:pt idx="2335">
                  <c:v>18.38055555555556</c:v>
                </c:pt>
                <c:pt idx="2336">
                  <c:v>18.38083333333332</c:v>
                </c:pt>
                <c:pt idx="2337">
                  <c:v>18.38111111111111</c:v>
                </c:pt>
                <c:pt idx="2338">
                  <c:v>18.38138888888889</c:v>
                </c:pt>
                <c:pt idx="2339">
                  <c:v>18.38166666666667</c:v>
                </c:pt>
                <c:pt idx="2340">
                  <c:v>18.38194444444445</c:v>
                </c:pt>
                <c:pt idx="2341">
                  <c:v>18.3822222222222</c:v>
                </c:pt>
                <c:pt idx="2342">
                  <c:v>18.3825</c:v>
                </c:pt>
                <c:pt idx="2343">
                  <c:v>18.38277777777778</c:v>
                </c:pt>
                <c:pt idx="2344">
                  <c:v>18.38305555555556</c:v>
                </c:pt>
                <c:pt idx="2345">
                  <c:v>18.38333333333331</c:v>
                </c:pt>
                <c:pt idx="2346">
                  <c:v>18.38361111111111</c:v>
                </c:pt>
                <c:pt idx="2347">
                  <c:v>18.3838888888889</c:v>
                </c:pt>
                <c:pt idx="2348">
                  <c:v>18.38416666666667</c:v>
                </c:pt>
                <c:pt idx="2349">
                  <c:v>18.38444444444444</c:v>
                </c:pt>
                <c:pt idx="2350">
                  <c:v>18.38472222222222</c:v>
                </c:pt>
                <c:pt idx="2351">
                  <c:v>18.385</c:v>
                </c:pt>
                <c:pt idx="2352">
                  <c:v>18.38527777777778</c:v>
                </c:pt>
                <c:pt idx="2353">
                  <c:v>18.38555555555556</c:v>
                </c:pt>
                <c:pt idx="2354">
                  <c:v>18.38583333333331</c:v>
                </c:pt>
                <c:pt idx="2355">
                  <c:v>18.38611111111111</c:v>
                </c:pt>
                <c:pt idx="2356">
                  <c:v>18.38638888888889</c:v>
                </c:pt>
                <c:pt idx="2357">
                  <c:v>18.38666666666667</c:v>
                </c:pt>
                <c:pt idx="2358">
                  <c:v>18.38694444444445</c:v>
                </c:pt>
                <c:pt idx="2359">
                  <c:v>18.38722222222222</c:v>
                </c:pt>
                <c:pt idx="2360">
                  <c:v>18.3875</c:v>
                </c:pt>
                <c:pt idx="2361">
                  <c:v>18.38777777777778</c:v>
                </c:pt>
                <c:pt idx="2362">
                  <c:v>18.38805555555556</c:v>
                </c:pt>
                <c:pt idx="2363">
                  <c:v>18.38833333333331</c:v>
                </c:pt>
                <c:pt idx="2364">
                  <c:v>18.38861111111111</c:v>
                </c:pt>
                <c:pt idx="2365">
                  <c:v>18.38888888888889</c:v>
                </c:pt>
                <c:pt idx="2366">
                  <c:v>18.38916666666666</c:v>
                </c:pt>
                <c:pt idx="2367">
                  <c:v>18.38944444444444</c:v>
                </c:pt>
                <c:pt idx="2368">
                  <c:v>18.3897222222222</c:v>
                </c:pt>
                <c:pt idx="2369">
                  <c:v>18.39</c:v>
                </c:pt>
                <c:pt idx="2370">
                  <c:v>18.39027777777778</c:v>
                </c:pt>
                <c:pt idx="2371">
                  <c:v>18.39055555555555</c:v>
                </c:pt>
                <c:pt idx="2372">
                  <c:v>18.39083333333332</c:v>
                </c:pt>
                <c:pt idx="2373">
                  <c:v>18.39111111111111</c:v>
                </c:pt>
                <c:pt idx="2374">
                  <c:v>18.3913888888889</c:v>
                </c:pt>
                <c:pt idx="2375">
                  <c:v>18.39166666666667</c:v>
                </c:pt>
                <c:pt idx="2376">
                  <c:v>18.39194444444444</c:v>
                </c:pt>
                <c:pt idx="2377">
                  <c:v>18.39222222222222</c:v>
                </c:pt>
                <c:pt idx="2378">
                  <c:v>18.3925</c:v>
                </c:pt>
                <c:pt idx="2379">
                  <c:v>18.39277777777778</c:v>
                </c:pt>
                <c:pt idx="2380">
                  <c:v>18.39305555555556</c:v>
                </c:pt>
                <c:pt idx="2381">
                  <c:v>18.39333333333331</c:v>
                </c:pt>
                <c:pt idx="2382">
                  <c:v>18.39361111111111</c:v>
                </c:pt>
                <c:pt idx="2383">
                  <c:v>18.3938888888889</c:v>
                </c:pt>
                <c:pt idx="2384">
                  <c:v>18.39416666666667</c:v>
                </c:pt>
                <c:pt idx="2385">
                  <c:v>18.39444444444445</c:v>
                </c:pt>
                <c:pt idx="2386">
                  <c:v>18.39472222222222</c:v>
                </c:pt>
                <c:pt idx="2387">
                  <c:v>18.395</c:v>
                </c:pt>
                <c:pt idx="2388">
                  <c:v>18.39527777777778</c:v>
                </c:pt>
                <c:pt idx="2389">
                  <c:v>18.39555555555555</c:v>
                </c:pt>
                <c:pt idx="2390">
                  <c:v>18.39583333333331</c:v>
                </c:pt>
                <c:pt idx="2391">
                  <c:v>18.39611111111111</c:v>
                </c:pt>
                <c:pt idx="2392">
                  <c:v>18.39638888888889</c:v>
                </c:pt>
                <c:pt idx="2393">
                  <c:v>18.39666666666666</c:v>
                </c:pt>
                <c:pt idx="2394">
                  <c:v>18.39694444444444</c:v>
                </c:pt>
                <c:pt idx="2395">
                  <c:v>18.39722222222222</c:v>
                </c:pt>
                <c:pt idx="2396">
                  <c:v>18.3975</c:v>
                </c:pt>
                <c:pt idx="2397">
                  <c:v>18.39777777777778</c:v>
                </c:pt>
                <c:pt idx="2398">
                  <c:v>18.39805555555555</c:v>
                </c:pt>
                <c:pt idx="2399">
                  <c:v>18.39833333333331</c:v>
                </c:pt>
                <c:pt idx="2400">
                  <c:v>18.39861111111111</c:v>
                </c:pt>
                <c:pt idx="2401">
                  <c:v>18.3988888888889</c:v>
                </c:pt>
                <c:pt idx="2402">
                  <c:v>18.39916666666667</c:v>
                </c:pt>
                <c:pt idx="2403">
                  <c:v>18.39944444444444</c:v>
                </c:pt>
                <c:pt idx="2404">
                  <c:v>18.39972222222222</c:v>
                </c:pt>
                <c:pt idx="2405">
                  <c:v>18.4</c:v>
                </c:pt>
                <c:pt idx="2406">
                  <c:v>18.40027777777778</c:v>
                </c:pt>
                <c:pt idx="2407">
                  <c:v>18.40055555555555</c:v>
                </c:pt>
                <c:pt idx="2408">
                  <c:v>18.40083333333331</c:v>
                </c:pt>
                <c:pt idx="2409">
                  <c:v>18.40111111111111</c:v>
                </c:pt>
                <c:pt idx="2410">
                  <c:v>18.40138888888889</c:v>
                </c:pt>
                <c:pt idx="2411">
                  <c:v>18.40166666666666</c:v>
                </c:pt>
                <c:pt idx="2412">
                  <c:v>18.40194444444444</c:v>
                </c:pt>
                <c:pt idx="2413">
                  <c:v>18.4022222222222</c:v>
                </c:pt>
                <c:pt idx="2414">
                  <c:v>18.4025</c:v>
                </c:pt>
                <c:pt idx="2415">
                  <c:v>18.40277777777775</c:v>
                </c:pt>
                <c:pt idx="2416">
                  <c:v>18.40305555555555</c:v>
                </c:pt>
                <c:pt idx="2417">
                  <c:v>18.40333333333331</c:v>
                </c:pt>
                <c:pt idx="2418">
                  <c:v>18.40361111111111</c:v>
                </c:pt>
                <c:pt idx="2419">
                  <c:v>18.40388888888889</c:v>
                </c:pt>
                <c:pt idx="2420">
                  <c:v>18.40416666666666</c:v>
                </c:pt>
                <c:pt idx="2421">
                  <c:v>18.40444444444444</c:v>
                </c:pt>
                <c:pt idx="2422">
                  <c:v>18.40472222222222</c:v>
                </c:pt>
                <c:pt idx="2423">
                  <c:v>18.405</c:v>
                </c:pt>
                <c:pt idx="2424">
                  <c:v>18.40527777777778</c:v>
                </c:pt>
                <c:pt idx="2425">
                  <c:v>18.40555555555555</c:v>
                </c:pt>
                <c:pt idx="2426">
                  <c:v>18.40583333333331</c:v>
                </c:pt>
                <c:pt idx="2427">
                  <c:v>18.40611111111111</c:v>
                </c:pt>
                <c:pt idx="2428">
                  <c:v>18.40638888888889</c:v>
                </c:pt>
                <c:pt idx="2429">
                  <c:v>18.40666666666667</c:v>
                </c:pt>
                <c:pt idx="2430">
                  <c:v>18.40694444444444</c:v>
                </c:pt>
                <c:pt idx="2431">
                  <c:v>18.40722222222222</c:v>
                </c:pt>
                <c:pt idx="2432">
                  <c:v>18.4075</c:v>
                </c:pt>
                <c:pt idx="2433">
                  <c:v>18.40777777777778</c:v>
                </c:pt>
                <c:pt idx="2434">
                  <c:v>18.40805555555555</c:v>
                </c:pt>
                <c:pt idx="2435">
                  <c:v>18.40833333333331</c:v>
                </c:pt>
                <c:pt idx="2436">
                  <c:v>18.40861111111111</c:v>
                </c:pt>
                <c:pt idx="2437">
                  <c:v>18.40888888888889</c:v>
                </c:pt>
                <c:pt idx="2438">
                  <c:v>18.40916666666666</c:v>
                </c:pt>
                <c:pt idx="2439">
                  <c:v>18.40944444444444</c:v>
                </c:pt>
                <c:pt idx="2440">
                  <c:v>18.4097222222222</c:v>
                </c:pt>
                <c:pt idx="2441">
                  <c:v>18.41</c:v>
                </c:pt>
                <c:pt idx="2442">
                  <c:v>18.41027777777778</c:v>
                </c:pt>
                <c:pt idx="2443">
                  <c:v>18.41055555555555</c:v>
                </c:pt>
                <c:pt idx="2444">
                  <c:v>18.41083333333331</c:v>
                </c:pt>
                <c:pt idx="2445">
                  <c:v>18.41111111111111</c:v>
                </c:pt>
                <c:pt idx="2446">
                  <c:v>18.4113888888889</c:v>
                </c:pt>
                <c:pt idx="2447">
                  <c:v>18.41166666666667</c:v>
                </c:pt>
                <c:pt idx="2448">
                  <c:v>18.41194444444444</c:v>
                </c:pt>
                <c:pt idx="2449">
                  <c:v>18.41222222222222</c:v>
                </c:pt>
                <c:pt idx="2450">
                  <c:v>18.4125</c:v>
                </c:pt>
                <c:pt idx="2451">
                  <c:v>18.41277777777778</c:v>
                </c:pt>
                <c:pt idx="2452">
                  <c:v>18.41305555555556</c:v>
                </c:pt>
                <c:pt idx="2453">
                  <c:v>18.41333333333331</c:v>
                </c:pt>
                <c:pt idx="2454">
                  <c:v>18.41361111111111</c:v>
                </c:pt>
                <c:pt idx="2455">
                  <c:v>18.4138888888889</c:v>
                </c:pt>
                <c:pt idx="2456">
                  <c:v>18.41416666666667</c:v>
                </c:pt>
                <c:pt idx="2457">
                  <c:v>18.41444444444444</c:v>
                </c:pt>
                <c:pt idx="2458">
                  <c:v>18.41472222222222</c:v>
                </c:pt>
                <c:pt idx="2459">
                  <c:v>18.415</c:v>
                </c:pt>
                <c:pt idx="2460">
                  <c:v>18.41527777777778</c:v>
                </c:pt>
                <c:pt idx="2461">
                  <c:v>18.41555555555555</c:v>
                </c:pt>
                <c:pt idx="2462">
                  <c:v>18.41583333333331</c:v>
                </c:pt>
                <c:pt idx="2463">
                  <c:v>18.41611111111111</c:v>
                </c:pt>
                <c:pt idx="2464">
                  <c:v>18.41638888888889</c:v>
                </c:pt>
                <c:pt idx="2465">
                  <c:v>18.41666666666667</c:v>
                </c:pt>
                <c:pt idx="2466">
                  <c:v>18.41694444444445</c:v>
                </c:pt>
                <c:pt idx="2467">
                  <c:v>18.41722222222222</c:v>
                </c:pt>
                <c:pt idx="2468">
                  <c:v>18.4175</c:v>
                </c:pt>
                <c:pt idx="2469">
                  <c:v>18.41777777777778</c:v>
                </c:pt>
                <c:pt idx="2470">
                  <c:v>18.41805555555556</c:v>
                </c:pt>
                <c:pt idx="2471">
                  <c:v>18.41833333333331</c:v>
                </c:pt>
                <c:pt idx="2472">
                  <c:v>18.41861111111111</c:v>
                </c:pt>
                <c:pt idx="2473">
                  <c:v>18.4188888888889</c:v>
                </c:pt>
                <c:pt idx="2474">
                  <c:v>18.41916666666667</c:v>
                </c:pt>
                <c:pt idx="2475">
                  <c:v>18.41944444444444</c:v>
                </c:pt>
                <c:pt idx="2476">
                  <c:v>18.41972222222222</c:v>
                </c:pt>
                <c:pt idx="2477">
                  <c:v>18.42</c:v>
                </c:pt>
                <c:pt idx="2478">
                  <c:v>18.42027777777778</c:v>
                </c:pt>
                <c:pt idx="2479">
                  <c:v>18.42055555555556</c:v>
                </c:pt>
                <c:pt idx="2480">
                  <c:v>18.42083333333331</c:v>
                </c:pt>
                <c:pt idx="2481">
                  <c:v>18.42111111111111</c:v>
                </c:pt>
                <c:pt idx="2482">
                  <c:v>18.42138888888889</c:v>
                </c:pt>
                <c:pt idx="2483">
                  <c:v>18.42166666666667</c:v>
                </c:pt>
                <c:pt idx="2484">
                  <c:v>18.42194444444445</c:v>
                </c:pt>
                <c:pt idx="2485">
                  <c:v>18.4222222222222</c:v>
                </c:pt>
                <c:pt idx="2486">
                  <c:v>18.4225</c:v>
                </c:pt>
                <c:pt idx="2487">
                  <c:v>18.42277777777776</c:v>
                </c:pt>
                <c:pt idx="2488">
                  <c:v>18.42305555555556</c:v>
                </c:pt>
                <c:pt idx="2489">
                  <c:v>18.42333333333332</c:v>
                </c:pt>
                <c:pt idx="2490">
                  <c:v>18.42361111111111</c:v>
                </c:pt>
                <c:pt idx="2491">
                  <c:v>18.42388888888889</c:v>
                </c:pt>
                <c:pt idx="2492">
                  <c:v>18.42416666666667</c:v>
                </c:pt>
                <c:pt idx="2493">
                  <c:v>18.42444444444445</c:v>
                </c:pt>
                <c:pt idx="2494">
                  <c:v>18.4247222222222</c:v>
                </c:pt>
                <c:pt idx="2495">
                  <c:v>18.425</c:v>
                </c:pt>
                <c:pt idx="2496">
                  <c:v>18.42527777777778</c:v>
                </c:pt>
                <c:pt idx="2497">
                  <c:v>18.42555555555556</c:v>
                </c:pt>
                <c:pt idx="2498">
                  <c:v>18.42583333333331</c:v>
                </c:pt>
                <c:pt idx="2499">
                  <c:v>18.42611111111111</c:v>
                </c:pt>
                <c:pt idx="2500">
                  <c:v>18.42638888888889</c:v>
                </c:pt>
                <c:pt idx="2501">
                  <c:v>18.42666666666667</c:v>
                </c:pt>
                <c:pt idx="2502">
                  <c:v>18.42694444444444</c:v>
                </c:pt>
                <c:pt idx="2503">
                  <c:v>18.42722222222222</c:v>
                </c:pt>
                <c:pt idx="2504">
                  <c:v>18.4275</c:v>
                </c:pt>
                <c:pt idx="2505">
                  <c:v>18.42777777777778</c:v>
                </c:pt>
                <c:pt idx="2506">
                  <c:v>18.42805555555556</c:v>
                </c:pt>
                <c:pt idx="2507">
                  <c:v>18.42833333333331</c:v>
                </c:pt>
                <c:pt idx="2508">
                  <c:v>18.42861111111111</c:v>
                </c:pt>
                <c:pt idx="2509">
                  <c:v>18.42888888888889</c:v>
                </c:pt>
                <c:pt idx="2510">
                  <c:v>18.42916666666667</c:v>
                </c:pt>
                <c:pt idx="2511">
                  <c:v>18.42944444444445</c:v>
                </c:pt>
                <c:pt idx="2512">
                  <c:v>18.4297222222222</c:v>
                </c:pt>
                <c:pt idx="2513">
                  <c:v>18.43</c:v>
                </c:pt>
                <c:pt idx="2514">
                  <c:v>18.43027777777778</c:v>
                </c:pt>
                <c:pt idx="2515">
                  <c:v>18.43055555555556</c:v>
                </c:pt>
                <c:pt idx="2516">
                  <c:v>18.43083333333332</c:v>
                </c:pt>
                <c:pt idx="2517">
                  <c:v>18.43111111111111</c:v>
                </c:pt>
                <c:pt idx="2518">
                  <c:v>18.43138888888889</c:v>
                </c:pt>
                <c:pt idx="2519">
                  <c:v>18.43166666666667</c:v>
                </c:pt>
                <c:pt idx="2520">
                  <c:v>18.43194444444445</c:v>
                </c:pt>
                <c:pt idx="2521">
                  <c:v>18.43222222222222</c:v>
                </c:pt>
                <c:pt idx="2522">
                  <c:v>18.4325</c:v>
                </c:pt>
                <c:pt idx="2523">
                  <c:v>18.43277777777778</c:v>
                </c:pt>
                <c:pt idx="2524">
                  <c:v>18.43305555555556</c:v>
                </c:pt>
                <c:pt idx="2525">
                  <c:v>18.43333333333331</c:v>
                </c:pt>
                <c:pt idx="2526">
                  <c:v>18.43361111111111</c:v>
                </c:pt>
                <c:pt idx="2527">
                  <c:v>18.4338888888889</c:v>
                </c:pt>
                <c:pt idx="2528">
                  <c:v>18.43416666666667</c:v>
                </c:pt>
                <c:pt idx="2529">
                  <c:v>18.43444444444444</c:v>
                </c:pt>
                <c:pt idx="2530">
                  <c:v>18.43472222222222</c:v>
                </c:pt>
                <c:pt idx="2531">
                  <c:v>18.435</c:v>
                </c:pt>
                <c:pt idx="2532">
                  <c:v>18.43527777777778</c:v>
                </c:pt>
                <c:pt idx="2533">
                  <c:v>18.43555555555556</c:v>
                </c:pt>
                <c:pt idx="2534">
                  <c:v>18.43583333333331</c:v>
                </c:pt>
                <c:pt idx="2535">
                  <c:v>18.43611111111111</c:v>
                </c:pt>
                <c:pt idx="2536">
                  <c:v>18.43638888888889</c:v>
                </c:pt>
                <c:pt idx="2537">
                  <c:v>18.43666666666667</c:v>
                </c:pt>
                <c:pt idx="2538">
                  <c:v>18.43694444444445</c:v>
                </c:pt>
                <c:pt idx="2539">
                  <c:v>18.43722222222222</c:v>
                </c:pt>
                <c:pt idx="2540">
                  <c:v>18.4375</c:v>
                </c:pt>
                <c:pt idx="2541">
                  <c:v>18.43777777777778</c:v>
                </c:pt>
                <c:pt idx="2542">
                  <c:v>18.43805555555556</c:v>
                </c:pt>
                <c:pt idx="2543">
                  <c:v>18.43833333333331</c:v>
                </c:pt>
                <c:pt idx="2544">
                  <c:v>18.43861111111111</c:v>
                </c:pt>
                <c:pt idx="2545">
                  <c:v>18.43888888888889</c:v>
                </c:pt>
                <c:pt idx="2546">
                  <c:v>18.43916666666667</c:v>
                </c:pt>
                <c:pt idx="2547">
                  <c:v>18.43944444444444</c:v>
                </c:pt>
                <c:pt idx="2548">
                  <c:v>18.43972222222222</c:v>
                </c:pt>
                <c:pt idx="2549">
                  <c:v>18.44</c:v>
                </c:pt>
                <c:pt idx="2550">
                  <c:v>18.44027777777778</c:v>
                </c:pt>
                <c:pt idx="2551">
                  <c:v>18.44055555555556</c:v>
                </c:pt>
                <c:pt idx="2552">
                  <c:v>18.44083333333331</c:v>
                </c:pt>
                <c:pt idx="2553">
                  <c:v>18.44111111111111</c:v>
                </c:pt>
                <c:pt idx="2554">
                  <c:v>18.44138888888889</c:v>
                </c:pt>
                <c:pt idx="2555">
                  <c:v>18.44166666666667</c:v>
                </c:pt>
                <c:pt idx="2556">
                  <c:v>18.44194444444445</c:v>
                </c:pt>
                <c:pt idx="2557">
                  <c:v>18.4422222222222</c:v>
                </c:pt>
                <c:pt idx="2558">
                  <c:v>18.4425</c:v>
                </c:pt>
                <c:pt idx="2559">
                  <c:v>18.44277777777776</c:v>
                </c:pt>
                <c:pt idx="2560">
                  <c:v>18.44305555555556</c:v>
                </c:pt>
                <c:pt idx="2561">
                  <c:v>18.44333333333332</c:v>
                </c:pt>
                <c:pt idx="2562">
                  <c:v>18.44361111111111</c:v>
                </c:pt>
                <c:pt idx="2563">
                  <c:v>18.44388888888889</c:v>
                </c:pt>
                <c:pt idx="2564">
                  <c:v>18.44416666666667</c:v>
                </c:pt>
                <c:pt idx="2565">
                  <c:v>18.44444444444445</c:v>
                </c:pt>
                <c:pt idx="2566">
                  <c:v>18.4447222222222</c:v>
                </c:pt>
                <c:pt idx="2567">
                  <c:v>18.445</c:v>
                </c:pt>
                <c:pt idx="2568">
                  <c:v>18.44527777777778</c:v>
                </c:pt>
                <c:pt idx="2569">
                  <c:v>18.44555555555555</c:v>
                </c:pt>
                <c:pt idx="2570">
                  <c:v>18.44583333333331</c:v>
                </c:pt>
                <c:pt idx="2571">
                  <c:v>18.44611111111111</c:v>
                </c:pt>
                <c:pt idx="2572">
                  <c:v>18.44638888888889</c:v>
                </c:pt>
                <c:pt idx="2573">
                  <c:v>18.44666666666667</c:v>
                </c:pt>
                <c:pt idx="2574">
                  <c:v>18.44694444444444</c:v>
                </c:pt>
                <c:pt idx="2575">
                  <c:v>18.44722222222222</c:v>
                </c:pt>
                <c:pt idx="2576">
                  <c:v>18.4475</c:v>
                </c:pt>
                <c:pt idx="2577">
                  <c:v>18.44777777777778</c:v>
                </c:pt>
                <c:pt idx="2578">
                  <c:v>18.44805555555556</c:v>
                </c:pt>
                <c:pt idx="2579">
                  <c:v>18.44833333333331</c:v>
                </c:pt>
                <c:pt idx="2580">
                  <c:v>18.44861111111111</c:v>
                </c:pt>
                <c:pt idx="2581">
                  <c:v>18.44888888888889</c:v>
                </c:pt>
                <c:pt idx="2582">
                  <c:v>18.44916666666667</c:v>
                </c:pt>
                <c:pt idx="2583">
                  <c:v>18.44944444444445</c:v>
                </c:pt>
                <c:pt idx="2584">
                  <c:v>18.4497222222222</c:v>
                </c:pt>
                <c:pt idx="2585">
                  <c:v>18.45</c:v>
                </c:pt>
                <c:pt idx="2586">
                  <c:v>18.45027777777778</c:v>
                </c:pt>
                <c:pt idx="2587">
                  <c:v>18.45055555555555</c:v>
                </c:pt>
                <c:pt idx="2588">
                  <c:v>18.45083333333331</c:v>
                </c:pt>
                <c:pt idx="2589">
                  <c:v>18.45111111111111</c:v>
                </c:pt>
                <c:pt idx="2590">
                  <c:v>18.45138888888889</c:v>
                </c:pt>
                <c:pt idx="2591">
                  <c:v>18.45166666666666</c:v>
                </c:pt>
                <c:pt idx="2592">
                  <c:v>18.45194444444444</c:v>
                </c:pt>
                <c:pt idx="2593">
                  <c:v>18.4522222222222</c:v>
                </c:pt>
                <c:pt idx="2594">
                  <c:v>18.4525</c:v>
                </c:pt>
                <c:pt idx="2595">
                  <c:v>18.45277777777778</c:v>
                </c:pt>
                <c:pt idx="2596">
                  <c:v>18.45305555555555</c:v>
                </c:pt>
                <c:pt idx="2597">
                  <c:v>18.45333333333331</c:v>
                </c:pt>
                <c:pt idx="2598">
                  <c:v>18.45361111111111</c:v>
                </c:pt>
                <c:pt idx="2599">
                  <c:v>18.4538888888889</c:v>
                </c:pt>
                <c:pt idx="2600">
                  <c:v>18.45416666666667</c:v>
                </c:pt>
                <c:pt idx="2601">
                  <c:v>18.45444444444444</c:v>
                </c:pt>
                <c:pt idx="2602">
                  <c:v>18.45472222222222</c:v>
                </c:pt>
                <c:pt idx="2603">
                  <c:v>18.455</c:v>
                </c:pt>
                <c:pt idx="2604">
                  <c:v>18.45527777777778</c:v>
                </c:pt>
                <c:pt idx="2605">
                  <c:v>18.45555555555556</c:v>
                </c:pt>
                <c:pt idx="2606">
                  <c:v>18.45583333333331</c:v>
                </c:pt>
                <c:pt idx="2607">
                  <c:v>18.45611111111111</c:v>
                </c:pt>
                <c:pt idx="2608">
                  <c:v>18.45638888888889</c:v>
                </c:pt>
                <c:pt idx="2609">
                  <c:v>18.45666666666667</c:v>
                </c:pt>
                <c:pt idx="2610">
                  <c:v>18.45694444444444</c:v>
                </c:pt>
                <c:pt idx="2611">
                  <c:v>18.45722222222222</c:v>
                </c:pt>
                <c:pt idx="2612">
                  <c:v>18.4575</c:v>
                </c:pt>
                <c:pt idx="2613">
                  <c:v>18.45777777777778</c:v>
                </c:pt>
                <c:pt idx="2614">
                  <c:v>18.45805555555555</c:v>
                </c:pt>
                <c:pt idx="2615">
                  <c:v>18.45833333333331</c:v>
                </c:pt>
                <c:pt idx="2616">
                  <c:v>18.45861111111111</c:v>
                </c:pt>
                <c:pt idx="2617">
                  <c:v>18.45888888888889</c:v>
                </c:pt>
                <c:pt idx="2618">
                  <c:v>18.45916666666666</c:v>
                </c:pt>
                <c:pt idx="2619">
                  <c:v>18.45944444444444</c:v>
                </c:pt>
                <c:pt idx="2620">
                  <c:v>18.45972222222222</c:v>
                </c:pt>
                <c:pt idx="2621">
                  <c:v>18.46</c:v>
                </c:pt>
                <c:pt idx="2622">
                  <c:v>18.46027777777778</c:v>
                </c:pt>
                <c:pt idx="2623">
                  <c:v>18.46055555555555</c:v>
                </c:pt>
                <c:pt idx="2624">
                  <c:v>18.46083333333331</c:v>
                </c:pt>
                <c:pt idx="2625">
                  <c:v>18.46111111111111</c:v>
                </c:pt>
                <c:pt idx="2626">
                  <c:v>18.46138888888889</c:v>
                </c:pt>
                <c:pt idx="2627">
                  <c:v>18.46166666666667</c:v>
                </c:pt>
                <c:pt idx="2628">
                  <c:v>18.46194444444444</c:v>
                </c:pt>
                <c:pt idx="2629">
                  <c:v>18.4622222222222</c:v>
                </c:pt>
                <c:pt idx="2630">
                  <c:v>18.46249999999998</c:v>
                </c:pt>
                <c:pt idx="2631">
                  <c:v>18.46277777777776</c:v>
                </c:pt>
                <c:pt idx="2632">
                  <c:v>18.46305555555556</c:v>
                </c:pt>
                <c:pt idx="2633">
                  <c:v>18.46333333333331</c:v>
                </c:pt>
                <c:pt idx="2634">
                  <c:v>18.46361111111111</c:v>
                </c:pt>
                <c:pt idx="2635">
                  <c:v>18.46388888888889</c:v>
                </c:pt>
                <c:pt idx="2636">
                  <c:v>18.46416666666667</c:v>
                </c:pt>
                <c:pt idx="2637">
                  <c:v>18.46444444444444</c:v>
                </c:pt>
                <c:pt idx="2638">
                  <c:v>18.4647222222222</c:v>
                </c:pt>
                <c:pt idx="2639">
                  <c:v>18.465</c:v>
                </c:pt>
                <c:pt idx="2640">
                  <c:v>18.46527777777776</c:v>
                </c:pt>
                <c:pt idx="2641">
                  <c:v>18.46555555555555</c:v>
                </c:pt>
                <c:pt idx="2642">
                  <c:v>18.46583333333331</c:v>
                </c:pt>
                <c:pt idx="2643">
                  <c:v>18.46611111111111</c:v>
                </c:pt>
                <c:pt idx="2644">
                  <c:v>18.46638888888889</c:v>
                </c:pt>
                <c:pt idx="2645">
                  <c:v>18.46666666666666</c:v>
                </c:pt>
                <c:pt idx="2646">
                  <c:v>18.46694444444444</c:v>
                </c:pt>
                <c:pt idx="2647">
                  <c:v>18.46722222222222</c:v>
                </c:pt>
                <c:pt idx="2648">
                  <c:v>18.4675</c:v>
                </c:pt>
                <c:pt idx="2649">
                  <c:v>18.46777777777778</c:v>
                </c:pt>
                <c:pt idx="2650">
                  <c:v>18.46805555555555</c:v>
                </c:pt>
                <c:pt idx="2651">
                  <c:v>18.46833333333331</c:v>
                </c:pt>
                <c:pt idx="2652">
                  <c:v>18.46861111111111</c:v>
                </c:pt>
                <c:pt idx="2653">
                  <c:v>18.46888888888889</c:v>
                </c:pt>
                <c:pt idx="2654">
                  <c:v>18.46916666666667</c:v>
                </c:pt>
                <c:pt idx="2655">
                  <c:v>18.46944444444444</c:v>
                </c:pt>
                <c:pt idx="2656">
                  <c:v>18.4697222222222</c:v>
                </c:pt>
                <c:pt idx="2657">
                  <c:v>18.47</c:v>
                </c:pt>
                <c:pt idx="2658">
                  <c:v>18.47027777777778</c:v>
                </c:pt>
                <c:pt idx="2659">
                  <c:v>18.47055555555555</c:v>
                </c:pt>
                <c:pt idx="2660">
                  <c:v>18.47083333333331</c:v>
                </c:pt>
                <c:pt idx="2661">
                  <c:v>18.47111111111111</c:v>
                </c:pt>
                <c:pt idx="2662">
                  <c:v>18.47138888888889</c:v>
                </c:pt>
                <c:pt idx="2663">
                  <c:v>18.47166666666666</c:v>
                </c:pt>
                <c:pt idx="2664">
                  <c:v>18.47194444444444</c:v>
                </c:pt>
                <c:pt idx="2665">
                  <c:v>18.4722222222222</c:v>
                </c:pt>
                <c:pt idx="2666">
                  <c:v>18.4725</c:v>
                </c:pt>
                <c:pt idx="2667">
                  <c:v>18.47277777777778</c:v>
                </c:pt>
                <c:pt idx="2668">
                  <c:v>18.47305555555555</c:v>
                </c:pt>
                <c:pt idx="2669">
                  <c:v>18.47333333333331</c:v>
                </c:pt>
                <c:pt idx="2670">
                  <c:v>18.47361111111111</c:v>
                </c:pt>
                <c:pt idx="2671">
                  <c:v>18.4738888888889</c:v>
                </c:pt>
                <c:pt idx="2672">
                  <c:v>18.47416666666667</c:v>
                </c:pt>
                <c:pt idx="2673">
                  <c:v>18.47444444444444</c:v>
                </c:pt>
                <c:pt idx="2674">
                  <c:v>18.47472222222222</c:v>
                </c:pt>
                <c:pt idx="2675">
                  <c:v>18.475</c:v>
                </c:pt>
                <c:pt idx="2676">
                  <c:v>18.47527777777778</c:v>
                </c:pt>
                <c:pt idx="2677">
                  <c:v>18.47555555555556</c:v>
                </c:pt>
                <c:pt idx="2678">
                  <c:v>18.47583333333331</c:v>
                </c:pt>
                <c:pt idx="2679">
                  <c:v>18.47611111111111</c:v>
                </c:pt>
                <c:pt idx="2680">
                  <c:v>18.47638888888889</c:v>
                </c:pt>
                <c:pt idx="2681">
                  <c:v>18.47666666666667</c:v>
                </c:pt>
                <c:pt idx="2682">
                  <c:v>18.47694444444444</c:v>
                </c:pt>
                <c:pt idx="2683">
                  <c:v>18.47722222222222</c:v>
                </c:pt>
                <c:pt idx="2684">
                  <c:v>18.4775</c:v>
                </c:pt>
                <c:pt idx="2685">
                  <c:v>18.47777777777778</c:v>
                </c:pt>
                <c:pt idx="2686">
                  <c:v>18.47805555555555</c:v>
                </c:pt>
                <c:pt idx="2687">
                  <c:v>18.47833333333331</c:v>
                </c:pt>
                <c:pt idx="2688">
                  <c:v>18.47861111111111</c:v>
                </c:pt>
                <c:pt idx="2689">
                  <c:v>18.47888888888889</c:v>
                </c:pt>
                <c:pt idx="2690">
                  <c:v>18.47916666666666</c:v>
                </c:pt>
                <c:pt idx="2691">
                  <c:v>18.47944444444444</c:v>
                </c:pt>
                <c:pt idx="2692">
                  <c:v>18.4797222222222</c:v>
                </c:pt>
                <c:pt idx="2693">
                  <c:v>18.48</c:v>
                </c:pt>
                <c:pt idx="2694">
                  <c:v>18.48027777777778</c:v>
                </c:pt>
                <c:pt idx="2695">
                  <c:v>18.48055555555555</c:v>
                </c:pt>
                <c:pt idx="2696">
                  <c:v>18.48083333333331</c:v>
                </c:pt>
                <c:pt idx="2697">
                  <c:v>18.48111111111111</c:v>
                </c:pt>
                <c:pt idx="2698">
                  <c:v>18.48138888888889</c:v>
                </c:pt>
                <c:pt idx="2699">
                  <c:v>18.48166666666667</c:v>
                </c:pt>
                <c:pt idx="2700">
                  <c:v>18.48194444444444</c:v>
                </c:pt>
                <c:pt idx="2701">
                  <c:v>18.4822222222222</c:v>
                </c:pt>
                <c:pt idx="2702">
                  <c:v>18.48249999999998</c:v>
                </c:pt>
                <c:pt idx="2703">
                  <c:v>18.48277777777776</c:v>
                </c:pt>
                <c:pt idx="2704">
                  <c:v>18.48305555555556</c:v>
                </c:pt>
                <c:pt idx="2705">
                  <c:v>18.48333333333331</c:v>
                </c:pt>
                <c:pt idx="2706">
                  <c:v>18.48361111111111</c:v>
                </c:pt>
                <c:pt idx="2707">
                  <c:v>18.48388888888889</c:v>
                </c:pt>
                <c:pt idx="2708">
                  <c:v>18.48416666666667</c:v>
                </c:pt>
                <c:pt idx="2709">
                  <c:v>18.48444444444445</c:v>
                </c:pt>
                <c:pt idx="2710">
                  <c:v>18.4847222222222</c:v>
                </c:pt>
                <c:pt idx="2711">
                  <c:v>18.485</c:v>
                </c:pt>
                <c:pt idx="2712">
                  <c:v>18.48527777777776</c:v>
                </c:pt>
                <c:pt idx="2713">
                  <c:v>18.48555555555556</c:v>
                </c:pt>
                <c:pt idx="2714">
                  <c:v>18.48583333333332</c:v>
                </c:pt>
                <c:pt idx="2715">
                  <c:v>18.48611111111111</c:v>
                </c:pt>
                <c:pt idx="2716">
                  <c:v>18.48638888888889</c:v>
                </c:pt>
                <c:pt idx="2717">
                  <c:v>18.48666666666667</c:v>
                </c:pt>
                <c:pt idx="2718">
                  <c:v>18.48694444444445</c:v>
                </c:pt>
                <c:pt idx="2719">
                  <c:v>18.4872222222222</c:v>
                </c:pt>
                <c:pt idx="2720">
                  <c:v>18.4875</c:v>
                </c:pt>
                <c:pt idx="2721">
                  <c:v>18.48777777777778</c:v>
                </c:pt>
                <c:pt idx="2722">
                  <c:v>18.48805555555556</c:v>
                </c:pt>
                <c:pt idx="2723">
                  <c:v>18.48833333333331</c:v>
                </c:pt>
                <c:pt idx="2724">
                  <c:v>18.48861111111109</c:v>
                </c:pt>
                <c:pt idx="2725">
                  <c:v>18.48888888888889</c:v>
                </c:pt>
                <c:pt idx="2726">
                  <c:v>18.48916666666667</c:v>
                </c:pt>
                <c:pt idx="2727">
                  <c:v>18.48944444444444</c:v>
                </c:pt>
                <c:pt idx="2728">
                  <c:v>18.4897222222222</c:v>
                </c:pt>
                <c:pt idx="2729">
                  <c:v>18.49</c:v>
                </c:pt>
                <c:pt idx="2730">
                  <c:v>18.49027777777778</c:v>
                </c:pt>
                <c:pt idx="2731">
                  <c:v>18.49055555555556</c:v>
                </c:pt>
                <c:pt idx="2732">
                  <c:v>18.49083333333331</c:v>
                </c:pt>
                <c:pt idx="2733">
                  <c:v>18.49111111111111</c:v>
                </c:pt>
                <c:pt idx="2734">
                  <c:v>18.49138888888889</c:v>
                </c:pt>
                <c:pt idx="2735">
                  <c:v>18.49166666666667</c:v>
                </c:pt>
                <c:pt idx="2736">
                  <c:v>18.49194444444445</c:v>
                </c:pt>
                <c:pt idx="2737">
                  <c:v>18.4922222222222</c:v>
                </c:pt>
                <c:pt idx="2738">
                  <c:v>18.4925</c:v>
                </c:pt>
                <c:pt idx="2739">
                  <c:v>18.49277777777776</c:v>
                </c:pt>
                <c:pt idx="2740">
                  <c:v>18.49305555555556</c:v>
                </c:pt>
                <c:pt idx="2741">
                  <c:v>18.49333333333332</c:v>
                </c:pt>
                <c:pt idx="2742">
                  <c:v>18.49361111111111</c:v>
                </c:pt>
                <c:pt idx="2743">
                  <c:v>18.49388888888889</c:v>
                </c:pt>
                <c:pt idx="2744">
                  <c:v>18.49416666666667</c:v>
                </c:pt>
                <c:pt idx="2745">
                  <c:v>18.49444444444445</c:v>
                </c:pt>
                <c:pt idx="2746">
                  <c:v>18.49472222222222</c:v>
                </c:pt>
                <c:pt idx="2747">
                  <c:v>18.495</c:v>
                </c:pt>
                <c:pt idx="2748">
                  <c:v>18.49527777777778</c:v>
                </c:pt>
                <c:pt idx="2749">
                  <c:v>18.49555555555555</c:v>
                </c:pt>
                <c:pt idx="2750">
                  <c:v>18.49583333333331</c:v>
                </c:pt>
                <c:pt idx="2751">
                  <c:v>18.49611111111111</c:v>
                </c:pt>
                <c:pt idx="2752">
                  <c:v>18.49638888888889</c:v>
                </c:pt>
                <c:pt idx="2753">
                  <c:v>18.49666666666667</c:v>
                </c:pt>
                <c:pt idx="2754">
                  <c:v>18.49694444444444</c:v>
                </c:pt>
                <c:pt idx="2755">
                  <c:v>18.49722222222222</c:v>
                </c:pt>
                <c:pt idx="2756">
                  <c:v>18.4975</c:v>
                </c:pt>
                <c:pt idx="2757">
                  <c:v>18.49777777777778</c:v>
                </c:pt>
                <c:pt idx="2758">
                  <c:v>18.49805555555556</c:v>
                </c:pt>
                <c:pt idx="2759">
                  <c:v>18.49833333333331</c:v>
                </c:pt>
                <c:pt idx="2760">
                  <c:v>18.49861111111111</c:v>
                </c:pt>
                <c:pt idx="2761">
                  <c:v>18.49888888888889</c:v>
                </c:pt>
                <c:pt idx="2762">
                  <c:v>18.49916666666667</c:v>
                </c:pt>
                <c:pt idx="2763">
                  <c:v>18.49944444444445</c:v>
                </c:pt>
                <c:pt idx="2764">
                  <c:v>18.4997222222222</c:v>
                </c:pt>
                <c:pt idx="2765">
                  <c:v>18.5</c:v>
                </c:pt>
                <c:pt idx="2766">
                  <c:v>18.50027777777778</c:v>
                </c:pt>
                <c:pt idx="2767">
                  <c:v>18.50055555555555</c:v>
                </c:pt>
                <c:pt idx="2768">
                  <c:v>18.50083333333331</c:v>
                </c:pt>
                <c:pt idx="2769">
                  <c:v>18.50111111111111</c:v>
                </c:pt>
                <c:pt idx="2770">
                  <c:v>18.50138888888889</c:v>
                </c:pt>
                <c:pt idx="2771">
                  <c:v>18.50166666666667</c:v>
                </c:pt>
                <c:pt idx="2772">
                  <c:v>18.50194444444444</c:v>
                </c:pt>
                <c:pt idx="2773">
                  <c:v>18.50222222222222</c:v>
                </c:pt>
                <c:pt idx="2774">
                  <c:v>18.5025</c:v>
                </c:pt>
                <c:pt idx="2775">
                  <c:v>18.50277777777778</c:v>
                </c:pt>
                <c:pt idx="2776">
                  <c:v>18.50305555555556</c:v>
                </c:pt>
                <c:pt idx="2777">
                  <c:v>18.50333333333331</c:v>
                </c:pt>
                <c:pt idx="2778">
                  <c:v>18.50361111111111</c:v>
                </c:pt>
                <c:pt idx="2779">
                  <c:v>18.5038888888889</c:v>
                </c:pt>
                <c:pt idx="2780">
                  <c:v>18.50416666666667</c:v>
                </c:pt>
                <c:pt idx="2781">
                  <c:v>18.50444444444445</c:v>
                </c:pt>
                <c:pt idx="2782">
                  <c:v>18.50472222222222</c:v>
                </c:pt>
                <c:pt idx="2783">
                  <c:v>18.505</c:v>
                </c:pt>
                <c:pt idx="2784">
                  <c:v>18.50527777777778</c:v>
                </c:pt>
                <c:pt idx="2785">
                  <c:v>18.50555555555556</c:v>
                </c:pt>
                <c:pt idx="2786">
                  <c:v>18.50583333333331</c:v>
                </c:pt>
                <c:pt idx="2787">
                  <c:v>18.50611111111111</c:v>
                </c:pt>
                <c:pt idx="2788">
                  <c:v>18.50638888888889</c:v>
                </c:pt>
                <c:pt idx="2789">
                  <c:v>18.50666666666667</c:v>
                </c:pt>
                <c:pt idx="2790">
                  <c:v>18.50694444444444</c:v>
                </c:pt>
                <c:pt idx="2791">
                  <c:v>18.50722222222222</c:v>
                </c:pt>
                <c:pt idx="2792">
                  <c:v>18.5075</c:v>
                </c:pt>
                <c:pt idx="2793">
                  <c:v>18.50777777777778</c:v>
                </c:pt>
                <c:pt idx="2794">
                  <c:v>18.50805555555555</c:v>
                </c:pt>
                <c:pt idx="2795">
                  <c:v>18.50833333333331</c:v>
                </c:pt>
                <c:pt idx="2796">
                  <c:v>18.50861111111111</c:v>
                </c:pt>
                <c:pt idx="2797">
                  <c:v>18.5088888888889</c:v>
                </c:pt>
                <c:pt idx="2798">
                  <c:v>18.50916666666667</c:v>
                </c:pt>
                <c:pt idx="2799">
                  <c:v>18.50944444444444</c:v>
                </c:pt>
                <c:pt idx="2800">
                  <c:v>18.50972222222222</c:v>
                </c:pt>
                <c:pt idx="2801">
                  <c:v>18.51</c:v>
                </c:pt>
                <c:pt idx="2802">
                  <c:v>18.51027777777778</c:v>
                </c:pt>
                <c:pt idx="2803">
                  <c:v>18.51055555555556</c:v>
                </c:pt>
                <c:pt idx="2804">
                  <c:v>18.51083333333332</c:v>
                </c:pt>
                <c:pt idx="2805">
                  <c:v>18.51111111111111</c:v>
                </c:pt>
                <c:pt idx="2806">
                  <c:v>18.5113888888889</c:v>
                </c:pt>
                <c:pt idx="2807">
                  <c:v>18.51166666666667</c:v>
                </c:pt>
                <c:pt idx="2808">
                  <c:v>18.51194444444444</c:v>
                </c:pt>
                <c:pt idx="2809">
                  <c:v>18.51222222222222</c:v>
                </c:pt>
                <c:pt idx="2810">
                  <c:v>18.5125</c:v>
                </c:pt>
                <c:pt idx="2811">
                  <c:v>18.51277777777778</c:v>
                </c:pt>
                <c:pt idx="2812">
                  <c:v>18.51305555555556</c:v>
                </c:pt>
                <c:pt idx="2813">
                  <c:v>18.51333333333331</c:v>
                </c:pt>
                <c:pt idx="2814">
                  <c:v>18.51361111111111</c:v>
                </c:pt>
                <c:pt idx="2815">
                  <c:v>18.5138888888889</c:v>
                </c:pt>
                <c:pt idx="2816">
                  <c:v>18.51416666666667</c:v>
                </c:pt>
                <c:pt idx="2817">
                  <c:v>18.51444444444444</c:v>
                </c:pt>
                <c:pt idx="2818">
                  <c:v>18.51472222222222</c:v>
                </c:pt>
                <c:pt idx="2819">
                  <c:v>18.515</c:v>
                </c:pt>
                <c:pt idx="2820">
                  <c:v>18.51527777777778</c:v>
                </c:pt>
                <c:pt idx="2821">
                  <c:v>18.51555555555555</c:v>
                </c:pt>
                <c:pt idx="2822">
                  <c:v>18.51583333333332</c:v>
                </c:pt>
                <c:pt idx="2823">
                  <c:v>18.51611111111111</c:v>
                </c:pt>
                <c:pt idx="2824">
                  <c:v>18.5163888888889</c:v>
                </c:pt>
                <c:pt idx="2825">
                  <c:v>18.51666666666667</c:v>
                </c:pt>
                <c:pt idx="2826">
                  <c:v>18.51694444444444</c:v>
                </c:pt>
                <c:pt idx="2827">
                  <c:v>18.51722222222222</c:v>
                </c:pt>
                <c:pt idx="2828">
                  <c:v>18.5175</c:v>
                </c:pt>
                <c:pt idx="2829">
                  <c:v>18.51777777777778</c:v>
                </c:pt>
                <c:pt idx="2830">
                  <c:v>18.51805555555556</c:v>
                </c:pt>
                <c:pt idx="2831">
                  <c:v>18.51833333333331</c:v>
                </c:pt>
                <c:pt idx="2832">
                  <c:v>18.51861111111111</c:v>
                </c:pt>
                <c:pt idx="2833">
                  <c:v>18.5188888888889</c:v>
                </c:pt>
                <c:pt idx="2834">
                  <c:v>18.51916666666667</c:v>
                </c:pt>
                <c:pt idx="2835">
                  <c:v>18.51944444444444</c:v>
                </c:pt>
                <c:pt idx="2836">
                  <c:v>18.51972222222222</c:v>
                </c:pt>
                <c:pt idx="2837">
                  <c:v>18.52</c:v>
                </c:pt>
                <c:pt idx="2838">
                  <c:v>18.52027777777778</c:v>
                </c:pt>
                <c:pt idx="2839">
                  <c:v>18.52055555555555</c:v>
                </c:pt>
                <c:pt idx="2840">
                  <c:v>18.52083333333331</c:v>
                </c:pt>
                <c:pt idx="2841">
                  <c:v>18.52111111111111</c:v>
                </c:pt>
                <c:pt idx="2842">
                  <c:v>18.52138888888889</c:v>
                </c:pt>
                <c:pt idx="2843">
                  <c:v>18.52166666666666</c:v>
                </c:pt>
                <c:pt idx="2844">
                  <c:v>18.52194444444444</c:v>
                </c:pt>
                <c:pt idx="2845">
                  <c:v>18.52222222222222</c:v>
                </c:pt>
                <c:pt idx="2846">
                  <c:v>18.5225</c:v>
                </c:pt>
                <c:pt idx="2847">
                  <c:v>18.52277777777778</c:v>
                </c:pt>
                <c:pt idx="2848">
                  <c:v>18.52305555555555</c:v>
                </c:pt>
                <c:pt idx="2849">
                  <c:v>18.52333333333331</c:v>
                </c:pt>
                <c:pt idx="2850">
                  <c:v>18.52361111111111</c:v>
                </c:pt>
                <c:pt idx="2851">
                  <c:v>18.5238888888889</c:v>
                </c:pt>
                <c:pt idx="2852">
                  <c:v>18.52416666666667</c:v>
                </c:pt>
                <c:pt idx="2853">
                  <c:v>18.52444444444444</c:v>
                </c:pt>
                <c:pt idx="2854">
                  <c:v>18.52472222222222</c:v>
                </c:pt>
                <c:pt idx="2855">
                  <c:v>18.525</c:v>
                </c:pt>
                <c:pt idx="2856">
                  <c:v>18.52527777777778</c:v>
                </c:pt>
                <c:pt idx="2857">
                  <c:v>18.52555555555556</c:v>
                </c:pt>
                <c:pt idx="2858">
                  <c:v>18.52583333333331</c:v>
                </c:pt>
                <c:pt idx="2859">
                  <c:v>18.52611111111111</c:v>
                </c:pt>
                <c:pt idx="2860">
                  <c:v>18.52638888888889</c:v>
                </c:pt>
                <c:pt idx="2861">
                  <c:v>18.52666666666667</c:v>
                </c:pt>
                <c:pt idx="2862">
                  <c:v>18.52694444444444</c:v>
                </c:pt>
                <c:pt idx="2863">
                  <c:v>18.52722222222222</c:v>
                </c:pt>
                <c:pt idx="2864">
                  <c:v>18.5275</c:v>
                </c:pt>
                <c:pt idx="2865">
                  <c:v>18.52777777777778</c:v>
                </c:pt>
                <c:pt idx="2866">
                  <c:v>18.52805555555555</c:v>
                </c:pt>
                <c:pt idx="2867">
                  <c:v>18.52833333333331</c:v>
                </c:pt>
                <c:pt idx="2868">
                  <c:v>18.52861111111111</c:v>
                </c:pt>
                <c:pt idx="2869">
                  <c:v>18.52888888888889</c:v>
                </c:pt>
                <c:pt idx="2870">
                  <c:v>18.52916666666667</c:v>
                </c:pt>
                <c:pt idx="2871">
                  <c:v>18.52944444444444</c:v>
                </c:pt>
                <c:pt idx="2872">
                  <c:v>18.52972222222222</c:v>
                </c:pt>
                <c:pt idx="2873">
                  <c:v>18.53</c:v>
                </c:pt>
                <c:pt idx="2874">
                  <c:v>18.53027777777778</c:v>
                </c:pt>
                <c:pt idx="2875">
                  <c:v>18.53055555555555</c:v>
                </c:pt>
                <c:pt idx="2876">
                  <c:v>18.53083333333332</c:v>
                </c:pt>
                <c:pt idx="2877">
                  <c:v>18.53111111111111</c:v>
                </c:pt>
                <c:pt idx="2878">
                  <c:v>18.5313888888889</c:v>
                </c:pt>
                <c:pt idx="2879">
                  <c:v>18.53166666666667</c:v>
                </c:pt>
                <c:pt idx="2880">
                  <c:v>18.53194444444444</c:v>
                </c:pt>
                <c:pt idx="2881">
                  <c:v>18.53222222222222</c:v>
                </c:pt>
                <c:pt idx="2882">
                  <c:v>18.5325</c:v>
                </c:pt>
                <c:pt idx="2883">
                  <c:v>18.53277777777778</c:v>
                </c:pt>
                <c:pt idx="2884">
                  <c:v>18.53305555555556</c:v>
                </c:pt>
                <c:pt idx="2885">
                  <c:v>18.53333333333331</c:v>
                </c:pt>
                <c:pt idx="2886">
                  <c:v>18.53361111111111</c:v>
                </c:pt>
                <c:pt idx="2887">
                  <c:v>18.5338888888889</c:v>
                </c:pt>
                <c:pt idx="2888">
                  <c:v>18.53416666666667</c:v>
                </c:pt>
                <c:pt idx="2889">
                  <c:v>18.53444444444445</c:v>
                </c:pt>
                <c:pt idx="2890">
                  <c:v>18.53472222222222</c:v>
                </c:pt>
                <c:pt idx="2891">
                  <c:v>18.535</c:v>
                </c:pt>
                <c:pt idx="2892">
                  <c:v>18.53527777777778</c:v>
                </c:pt>
                <c:pt idx="2893">
                  <c:v>18.53555555555556</c:v>
                </c:pt>
                <c:pt idx="2894">
                  <c:v>18.53583333333332</c:v>
                </c:pt>
                <c:pt idx="2895">
                  <c:v>18.53611111111111</c:v>
                </c:pt>
                <c:pt idx="2896">
                  <c:v>18.5363888888889</c:v>
                </c:pt>
                <c:pt idx="2897">
                  <c:v>18.53666666666667</c:v>
                </c:pt>
                <c:pt idx="2898">
                  <c:v>18.53694444444445</c:v>
                </c:pt>
                <c:pt idx="2899">
                  <c:v>18.53722222222222</c:v>
                </c:pt>
                <c:pt idx="2900">
                  <c:v>18.5375</c:v>
                </c:pt>
                <c:pt idx="2901">
                  <c:v>18.53777777777778</c:v>
                </c:pt>
                <c:pt idx="2902">
                  <c:v>18.53805555555556</c:v>
                </c:pt>
                <c:pt idx="2903">
                  <c:v>18.53833333333331</c:v>
                </c:pt>
                <c:pt idx="2904">
                  <c:v>18.53861111111111</c:v>
                </c:pt>
                <c:pt idx="2905">
                  <c:v>18.5388888888889</c:v>
                </c:pt>
                <c:pt idx="2906">
                  <c:v>18.53916666666667</c:v>
                </c:pt>
                <c:pt idx="2907">
                  <c:v>18.53944444444445</c:v>
                </c:pt>
                <c:pt idx="2908">
                  <c:v>18.53972222222222</c:v>
                </c:pt>
                <c:pt idx="2909">
                  <c:v>18.54</c:v>
                </c:pt>
                <c:pt idx="2910">
                  <c:v>18.54027777777778</c:v>
                </c:pt>
                <c:pt idx="2911">
                  <c:v>18.54055555555556</c:v>
                </c:pt>
                <c:pt idx="2912">
                  <c:v>18.54083333333332</c:v>
                </c:pt>
                <c:pt idx="2913">
                  <c:v>18.54111111111111</c:v>
                </c:pt>
                <c:pt idx="2914">
                  <c:v>18.54138888888889</c:v>
                </c:pt>
                <c:pt idx="2915">
                  <c:v>18.54166666666667</c:v>
                </c:pt>
                <c:pt idx="2916">
                  <c:v>18.54194444444445</c:v>
                </c:pt>
                <c:pt idx="2917">
                  <c:v>18.54222222222221</c:v>
                </c:pt>
                <c:pt idx="2918">
                  <c:v>18.5425</c:v>
                </c:pt>
                <c:pt idx="2919">
                  <c:v>18.54277777777778</c:v>
                </c:pt>
                <c:pt idx="2920">
                  <c:v>18.54305555555556</c:v>
                </c:pt>
                <c:pt idx="2921">
                  <c:v>18.54333333333332</c:v>
                </c:pt>
                <c:pt idx="2922">
                  <c:v>18.54361111111111</c:v>
                </c:pt>
                <c:pt idx="2923">
                  <c:v>18.5438888888889</c:v>
                </c:pt>
                <c:pt idx="2924">
                  <c:v>18.54416666666667</c:v>
                </c:pt>
                <c:pt idx="2925">
                  <c:v>18.54444444444445</c:v>
                </c:pt>
                <c:pt idx="2926">
                  <c:v>18.54472222222222</c:v>
                </c:pt>
                <c:pt idx="2927">
                  <c:v>18.545</c:v>
                </c:pt>
                <c:pt idx="2928">
                  <c:v>18.54527777777778</c:v>
                </c:pt>
                <c:pt idx="2929">
                  <c:v>18.54555555555556</c:v>
                </c:pt>
                <c:pt idx="2930">
                  <c:v>18.54583333333331</c:v>
                </c:pt>
                <c:pt idx="2931">
                  <c:v>18.54611111111111</c:v>
                </c:pt>
                <c:pt idx="2932">
                  <c:v>18.54638888888889</c:v>
                </c:pt>
                <c:pt idx="2933">
                  <c:v>18.54666666666667</c:v>
                </c:pt>
                <c:pt idx="2934">
                  <c:v>18.54694444444445</c:v>
                </c:pt>
                <c:pt idx="2935">
                  <c:v>18.54722222222222</c:v>
                </c:pt>
                <c:pt idx="2936">
                  <c:v>18.5475</c:v>
                </c:pt>
                <c:pt idx="2937">
                  <c:v>18.54777777777778</c:v>
                </c:pt>
                <c:pt idx="2938">
                  <c:v>18.54805555555556</c:v>
                </c:pt>
                <c:pt idx="2939">
                  <c:v>18.54833333333332</c:v>
                </c:pt>
                <c:pt idx="2940">
                  <c:v>18.54861111111111</c:v>
                </c:pt>
                <c:pt idx="2941">
                  <c:v>18.54888888888889</c:v>
                </c:pt>
                <c:pt idx="2942">
                  <c:v>18.54916666666667</c:v>
                </c:pt>
                <c:pt idx="2943">
                  <c:v>18.54944444444445</c:v>
                </c:pt>
                <c:pt idx="2944">
                  <c:v>18.54972222222221</c:v>
                </c:pt>
                <c:pt idx="2945">
                  <c:v>18.55</c:v>
                </c:pt>
                <c:pt idx="2946">
                  <c:v>18.55027777777778</c:v>
                </c:pt>
                <c:pt idx="2947">
                  <c:v>18.55055555555555</c:v>
                </c:pt>
                <c:pt idx="2948">
                  <c:v>18.55083333333332</c:v>
                </c:pt>
                <c:pt idx="2949">
                  <c:v>18.55111111111111</c:v>
                </c:pt>
                <c:pt idx="2950">
                  <c:v>18.5513888888889</c:v>
                </c:pt>
                <c:pt idx="2951">
                  <c:v>18.55166666666667</c:v>
                </c:pt>
                <c:pt idx="2952">
                  <c:v>18.55194444444444</c:v>
                </c:pt>
                <c:pt idx="2953">
                  <c:v>18.55222222222222</c:v>
                </c:pt>
                <c:pt idx="2954">
                  <c:v>18.5525</c:v>
                </c:pt>
                <c:pt idx="2955">
                  <c:v>18.55277777777778</c:v>
                </c:pt>
                <c:pt idx="2956">
                  <c:v>18.55305555555556</c:v>
                </c:pt>
                <c:pt idx="2957">
                  <c:v>18.55333333333331</c:v>
                </c:pt>
                <c:pt idx="2958">
                  <c:v>18.55361111111111</c:v>
                </c:pt>
                <c:pt idx="2959">
                  <c:v>18.5538888888889</c:v>
                </c:pt>
                <c:pt idx="2960">
                  <c:v>18.55416666666667</c:v>
                </c:pt>
                <c:pt idx="2961">
                  <c:v>18.55444444444445</c:v>
                </c:pt>
                <c:pt idx="2962">
                  <c:v>18.55472222222222</c:v>
                </c:pt>
                <c:pt idx="2963">
                  <c:v>18.555</c:v>
                </c:pt>
                <c:pt idx="2964">
                  <c:v>18.55527777777778</c:v>
                </c:pt>
                <c:pt idx="2965">
                  <c:v>18.55555555555556</c:v>
                </c:pt>
                <c:pt idx="2966">
                  <c:v>18.55583333333331</c:v>
                </c:pt>
                <c:pt idx="2967">
                  <c:v>18.55611111111111</c:v>
                </c:pt>
                <c:pt idx="2968">
                  <c:v>18.55638888888889</c:v>
                </c:pt>
                <c:pt idx="2969">
                  <c:v>18.55666666666667</c:v>
                </c:pt>
                <c:pt idx="2970">
                  <c:v>18.55694444444444</c:v>
                </c:pt>
                <c:pt idx="2971">
                  <c:v>18.55722222222222</c:v>
                </c:pt>
                <c:pt idx="2972">
                  <c:v>18.5575</c:v>
                </c:pt>
                <c:pt idx="2973">
                  <c:v>18.55777777777778</c:v>
                </c:pt>
                <c:pt idx="2974">
                  <c:v>18.55805555555555</c:v>
                </c:pt>
                <c:pt idx="2975">
                  <c:v>18.55833333333331</c:v>
                </c:pt>
                <c:pt idx="2976">
                  <c:v>18.55861111111111</c:v>
                </c:pt>
                <c:pt idx="2977">
                  <c:v>18.5588888888889</c:v>
                </c:pt>
                <c:pt idx="2978">
                  <c:v>18.55916666666667</c:v>
                </c:pt>
                <c:pt idx="2979">
                  <c:v>18.55944444444444</c:v>
                </c:pt>
                <c:pt idx="2980">
                  <c:v>18.55972222222222</c:v>
                </c:pt>
                <c:pt idx="2981">
                  <c:v>18.56</c:v>
                </c:pt>
                <c:pt idx="2982">
                  <c:v>18.56027777777778</c:v>
                </c:pt>
                <c:pt idx="2983">
                  <c:v>18.56055555555556</c:v>
                </c:pt>
                <c:pt idx="2984">
                  <c:v>18.56083333333331</c:v>
                </c:pt>
                <c:pt idx="2985">
                  <c:v>18.56111111111111</c:v>
                </c:pt>
                <c:pt idx="2986">
                  <c:v>18.56138888888889</c:v>
                </c:pt>
                <c:pt idx="2987">
                  <c:v>18.56166666666667</c:v>
                </c:pt>
                <c:pt idx="2988">
                  <c:v>18.56194444444445</c:v>
                </c:pt>
                <c:pt idx="2989">
                  <c:v>18.5622222222222</c:v>
                </c:pt>
                <c:pt idx="2990">
                  <c:v>18.5625</c:v>
                </c:pt>
                <c:pt idx="2991">
                  <c:v>18.56277777777778</c:v>
                </c:pt>
                <c:pt idx="2992">
                  <c:v>18.56305555555556</c:v>
                </c:pt>
                <c:pt idx="2993">
                  <c:v>18.56333333333331</c:v>
                </c:pt>
                <c:pt idx="2994">
                  <c:v>18.56361111111111</c:v>
                </c:pt>
                <c:pt idx="2995">
                  <c:v>18.56388888888889</c:v>
                </c:pt>
                <c:pt idx="2996">
                  <c:v>18.56416666666667</c:v>
                </c:pt>
                <c:pt idx="2997">
                  <c:v>18.56444444444444</c:v>
                </c:pt>
                <c:pt idx="2998">
                  <c:v>18.56472222222222</c:v>
                </c:pt>
                <c:pt idx="2999">
                  <c:v>18.565</c:v>
                </c:pt>
                <c:pt idx="3000">
                  <c:v>18.56527777777778</c:v>
                </c:pt>
                <c:pt idx="3001">
                  <c:v>18.56555555555556</c:v>
                </c:pt>
                <c:pt idx="3002">
                  <c:v>18.56583333333331</c:v>
                </c:pt>
                <c:pt idx="3003">
                  <c:v>18.56611111111111</c:v>
                </c:pt>
                <c:pt idx="3004">
                  <c:v>18.56638888888889</c:v>
                </c:pt>
                <c:pt idx="3005">
                  <c:v>18.56666666666667</c:v>
                </c:pt>
                <c:pt idx="3006">
                  <c:v>18.56694444444445</c:v>
                </c:pt>
                <c:pt idx="3007">
                  <c:v>18.56722222222222</c:v>
                </c:pt>
                <c:pt idx="3008">
                  <c:v>18.5675</c:v>
                </c:pt>
                <c:pt idx="3009">
                  <c:v>18.56777777777778</c:v>
                </c:pt>
                <c:pt idx="3010">
                  <c:v>18.56805555555556</c:v>
                </c:pt>
                <c:pt idx="3011">
                  <c:v>18.56833333333331</c:v>
                </c:pt>
                <c:pt idx="3012">
                  <c:v>18.56861111111111</c:v>
                </c:pt>
                <c:pt idx="3013">
                  <c:v>18.56888888888889</c:v>
                </c:pt>
                <c:pt idx="3014">
                  <c:v>18.56916666666667</c:v>
                </c:pt>
                <c:pt idx="3015">
                  <c:v>18.56944444444444</c:v>
                </c:pt>
                <c:pt idx="3016">
                  <c:v>18.5697222222222</c:v>
                </c:pt>
                <c:pt idx="3017">
                  <c:v>18.57</c:v>
                </c:pt>
                <c:pt idx="3018">
                  <c:v>18.57027777777778</c:v>
                </c:pt>
                <c:pt idx="3019">
                  <c:v>18.57055555555555</c:v>
                </c:pt>
                <c:pt idx="3020">
                  <c:v>18.57083333333332</c:v>
                </c:pt>
                <c:pt idx="3021">
                  <c:v>18.57111111111111</c:v>
                </c:pt>
                <c:pt idx="3022">
                  <c:v>18.5713888888889</c:v>
                </c:pt>
                <c:pt idx="3023">
                  <c:v>18.57166666666667</c:v>
                </c:pt>
                <c:pt idx="3024">
                  <c:v>18.57194444444444</c:v>
                </c:pt>
                <c:pt idx="3025">
                  <c:v>18.57222222222222</c:v>
                </c:pt>
                <c:pt idx="3026">
                  <c:v>18.5725</c:v>
                </c:pt>
                <c:pt idx="3027">
                  <c:v>18.57277777777778</c:v>
                </c:pt>
                <c:pt idx="3028">
                  <c:v>18.57305555555556</c:v>
                </c:pt>
                <c:pt idx="3029">
                  <c:v>18.57333333333331</c:v>
                </c:pt>
                <c:pt idx="3030">
                  <c:v>18.57361111111111</c:v>
                </c:pt>
                <c:pt idx="3031">
                  <c:v>18.5738888888889</c:v>
                </c:pt>
                <c:pt idx="3032">
                  <c:v>18.57416666666667</c:v>
                </c:pt>
                <c:pt idx="3033">
                  <c:v>18.57444444444445</c:v>
                </c:pt>
                <c:pt idx="3034">
                  <c:v>18.57472222222222</c:v>
                </c:pt>
                <c:pt idx="3035">
                  <c:v>18.575</c:v>
                </c:pt>
                <c:pt idx="3036">
                  <c:v>18.57527777777778</c:v>
                </c:pt>
                <c:pt idx="3037">
                  <c:v>18.57555555555556</c:v>
                </c:pt>
                <c:pt idx="3038">
                  <c:v>18.57583333333331</c:v>
                </c:pt>
                <c:pt idx="3039">
                  <c:v>18.57611111111111</c:v>
                </c:pt>
                <c:pt idx="3040">
                  <c:v>18.57638888888889</c:v>
                </c:pt>
                <c:pt idx="3041">
                  <c:v>18.57666666666667</c:v>
                </c:pt>
                <c:pt idx="3042">
                  <c:v>18.57694444444444</c:v>
                </c:pt>
                <c:pt idx="3043">
                  <c:v>18.57722222222222</c:v>
                </c:pt>
                <c:pt idx="3044">
                  <c:v>18.5775</c:v>
                </c:pt>
                <c:pt idx="3045">
                  <c:v>18.57777777777778</c:v>
                </c:pt>
                <c:pt idx="3046">
                  <c:v>18.57805555555555</c:v>
                </c:pt>
                <c:pt idx="3047">
                  <c:v>18.57833333333331</c:v>
                </c:pt>
                <c:pt idx="3048">
                  <c:v>18.57861111111111</c:v>
                </c:pt>
                <c:pt idx="3049">
                  <c:v>18.5788888888889</c:v>
                </c:pt>
                <c:pt idx="3050">
                  <c:v>18.57916666666667</c:v>
                </c:pt>
                <c:pt idx="3051">
                  <c:v>18.57944444444444</c:v>
                </c:pt>
                <c:pt idx="3052">
                  <c:v>18.57972222222222</c:v>
                </c:pt>
                <c:pt idx="3053">
                  <c:v>18.58</c:v>
                </c:pt>
                <c:pt idx="3054">
                  <c:v>18.58027777777778</c:v>
                </c:pt>
                <c:pt idx="3055">
                  <c:v>18.58055555555556</c:v>
                </c:pt>
                <c:pt idx="3056">
                  <c:v>18.58083333333331</c:v>
                </c:pt>
                <c:pt idx="3057">
                  <c:v>18.58111111111111</c:v>
                </c:pt>
                <c:pt idx="3058">
                  <c:v>18.58138888888889</c:v>
                </c:pt>
                <c:pt idx="3059">
                  <c:v>18.58166666666667</c:v>
                </c:pt>
                <c:pt idx="3060">
                  <c:v>18.58194444444445</c:v>
                </c:pt>
                <c:pt idx="3061">
                  <c:v>18.5822222222222</c:v>
                </c:pt>
                <c:pt idx="3062">
                  <c:v>18.5825</c:v>
                </c:pt>
                <c:pt idx="3063">
                  <c:v>18.58277777777776</c:v>
                </c:pt>
                <c:pt idx="3064">
                  <c:v>18.58305555555556</c:v>
                </c:pt>
                <c:pt idx="3065">
                  <c:v>18.58333333333331</c:v>
                </c:pt>
                <c:pt idx="3066">
                  <c:v>18.58361111111111</c:v>
                </c:pt>
                <c:pt idx="3067">
                  <c:v>18.58388888888889</c:v>
                </c:pt>
                <c:pt idx="3068">
                  <c:v>18.58416666666666</c:v>
                </c:pt>
                <c:pt idx="3069">
                  <c:v>18.58444444444444</c:v>
                </c:pt>
                <c:pt idx="3070">
                  <c:v>18.58472222222222</c:v>
                </c:pt>
                <c:pt idx="3071">
                  <c:v>18.585</c:v>
                </c:pt>
                <c:pt idx="3072">
                  <c:v>18.58527777777778</c:v>
                </c:pt>
                <c:pt idx="3073">
                  <c:v>18.58555555555555</c:v>
                </c:pt>
                <c:pt idx="3074">
                  <c:v>18.58583333333331</c:v>
                </c:pt>
                <c:pt idx="3075">
                  <c:v>18.58611111111111</c:v>
                </c:pt>
                <c:pt idx="3076">
                  <c:v>18.58638888888889</c:v>
                </c:pt>
                <c:pt idx="3077">
                  <c:v>18.58666666666667</c:v>
                </c:pt>
                <c:pt idx="3078">
                  <c:v>18.58694444444444</c:v>
                </c:pt>
                <c:pt idx="3079">
                  <c:v>18.58722222222222</c:v>
                </c:pt>
                <c:pt idx="3080">
                  <c:v>18.5875</c:v>
                </c:pt>
                <c:pt idx="3081">
                  <c:v>18.58777777777778</c:v>
                </c:pt>
                <c:pt idx="3082">
                  <c:v>18.58805555555556</c:v>
                </c:pt>
                <c:pt idx="3083">
                  <c:v>18.58833333333331</c:v>
                </c:pt>
                <c:pt idx="3084">
                  <c:v>18.58861111111111</c:v>
                </c:pt>
                <c:pt idx="3085">
                  <c:v>18.58888888888889</c:v>
                </c:pt>
                <c:pt idx="3086">
                  <c:v>18.58916666666666</c:v>
                </c:pt>
                <c:pt idx="3087">
                  <c:v>18.58944444444444</c:v>
                </c:pt>
                <c:pt idx="3088">
                  <c:v>18.5897222222222</c:v>
                </c:pt>
                <c:pt idx="3089">
                  <c:v>18.59</c:v>
                </c:pt>
                <c:pt idx="3090">
                  <c:v>18.59027777777777</c:v>
                </c:pt>
                <c:pt idx="3091">
                  <c:v>18.59055555555555</c:v>
                </c:pt>
                <c:pt idx="3092">
                  <c:v>18.59083333333331</c:v>
                </c:pt>
                <c:pt idx="3093">
                  <c:v>18.59111111111111</c:v>
                </c:pt>
                <c:pt idx="3094">
                  <c:v>18.59138888888889</c:v>
                </c:pt>
                <c:pt idx="3095">
                  <c:v>18.59166666666666</c:v>
                </c:pt>
                <c:pt idx="3096">
                  <c:v>18.59194444444444</c:v>
                </c:pt>
                <c:pt idx="3097">
                  <c:v>18.59222222222222</c:v>
                </c:pt>
                <c:pt idx="3098">
                  <c:v>18.5925</c:v>
                </c:pt>
                <c:pt idx="3099">
                  <c:v>18.59277777777778</c:v>
                </c:pt>
                <c:pt idx="3100">
                  <c:v>18.59305555555555</c:v>
                </c:pt>
                <c:pt idx="3101">
                  <c:v>18.59333333333331</c:v>
                </c:pt>
                <c:pt idx="3102">
                  <c:v>18.59361111111111</c:v>
                </c:pt>
                <c:pt idx="3103">
                  <c:v>18.5938888888889</c:v>
                </c:pt>
                <c:pt idx="3104">
                  <c:v>18.59416666666667</c:v>
                </c:pt>
                <c:pt idx="3105">
                  <c:v>18.59444444444444</c:v>
                </c:pt>
                <c:pt idx="3106">
                  <c:v>18.59472222222222</c:v>
                </c:pt>
                <c:pt idx="3107">
                  <c:v>18.595</c:v>
                </c:pt>
                <c:pt idx="3108">
                  <c:v>18.59527777777778</c:v>
                </c:pt>
                <c:pt idx="3109">
                  <c:v>18.59555555555555</c:v>
                </c:pt>
                <c:pt idx="3110">
                  <c:v>18.59583333333331</c:v>
                </c:pt>
                <c:pt idx="3111">
                  <c:v>18.59611111111111</c:v>
                </c:pt>
                <c:pt idx="3112">
                  <c:v>18.59638888888889</c:v>
                </c:pt>
                <c:pt idx="3113">
                  <c:v>18.59666666666666</c:v>
                </c:pt>
                <c:pt idx="3114">
                  <c:v>18.59694444444444</c:v>
                </c:pt>
                <c:pt idx="3115">
                  <c:v>18.59722222222222</c:v>
                </c:pt>
                <c:pt idx="3116">
                  <c:v>18.5975</c:v>
                </c:pt>
                <c:pt idx="3117">
                  <c:v>18.59777777777778</c:v>
                </c:pt>
                <c:pt idx="3118">
                  <c:v>18.59805555555555</c:v>
                </c:pt>
                <c:pt idx="3119">
                  <c:v>18.59833333333331</c:v>
                </c:pt>
                <c:pt idx="3120">
                  <c:v>18.59861111111111</c:v>
                </c:pt>
                <c:pt idx="3121">
                  <c:v>18.5988888888889</c:v>
                </c:pt>
                <c:pt idx="3122">
                  <c:v>18.59916666666667</c:v>
                </c:pt>
                <c:pt idx="3123">
                  <c:v>18.59944444444444</c:v>
                </c:pt>
                <c:pt idx="3124">
                  <c:v>18.59972222222222</c:v>
                </c:pt>
                <c:pt idx="3125">
                  <c:v>18.6</c:v>
                </c:pt>
                <c:pt idx="3126">
                  <c:v>18.60027777777778</c:v>
                </c:pt>
                <c:pt idx="3127">
                  <c:v>18.60055555555556</c:v>
                </c:pt>
                <c:pt idx="3128">
                  <c:v>18.60083333333332</c:v>
                </c:pt>
                <c:pt idx="3129">
                  <c:v>18.60111111111111</c:v>
                </c:pt>
                <c:pt idx="3130">
                  <c:v>18.6013888888889</c:v>
                </c:pt>
                <c:pt idx="3131">
                  <c:v>18.60166666666667</c:v>
                </c:pt>
                <c:pt idx="3132">
                  <c:v>18.60194444444444</c:v>
                </c:pt>
                <c:pt idx="3133">
                  <c:v>18.60222222222222</c:v>
                </c:pt>
                <c:pt idx="3134">
                  <c:v>18.6025</c:v>
                </c:pt>
                <c:pt idx="3135">
                  <c:v>18.60277777777778</c:v>
                </c:pt>
                <c:pt idx="3136">
                  <c:v>18.60305555555556</c:v>
                </c:pt>
                <c:pt idx="3137">
                  <c:v>18.60333333333332</c:v>
                </c:pt>
                <c:pt idx="3138">
                  <c:v>18.60361111111111</c:v>
                </c:pt>
                <c:pt idx="3139">
                  <c:v>18.6038888888889</c:v>
                </c:pt>
                <c:pt idx="3140">
                  <c:v>18.60416666666667</c:v>
                </c:pt>
                <c:pt idx="3141">
                  <c:v>18.60444444444445</c:v>
                </c:pt>
                <c:pt idx="3142">
                  <c:v>18.60472222222223</c:v>
                </c:pt>
                <c:pt idx="3143">
                  <c:v>18.605</c:v>
                </c:pt>
                <c:pt idx="3144">
                  <c:v>18.60527777777778</c:v>
                </c:pt>
                <c:pt idx="3145">
                  <c:v>18.60555555555556</c:v>
                </c:pt>
                <c:pt idx="3146">
                  <c:v>18.60583333333332</c:v>
                </c:pt>
                <c:pt idx="3147">
                  <c:v>18.60611111111111</c:v>
                </c:pt>
                <c:pt idx="3148">
                  <c:v>18.6063888888889</c:v>
                </c:pt>
                <c:pt idx="3149">
                  <c:v>18.60666666666667</c:v>
                </c:pt>
                <c:pt idx="3150">
                  <c:v>18.60694444444444</c:v>
                </c:pt>
                <c:pt idx="3151">
                  <c:v>18.60722222222222</c:v>
                </c:pt>
                <c:pt idx="3152">
                  <c:v>18.6075</c:v>
                </c:pt>
                <c:pt idx="3153">
                  <c:v>18.60777777777778</c:v>
                </c:pt>
                <c:pt idx="3154">
                  <c:v>18.60805555555556</c:v>
                </c:pt>
                <c:pt idx="3155">
                  <c:v>18.60833333333331</c:v>
                </c:pt>
                <c:pt idx="3156">
                  <c:v>18.60861111111111</c:v>
                </c:pt>
                <c:pt idx="3157">
                  <c:v>18.6088888888889</c:v>
                </c:pt>
                <c:pt idx="3158">
                  <c:v>18.60916666666667</c:v>
                </c:pt>
                <c:pt idx="3159">
                  <c:v>18.60944444444445</c:v>
                </c:pt>
                <c:pt idx="3160">
                  <c:v>18.60972222222222</c:v>
                </c:pt>
                <c:pt idx="3161">
                  <c:v>18.61</c:v>
                </c:pt>
                <c:pt idx="3162">
                  <c:v>18.61027777777778</c:v>
                </c:pt>
                <c:pt idx="3163">
                  <c:v>18.61055555555556</c:v>
                </c:pt>
                <c:pt idx="3164">
                  <c:v>18.61083333333334</c:v>
                </c:pt>
                <c:pt idx="3165">
                  <c:v>18.61111111111111</c:v>
                </c:pt>
                <c:pt idx="3166">
                  <c:v>18.6113888888889</c:v>
                </c:pt>
                <c:pt idx="3167">
                  <c:v>18.61166666666667</c:v>
                </c:pt>
                <c:pt idx="3168">
                  <c:v>18.61194444444444</c:v>
                </c:pt>
                <c:pt idx="3169">
                  <c:v>18.61222222222222</c:v>
                </c:pt>
                <c:pt idx="3170">
                  <c:v>18.6125</c:v>
                </c:pt>
                <c:pt idx="3171">
                  <c:v>18.61277777777778</c:v>
                </c:pt>
                <c:pt idx="3172">
                  <c:v>18.61305555555556</c:v>
                </c:pt>
                <c:pt idx="3173">
                  <c:v>18.61333333333332</c:v>
                </c:pt>
                <c:pt idx="3174">
                  <c:v>18.61361111111111</c:v>
                </c:pt>
                <c:pt idx="3175">
                  <c:v>18.6138888888889</c:v>
                </c:pt>
                <c:pt idx="3176">
                  <c:v>18.61416666666667</c:v>
                </c:pt>
                <c:pt idx="3177">
                  <c:v>18.61444444444444</c:v>
                </c:pt>
                <c:pt idx="3178">
                  <c:v>18.61472222222222</c:v>
                </c:pt>
                <c:pt idx="3179">
                  <c:v>18.615</c:v>
                </c:pt>
                <c:pt idx="3180">
                  <c:v>18.61527777777778</c:v>
                </c:pt>
                <c:pt idx="3181">
                  <c:v>18.61555555555556</c:v>
                </c:pt>
                <c:pt idx="3182">
                  <c:v>18.61583333333332</c:v>
                </c:pt>
                <c:pt idx="3183">
                  <c:v>18.61611111111111</c:v>
                </c:pt>
                <c:pt idx="3184">
                  <c:v>18.6163888888889</c:v>
                </c:pt>
                <c:pt idx="3185">
                  <c:v>18.61666666666667</c:v>
                </c:pt>
                <c:pt idx="3186">
                  <c:v>18.61694444444444</c:v>
                </c:pt>
                <c:pt idx="3187">
                  <c:v>18.61722222222222</c:v>
                </c:pt>
                <c:pt idx="3188">
                  <c:v>18.6175</c:v>
                </c:pt>
                <c:pt idx="3189">
                  <c:v>18.61777777777778</c:v>
                </c:pt>
                <c:pt idx="3190">
                  <c:v>18.61805555555556</c:v>
                </c:pt>
                <c:pt idx="3191">
                  <c:v>18.61833333333331</c:v>
                </c:pt>
                <c:pt idx="3192">
                  <c:v>18.61861111111111</c:v>
                </c:pt>
                <c:pt idx="3193">
                  <c:v>18.6188888888889</c:v>
                </c:pt>
                <c:pt idx="3194">
                  <c:v>18.61916666666667</c:v>
                </c:pt>
                <c:pt idx="3195">
                  <c:v>18.61944444444444</c:v>
                </c:pt>
                <c:pt idx="3196">
                  <c:v>18.61972222222222</c:v>
                </c:pt>
                <c:pt idx="3197">
                  <c:v>18.62</c:v>
                </c:pt>
                <c:pt idx="3198">
                  <c:v>18.62027777777778</c:v>
                </c:pt>
                <c:pt idx="3199">
                  <c:v>18.62055555555555</c:v>
                </c:pt>
                <c:pt idx="3200">
                  <c:v>18.62083333333332</c:v>
                </c:pt>
                <c:pt idx="3201">
                  <c:v>18.62111111111111</c:v>
                </c:pt>
                <c:pt idx="3202">
                  <c:v>18.6213888888889</c:v>
                </c:pt>
                <c:pt idx="3203">
                  <c:v>18.62166666666667</c:v>
                </c:pt>
                <c:pt idx="3204">
                  <c:v>18.62194444444444</c:v>
                </c:pt>
                <c:pt idx="3205">
                  <c:v>18.62222222222222</c:v>
                </c:pt>
                <c:pt idx="3206">
                  <c:v>18.6225</c:v>
                </c:pt>
                <c:pt idx="3207">
                  <c:v>18.62277777777778</c:v>
                </c:pt>
                <c:pt idx="3208">
                  <c:v>18.62305555555556</c:v>
                </c:pt>
                <c:pt idx="3209">
                  <c:v>18.62333333333331</c:v>
                </c:pt>
                <c:pt idx="3210">
                  <c:v>18.62361111111111</c:v>
                </c:pt>
                <c:pt idx="3211">
                  <c:v>18.6238888888889</c:v>
                </c:pt>
                <c:pt idx="3212">
                  <c:v>18.62416666666667</c:v>
                </c:pt>
                <c:pt idx="3213">
                  <c:v>18.62444444444445</c:v>
                </c:pt>
                <c:pt idx="3214">
                  <c:v>18.62472222222222</c:v>
                </c:pt>
                <c:pt idx="3215">
                  <c:v>18.625</c:v>
                </c:pt>
                <c:pt idx="3216">
                  <c:v>18.62527777777778</c:v>
                </c:pt>
                <c:pt idx="3217">
                  <c:v>18.62555555555556</c:v>
                </c:pt>
                <c:pt idx="3218">
                  <c:v>18.62583333333331</c:v>
                </c:pt>
                <c:pt idx="3219">
                  <c:v>18.62611111111111</c:v>
                </c:pt>
                <c:pt idx="3220">
                  <c:v>18.62638888888889</c:v>
                </c:pt>
                <c:pt idx="3221">
                  <c:v>18.62666666666667</c:v>
                </c:pt>
                <c:pt idx="3222">
                  <c:v>18.62694444444444</c:v>
                </c:pt>
                <c:pt idx="3223">
                  <c:v>18.62722222222222</c:v>
                </c:pt>
                <c:pt idx="3224">
                  <c:v>18.6275</c:v>
                </c:pt>
                <c:pt idx="3225">
                  <c:v>18.62777777777778</c:v>
                </c:pt>
                <c:pt idx="3226">
                  <c:v>18.62805555555556</c:v>
                </c:pt>
                <c:pt idx="3227">
                  <c:v>18.62833333333331</c:v>
                </c:pt>
                <c:pt idx="3228">
                  <c:v>18.62861111111111</c:v>
                </c:pt>
                <c:pt idx="3229">
                  <c:v>18.6288888888889</c:v>
                </c:pt>
                <c:pt idx="3230">
                  <c:v>18.62916666666667</c:v>
                </c:pt>
                <c:pt idx="3231">
                  <c:v>18.62944444444445</c:v>
                </c:pt>
                <c:pt idx="3232">
                  <c:v>18.62972222222222</c:v>
                </c:pt>
                <c:pt idx="3233">
                  <c:v>18.63</c:v>
                </c:pt>
                <c:pt idx="3234">
                  <c:v>18.63027777777778</c:v>
                </c:pt>
                <c:pt idx="3235">
                  <c:v>18.63055555555556</c:v>
                </c:pt>
                <c:pt idx="3236">
                  <c:v>18.63083333333334</c:v>
                </c:pt>
                <c:pt idx="3237">
                  <c:v>18.63111111111111</c:v>
                </c:pt>
                <c:pt idx="3238">
                  <c:v>18.6313888888889</c:v>
                </c:pt>
                <c:pt idx="3239">
                  <c:v>18.63166666666667</c:v>
                </c:pt>
                <c:pt idx="3240">
                  <c:v>18.63194444444444</c:v>
                </c:pt>
                <c:pt idx="3241">
                  <c:v>18.63222222222222</c:v>
                </c:pt>
                <c:pt idx="3242">
                  <c:v>18.6325</c:v>
                </c:pt>
                <c:pt idx="3243">
                  <c:v>18.63277777777778</c:v>
                </c:pt>
                <c:pt idx="3244">
                  <c:v>18.63305555555556</c:v>
                </c:pt>
                <c:pt idx="3245">
                  <c:v>18.63333333333332</c:v>
                </c:pt>
                <c:pt idx="3246">
                  <c:v>18.63361111111111</c:v>
                </c:pt>
                <c:pt idx="3247">
                  <c:v>18.63388888888888</c:v>
                </c:pt>
                <c:pt idx="3248">
                  <c:v>18.63416666666666</c:v>
                </c:pt>
                <c:pt idx="3249">
                  <c:v>18.63444444444444</c:v>
                </c:pt>
                <c:pt idx="3250">
                  <c:v>18.63472222222222</c:v>
                </c:pt>
                <c:pt idx="3251">
                  <c:v>18.635</c:v>
                </c:pt>
                <c:pt idx="3252">
                  <c:v>18.63527777777778</c:v>
                </c:pt>
                <c:pt idx="3253">
                  <c:v>18.63555555555556</c:v>
                </c:pt>
                <c:pt idx="3254">
                  <c:v>18.63583333333332</c:v>
                </c:pt>
                <c:pt idx="3255">
                  <c:v>18.63611111111111</c:v>
                </c:pt>
                <c:pt idx="3256">
                  <c:v>18.6363888888889</c:v>
                </c:pt>
                <c:pt idx="3257">
                  <c:v>18.63666666666667</c:v>
                </c:pt>
                <c:pt idx="3258">
                  <c:v>18.63694444444444</c:v>
                </c:pt>
                <c:pt idx="3259">
                  <c:v>18.63722222222222</c:v>
                </c:pt>
                <c:pt idx="3260">
                  <c:v>18.6375</c:v>
                </c:pt>
                <c:pt idx="3261">
                  <c:v>18.63777777777778</c:v>
                </c:pt>
                <c:pt idx="3262">
                  <c:v>18.63805555555556</c:v>
                </c:pt>
                <c:pt idx="3263">
                  <c:v>18.63833333333331</c:v>
                </c:pt>
                <c:pt idx="3264">
                  <c:v>18.63861111111111</c:v>
                </c:pt>
                <c:pt idx="3265">
                  <c:v>18.6388888888889</c:v>
                </c:pt>
                <c:pt idx="3266">
                  <c:v>18.63916666666666</c:v>
                </c:pt>
                <c:pt idx="3267">
                  <c:v>18.63944444444444</c:v>
                </c:pt>
                <c:pt idx="3268">
                  <c:v>18.63972222222222</c:v>
                </c:pt>
                <c:pt idx="3269">
                  <c:v>18.64</c:v>
                </c:pt>
                <c:pt idx="3270">
                  <c:v>18.64027777777778</c:v>
                </c:pt>
                <c:pt idx="3271">
                  <c:v>18.64055555555555</c:v>
                </c:pt>
                <c:pt idx="3272">
                  <c:v>18.64083333333332</c:v>
                </c:pt>
                <c:pt idx="3273">
                  <c:v>18.64111111111111</c:v>
                </c:pt>
                <c:pt idx="3274">
                  <c:v>18.6413888888889</c:v>
                </c:pt>
                <c:pt idx="3275">
                  <c:v>18.64166666666667</c:v>
                </c:pt>
                <c:pt idx="3276">
                  <c:v>18.64194444444444</c:v>
                </c:pt>
                <c:pt idx="3277">
                  <c:v>18.64222222222222</c:v>
                </c:pt>
                <c:pt idx="3278">
                  <c:v>18.6425</c:v>
                </c:pt>
                <c:pt idx="3279">
                  <c:v>18.64277777777778</c:v>
                </c:pt>
                <c:pt idx="3280">
                  <c:v>18.64305555555556</c:v>
                </c:pt>
                <c:pt idx="3281">
                  <c:v>18.64333333333331</c:v>
                </c:pt>
                <c:pt idx="3282">
                  <c:v>18.64361111111111</c:v>
                </c:pt>
                <c:pt idx="3283">
                  <c:v>18.6438888888889</c:v>
                </c:pt>
                <c:pt idx="3284">
                  <c:v>18.64416666666667</c:v>
                </c:pt>
                <c:pt idx="3285">
                  <c:v>18.64444444444445</c:v>
                </c:pt>
                <c:pt idx="3286">
                  <c:v>18.64472222222222</c:v>
                </c:pt>
                <c:pt idx="3287">
                  <c:v>18.645</c:v>
                </c:pt>
                <c:pt idx="3288">
                  <c:v>18.64527777777778</c:v>
                </c:pt>
                <c:pt idx="3289">
                  <c:v>18.64555555555555</c:v>
                </c:pt>
                <c:pt idx="3290">
                  <c:v>18.64583333333331</c:v>
                </c:pt>
                <c:pt idx="3291">
                  <c:v>18.64611111111111</c:v>
                </c:pt>
                <c:pt idx="3292">
                  <c:v>18.64638888888889</c:v>
                </c:pt>
                <c:pt idx="3293">
                  <c:v>18.64666666666666</c:v>
                </c:pt>
                <c:pt idx="3294">
                  <c:v>18.64694444444444</c:v>
                </c:pt>
                <c:pt idx="3295">
                  <c:v>18.64722222222222</c:v>
                </c:pt>
                <c:pt idx="3296">
                  <c:v>18.6475</c:v>
                </c:pt>
                <c:pt idx="3297">
                  <c:v>18.64777777777778</c:v>
                </c:pt>
                <c:pt idx="3298">
                  <c:v>18.64805555555555</c:v>
                </c:pt>
                <c:pt idx="3299">
                  <c:v>18.64833333333331</c:v>
                </c:pt>
                <c:pt idx="3300">
                  <c:v>18.64861111111111</c:v>
                </c:pt>
                <c:pt idx="3301">
                  <c:v>18.6488888888889</c:v>
                </c:pt>
                <c:pt idx="3302">
                  <c:v>18.64916666666667</c:v>
                </c:pt>
                <c:pt idx="3303">
                  <c:v>18.64944444444444</c:v>
                </c:pt>
                <c:pt idx="3304">
                  <c:v>18.64972222222222</c:v>
                </c:pt>
                <c:pt idx="3305">
                  <c:v>18.65</c:v>
                </c:pt>
                <c:pt idx="3306">
                  <c:v>18.65027777777778</c:v>
                </c:pt>
                <c:pt idx="3307">
                  <c:v>18.65055555555555</c:v>
                </c:pt>
                <c:pt idx="3308">
                  <c:v>18.65083333333332</c:v>
                </c:pt>
                <c:pt idx="3309">
                  <c:v>18.65111111111111</c:v>
                </c:pt>
                <c:pt idx="3310">
                  <c:v>18.6513888888889</c:v>
                </c:pt>
                <c:pt idx="3311">
                  <c:v>18.65166666666666</c:v>
                </c:pt>
                <c:pt idx="3312">
                  <c:v>18.65194444444444</c:v>
                </c:pt>
                <c:pt idx="3313">
                  <c:v>18.65222222222222</c:v>
                </c:pt>
                <c:pt idx="3314">
                  <c:v>18.6525</c:v>
                </c:pt>
                <c:pt idx="3315">
                  <c:v>18.65277777777777</c:v>
                </c:pt>
                <c:pt idx="3316">
                  <c:v>18.65305555555555</c:v>
                </c:pt>
                <c:pt idx="3317">
                  <c:v>18.65333333333331</c:v>
                </c:pt>
                <c:pt idx="3318">
                  <c:v>18.65361111111111</c:v>
                </c:pt>
                <c:pt idx="3319">
                  <c:v>18.65388888888888</c:v>
                </c:pt>
                <c:pt idx="3320">
                  <c:v>18.65416666666666</c:v>
                </c:pt>
                <c:pt idx="3321">
                  <c:v>18.65444444444444</c:v>
                </c:pt>
                <c:pt idx="3322">
                  <c:v>18.65472222222222</c:v>
                </c:pt>
                <c:pt idx="3323">
                  <c:v>18.655</c:v>
                </c:pt>
                <c:pt idx="3324">
                  <c:v>18.65527777777778</c:v>
                </c:pt>
                <c:pt idx="3325">
                  <c:v>18.65555555555555</c:v>
                </c:pt>
                <c:pt idx="3326">
                  <c:v>18.65583333333332</c:v>
                </c:pt>
                <c:pt idx="3327">
                  <c:v>18.65611111111111</c:v>
                </c:pt>
                <c:pt idx="3328">
                  <c:v>18.6563888888889</c:v>
                </c:pt>
                <c:pt idx="3329">
                  <c:v>18.65666666666667</c:v>
                </c:pt>
                <c:pt idx="3330">
                  <c:v>18.65694444444444</c:v>
                </c:pt>
                <c:pt idx="3331">
                  <c:v>18.65722222222222</c:v>
                </c:pt>
                <c:pt idx="3332">
                  <c:v>18.6575</c:v>
                </c:pt>
                <c:pt idx="3333">
                  <c:v>18.65777777777778</c:v>
                </c:pt>
                <c:pt idx="3334">
                  <c:v>18.65805555555555</c:v>
                </c:pt>
                <c:pt idx="3335">
                  <c:v>18.65833333333331</c:v>
                </c:pt>
                <c:pt idx="3336">
                  <c:v>18.65861111111111</c:v>
                </c:pt>
                <c:pt idx="3337">
                  <c:v>18.6588888888889</c:v>
                </c:pt>
                <c:pt idx="3338">
                  <c:v>18.65916666666666</c:v>
                </c:pt>
                <c:pt idx="3339">
                  <c:v>18.65944444444444</c:v>
                </c:pt>
                <c:pt idx="3340">
                  <c:v>18.65972222222222</c:v>
                </c:pt>
                <c:pt idx="3341">
                  <c:v>18.66</c:v>
                </c:pt>
                <c:pt idx="3342">
                  <c:v>18.66027777777778</c:v>
                </c:pt>
                <c:pt idx="3343">
                  <c:v>18.66055555555555</c:v>
                </c:pt>
                <c:pt idx="3344">
                  <c:v>18.66083333333331</c:v>
                </c:pt>
                <c:pt idx="3345">
                  <c:v>18.66111111111111</c:v>
                </c:pt>
                <c:pt idx="3346">
                  <c:v>18.6613888888889</c:v>
                </c:pt>
                <c:pt idx="3347">
                  <c:v>18.66166666666667</c:v>
                </c:pt>
                <c:pt idx="3348">
                  <c:v>18.66194444444444</c:v>
                </c:pt>
                <c:pt idx="3349">
                  <c:v>18.66222222222222</c:v>
                </c:pt>
                <c:pt idx="3350">
                  <c:v>18.6625</c:v>
                </c:pt>
                <c:pt idx="3351">
                  <c:v>18.66277777777778</c:v>
                </c:pt>
                <c:pt idx="3352">
                  <c:v>18.66305555555556</c:v>
                </c:pt>
                <c:pt idx="3353">
                  <c:v>18.66333333333331</c:v>
                </c:pt>
                <c:pt idx="3354">
                  <c:v>18.66361111111111</c:v>
                </c:pt>
                <c:pt idx="3355">
                  <c:v>18.6638888888889</c:v>
                </c:pt>
                <c:pt idx="3356">
                  <c:v>18.66416666666667</c:v>
                </c:pt>
                <c:pt idx="3357">
                  <c:v>18.66444444444444</c:v>
                </c:pt>
                <c:pt idx="3358">
                  <c:v>18.66472222222222</c:v>
                </c:pt>
                <c:pt idx="3359">
                  <c:v>18.665</c:v>
                </c:pt>
                <c:pt idx="3360">
                  <c:v>18.66527777777778</c:v>
                </c:pt>
                <c:pt idx="3361">
                  <c:v>18.66555555555555</c:v>
                </c:pt>
                <c:pt idx="3362">
                  <c:v>18.66583333333331</c:v>
                </c:pt>
                <c:pt idx="3363">
                  <c:v>18.66611111111111</c:v>
                </c:pt>
                <c:pt idx="3364">
                  <c:v>18.66638888888889</c:v>
                </c:pt>
                <c:pt idx="3365">
                  <c:v>18.66666666666667</c:v>
                </c:pt>
                <c:pt idx="3366">
                  <c:v>18.66694444444445</c:v>
                </c:pt>
                <c:pt idx="3367">
                  <c:v>18.66722222222222</c:v>
                </c:pt>
                <c:pt idx="3368">
                  <c:v>18.6675</c:v>
                </c:pt>
                <c:pt idx="3369">
                  <c:v>18.66777777777778</c:v>
                </c:pt>
                <c:pt idx="3370">
                  <c:v>18.66805555555556</c:v>
                </c:pt>
                <c:pt idx="3371">
                  <c:v>18.66833333333331</c:v>
                </c:pt>
                <c:pt idx="3372">
                  <c:v>18.66861111111111</c:v>
                </c:pt>
                <c:pt idx="3373">
                  <c:v>18.6688888888889</c:v>
                </c:pt>
                <c:pt idx="3374">
                  <c:v>18.66916666666667</c:v>
                </c:pt>
                <c:pt idx="3375">
                  <c:v>18.66944444444444</c:v>
                </c:pt>
                <c:pt idx="3376">
                  <c:v>18.66972222222222</c:v>
                </c:pt>
                <c:pt idx="3377">
                  <c:v>18.67</c:v>
                </c:pt>
                <c:pt idx="3378">
                  <c:v>18.67027777777778</c:v>
                </c:pt>
                <c:pt idx="3379">
                  <c:v>18.67055555555556</c:v>
                </c:pt>
                <c:pt idx="3380">
                  <c:v>18.67083333333332</c:v>
                </c:pt>
                <c:pt idx="3381">
                  <c:v>18.67111111111111</c:v>
                </c:pt>
                <c:pt idx="3382">
                  <c:v>18.6713888888889</c:v>
                </c:pt>
                <c:pt idx="3383">
                  <c:v>18.67166666666667</c:v>
                </c:pt>
                <c:pt idx="3384">
                  <c:v>18.67194444444444</c:v>
                </c:pt>
                <c:pt idx="3385">
                  <c:v>18.67222222222222</c:v>
                </c:pt>
                <c:pt idx="3386">
                  <c:v>18.6725</c:v>
                </c:pt>
                <c:pt idx="3387">
                  <c:v>18.67277777777778</c:v>
                </c:pt>
                <c:pt idx="3388">
                  <c:v>18.67305555555556</c:v>
                </c:pt>
                <c:pt idx="3389">
                  <c:v>18.67333333333332</c:v>
                </c:pt>
                <c:pt idx="3390">
                  <c:v>18.67361111111111</c:v>
                </c:pt>
                <c:pt idx="3391">
                  <c:v>18.6738888888889</c:v>
                </c:pt>
                <c:pt idx="3392">
                  <c:v>18.67416666666667</c:v>
                </c:pt>
                <c:pt idx="3393">
                  <c:v>18.67444444444445</c:v>
                </c:pt>
                <c:pt idx="3394">
                  <c:v>18.67472222222222</c:v>
                </c:pt>
                <c:pt idx="3395">
                  <c:v>18.675</c:v>
                </c:pt>
                <c:pt idx="3396">
                  <c:v>18.67527777777778</c:v>
                </c:pt>
                <c:pt idx="3397">
                  <c:v>18.67555555555556</c:v>
                </c:pt>
                <c:pt idx="3398">
                  <c:v>18.67583333333332</c:v>
                </c:pt>
                <c:pt idx="3399">
                  <c:v>18.67611111111111</c:v>
                </c:pt>
                <c:pt idx="3400">
                  <c:v>18.6763888888889</c:v>
                </c:pt>
                <c:pt idx="3401">
                  <c:v>18.67666666666667</c:v>
                </c:pt>
                <c:pt idx="3402">
                  <c:v>18.67694444444444</c:v>
                </c:pt>
                <c:pt idx="3403">
                  <c:v>18.67722222222222</c:v>
                </c:pt>
                <c:pt idx="3404">
                  <c:v>18.6775</c:v>
                </c:pt>
                <c:pt idx="3405">
                  <c:v>18.67777777777778</c:v>
                </c:pt>
                <c:pt idx="3406">
                  <c:v>18.67805555555556</c:v>
                </c:pt>
                <c:pt idx="3407">
                  <c:v>18.67833333333331</c:v>
                </c:pt>
                <c:pt idx="3408">
                  <c:v>18.67861111111111</c:v>
                </c:pt>
                <c:pt idx="3409">
                  <c:v>18.6788888888889</c:v>
                </c:pt>
                <c:pt idx="3410">
                  <c:v>18.67916666666667</c:v>
                </c:pt>
                <c:pt idx="3411">
                  <c:v>18.67944444444445</c:v>
                </c:pt>
                <c:pt idx="3412">
                  <c:v>18.67972222222222</c:v>
                </c:pt>
                <c:pt idx="3413">
                  <c:v>18.68</c:v>
                </c:pt>
                <c:pt idx="3414">
                  <c:v>18.68027777777778</c:v>
                </c:pt>
                <c:pt idx="3415">
                  <c:v>18.68055555555556</c:v>
                </c:pt>
                <c:pt idx="3416">
                  <c:v>18.68083333333332</c:v>
                </c:pt>
                <c:pt idx="3417">
                  <c:v>18.68111111111111</c:v>
                </c:pt>
                <c:pt idx="3418">
                  <c:v>18.68138888888889</c:v>
                </c:pt>
                <c:pt idx="3419">
                  <c:v>18.68166666666667</c:v>
                </c:pt>
                <c:pt idx="3420">
                  <c:v>18.68194444444445</c:v>
                </c:pt>
                <c:pt idx="3421">
                  <c:v>18.68222222222222</c:v>
                </c:pt>
                <c:pt idx="3422">
                  <c:v>18.6825</c:v>
                </c:pt>
                <c:pt idx="3423">
                  <c:v>18.68277777777778</c:v>
                </c:pt>
                <c:pt idx="3424">
                  <c:v>18.68305555555556</c:v>
                </c:pt>
                <c:pt idx="3425">
                  <c:v>18.68333333333331</c:v>
                </c:pt>
                <c:pt idx="3426">
                  <c:v>18.68361111111111</c:v>
                </c:pt>
                <c:pt idx="3427">
                  <c:v>18.6838888888889</c:v>
                </c:pt>
                <c:pt idx="3428">
                  <c:v>18.68416666666667</c:v>
                </c:pt>
                <c:pt idx="3429">
                  <c:v>18.68444444444444</c:v>
                </c:pt>
                <c:pt idx="3430">
                  <c:v>18.68472222222222</c:v>
                </c:pt>
                <c:pt idx="3431">
                  <c:v>18.685</c:v>
                </c:pt>
                <c:pt idx="3432">
                  <c:v>18.68527777777778</c:v>
                </c:pt>
                <c:pt idx="3433">
                  <c:v>18.68555555555556</c:v>
                </c:pt>
                <c:pt idx="3434">
                  <c:v>18.68583333333331</c:v>
                </c:pt>
                <c:pt idx="3435">
                  <c:v>18.68611111111111</c:v>
                </c:pt>
                <c:pt idx="3436">
                  <c:v>18.68638888888889</c:v>
                </c:pt>
                <c:pt idx="3437">
                  <c:v>18.68666666666667</c:v>
                </c:pt>
                <c:pt idx="3438">
                  <c:v>18.68694444444445</c:v>
                </c:pt>
                <c:pt idx="3439">
                  <c:v>18.68722222222222</c:v>
                </c:pt>
                <c:pt idx="3440">
                  <c:v>18.6875</c:v>
                </c:pt>
                <c:pt idx="3441">
                  <c:v>18.68777777777778</c:v>
                </c:pt>
                <c:pt idx="3442">
                  <c:v>18.68805555555556</c:v>
                </c:pt>
                <c:pt idx="3443">
                  <c:v>18.68833333333331</c:v>
                </c:pt>
                <c:pt idx="3444">
                  <c:v>18.68861111111111</c:v>
                </c:pt>
                <c:pt idx="3445">
                  <c:v>18.68888888888889</c:v>
                </c:pt>
                <c:pt idx="3446">
                  <c:v>18.68916666666667</c:v>
                </c:pt>
                <c:pt idx="3447">
                  <c:v>18.68944444444444</c:v>
                </c:pt>
                <c:pt idx="3448">
                  <c:v>18.68972222222222</c:v>
                </c:pt>
                <c:pt idx="3449">
                  <c:v>18.69</c:v>
                </c:pt>
                <c:pt idx="3450">
                  <c:v>18.69027777777778</c:v>
                </c:pt>
                <c:pt idx="3451">
                  <c:v>18.69055555555556</c:v>
                </c:pt>
                <c:pt idx="3452">
                  <c:v>18.69083333333332</c:v>
                </c:pt>
                <c:pt idx="3453">
                  <c:v>18.69111111111111</c:v>
                </c:pt>
                <c:pt idx="3454">
                  <c:v>18.6913888888889</c:v>
                </c:pt>
                <c:pt idx="3455">
                  <c:v>18.69166666666667</c:v>
                </c:pt>
                <c:pt idx="3456">
                  <c:v>18.69194444444444</c:v>
                </c:pt>
                <c:pt idx="3457">
                  <c:v>18.69222222222222</c:v>
                </c:pt>
                <c:pt idx="3458">
                  <c:v>18.6925</c:v>
                </c:pt>
                <c:pt idx="3459">
                  <c:v>18.69277777777778</c:v>
                </c:pt>
                <c:pt idx="3460">
                  <c:v>18.69305555555556</c:v>
                </c:pt>
                <c:pt idx="3461">
                  <c:v>18.69333333333332</c:v>
                </c:pt>
                <c:pt idx="3462">
                  <c:v>18.69361111111111</c:v>
                </c:pt>
                <c:pt idx="3463">
                  <c:v>18.6938888888889</c:v>
                </c:pt>
                <c:pt idx="3464">
                  <c:v>18.69416666666667</c:v>
                </c:pt>
                <c:pt idx="3465">
                  <c:v>18.69444444444445</c:v>
                </c:pt>
                <c:pt idx="3466">
                  <c:v>18.69472222222222</c:v>
                </c:pt>
                <c:pt idx="3467">
                  <c:v>18.695</c:v>
                </c:pt>
                <c:pt idx="3468">
                  <c:v>18.69527777777778</c:v>
                </c:pt>
                <c:pt idx="3469">
                  <c:v>18.69555555555555</c:v>
                </c:pt>
                <c:pt idx="3470">
                  <c:v>18.69583333333331</c:v>
                </c:pt>
                <c:pt idx="3471">
                  <c:v>18.69611111111111</c:v>
                </c:pt>
                <c:pt idx="3472">
                  <c:v>18.6963888888889</c:v>
                </c:pt>
                <c:pt idx="3473">
                  <c:v>18.69666666666667</c:v>
                </c:pt>
                <c:pt idx="3474">
                  <c:v>18.69694444444444</c:v>
                </c:pt>
                <c:pt idx="3475">
                  <c:v>18.69722222222222</c:v>
                </c:pt>
                <c:pt idx="3476">
                  <c:v>18.6975</c:v>
                </c:pt>
                <c:pt idx="3477">
                  <c:v>18.69777777777778</c:v>
                </c:pt>
                <c:pt idx="3478">
                  <c:v>18.69805555555556</c:v>
                </c:pt>
                <c:pt idx="3479">
                  <c:v>18.69833333333331</c:v>
                </c:pt>
                <c:pt idx="3480">
                  <c:v>18.69861111111111</c:v>
                </c:pt>
                <c:pt idx="3481">
                  <c:v>18.6988888888889</c:v>
                </c:pt>
                <c:pt idx="3482">
                  <c:v>18.69916666666667</c:v>
                </c:pt>
                <c:pt idx="3483">
                  <c:v>18.69944444444445</c:v>
                </c:pt>
                <c:pt idx="3484">
                  <c:v>18.69972222222222</c:v>
                </c:pt>
                <c:pt idx="3485">
                  <c:v>18.7</c:v>
                </c:pt>
                <c:pt idx="3486">
                  <c:v>18.70027777777778</c:v>
                </c:pt>
                <c:pt idx="3487">
                  <c:v>18.70055555555555</c:v>
                </c:pt>
                <c:pt idx="3488">
                  <c:v>18.70083333333331</c:v>
                </c:pt>
                <c:pt idx="3489">
                  <c:v>18.70111111111111</c:v>
                </c:pt>
                <c:pt idx="3490">
                  <c:v>18.70138888888889</c:v>
                </c:pt>
                <c:pt idx="3491">
                  <c:v>18.70166666666666</c:v>
                </c:pt>
                <c:pt idx="3492">
                  <c:v>18.70194444444444</c:v>
                </c:pt>
                <c:pt idx="3493">
                  <c:v>18.7022222222222</c:v>
                </c:pt>
                <c:pt idx="3494">
                  <c:v>18.7025</c:v>
                </c:pt>
                <c:pt idx="3495">
                  <c:v>18.70277777777778</c:v>
                </c:pt>
                <c:pt idx="3496">
                  <c:v>18.70305555555555</c:v>
                </c:pt>
                <c:pt idx="3497">
                  <c:v>18.70333333333331</c:v>
                </c:pt>
                <c:pt idx="3498">
                  <c:v>18.70361111111111</c:v>
                </c:pt>
                <c:pt idx="3499">
                  <c:v>18.7038888888889</c:v>
                </c:pt>
                <c:pt idx="3500">
                  <c:v>18.70416666666667</c:v>
                </c:pt>
                <c:pt idx="3501">
                  <c:v>18.70444444444444</c:v>
                </c:pt>
                <c:pt idx="3502">
                  <c:v>18.70472222222222</c:v>
                </c:pt>
                <c:pt idx="3503">
                  <c:v>18.705</c:v>
                </c:pt>
                <c:pt idx="3504">
                  <c:v>18.70527777777778</c:v>
                </c:pt>
                <c:pt idx="3505">
                  <c:v>18.70555555555556</c:v>
                </c:pt>
                <c:pt idx="3506">
                  <c:v>18.70583333333331</c:v>
                </c:pt>
                <c:pt idx="3507">
                  <c:v>18.70611111111111</c:v>
                </c:pt>
                <c:pt idx="3508">
                  <c:v>18.70638888888889</c:v>
                </c:pt>
                <c:pt idx="3509">
                  <c:v>18.70666666666667</c:v>
                </c:pt>
                <c:pt idx="3510">
                  <c:v>18.70694444444444</c:v>
                </c:pt>
                <c:pt idx="3511">
                  <c:v>18.70722222222222</c:v>
                </c:pt>
                <c:pt idx="3512">
                  <c:v>18.7075</c:v>
                </c:pt>
                <c:pt idx="3513">
                  <c:v>18.70777777777778</c:v>
                </c:pt>
                <c:pt idx="3514">
                  <c:v>18.70805555555555</c:v>
                </c:pt>
                <c:pt idx="3515">
                  <c:v>18.70833333333331</c:v>
                </c:pt>
                <c:pt idx="3516">
                  <c:v>18.70861111111111</c:v>
                </c:pt>
                <c:pt idx="3517">
                  <c:v>18.70888888888889</c:v>
                </c:pt>
                <c:pt idx="3518">
                  <c:v>18.70916666666666</c:v>
                </c:pt>
                <c:pt idx="3519">
                  <c:v>18.70944444444444</c:v>
                </c:pt>
                <c:pt idx="3520">
                  <c:v>18.7097222222222</c:v>
                </c:pt>
                <c:pt idx="3521">
                  <c:v>18.71</c:v>
                </c:pt>
                <c:pt idx="3522">
                  <c:v>18.71027777777778</c:v>
                </c:pt>
                <c:pt idx="3523">
                  <c:v>18.71055555555555</c:v>
                </c:pt>
                <c:pt idx="3524">
                  <c:v>18.71083333333332</c:v>
                </c:pt>
                <c:pt idx="3525">
                  <c:v>18.71111111111111</c:v>
                </c:pt>
                <c:pt idx="3526">
                  <c:v>18.7113888888889</c:v>
                </c:pt>
                <c:pt idx="3527">
                  <c:v>18.71166666666667</c:v>
                </c:pt>
                <c:pt idx="3528">
                  <c:v>18.71194444444444</c:v>
                </c:pt>
                <c:pt idx="3529">
                  <c:v>18.71222222222222</c:v>
                </c:pt>
                <c:pt idx="3530">
                  <c:v>18.7125</c:v>
                </c:pt>
                <c:pt idx="3531">
                  <c:v>18.71277777777778</c:v>
                </c:pt>
                <c:pt idx="3532">
                  <c:v>18.71305555555556</c:v>
                </c:pt>
                <c:pt idx="3533">
                  <c:v>18.71333333333331</c:v>
                </c:pt>
                <c:pt idx="3534">
                  <c:v>18.71361111111111</c:v>
                </c:pt>
                <c:pt idx="3535">
                  <c:v>18.7138888888889</c:v>
                </c:pt>
                <c:pt idx="3536">
                  <c:v>18.71416666666667</c:v>
                </c:pt>
                <c:pt idx="3537">
                  <c:v>18.71444444444444</c:v>
                </c:pt>
                <c:pt idx="3538">
                  <c:v>18.71472222222222</c:v>
                </c:pt>
                <c:pt idx="3539">
                  <c:v>18.715</c:v>
                </c:pt>
                <c:pt idx="3540">
                  <c:v>18.71527777777778</c:v>
                </c:pt>
                <c:pt idx="3541">
                  <c:v>18.71555555555555</c:v>
                </c:pt>
                <c:pt idx="3542">
                  <c:v>18.71583333333331</c:v>
                </c:pt>
                <c:pt idx="3543">
                  <c:v>18.71611111111111</c:v>
                </c:pt>
                <c:pt idx="3544">
                  <c:v>18.71638888888889</c:v>
                </c:pt>
                <c:pt idx="3545">
                  <c:v>18.71666666666666</c:v>
                </c:pt>
                <c:pt idx="3546">
                  <c:v>18.71694444444444</c:v>
                </c:pt>
                <c:pt idx="3547">
                  <c:v>18.71722222222222</c:v>
                </c:pt>
                <c:pt idx="3548">
                  <c:v>18.7175</c:v>
                </c:pt>
                <c:pt idx="3549">
                  <c:v>18.71777777777778</c:v>
                </c:pt>
                <c:pt idx="3550">
                  <c:v>18.71805555555555</c:v>
                </c:pt>
                <c:pt idx="3551">
                  <c:v>18.71833333333331</c:v>
                </c:pt>
                <c:pt idx="3552">
                  <c:v>18.71861111111111</c:v>
                </c:pt>
                <c:pt idx="3553">
                  <c:v>18.7188888888889</c:v>
                </c:pt>
                <c:pt idx="3554">
                  <c:v>18.71916666666667</c:v>
                </c:pt>
                <c:pt idx="3555">
                  <c:v>18.71944444444444</c:v>
                </c:pt>
                <c:pt idx="3556">
                  <c:v>18.71972222222222</c:v>
                </c:pt>
                <c:pt idx="3557">
                  <c:v>18.72</c:v>
                </c:pt>
                <c:pt idx="3558">
                  <c:v>18.72027777777778</c:v>
                </c:pt>
                <c:pt idx="3559">
                  <c:v>18.72055555555555</c:v>
                </c:pt>
                <c:pt idx="3560">
                  <c:v>18.72083333333331</c:v>
                </c:pt>
                <c:pt idx="3561">
                  <c:v>18.72111111111111</c:v>
                </c:pt>
                <c:pt idx="3562">
                  <c:v>18.72138888888889</c:v>
                </c:pt>
                <c:pt idx="3563">
                  <c:v>18.72166666666666</c:v>
                </c:pt>
                <c:pt idx="3564">
                  <c:v>18.72194444444444</c:v>
                </c:pt>
                <c:pt idx="3565">
                  <c:v>18.7222222222222</c:v>
                </c:pt>
                <c:pt idx="3566">
                  <c:v>18.7225</c:v>
                </c:pt>
                <c:pt idx="3567">
                  <c:v>18.72277777777778</c:v>
                </c:pt>
                <c:pt idx="3568">
                  <c:v>18.72305555555555</c:v>
                </c:pt>
                <c:pt idx="3569">
                  <c:v>18.72333333333331</c:v>
                </c:pt>
                <c:pt idx="3570">
                  <c:v>18.72361111111111</c:v>
                </c:pt>
                <c:pt idx="3571">
                  <c:v>18.7238888888889</c:v>
                </c:pt>
                <c:pt idx="3572">
                  <c:v>18.72416666666667</c:v>
                </c:pt>
                <c:pt idx="3573">
                  <c:v>18.72444444444444</c:v>
                </c:pt>
                <c:pt idx="3574">
                  <c:v>18.72472222222222</c:v>
                </c:pt>
                <c:pt idx="3575">
                  <c:v>18.725</c:v>
                </c:pt>
                <c:pt idx="3576">
                  <c:v>18.72527777777778</c:v>
                </c:pt>
                <c:pt idx="3577">
                  <c:v>18.72555555555556</c:v>
                </c:pt>
                <c:pt idx="3578">
                  <c:v>18.72583333333331</c:v>
                </c:pt>
                <c:pt idx="3579">
                  <c:v>18.72611111111111</c:v>
                </c:pt>
                <c:pt idx="3580">
                  <c:v>18.72638888888889</c:v>
                </c:pt>
                <c:pt idx="3581">
                  <c:v>18.72666666666667</c:v>
                </c:pt>
                <c:pt idx="3582">
                  <c:v>18.72694444444444</c:v>
                </c:pt>
                <c:pt idx="3583">
                  <c:v>18.72722222222222</c:v>
                </c:pt>
                <c:pt idx="3584">
                  <c:v>18.7275</c:v>
                </c:pt>
                <c:pt idx="3585">
                  <c:v>18.72777777777778</c:v>
                </c:pt>
                <c:pt idx="3586">
                  <c:v>18.72805555555555</c:v>
                </c:pt>
                <c:pt idx="3587">
                  <c:v>18.72833333333331</c:v>
                </c:pt>
                <c:pt idx="3588">
                  <c:v>18.72861111111111</c:v>
                </c:pt>
                <c:pt idx="3589">
                  <c:v>18.72888888888889</c:v>
                </c:pt>
                <c:pt idx="3590">
                  <c:v>18.72916666666666</c:v>
                </c:pt>
                <c:pt idx="3591">
                  <c:v>18.72944444444444</c:v>
                </c:pt>
                <c:pt idx="3592">
                  <c:v>18.7297222222222</c:v>
                </c:pt>
                <c:pt idx="3593">
                  <c:v>18.73</c:v>
                </c:pt>
                <c:pt idx="3594">
                  <c:v>18.73027777777778</c:v>
                </c:pt>
                <c:pt idx="3595">
                  <c:v>18.73055555555555</c:v>
                </c:pt>
                <c:pt idx="3596">
                  <c:v>18.73083333333332</c:v>
                </c:pt>
                <c:pt idx="3597">
                  <c:v>18.73111111111111</c:v>
                </c:pt>
                <c:pt idx="3598">
                  <c:v>18.7313888888889</c:v>
                </c:pt>
                <c:pt idx="3599">
                  <c:v>18.73166666666667</c:v>
                </c:pt>
                <c:pt idx="3600">
                  <c:v>18.73194444444444</c:v>
                </c:pt>
                <c:pt idx="3601">
                  <c:v>18.73222222222222</c:v>
                </c:pt>
                <c:pt idx="3602">
                  <c:v>18.7325</c:v>
                </c:pt>
                <c:pt idx="3603">
                  <c:v>18.73277777777778</c:v>
                </c:pt>
                <c:pt idx="3604">
                  <c:v>18.73305555555556</c:v>
                </c:pt>
                <c:pt idx="3605">
                  <c:v>18.73333333333331</c:v>
                </c:pt>
                <c:pt idx="3606">
                  <c:v>18.73361111111111</c:v>
                </c:pt>
                <c:pt idx="3607">
                  <c:v>18.7338888888889</c:v>
                </c:pt>
                <c:pt idx="3608">
                  <c:v>18.73416666666667</c:v>
                </c:pt>
                <c:pt idx="3609">
                  <c:v>18.73444444444445</c:v>
                </c:pt>
                <c:pt idx="3610">
                  <c:v>18.73472222222222</c:v>
                </c:pt>
                <c:pt idx="3611">
                  <c:v>18.735</c:v>
                </c:pt>
                <c:pt idx="3612">
                  <c:v>18.73527777777778</c:v>
                </c:pt>
                <c:pt idx="3613">
                  <c:v>18.73555555555556</c:v>
                </c:pt>
                <c:pt idx="3614">
                  <c:v>18.73583333333332</c:v>
                </c:pt>
                <c:pt idx="3615">
                  <c:v>18.73611111111111</c:v>
                </c:pt>
                <c:pt idx="3616">
                  <c:v>18.73638888888889</c:v>
                </c:pt>
                <c:pt idx="3617">
                  <c:v>18.73666666666667</c:v>
                </c:pt>
                <c:pt idx="3618">
                  <c:v>18.73694444444445</c:v>
                </c:pt>
                <c:pt idx="3619">
                  <c:v>18.73722222222222</c:v>
                </c:pt>
                <c:pt idx="3620">
                  <c:v>18.7375</c:v>
                </c:pt>
                <c:pt idx="3621">
                  <c:v>18.73777777777778</c:v>
                </c:pt>
                <c:pt idx="3622">
                  <c:v>18.73805555555556</c:v>
                </c:pt>
                <c:pt idx="3623">
                  <c:v>18.73833333333331</c:v>
                </c:pt>
                <c:pt idx="3624">
                  <c:v>18.73861111111111</c:v>
                </c:pt>
                <c:pt idx="3625">
                  <c:v>18.7388888888889</c:v>
                </c:pt>
                <c:pt idx="3626">
                  <c:v>18.73916666666667</c:v>
                </c:pt>
                <c:pt idx="3627">
                  <c:v>18.73944444444444</c:v>
                </c:pt>
                <c:pt idx="3628">
                  <c:v>18.73972222222222</c:v>
                </c:pt>
                <c:pt idx="3629">
                  <c:v>18.74</c:v>
                </c:pt>
                <c:pt idx="3630">
                  <c:v>18.74027777777778</c:v>
                </c:pt>
                <c:pt idx="3631">
                  <c:v>18.74055555555556</c:v>
                </c:pt>
                <c:pt idx="3632">
                  <c:v>18.74083333333331</c:v>
                </c:pt>
                <c:pt idx="3633">
                  <c:v>18.74111111111111</c:v>
                </c:pt>
                <c:pt idx="3634">
                  <c:v>18.74138888888889</c:v>
                </c:pt>
                <c:pt idx="3635">
                  <c:v>18.74166666666667</c:v>
                </c:pt>
                <c:pt idx="3636">
                  <c:v>18.74194444444445</c:v>
                </c:pt>
                <c:pt idx="3637">
                  <c:v>18.7422222222222</c:v>
                </c:pt>
                <c:pt idx="3638">
                  <c:v>18.7425</c:v>
                </c:pt>
                <c:pt idx="3639">
                  <c:v>18.74277777777776</c:v>
                </c:pt>
                <c:pt idx="3640">
                  <c:v>18.74305555555556</c:v>
                </c:pt>
                <c:pt idx="3641">
                  <c:v>18.74333333333332</c:v>
                </c:pt>
                <c:pt idx="3642">
                  <c:v>18.74361111111111</c:v>
                </c:pt>
                <c:pt idx="3643">
                  <c:v>18.74388888888889</c:v>
                </c:pt>
                <c:pt idx="3644">
                  <c:v>18.74416666666667</c:v>
                </c:pt>
                <c:pt idx="3645">
                  <c:v>18.74444444444445</c:v>
                </c:pt>
                <c:pt idx="3646">
                  <c:v>18.74472222222222</c:v>
                </c:pt>
                <c:pt idx="3647">
                  <c:v>18.745</c:v>
                </c:pt>
                <c:pt idx="3648">
                  <c:v>18.74527777777778</c:v>
                </c:pt>
                <c:pt idx="3649">
                  <c:v>18.74555555555555</c:v>
                </c:pt>
                <c:pt idx="3650">
                  <c:v>18.74583333333331</c:v>
                </c:pt>
                <c:pt idx="3651">
                  <c:v>18.74611111111111</c:v>
                </c:pt>
                <c:pt idx="3652">
                  <c:v>18.74638888888889</c:v>
                </c:pt>
                <c:pt idx="3653">
                  <c:v>18.74666666666667</c:v>
                </c:pt>
                <c:pt idx="3654">
                  <c:v>18.74694444444444</c:v>
                </c:pt>
                <c:pt idx="3655">
                  <c:v>18.74722222222222</c:v>
                </c:pt>
                <c:pt idx="3656">
                  <c:v>18.7475</c:v>
                </c:pt>
                <c:pt idx="3657">
                  <c:v>18.74777777777778</c:v>
                </c:pt>
                <c:pt idx="3658">
                  <c:v>18.74805555555556</c:v>
                </c:pt>
                <c:pt idx="3659">
                  <c:v>18.74833333333331</c:v>
                </c:pt>
                <c:pt idx="3660">
                  <c:v>18.74861111111111</c:v>
                </c:pt>
                <c:pt idx="3661">
                  <c:v>18.74888888888889</c:v>
                </c:pt>
                <c:pt idx="3662">
                  <c:v>18.74916666666667</c:v>
                </c:pt>
                <c:pt idx="3663">
                  <c:v>18.74944444444445</c:v>
                </c:pt>
                <c:pt idx="3664">
                  <c:v>18.7497222222222</c:v>
                </c:pt>
                <c:pt idx="3665">
                  <c:v>18.75</c:v>
                </c:pt>
                <c:pt idx="3666">
                  <c:v>18.75027777777778</c:v>
                </c:pt>
                <c:pt idx="3667">
                  <c:v>18.75055555555555</c:v>
                </c:pt>
                <c:pt idx="3668">
                  <c:v>18.75083333333331</c:v>
                </c:pt>
                <c:pt idx="3669">
                  <c:v>18.75111111111111</c:v>
                </c:pt>
                <c:pt idx="3670">
                  <c:v>18.75138888888889</c:v>
                </c:pt>
                <c:pt idx="3671">
                  <c:v>18.75166666666667</c:v>
                </c:pt>
                <c:pt idx="3672">
                  <c:v>18.75194444444444</c:v>
                </c:pt>
                <c:pt idx="3673">
                  <c:v>18.75222222222222</c:v>
                </c:pt>
                <c:pt idx="3674">
                  <c:v>18.7525</c:v>
                </c:pt>
                <c:pt idx="3675">
                  <c:v>18.75277777777778</c:v>
                </c:pt>
                <c:pt idx="3676">
                  <c:v>18.75305555555556</c:v>
                </c:pt>
                <c:pt idx="3677">
                  <c:v>18.75333333333331</c:v>
                </c:pt>
                <c:pt idx="3678">
                  <c:v>18.75361111111111</c:v>
                </c:pt>
                <c:pt idx="3679">
                  <c:v>18.7538888888889</c:v>
                </c:pt>
                <c:pt idx="3680">
                  <c:v>18.75416666666667</c:v>
                </c:pt>
                <c:pt idx="3681">
                  <c:v>18.75444444444445</c:v>
                </c:pt>
                <c:pt idx="3682">
                  <c:v>18.75472222222222</c:v>
                </c:pt>
                <c:pt idx="3683">
                  <c:v>18.755</c:v>
                </c:pt>
                <c:pt idx="3684">
                  <c:v>18.75527777777778</c:v>
                </c:pt>
                <c:pt idx="3685">
                  <c:v>18.75555555555556</c:v>
                </c:pt>
                <c:pt idx="3686">
                  <c:v>18.75583333333331</c:v>
                </c:pt>
                <c:pt idx="3687">
                  <c:v>18.75611111111111</c:v>
                </c:pt>
                <c:pt idx="3688">
                  <c:v>18.75638888888889</c:v>
                </c:pt>
                <c:pt idx="3689">
                  <c:v>18.75666666666667</c:v>
                </c:pt>
                <c:pt idx="3690">
                  <c:v>18.75694444444444</c:v>
                </c:pt>
                <c:pt idx="3691">
                  <c:v>18.75722222222222</c:v>
                </c:pt>
                <c:pt idx="3692">
                  <c:v>18.7575</c:v>
                </c:pt>
                <c:pt idx="3693">
                  <c:v>18.75777777777778</c:v>
                </c:pt>
                <c:pt idx="3694">
                  <c:v>18.75805555555555</c:v>
                </c:pt>
                <c:pt idx="3695">
                  <c:v>18.75833333333331</c:v>
                </c:pt>
                <c:pt idx="3696">
                  <c:v>18.75861111111111</c:v>
                </c:pt>
                <c:pt idx="3697">
                  <c:v>18.7588888888889</c:v>
                </c:pt>
                <c:pt idx="3698">
                  <c:v>18.75916666666667</c:v>
                </c:pt>
                <c:pt idx="3699">
                  <c:v>18.75944444444444</c:v>
                </c:pt>
                <c:pt idx="3700">
                  <c:v>18.75972222222222</c:v>
                </c:pt>
                <c:pt idx="3701">
                  <c:v>18.76</c:v>
                </c:pt>
                <c:pt idx="3702">
                  <c:v>18.76027777777778</c:v>
                </c:pt>
                <c:pt idx="3703">
                  <c:v>18.76055555555556</c:v>
                </c:pt>
                <c:pt idx="3704">
                  <c:v>18.76083333333331</c:v>
                </c:pt>
                <c:pt idx="3705">
                  <c:v>18.76111111111111</c:v>
                </c:pt>
                <c:pt idx="3706">
                  <c:v>18.76138888888889</c:v>
                </c:pt>
                <c:pt idx="3707">
                  <c:v>18.76166666666667</c:v>
                </c:pt>
                <c:pt idx="3708">
                  <c:v>18.76194444444445</c:v>
                </c:pt>
                <c:pt idx="3709">
                  <c:v>18.7622222222222</c:v>
                </c:pt>
                <c:pt idx="3710">
                  <c:v>18.7625</c:v>
                </c:pt>
                <c:pt idx="3711">
                  <c:v>18.76277777777776</c:v>
                </c:pt>
                <c:pt idx="3712">
                  <c:v>18.76305555555556</c:v>
                </c:pt>
                <c:pt idx="3713">
                  <c:v>18.76333333333331</c:v>
                </c:pt>
                <c:pt idx="3714">
                  <c:v>18.76361111111111</c:v>
                </c:pt>
                <c:pt idx="3715">
                  <c:v>18.76388888888889</c:v>
                </c:pt>
                <c:pt idx="3716">
                  <c:v>18.76416666666667</c:v>
                </c:pt>
                <c:pt idx="3717">
                  <c:v>18.76444444444444</c:v>
                </c:pt>
                <c:pt idx="3718">
                  <c:v>18.7647222222222</c:v>
                </c:pt>
                <c:pt idx="3719">
                  <c:v>18.765</c:v>
                </c:pt>
                <c:pt idx="3720">
                  <c:v>18.76527777777778</c:v>
                </c:pt>
                <c:pt idx="3721">
                  <c:v>18.76555555555555</c:v>
                </c:pt>
                <c:pt idx="3722">
                  <c:v>18.76583333333331</c:v>
                </c:pt>
                <c:pt idx="3723">
                  <c:v>18.76611111111111</c:v>
                </c:pt>
                <c:pt idx="3724">
                  <c:v>18.76638888888889</c:v>
                </c:pt>
                <c:pt idx="3725">
                  <c:v>18.76666666666667</c:v>
                </c:pt>
                <c:pt idx="3726">
                  <c:v>18.76694444444444</c:v>
                </c:pt>
                <c:pt idx="3727">
                  <c:v>18.76722222222222</c:v>
                </c:pt>
                <c:pt idx="3728">
                  <c:v>18.7675</c:v>
                </c:pt>
                <c:pt idx="3729">
                  <c:v>18.76777777777778</c:v>
                </c:pt>
                <c:pt idx="3730">
                  <c:v>18.76805555555556</c:v>
                </c:pt>
                <c:pt idx="3731">
                  <c:v>18.76833333333331</c:v>
                </c:pt>
                <c:pt idx="3732">
                  <c:v>18.76861111111111</c:v>
                </c:pt>
                <c:pt idx="3733">
                  <c:v>18.76888888888889</c:v>
                </c:pt>
                <c:pt idx="3734">
                  <c:v>18.76916666666667</c:v>
                </c:pt>
                <c:pt idx="3735">
                  <c:v>18.76944444444444</c:v>
                </c:pt>
                <c:pt idx="3736">
                  <c:v>18.7697222222222</c:v>
                </c:pt>
                <c:pt idx="3737">
                  <c:v>18.77</c:v>
                </c:pt>
                <c:pt idx="3738">
                  <c:v>18.77027777777778</c:v>
                </c:pt>
                <c:pt idx="3739">
                  <c:v>18.77055555555555</c:v>
                </c:pt>
                <c:pt idx="3740">
                  <c:v>18.77083333333331</c:v>
                </c:pt>
                <c:pt idx="3741">
                  <c:v>18.77111111111111</c:v>
                </c:pt>
                <c:pt idx="3742">
                  <c:v>18.77138888888889</c:v>
                </c:pt>
                <c:pt idx="3743">
                  <c:v>18.77166666666666</c:v>
                </c:pt>
                <c:pt idx="3744">
                  <c:v>18.77194444444444</c:v>
                </c:pt>
                <c:pt idx="3745">
                  <c:v>18.7722222222222</c:v>
                </c:pt>
                <c:pt idx="3746">
                  <c:v>18.7725</c:v>
                </c:pt>
                <c:pt idx="3747">
                  <c:v>18.77277777777778</c:v>
                </c:pt>
                <c:pt idx="3748">
                  <c:v>18.77305555555555</c:v>
                </c:pt>
                <c:pt idx="3749">
                  <c:v>18.77333333333331</c:v>
                </c:pt>
                <c:pt idx="3750">
                  <c:v>18.77361111111111</c:v>
                </c:pt>
                <c:pt idx="3751">
                  <c:v>18.7738888888889</c:v>
                </c:pt>
                <c:pt idx="3752">
                  <c:v>18.77416666666667</c:v>
                </c:pt>
                <c:pt idx="3753">
                  <c:v>18.77444444444444</c:v>
                </c:pt>
                <c:pt idx="3754">
                  <c:v>18.77472222222222</c:v>
                </c:pt>
                <c:pt idx="3755">
                  <c:v>18.775</c:v>
                </c:pt>
                <c:pt idx="3756">
                  <c:v>18.77527777777778</c:v>
                </c:pt>
                <c:pt idx="3757">
                  <c:v>18.77555555555556</c:v>
                </c:pt>
                <c:pt idx="3758">
                  <c:v>18.77583333333331</c:v>
                </c:pt>
                <c:pt idx="3759">
                  <c:v>18.77611111111111</c:v>
                </c:pt>
                <c:pt idx="3760">
                  <c:v>18.77638888888889</c:v>
                </c:pt>
                <c:pt idx="3761">
                  <c:v>18.77666666666667</c:v>
                </c:pt>
                <c:pt idx="3762">
                  <c:v>18.77694444444444</c:v>
                </c:pt>
                <c:pt idx="3763">
                  <c:v>18.77722222222222</c:v>
                </c:pt>
                <c:pt idx="3764">
                  <c:v>18.7775</c:v>
                </c:pt>
                <c:pt idx="3765">
                  <c:v>18.77777777777778</c:v>
                </c:pt>
                <c:pt idx="3766">
                  <c:v>18.77805555555555</c:v>
                </c:pt>
                <c:pt idx="3767">
                  <c:v>18.77833333333331</c:v>
                </c:pt>
                <c:pt idx="3768">
                  <c:v>18.77861111111111</c:v>
                </c:pt>
                <c:pt idx="3769">
                  <c:v>18.77888888888889</c:v>
                </c:pt>
                <c:pt idx="3770">
                  <c:v>18.77916666666666</c:v>
                </c:pt>
                <c:pt idx="3771">
                  <c:v>18.77944444444444</c:v>
                </c:pt>
                <c:pt idx="3772">
                  <c:v>18.77972222222222</c:v>
                </c:pt>
                <c:pt idx="3773">
                  <c:v>18.78</c:v>
                </c:pt>
                <c:pt idx="3774">
                  <c:v>18.78027777777778</c:v>
                </c:pt>
                <c:pt idx="3775">
                  <c:v>18.78055555555555</c:v>
                </c:pt>
                <c:pt idx="3776">
                  <c:v>18.78083333333331</c:v>
                </c:pt>
                <c:pt idx="3777">
                  <c:v>18.78111111111111</c:v>
                </c:pt>
                <c:pt idx="3778">
                  <c:v>18.78138888888889</c:v>
                </c:pt>
                <c:pt idx="3779">
                  <c:v>18.78166666666667</c:v>
                </c:pt>
                <c:pt idx="3780">
                  <c:v>18.78194444444444</c:v>
                </c:pt>
                <c:pt idx="3781">
                  <c:v>18.7822222222222</c:v>
                </c:pt>
                <c:pt idx="3782">
                  <c:v>18.7825</c:v>
                </c:pt>
                <c:pt idx="3783">
                  <c:v>18.78277777777776</c:v>
                </c:pt>
                <c:pt idx="3784">
                  <c:v>18.78305555555556</c:v>
                </c:pt>
                <c:pt idx="3785">
                  <c:v>18.78333333333331</c:v>
                </c:pt>
                <c:pt idx="3786">
                  <c:v>18.78361111111111</c:v>
                </c:pt>
                <c:pt idx="3787">
                  <c:v>18.78388888888889</c:v>
                </c:pt>
                <c:pt idx="3788">
                  <c:v>18.78416666666667</c:v>
                </c:pt>
                <c:pt idx="3789">
                  <c:v>18.78444444444445</c:v>
                </c:pt>
                <c:pt idx="3790">
                  <c:v>18.7847222222222</c:v>
                </c:pt>
                <c:pt idx="3791">
                  <c:v>18.785</c:v>
                </c:pt>
                <c:pt idx="3792">
                  <c:v>18.78527777777778</c:v>
                </c:pt>
                <c:pt idx="3793">
                  <c:v>18.78555555555556</c:v>
                </c:pt>
                <c:pt idx="3794">
                  <c:v>18.78583333333332</c:v>
                </c:pt>
                <c:pt idx="3795">
                  <c:v>18.78611111111111</c:v>
                </c:pt>
                <c:pt idx="3796">
                  <c:v>18.78638888888889</c:v>
                </c:pt>
                <c:pt idx="3797">
                  <c:v>18.78666666666667</c:v>
                </c:pt>
                <c:pt idx="3798">
                  <c:v>18.78694444444445</c:v>
                </c:pt>
                <c:pt idx="3799">
                  <c:v>18.78722222222222</c:v>
                </c:pt>
                <c:pt idx="3800">
                  <c:v>18.7875</c:v>
                </c:pt>
                <c:pt idx="3801">
                  <c:v>18.78777777777778</c:v>
                </c:pt>
                <c:pt idx="3802">
                  <c:v>18.78805555555556</c:v>
                </c:pt>
                <c:pt idx="3803">
                  <c:v>18.78833333333331</c:v>
                </c:pt>
                <c:pt idx="3804">
                  <c:v>18.78861111111111</c:v>
                </c:pt>
                <c:pt idx="3805">
                  <c:v>18.78888888888889</c:v>
                </c:pt>
                <c:pt idx="3806">
                  <c:v>18.78916666666667</c:v>
                </c:pt>
                <c:pt idx="3807">
                  <c:v>18.78944444444445</c:v>
                </c:pt>
                <c:pt idx="3808">
                  <c:v>18.7897222222222</c:v>
                </c:pt>
                <c:pt idx="3809">
                  <c:v>18.79</c:v>
                </c:pt>
                <c:pt idx="3810">
                  <c:v>18.79027777777778</c:v>
                </c:pt>
                <c:pt idx="3811">
                  <c:v>18.79055555555556</c:v>
                </c:pt>
                <c:pt idx="3812">
                  <c:v>18.79083333333332</c:v>
                </c:pt>
                <c:pt idx="3813">
                  <c:v>18.79111111111111</c:v>
                </c:pt>
                <c:pt idx="3814">
                  <c:v>18.79138888888889</c:v>
                </c:pt>
                <c:pt idx="3815">
                  <c:v>18.79166666666667</c:v>
                </c:pt>
                <c:pt idx="3816">
                  <c:v>18.79194444444445</c:v>
                </c:pt>
                <c:pt idx="3817">
                  <c:v>18.79222222222221</c:v>
                </c:pt>
                <c:pt idx="3818">
                  <c:v>18.7925</c:v>
                </c:pt>
                <c:pt idx="3819">
                  <c:v>18.79277777777778</c:v>
                </c:pt>
                <c:pt idx="3820">
                  <c:v>18.79305555555556</c:v>
                </c:pt>
                <c:pt idx="3821">
                  <c:v>18.79333333333332</c:v>
                </c:pt>
                <c:pt idx="3822">
                  <c:v>18.79361111111111</c:v>
                </c:pt>
                <c:pt idx="3823">
                  <c:v>18.7938888888889</c:v>
                </c:pt>
                <c:pt idx="3824">
                  <c:v>18.79416666666667</c:v>
                </c:pt>
                <c:pt idx="3825">
                  <c:v>18.79444444444445</c:v>
                </c:pt>
                <c:pt idx="3826">
                  <c:v>18.79472222222222</c:v>
                </c:pt>
                <c:pt idx="3827">
                  <c:v>18.795</c:v>
                </c:pt>
                <c:pt idx="3828">
                  <c:v>18.79527777777778</c:v>
                </c:pt>
                <c:pt idx="3829">
                  <c:v>18.79555555555556</c:v>
                </c:pt>
                <c:pt idx="3830">
                  <c:v>18.79583333333331</c:v>
                </c:pt>
                <c:pt idx="3831">
                  <c:v>18.79611111111111</c:v>
                </c:pt>
                <c:pt idx="3832">
                  <c:v>18.79638888888889</c:v>
                </c:pt>
                <c:pt idx="3833">
                  <c:v>18.79666666666667</c:v>
                </c:pt>
                <c:pt idx="3834">
                  <c:v>18.79694444444445</c:v>
                </c:pt>
                <c:pt idx="3835">
                  <c:v>18.79722222222222</c:v>
                </c:pt>
                <c:pt idx="3836">
                  <c:v>18.7975</c:v>
                </c:pt>
                <c:pt idx="3837">
                  <c:v>18.79777777777778</c:v>
                </c:pt>
                <c:pt idx="3838">
                  <c:v>18.79805555555556</c:v>
                </c:pt>
                <c:pt idx="3839">
                  <c:v>18.79833333333332</c:v>
                </c:pt>
                <c:pt idx="3840">
                  <c:v>18.79861111111111</c:v>
                </c:pt>
                <c:pt idx="3841">
                  <c:v>18.79888888888889</c:v>
                </c:pt>
                <c:pt idx="3842">
                  <c:v>18.79916666666667</c:v>
                </c:pt>
                <c:pt idx="3843">
                  <c:v>18.79944444444445</c:v>
                </c:pt>
                <c:pt idx="3844">
                  <c:v>18.79972222222221</c:v>
                </c:pt>
                <c:pt idx="3845">
                  <c:v>18.8</c:v>
                </c:pt>
                <c:pt idx="3846">
                  <c:v>18.80027777777778</c:v>
                </c:pt>
                <c:pt idx="3847">
                  <c:v>18.80055555555555</c:v>
                </c:pt>
                <c:pt idx="3848">
                  <c:v>18.80083333333332</c:v>
                </c:pt>
                <c:pt idx="3849">
                  <c:v>18.80111111111111</c:v>
                </c:pt>
                <c:pt idx="3850">
                  <c:v>18.8013888888889</c:v>
                </c:pt>
                <c:pt idx="3851">
                  <c:v>18.80166666666667</c:v>
                </c:pt>
                <c:pt idx="3852">
                  <c:v>18.80194444444444</c:v>
                </c:pt>
                <c:pt idx="3853">
                  <c:v>18.80222222222222</c:v>
                </c:pt>
                <c:pt idx="3854">
                  <c:v>18.8025</c:v>
                </c:pt>
                <c:pt idx="3855">
                  <c:v>18.80277777777778</c:v>
                </c:pt>
                <c:pt idx="3856">
                  <c:v>18.80305555555556</c:v>
                </c:pt>
                <c:pt idx="3857">
                  <c:v>18.80333333333331</c:v>
                </c:pt>
                <c:pt idx="3858">
                  <c:v>18.80361111111111</c:v>
                </c:pt>
                <c:pt idx="3859">
                  <c:v>18.8038888888889</c:v>
                </c:pt>
                <c:pt idx="3860">
                  <c:v>18.80416666666667</c:v>
                </c:pt>
                <c:pt idx="3861">
                  <c:v>18.80444444444445</c:v>
                </c:pt>
                <c:pt idx="3862">
                  <c:v>18.80472222222222</c:v>
                </c:pt>
                <c:pt idx="3863">
                  <c:v>18.805</c:v>
                </c:pt>
                <c:pt idx="3864">
                  <c:v>18.80527777777778</c:v>
                </c:pt>
                <c:pt idx="3865">
                  <c:v>18.80555555555556</c:v>
                </c:pt>
                <c:pt idx="3866">
                  <c:v>18.80583333333331</c:v>
                </c:pt>
                <c:pt idx="3867">
                  <c:v>18.80611111111111</c:v>
                </c:pt>
                <c:pt idx="3868">
                  <c:v>18.80638888888889</c:v>
                </c:pt>
                <c:pt idx="3869">
                  <c:v>18.80666666666667</c:v>
                </c:pt>
                <c:pt idx="3870">
                  <c:v>18.80694444444444</c:v>
                </c:pt>
                <c:pt idx="3871">
                  <c:v>18.80722222222222</c:v>
                </c:pt>
                <c:pt idx="3872">
                  <c:v>18.8075</c:v>
                </c:pt>
                <c:pt idx="3873">
                  <c:v>18.80777777777778</c:v>
                </c:pt>
                <c:pt idx="3874">
                  <c:v>18.80805555555555</c:v>
                </c:pt>
                <c:pt idx="3875">
                  <c:v>18.80833333333331</c:v>
                </c:pt>
                <c:pt idx="3876">
                  <c:v>18.80861111111111</c:v>
                </c:pt>
                <c:pt idx="3877">
                  <c:v>18.8088888888889</c:v>
                </c:pt>
                <c:pt idx="3878">
                  <c:v>18.80916666666667</c:v>
                </c:pt>
                <c:pt idx="3879">
                  <c:v>18.80944444444444</c:v>
                </c:pt>
                <c:pt idx="3880">
                  <c:v>18.80972222222222</c:v>
                </c:pt>
                <c:pt idx="3881">
                  <c:v>18.81</c:v>
                </c:pt>
                <c:pt idx="3882">
                  <c:v>18.81027777777778</c:v>
                </c:pt>
                <c:pt idx="3883">
                  <c:v>18.81055555555556</c:v>
                </c:pt>
                <c:pt idx="3884">
                  <c:v>18.81083333333332</c:v>
                </c:pt>
                <c:pt idx="3885">
                  <c:v>18.81111111111111</c:v>
                </c:pt>
                <c:pt idx="3886">
                  <c:v>18.8113888888889</c:v>
                </c:pt>
                <c:pt idx="3887">
                  <c:v>18.81166666666667</c:v>
                </c:pt>
                <c:pt idx="3888">
                  <c:v>18.81194444444444</c:v>
                </c:pt>
                <c:pt idx="3889">
                  <c:v>18.81222222222222</c:v>
                </c:pt>
                <c:pt idx="3890">
                  <c:v>18.8125</c:v>
                </c:pt>
                <c:pt idx="3891">
                  <c:v>18.81277777777778</c:v>
                </c:pt>
                <c:pt idx="3892">
                  <c:v>18.81305555555556</c:v>
                </c:pt>
                <c:pt idx="3893">
                  <c:v>18.81333333333331</c:v>
                </c:pt>
                <c:pt idx="3894">
                  <c:v>18.81361111111111</c:v>
                </c:pt>
                <c:pt idx="3895">
                  <c:v>18.8138888888889</c:v>
                </c:pt>
                <c:pt idx="3896">
                  <c:v>18.81416666666667</c:v>
                </c:pt>
                <c:pt idx="3897">
                  <c:v>18.81444444444444</c:v>
                </c:pt>
                <c:pt idx="3898">
                  <c:v>18.81472222222222</c:v>
                </c:pt>
                <c:pt idx="3899">
                  <c:v>18.815</c:v>
                </c:pt>
                <c:pt idx="3900">
                  <c:v>18.81527777777778</c:v>
                </c:pt>
                <c:pt idx="3901">
                  <c:v>18.81555555555556</c:v>
                </c:pt>
                <c:pt idx="3902">
                  <c:v>18.81583333333332</c:v>
                </c:pt>
                <c:pt idx="3903">
                  <c:v>18.81611111111111</c:v>
                </c:pt>
                <c:pt idx="3904">
                  <c:v>18.8163888888889</c:v>
                </c:pt>
                <c:pt idx="3905">
                  <c:v>18.81666666666667</c:v>
                </c:pt>
                <c:pt idx="3906">
                  <c:v>18.81694444444444</c:v>
                </c:pt>
                <c:pt idx="3907">
                  <c:v>18.81722222222222</c:v>
                </c:pt>
                <c:pt idx="3908">
                  <c:v>18.8175</c:v>
                </c:pt>
                <c:pt idx="3909">
                  <c:v>18.81777777777778</c:v>
                </c:pt>
                <c:pt idx="3910">
                  <c:v>18.81805555555556</c:v>
                </c:pt>
                <c:pt idx="3911">
                  <c:v>18.81833333333331</c:v>
                </c:pt>
                <c:pt idx="3912">
                  <c:v>18.81861111111111</c:v>
                </c:pt>
                <c:pt idx="3913">
                  <c:v>18.8188888888889</c:v>
                </c:pt>
                <c:pt idx="3914">
                  <c:v>18.81916666666667</c:v>
                </c:pt>
                <c:pt idx="3915">
                  <c:v>18.81944444444444</c:v>
                </c:pt>
                <c:pt idx="3916">
                  <c:v>18.81972222222222</c:v>
                </c:pt>
                <c:pt idx="3917">
                  <c:v>18.82</c:v>
                </c:pt>
                <c:pt idx="3918">
                  <c:v>18.82027777777778</c:v>
                </c:pt>
                <c:pt idx="3919">
                  <c:v>18.82055555555555</c:v>
                </c:pt>
                <c:pt idx="3920">
                  <c:v>18.82083333333332</c:v>
                </c:pt>
                <c:pt idx="3921">
                  <c:v>18.82111111111111</c:v>
                </c:pt>
                <c:pt idx="3922">
                  <c:v>18.8213888888889</c:v>
                </c:pt>
                <c:pt idx="3923">
                  <c:v>18.82166666666667</c:v>
                </c:pt>
                <c:pt idx="3924">
                  <c:v>18.82194444444444</c:v>
                </c:pt>
                <c:pt idx="3925">
                  <c:v>18.82222222222222</c:v>
                </c:pt>
                <c:pt idx="3926">
                  <c:v>18.8225</c:v>
                </c:pt>
                <c:pt idx="3927">
                  <c:v>18.82277777777778</c:v>
                </c:pt>
                <c:pt idx="3928">
                  <c:v>18.82305555555556</c:v>
                </c:pt>
                <c:pt idx="3929">
                  <c:v>18.82333333333331</c:v>
                </c:pt>
                <c:pt idx="3930">
                  <c:v>18.82361111111111</c:v>
                </c:pt>
                <c:pt idx="3931">
                  <c:v>18.8238888888889</c:v>
                </c:pt>
                <c:pt idx="3932">
                  <c:v>18.82416666666667</c:v>
                </c:pt>
                <c:pt idx="3933">
                  <c:v>18.82444444444445</c:v>
                </c:pt>
                <c:pt idx="3934">
                  <c:v>18.82472222222222</c:v>
                </c:pt>
                <c:pt idx="3935">
                  <c:v>18.825</c:v>
                </c:pt>
                <c:pt idx="3936">
                  <c:v>18.82527777777778</c:v>
                </c:pt>
                <c:pt idx="3937">
                  <c:v>18.82555555555556</c:v>
                </c:pt>
                <c:pt idx="3938">
                  <c:v>18.82583333333331</c:v>
                </c:pt>
                <c:pt idx="3939">
                  <c:v>18.82611111111111</c:v>
                </c:pt>
                <c:pt idx="3940">
                  <c:v>18.82638888888889</c:v>
                </c:pt>
                <c:pt idx="3941">
                  <c:v>18.82666666666667</c:v>
                </c:pt>
                <c:pt idx="3942">
                  <c:v>18.82694444444444</c:v>
                </c:pt>
                <c:pt idx="3943">
                  <c:v>18.82722222222222</c:v>
                </c:pt>
                <c:pt idx="3944">
                  <c:v>18.8275</c:v>
                </c:pt>
                <c:pt idx="3945">
                  <c:v>18.82777777777778</c:v>
                </c:pt>
                <c:pt idx="3946">
                  <c:v>18.82805555555555</c:v>
                </c:pt>
                <c:pt idx="3947">
                  <c:v>18.82833333333331</c:v>
                </c:pt>
                <c:pt idx="3948">
                  <c:v>18.82861111111111</c:v>
                </c:pt>
                <c:pt idx="3949">
                  <c:v>18.8288888888889</c:v>
                </c:pt>
                <c:pt idx="3950">
                  <c:v>18.82916666666667</c:v>
                </c:pt>
                <c:pt idx="3951">
                  <c:v>18.82944444444444</c:v>
                </c:pt>
                <c:pt idx="3952">
                  <c:v>18.82972222222222</c:v>
                </c:pt>
                <c:pt idx="3953">
                  <c:v>18.83</c:v>
                </c:pt>
                <c:pt idx="3954">
                  <c:v>18.83027777777778</c:v>
                </c:pt>
                <c:pt idx="3955">
                  <c:v>18.83055555555556</c:v>
                </c:pt>
                <c:pt idx="3956">
                  <c:v>18.83083333333332</c:v>
                </c:pt>
                <c:pt idx="3957">
                  <c:v>18.83111111111111</c:v>
                </c:pt>
                <c:pt idx="3958">
                  <c:v>18.8313888888889</c:v>
                </c:pt>
                <c:pt idx="3959">
                  <c:v>18.83166666666667</c:v>
                </c:pt>
                <c:pt idx="3960">
                  <c:v>18.83194444444444</c:v>
                </c:pt>
                <c:pt idx="3961">
                  <c:v>18.83222222222222</c:v>
                </c:pt>
                <c:pt idx="3962">
                  <c:v>18.8325</c:v>
                </c:pt>
                <c:pt idx="3963">
                  <c:v>18.83277777777778</c:v>
                </c:pt>
                <c:pt idx="3964">
                  <c:v>18.83305555555556</c:v>
                </c:pt>
                <c:pt idx="3965">
                  <c:v>18.83333333333331</c:v>
                </c:pt>
                <c:pt idx="3966">
                  <c:v>18.83361111111111</c:v>
                </c:pt>
                <c:pt idx="3967">
                  <c:v>18.83388888888888</c:v>
                </c:pt>
                <c:pt idx="3968">
                  <c:v>18.83416666666666</c:v>
                </c:pt>
                <c:pt idx="3969">
                  <c:v>18.83444444444444</c:v>
                </c:pt>
                <c:pt idx="3970">
                  <c:v>18.83472222222222</c:v>
                </c:pt>
                <c:pt idx="3971">
                  <c:v>18.835</c:v>
                </c:pt>
                <c:pt idx="3972">
                  <c:v>18.83527777777778</c:v>
                </c:pt>
                <c:pt idx="3973">
                  <c:v>18.83555555555555</c:v>
                </c:pt>
                <c:pt idx="3974">
                  <c:v>18.83583333333332</c:v>
                </c:pt>
                <c:pt idx="3975">
                  <c:v>18.83611111111111</c:v>
                </c:pt>
                <c:pt idx="3976">
                  <c:v>18.8363888888889</c:v>
                </c:pt>
                <c:pt idx="3977">
                  <c:v>18.83666666666667</c:v>
                </c:pt>
                <c:pt idx="3978">
                  <c:v>18.83694444444444</c:v>
                </c:pt>
                <c:pt idx="3979">
                  <c:v>18.83722222222222</c:v>
                </c:pt>
                <c:pt idx="3980">
                  <c:v>18.8375</c:v>
                </c:pt>
                <c:pt idx="3981">
                  <c:v>18.83777777777778</c:v>
                </c:pt>
                <c:pt idx="3982">
                  <c:v>18.83805555555556</c:v>
                </c:pt>
                <c:pt idx="3983">
                  <c:v>18.83833333333331</c:v>
                </c:pt>
                <c:pt idx="3984">
                  <c:v>18.83861111111111</c:v>
                </c:pt>
                <c:pt idx="3985">
                  <c:v>18.8388888888889</c:v>
                </c:pt>
                <c:pt idx="3986">
                  <c:v>18.83916666666666</c:v>
                </c:pt>
                <c:pt idx="3987">
                  <c:v>18.83944444444444</c:v>
                </c:pt>
                <c:pt idx="3988">
                  <c:v>18.83972222222222</c:v>
                </c:pt>
                <c:pt idx="3989">
                  <c:v>18.84</c:v>
                </c:pt>
                <c:pt idx="3990">
                  <c:v>18.84027777777777</c:v>
                </c:pt>
                <c:pt idx="3991">
                  <c:v>18.84055555555555</c:v>
                </c:pt>
                <c:pt idx="3992">
                  <c:v>18.84083333333331</c:v>
                </c:pt>
                <c:pt idx="3993">
                  <c:v>18.84111111111111</c:v>
                </c:pt>
                <c:pt idx="3994">
                  <c:v>18.84138888888889</c:v>
                </c:pt>
                <c:pt idx="3995">
                  <c:v>18.84166666666666</c:v>
                </c:pt>
                <c:pt idx="3996">
                  <c:v>18.84194444444444</c:v>
                </c:pt>
                <c:pt idx="3997">
                  <c:v>18.84222222222222</c:v>
                </c:pt>
                <c:pt idx="3998">
                  <c:v>18.8425</c:v>
                </c:pt>
                <c:pt idx="3999">
                  <c:v>18.84277777777778</c:v>
                </c:pt>
                <c:pt idx="4000">
                  <c:v>18.84305555555555</c:v>
                </c:pt>
                <c:pt idx="4001">
                  <c:v>18.84333333333331</c:v>
                </c:pt>
                <c:pt idx="4002">
                  <c:v>18.84361111111111</c:v>
                </c:pt>
                <c:pt idx="4003">
                  <c:v>18.8438888888889</c:v>
                </c:pt>
                <c:pt idx="4004">
                  <c:v>18.84416666666667</c:v>
                </c:pt>
                <c:pt idx="4005">
                  <c:v>18.84444444444444</c:v>
                </c:pt>
                <c:pt idx="4006">
                  <c:v>18.84472222222222</c:v>
                </c:pt>
                <c:pt idx="4007">
                  <c:v>18.845</c:v>
                </c:pt>
                <c:pt idx="4008">
                  <c:v>18.84527777777778</c:v>
                </c:pt>
                <c:pt idx="4009">
                  <c:v>18.84555555555555</c:v>
                </c:pt>
                <c:pt idx="4010">
                  <c:v>18.84583333333331</c:v>
                </c:pt>
                <c:pt idx="4011">
                  <c:v>18.84611111111111</c:v>
                </c:pt>
                <c:pt idx="4012">
                  <c:v>18.84638888888889</c:v>
                </c:pt>
                <c:pt idx="4013">
                  <c:v>18.84666666666666</c:v>
                </c:pt>
                <c:pt idx="4014">
                  <c:v>18.84694444444444</c:v>
                </c:pt>
                <c:pt idx="4015">
                  <c:v>18.84722222222222</c:v>
                </c:pt>
                <c:pt idx="4016">
                  <c:v>18.8475</c:v>
                </c:pt>
                <c:pt idx="4017">
                  <c:v>18.84777777777778</c:v>
                </c:pt>
                <c:pt idx="4018">
                  <c:v>18.84805555555555</c:v>
                </c:pt>
                <c:pt idx="4019">
                  <c:v>18.84833333333331</c:v>
                </c:pt>
                <c:pt idx="4020">
                  <c:v>18.84861111111111</c:v>
                </c:pt>
                <c:pt idx="4021">
                  <c:v>18.8488888888889</c:v>
                </c:pt>
                <c:pt idx="4022">
                  <c:v>18.84916666666667</c:v>
                </c:pt>
                <c:pt idx="4023">
                  <c:v>18.84944444444444</c:v>
                </c:pt>
                <c:pt idx="4024">
                  <c:v>18.84972222222222</c:v>
                </c:pt>
                <c:pt idx="4025">
                  <c:v>18.85</c:v>
                </c:pt>
                <c:pt idx="4026">
                  <c:v>18.85027777777778</c:v>
                </c:pt>
                <c:pt idx="4027">
                  <c:v>18.85055555555556</c:v>
                </c:pt>
                <c:pt idx="4028">
                  <c:v>18.85083333333332</c:v>
                </c:pt>
                <c:pt idx="4029">
                  <c:v>18.85111111111111</c:v>
                </c:pt>
                <c:pt idx="4030">
                  <c:v>18.8513888888889</c:v>
                </c:pt>
                <c:pt idx="4031">
                  <c:v>18.85166666666667</c:v>
                </c:pt>
                <c:pt idx="4032">
                  <c:v>18.85194444444444</c:v>
                </c:pt>
                <c:pt idx="4033">
                  <c:v>18.85222222222222</c:v>
                </c:pt>
                <c:pt idx="4034">
                  <c:v>18.8525</c:v>
                </c:pt>
                <c:pt idx="4035">
                  <c:v>18.85277777777778</c:v>
                </c:pt>
                <c:pt idx="4036">
                  <c:v>18.85305555555556</c:v>
                </c:pt>
                <c:pt idx="4037">
                  <c:v>18.85333333333332</c:v>
                </c:pt>
                <c:pt idx="4038">
                  <c:v>18.85361111111111</c:v>
                </c:pt>
                <c:pt idx="4039">
                  <c:v>18.8538888888889</c:v>
                </c:pt>
                <c:pt idx="4040">
                  <c:v>18.85416666666667</c:v>
                </c:pt>
                <c:pt idx="4041">
                  <c:v>18.85444444444445</c:v>
                </c:pt>
                <c:pt idx="4042">
                  <c:v>18.85472222222223</c:v>
                </c:pt>
                <c:pt idx="4043">
                  <c:v>18.855</c:v>
                </c:pt>
                <c:pt idx="4044">
                  <c:v>18.85527777777778</c:v>
                </c:pt>
                <c:pt idx="4045">
                  <c:v>18.85555555555556</c:v>
                </c:pt>
                <c:pt idx="4046">
                  <c:v>18.85583333333332</c:v>
                </c:pt>
                <c:pt idx="4047">
                  <c:v>18.85611111111111</c:v>
                </c:pt>
                <c:pt idx="4048">
                  <c:v>18.8563888888889</c:v>
                </c:pt>
                <c:pt idx="4049">
                  <c:v>18.85666666666667</c:v>
                </c:pt>
                <c:pt idx="4050">
                  <c:v>18.85694444444444</c:v>
                </c:pt>
                <c:pt idx="4051">
                  <c:v>18.85722222222222</c:v>
                </c:pt>
                <c:pt idx="4052">
                  <c:v>18.8575</c:v>
                </c:pt>
                <c:pt idx="4053">
                  <c:v>18.85777777777778</c:v>
                </c:pt>
                <c:pt idx="4054">
                  <c:v>18.85805555555556</c:v>
                </c:pt>
                <c:pt idx="4055">
                  <c:v>18.85833333333331</c:v>
                </c:pt>
                <c:pt idx="4056">
                  <c:v>18.85861111111111</c:v>
                </c:pt>
                <c:pt idx="4057">
                  <c:v>18.8588888888889</c:v>
                </c:pt>
                <c:pt idx="4058">
                  <c:v>18.85916666666667</c:v>
                </c:pt>
                <c:pt idx="4059">
                  <c:v>18.85944444444445</c:v>
                </c:pt>
                <c:pt idx="4060">
                  <c:v>18.85972222222222</c:v>
                </c:pt>
                <c:pt idx="4061">
                  <c:v>18.86</c:v>
                </c:pt>
                <c:pt idx="4062">
                  <c:v>18.86027777777778</c:v>
                </c:pt>
                <c:pt idx="4063">
                  <c:v>18.86055555555556</c:v>
                </c:pt>
                <c:pt idx="4064">
                  <c:v>18.86083333333332</c:v>
                </c:pt>
                <c:pt idx="4065">
                  <c:v>18.86111111111111</c:v>
                </c:pt>
                <c:pt idx="4066">
                  <c:v>18.86138888888889</c:v>
                </c:pt>
                <c:pt idx="4067">
                  <c:v>18.86166666666667</c:v>
                </c:pt>
                <c:pt idx="4068">
                  <c:v>18.86194444444445</c:v>
                </c:pt>
                <c:pt idx="4069">
                  <c:v>18.8622222222222</c:v>
                </c:pt>
                <c:pt idx="4070">
                  <c:v>18.8625</c:v>
                </c:pt>
                <c:pt idx="4071">
                  <c:v>18.86277777777778</c:v>
                </c:pt>
                <c:pt idx="4072">
                  <c:v>18.86305555555556</c:v>
                </c:pt>
                <c:pt idx="4073">
                  <c:v>18.86333333333331</c:v>
                </c:pt>
                <c:pt idx="4074">
                  <c:v>18.86361111111111</c:v>
                </c:pt>
                <c:pt idx="4075">
                  <c:v>18.8638888888889</c:v>
                </c:pt>
                <c:pt idx="4076">
                  <c:v>18.86416666666667</c:v>
                </c:pt>
                <c:pt idx="4077">
                  <c:v>18.86444444444444</c:v>
                </c:pt>
                <c:pt idx="4078">
                  <c:v>18.86472222222222</c:v>
                </c:pt>
                <c:pt idx="4079">
                  <c:v>18.865</c:v>
                </c:pt>
                <c:pt idx="4080">
                  <c:v>18.86527777777778</c:v>
                </c:pt>
                <c:pt idx="4081">
                  <c:v>18.86555555555556</c:v>
                </c:pt>
                <c:pt idx="4082">
                  <c:v>18.86583333333331</c:v>
                </c:pt>
                <c:pt idx="4083">
                  <c:v>18.86611111111111</c:v>
                </c:pt>
                <c:pt idx="4084">
                  <c:v>18.86638888888889</c:v>
                </c:pt>
                <c:pt idx="4085">
                  <c:v>18.86666666666667</c:v>
                </c:pt>
                <c:pt idx="4086">
                  <c:v>18.86694444444445</c:v>
                </c:pt>
                <c:pt idx="4087">
                  <c:v>18.86722222222222</c:v>
                </c:pt>
                <c:pt idx="4088">
                  <c:v>18.8675</c:v>
                </c:pt>
                <c:pt idx="4089">
                  <c:v>18.86777777777778</c:v>
                </c:pt>
                <c:pt idx="4090">
                  <c:v>18.86805555555556</c:v>
                </c:pt>
                <c:pt idx="4091">
                  <c:v>18.86833333333331</c:v>
                </c:pt>
                <c:pt idx="4092">
                  <c:v>18.86861111111111</c:v>
                </c:pt>
                <c:pt idx="4093">
                  <c:v>18.86888888888889</c:v>
                </c:pt>
                <c:pt idx="4094">
                  <c:v>18.86916666666667</c:v>
                </c:pt>
                <c:pt idx="4095">
                  <c:v>18.86944444444444</c:v>
                </c:pt>
                <c:pt idx="4096">
                  <c:v>18.86972222222222</c:v>
                </c:pt>
                <c:pt idx="4097">
                  <c:v>18.87</c:v>
                </c:pt>
                <c:pt idx="4098">
                  <c:v>18.87027777777778</c:v>
                </c:pt>
                <c:pt idx="4099">
                  <c:v>18.87055555555555</c:v>
                </c:pt>
                <c:pt idx="4100">
                  <c:v>18.87083333333332</c:v>
                </c:pt>
                <c:pt idx="4101">
                  <c:v>18.87111111111111</c:v>
                </c:pt>
                <c:pt idx="4102">
                  <c:v>18.8713888888889</c:v>
                </c:pt>
                <c:pt idx="4103">
                  <c:v>18.87166666666667</c:v>
                </c:pt>
                <c:pt idx="4104">
                  <c:v>18.87194444444444</c:v>
                </c:pt>
                <c:pt idx="4105">
                  <c:v>18.87222222222222</c:v>
                </c:pt>
                <c:pt idx="4106">
                  <c:v>18.8725</c:v>
                </c:pt>
                <c:pt idx="4107">
                  <c:v>18.87277777777778</c:v>
                </c:pt>
                <c:pt idx="4108">
                  <c:v>18.87305555555556</c:v>
                </c:pt>
                <c:pt idx="4109">
                  <c:v>18.87333333333331</c:v>
                </c:pt>
                <c:pt idx="4110">
                  <c:v>18.87361111111111</c:v>
                </c:pt>
                <c:pt idx="4111">
                  <c:v>18.8738888888889</c:v>
                </c:pt>
                <c:pt idx="4112">
                  <c:v>18.87416666666667</c:v>
                </c:pt>
                <c:pt idx="4113">
                  <c:v>18.87444444444445</c:v>
                </c:pt>
                <c:pt idx="4114">
                  <c:v>18.87472222222222</c:v>
                </c:pt>
                <c:pt idx="4115">
                  <c:v>18.875</c:v>
                </c:pt>
                <c:pt idx="4116">
                  <c:v>18.87527777777778</c:v>
                </c:pt>
                <c:pt idx="4117">
                  <c:v>18.87555555555556</c:v>
                </c:pt>
                <c:pt idx="4118">
                  <c:v>18.87583333333331</c:v>
                </c:pt>
                <c:pt idx="4119">
                  <c:v>18.87611111111111</c:v>
                </c:pt>
                <c:pt idx="4120">
                  <c:v>18.87638888888889</c:v>
                </c:pt>
                <c:pt idx="4121">
                  <c:v>18.87666666666667</c:v>
                </c:pt>
                <c:pt idx="4122">
                  <c:v>18.87694444444444</c:v>
                </c:pt>
                <c:pt idx="4123">
                  <c:v>18.87722222222222</c:v>
                </c:pt>
                <c:pt idx="4124">
                  <c:v>18.8775</c:v>
                </c:pt>
                <c:pt idx="4125">
                  <c:v>18.87777777777778</c:v>
                </c:pt>
                <c:pt idx="4126">
                  <c:v>18.87805555555556</c:v>
                </c:pt>
                <c:pt idx="4127">
                  <c:v>18.87833333333331</c:v>
                </c:pt>
                <c:pt idx="4128">
                  <c:v>18.87861111111111</c:v>
                </c:pt>
                <c:pt idx="4129">
                  <c:v>18.8788888888889</c:v>
                </c:pt>
                <c:pt idx="4130">
                  <c:v>18.87916666666667</c:v>
                </c:pt>
                <c:pt idx="4131">
                  <c:v>18.87944444444445</c:v>
                </c:pt>
                <c:pt idx="4132">
                  <c:v>18.87972222222222</c:v>
                </c:pt>
                <c:pt idx="4133">
                  <c:v>18.88</c:v>
                </c:pt>
                <c:pt idx="4134">
                  <c:v>18.88027777777778</c:v>
                </c:pt>
                <c:pt idx="4135">
                  <c:v>18.88055555555556</c:v>
                </c:pt>
                <c:pt idx="4136">
                  <c:v>18.88083333333332</c:v>
                </c:pt>
                <c:pt idx="4137">
                  <c:v>18.88111111111111</c:v>
                </c:pt>
                <c:pt idx="4138">
                  <c:v>18.88138888888889</c:v>
                </c:pt>
                <c:pt idx="4139">
                  <c:v>18.88166666666667</c:v>
                </c:pt>
                <c:pt idx="4140">
                  <c:v>18.88194444444445</c:v>
                </c:pt>
                <c:pt idx="4141">
                  <c:v>18.8822222222222</c:v>
                </c:pt>
                <c:pt idx="4142">
                  <c:v>18.8825</c:v>
                </c:pt>
                <c:pt idx="4143">
                  <c:v>18.88277777777778</c:v>
                </c:pt>
                <c:pt idx="4144">
                  <c:v>18.88305555555556</c:v>
                </c:pt>
                <c:pt idx="4145">
                  <c:v>18.88333333333331</c:v>
                </c:pt>
                <c:pt idx="4146">
                  <c:v>18.88361111111111</c:v>
                </c:pt>
                <c:pt idx="4147">
                  <c:v>18.8838888888889</c:v>
                </c:pt>
                <c:pt idx="4148">
                  <c:v>18.88416666666667</c:v>
                </c:pt>
                <c:pt idx="4149">
                  <c:v>18.88444444444444</c:v>
                </c:pt>
                <c:pt idx="4150">
                  <c:v>18.88472222222222</c:v>
                </c:pt>
                <c:pt idx="4151">
                  <c:v>18.885</c:v>
                </c:pt>
                <c:pt idx="4152">
                  <c:v>18.88527777777778</c:v>
                </c:pt>
                <c:pt idx="4153">
                  <c:v>18.88555555555556</c:v>
                </c:pt>
                <c:pt idx="4154">
                  <c:v>18.88583333333331</c:v>
                </c:pt>
                <c:pt idx="4155">
                  <c:v>18.88611111111111</c:v>
                </c:pt>
                <c:pt idx="4156">
                  <c:v>18.88638888888889</c:v>
                </c:pt>
                <c:pt idx="4157">
                  <c:v>18.88666666666667</c:v>
                </c:pt>
                <c:pt idx="4158">
                  <c:v>18.88694444444445</c:v>
                </c:pt>
                <c:pt idx="4159">
                  <c:v>18.88722222222222</c:v>
                </c:pt>
                <c:pt idx="4160">
                  <c:v>18.8875</c:v>
                </c:pt>
                <c:pt idx="4161">
                  <c:v>18.88777777777778</c:v>
                </c:pt>
                <c:pt idx="4162">
                  <c:v>18.88805555555556</c:v>
                </c:pt>
                <c:pt idx="4163">
                  <c:v>18.88833333333331</c:v>
                </c:pt>
                <c:pt idx="4164">
                  <c:v>18.88861111111111</c:v>
                </c:pt>
                <c:pt idx="4165">
                  <c:v>18.88888888888889</c:v>
                </c:pt>
                <c:pt idx="4166">
                  <c:v>18.88916666666666</c:v>
                </c:pt>
                <c:pt idx="4167">
                  <c:v>18.88944444444444</c:v>
                </c:pt>
                <c:pt idx="4168">
                  <c:v>18.8897222222222</c:v>
                </c:pt>
                <c:pt idx="4169">
                  <c:v>18.89</c:v>
                </c:pt>
                <c:pt idx="4170">
                  <c:v>18.89027777777778</c:v>
                </c:pt>
                <c:pt idx="4171">
                  <c:v>18.89055555555555</c:v>
                </c:pt>
                <c:pt idx="4172">
                  <c:v>18.89083333333332</c:v>
                </c:pt>
                <c:pt idx="4173">
                  <c:v>18.89111111111111</c:v>
                </c:pt>
                <c:pt idx="4174">
                  <c:v>18.8913888888889</c:v>
                </c:pt>
                <c:pt idx="4175">
                  <c:v>18.89166666666667</c:v>
                </c:pt>
                <c:pt idx="4176">
                  <c:v>18.89194444444444</c:v>
                </c:pt>
                <c:pt idx="4177">
                  <c:v>18.89222222222222</c:v>
                </c:pt>
                <c:pt idx="4178">
                  <c:v>18.8925</c:v>
                </c:pt>
                <c:pt idx="4179">
                  <c:v>18.89277777777778</c:v>
                </c:pt>
                <c:pt idx="4180">
                  <c:v>18.89305555555556</c:v>
                </c:pt>
                <c:pt idx="4181">
                  <c:v>18.89333333333331</c:v>
                </c:pt>
                <c:pt idx="4182">
                  <c:v>18.89361111111111</c:v>
                </c:pt>
                <c:pt idx="4183">
                  <c:v>18.8938888888889</c:v>
                </c:pt>
                <c:pt idx="4184">
                  <c:v>18.89416666666667</c:v>
                </c:pt>
                <c:pt idx="4185">
                  <c:v>18.89444444444445</c:v>
                </c:pt>
                <c:pt idx="4186">
                  <c:v>18.89472222222222</c:v>
                </c:pt>
                <c:pt idx="4187">
                  <c:v>18.895</c:v>
                </c:pt>
                <c:pt idx="4188">
                  <c:v>18.89527777777778</c:v>
                </c:pt>
                <c:pt idx="4189">
                  <c:v>18.89555555555555</c:v>
                </c:pt>
                <c:pt idx="4190">
                  <c:v>18.89583333333331</c:v>
                </c:pt>
                <c:pt idx="4191">
                  <c:v>18.89611111111111</c:v>
                </c:pt>
                <c:pt idx="4192">
                  <c:v>18.89638888888889</c:v>
                </c:pt>
                <c:pt idx="4193">
                  <c:v>18.89666666666666</c:v>
                </c:pt>
                <c:pt idx="4194">
                  <c:v>18.89694444444444</c:v>
                </c:pt>
                <c:pt idx="4195">
                  <c:v>18.89722222222222</c:v>
                </c:pt>
                <c:pt idx="4196">
                  <c:v>18.8975</c:v>
                </c:pt>
                <c:pt idx="4197">
                  <c:v>18.89777777777778</c:v>
                </c:pt>
                <c:pt idx="4198">
                  <c:v>18.89805555555555</c:v>
                </c:pt>
                <c:pt idx="4199">
                  <c:v>18.89833333333331</c:v>
                </c:pt>
                <c:pt idx="4200">
                  <c:v>18.89861111111111</c:v>
                </c:pt>
                <c:pt idx="4201">
                  <c:v>18.8988888888889</c:v>
                </c:pt>
                <c:pt idx="4202">
                  <c:v>18.89916666666667</c:v>
                </c:pt>
                <c:pt idx="4203">
                  <c:v>18.89944444444444</c:v>
                </c:pt>
                <c:pt idx="4204">
                  <c:v>18.89972222222222</c:v>
                </c:pt>
                <c:pt idx="4205">
                  <c:v>18.9</c:v>
                </c:pt>
                <c:pt idx="4206">
                  <c:v>18.90027777777778</c:v>
                </c:pt>
                <c:pt idx="4207">
                  <c:v>18.90055555555555</c:v>
                </c:pt>
                <c:pt idx="4208">
                  <c:v>18.90083333333331</c:v>
                </c:pt>
                <c:pt idx="4209">
                  <c:v>18.90111111111111</c:v>
                </c:pt>
                <c:pt idx="4210">
                  <c:v>18.90138888888889</c:v>
                </c:pt>
                <c:pt idx="4211">
                  <c:v>18.90166666666666</c:v>
                </c:pt>
                <c:pt idx="4212">
                  <c:v>18.90194444444444</c:v>
                </c:pt>
                <c:pt idx="4213">
                  <c:v>18.9022222222222</c:v>
                </c:pt>
                <c:pt idx="4214">
                  <c:v>18.9025</c:v>
                </c:pt>
                <c:pt idx="4215">
                  <c:v>18.90277777777775</c:v>
                </c:pt>
                <c:pt idx="4216">
                  <c:v>18.90305555555555</c:v>
                </c:pt>
                <c:pt idx="4217">
                  <c:v>18.90333333333331</c:v>
                </c:pt>
                <c:pt idx="4218">
                  <c:v>18.90361111111111</c:v>
                </c:pt>
                <c:pt idx="4219">
                  <c:v>18.90388888888889</c:v>
                </c:pt>
                <c:pt idx="4220">
                  <c:v>18.90416666666666</c:v>
                </c:pt>
                <c:pt idx="4221">
                  <c:v>18.90444444444444</c:v>
                </c:pt>
                <c:pt idx="4222">
                  <c:v>18.90472222222222</c:v>
                </c:pt>
                <c:pt idx="4223">
                  <c:v>18.905</c:v>
                </c:pt>
                <c:pt idx="4224">
                  <c:v>18.90527777777778</c:v>
                </c:pt>
                <c:pt idx="4225">
                  <c:v>18.90555555555555</c:v>
                </c:pt>
                <c:pt idx="4226">
                  <c:v>18.90583333333331</c:v>
                </c:pt>
                <c:pt idx="4227">
                  <c:v>18.90611111111111</c:v>
                </c:pt>
                <c:pt idx="4228">
                  <c:v>18.90638888888889</c:v>
                </c:pt>
                <c:pt idx="4229">
                  <c:v>18.90666666666667</c:v>
                </c:pt>
                <c:pt idx="4230">
                  <c:v>18.90694444444444</c:v>
                </c:pt>
                <c:pt idx="4231">
                  <c:v>18.90722222222222</c:v>
                </c:pt>
                <c:pt idx="4232">
                  <c:v>18.9075</c:v>
                </c:pt>
                <c:pt idx="4233">
                  <c:v>18.90777777777778</c:v>
                </c:pt>
                <c:pt idx="4234">
                  <c:v>18.90805555555555</c:v>
                </c:pt>
                <c:pt idx="4235">
                  <c:v>18.90833333333331</c:v>
                </c:pt>
                <c:pt idx="4236">
                  <c:v>18.90861111111111</c:v>
                </c:pt>
                <c:pt idx="4237">
                  <c:v>18.90888888888889</c:v>
                </c:pt>
                <c:pt idx="4238">
                  <c:v>18.90916666666666</c:v>
                </c:pt>
                <c:pt idx="4239">
                  <c:v>18.90944444444444</c:v>
                </c:pt>
                <c:pt idx="4240">
                  <c:v>18.9097222222222</c:v>
                </c:pt>
                <c:pt idx="4241">
                  <c:v>18.91</c:v>
                </c:pt>
                <c:pt idx="4242">
                  <c:v>18.91027777777778</c:v>
                </c:pt>
                <c:pt idx="4243">
                  <c:v>18.91055555555555</c:v>
                </c:pt>
                <c:pt idx="4244">
                  <c:v>18.91083333333331</c:v>
                </c:pt>
                <c:pt idx="4245">
                  <c:v>18.91111111111111</c:v>
                </c:pt>
                <c:pt idx="4246">
                  <c:v>18.9113888888889</c:v>
                </c:pt>
                <c:pt idx="4247">
                  <c:v>18.91166666666667</c:v>
                </c:pt>
                <c:pt idx="4248">
                  <c:v>18.91194444444444</c:v>
                </c:pt>
                <c:pt idx="4249">
                  <c:v>18.91222222222222</c:v>
                </c:pt>
                <c:pt idx="4250">
                  <c:v>18.9125</c:v>
                </c:pt>
                <c:pt idx="4251">
                  <c:v>18.91277777777778</c:v>
                </c:pt>
                <c:pt idx="4252">
                  <c:v>18.91305555555556</c:v>
                </c:pt>
                <c:pt idx="4253">
                  <c:v>18.91333333333331</c:v>
                </c:pt>
                <c:pt idx="4254">
                  <c:v>18.91361111111111</c:v>
                </c:pt>
                <c:pt idx="4255">
                  <c:v>18.9138888888889</c:v>
                </c:pt>
                <c:pt idx="4256">
                  <c:v>18.91416666666667</c:v>
                </c:pt>
                <c:pt idx="4257">
                  <c:v>18.91444444444444</c:v>
                </c:pt>
                <c:pt idx="4258">
                  <c:v>18.91472222222222</c:v>
                </c:pt>
                <c:pt idx="4259">
                  <c:v>18.915</c:v>
                </c:pt>
                <c:pt idx="4260">
                  <c:v>18.91527777777778</c:v>
                </c:pt>
                <c:pt idx="4261">
                  <c:v>18.91555555555555</c:v>
                </c:pt>
                <c:pt idx="4262">
                  <c:v>18.91583333333331</c:v>
                </c:pt>
                <c:pt idx="4263">
                  <c:v>18.91611111111111</c:v>
                </c:pt>
                <c:pt idx="4264">
                  <c:v>18.91638888888889</c:v>
                </c:pt>
                <c:pt idx="4265">
                  <c:v>18.91666666666667</c:v>
                </c:pt>
                <c:pt idx="4266">
                  <c:v>18.91694444444445</c:v>
                </c:pt>
                <c:pt idx="4267">
                  <c:v>18.91722222222222</c:v>
                </c:pt>
                <c:pt idx="4268">
                  <c:v>18.9175</c:v>
                </c:pt>
                <c:pt idx="4269">
                  <c:v>18.91777777777778</c:v>
                </c:pt>
                <c:pt idx="4270">
                  <c:v>18.91805555555556</c:v>
                </c:pt>
                <c:pt idx="4271">
                  <c:v>18.91833333333331</c:v>
                </c:pt>
                <c:pt idx="4272">
                  <c:v>18.91861111111111</c:v>
                </c:pt>
                <c:pt idx="4273">
                  <c:v>18.9188888888889</c:v>
                </c:pt>
                <c:pt idx="4274">
                  <c:v>18.91916666666667</c:v>
                </c:pt>
                <c:pt idx="4275">
                  <c:v>18.91944444444444</c:v>
                </c:pt>
                <c:pt idx="4276">
                  <c:v>18.91972222222222</c:v>
                </c:pt>
                <c:pt idx="4277">
                  <c:v>18.92</c:v>
                </c:pt>
                <c:pt idx="4278">
                  <c:v>18.92027777777778</c:v>
                </c:pt>
                <c:pt idx="4279">
                  <c:v>18.92055555555556</c:v>
                </c:pt>
                <c:pt idx="4280">
                  <c:v>18.92083333333331</c:v>
                </c:pt>
                <c:pt idx="4281">
                  <c:v>18.92111111111111</c:v>
                </c:pt>
                <c:pt idx="4282">
                  <c:v>18.92138888888889</c:v>
                </c:pt>
                <c:pt idx="4283">
                  <c:v>18.92166666666667</c:v>
                </c:pt>
                <c:pt idx="4284">
                  <c:v>18.92194444444445</c:v>
                </c:pt>
                <c:pt idx="4285">
                  <c:v>18.9222222222222</c:v>
                </c:pt>
                <c:pt idx="4286">
                  <c:v>18.9225</c:v>
                </c:pt>
                <c:pt idx="4287">
                  <c:v>18.92277777777776</c:v>
                </c:pt>
                <c:pt idx="4288">
                  <c:v>18.92305555555556</c:v>
                </c:pt>
                <c:pt idx="4289">
                  <c:v>18.92333333333332</c:v>
                </c:pt>
                <c:pt idx="4290">
                  <c:v>18.92361111111111</c:v>
                </c:pt>
                <c:pt idx="4291">
                  <c:v>18.92388888888889</c:v>
                </c:pt>
                <c:pt idx="4292">
                  <c:v>18.92416666666667</c:v>
                </c:pt>
                <c:pt idx="4293">
                  <c:v>18.92444444444445</c:v>
                </c:pt>
                <c:pt idx="4294">
                  <c:v>18.9247222222222</c:v>
                </c:pt>
                <c:pt idx="4295">
                  <c:v>18.925</c:v>
                </c:pt>
                <c:pt idx="4296">
                  <c:v>18.92527777777778</c:v>
                </c:pt>
                <c:pt idx="4297">
                  <c:v>18.92555555555556</c:v>
                </c:pt>
                <c:pt idx="4298">
                  <c:v>18.92583333333331</c:v>
                </c:pt>
                <c:pt idx="4299">
                  <c:v>18.92611111111111</c:v>
                </c:pt>
                <c:pt idx="4300">
                  <c:v>18.92638888888889</c:v>
                </c:pt>
                <c:pt idx="4301">
                  <c:v>18.92666666666667</c:v>
                </c:pt>
                <c:pt idx="4302">
                  <c:v>18.92694444444444</c:v>
                </c:pt>
                <c:pt idx="4303">
                  <c:v>18.92722222222222</c:v>
                </c:pt>
                <c:pt idx="4304">
                  <c:v>18.9275</c:v>
                </c:pt>
                <c:pt idx="4305">
                  <c:v>18.92777777777778</c:v>
                </c:pt>
                <c:pt idx="4306">
                  <c:v>18.92805555555556</c:v>
                </c:pt>
                <c:pt idx="4307">
                  <c:v>18.92833333333331</c:v>
                </c:pt>
                <c:pt idx="4308">
                  <c:v>18.92861111111111</c:v>
                </c:pt>
                <c:pt idx="4309">
                  <c:v>18.92888888888889</c:v>
                </c:pt>
                <c:pt idx="4310">
                  <c:v>18.92916666666667</c:v>
                </c:pt>
                <c:pt idx="4311">
                  <c:v>18.92944444444445</c:v>
                </c:pt>
                <c:pt idx="4312">
                  <c:v>18.9297222222222</c:v>
                </c:pt>
                <c:pt idx="4313">
                  <c:v>18.93</c:v>
                </c:pt>
                <c:pt idx="4314">
                  <c:v>18.93027777777778</c:v>
                </c:pt>
                <c:pt idx="4315">
                  <c:v>18.93055555555556</c:v>
                </c:pt>
                <c:pt idx="4316">
                  <c:v>18.93083333333332</c:v>
                </c:pt>
                <c:pt idx="4317">
                  <c:v>18.93111111111111</c:v>
                </c:pt>
                <c:pt idx="4318">
                  <c:v>18.93138888888889</c:v>
                </c:pt>
                <c:pt idx="4319">
                  <c:v>18.93166666666667</c:v>
                </c:pt>
                <c:pt idx="4320">
                  <c:v>18.93194444444445</c:v>
                </c:pt>
                <c:pt idx="4321">
                  <c:v>18.93222222222222</c:v>
                </c:pt>
                <c:pt idx="4322">
                  <c:v>18.9325</c:v>
                </c:pt>
                <c:pt idx="4323">
                  <c:v>18.93277777777778</c:v>
                </c:pt>
                <c:pt idx="4324">
                  <c:v>18.93305555555556</c:v>
                </c:pt>
                <c:pt idx="4325">
                  <c:v>18.93333333333331</c:v>
                </c:pt>
                <c:pt idx="4326">
                  <c:v>18.93361111111111</c:v>
                </c:pt>
                <c:pt idx="4327">
                  <c:v>18.9338888888889</c:v>
                </c:pt>
                <c:pt idx="4328">
                  <c:v>18.93416666666667</c:v>
                </c:pt>
                <c:pt idx="4329">
                  <c:v>18.93444444444444</c:v>
                </c:pt>
                <c:pt idx="4330">
                  <c:v>18.93472222222222</c:v>
                </c:pt>
                <c:pt idx="4331">
                  <c:v>18.935</c:v>
                </c:pt>
                <c:pt idx="4332">
                  <c:v>18.93527777777778</c:v>
                </c:pt>
                <c:pt idx="4333">
                  <c:v>18.93555555555556</c:v>
                </c:pt>
                <c:pt idx="4334">
                  <c:v>18.93583333333331</c:v>
                </c:pt>
                <c:pt idx="4335">
                  <c:v>18.93611111111111</c:v>
                </c:pt>
                <c:pt idx="4336">
                  <c:v>18.93638888888889</c:v>
                </c:pt>
                <c:pt idx="4337">
                  <c:v>18.93666666666667</c:v>
                </c:pt>
                <c:pt idx="4338">
                  <c:v>18.93694444444445</c:v>
                </c:pt>
                <c:pt idx="4339">
                  <c:v>18.93722222222222</c:v>
                </c:pt>
                <c:pt idx="4340">
                  <c:v>18.9375</c:v>
                </c:pt>
                <c:pt idx="4341">
                  <c:v>18.93777777777778</c:v>
                </c:pt>
                <c:pt idx="4342">
                  <c:v>18.93805555555556</c:v>
                </c:pt>
                <c:pt idx="4343">
                  <c:v>18.93833333333331</c:v>
                </c:pt>
                <c:pt idx="4344">
                  <c:v>18.93861111111111</c:v>
                </c:pt>
                <c:pt idx="4345">
                  <c:v>18.93888888888889</c:v>
                </c:pt>
                <c:pt idx="4346">
                  <c:v>18.93916666666667</c:v>
                </c:pt>
                <c:pt idx="4347">
                  <c:v>18.93944444444444</c:v>
                </c:pt>
                <c:pt idx="4348">
                  <c:v>18.93972222222222</c:v>
                </c:pt>
                <c:pt idx="4349">
                  <c:v>18.94</c:v>
                </c:pt>
                <c:pt idx="4350">
                  <c:v>18.94027777777778</c:v>
                </c:pt>
                <c:pt idx="4351">
                  <c:v>18.94055555555556</c:v>
                </c:pt>
                <c:pt idx="4352">
                  <c:v>18.94083333333331</c:v>
                </c:pt>
                <c:pt idx="4353">
                  <c:v>18.94111111111111</c:v>
                </c:pt>
                <c:pt idx="4354">
                  <c:v>18.94138888888889</c:v>
                </c:pt>
                <c:pt idx="4355">
                  <c:v>18.94166666666667</c:v>
                </c:pt>
                <c:pt idx="4356">
                  <c:v>18.94194444444445</c:v>
                </c:pt>
                <c:pt idx="4357">
                  <c:v>18.9422222222222</c:v>
                </c:pt>
                <c:pt idx="4358">
                  <c:v>18.9425</c:v>
                </c:pt>
                <c:pt idx="4359">
                  <c:v>18.94277777777776</c:v>
                </c:pt>
                <c:pt idx="4360">
                  <c:v>18.94305555555556</c:v>
                </c:pt>
                <c:pt idx="4361">
                  <c:v>18.94333333333332</c:v>
                </c:pt>
                <c:pt idx="4362">
                  <c:v>18.94361111111111</c:v>
                </c:pt>
                <c:pt idx="4363">
                  <c:v>18.94388888888889</c:v>
                </c:pt>
                <c:pt idx="4364">
                  <c:v>18.94416666666667</c:v>
                </c:pt>
                <c:pt idx="4365">
                  <c:v>18.94444444444445</c:v>
                </c:pt>
                <c:pt idx="4366">
                  <c:v>18.9447222222222</c:v>
                </c:pt>
                <c:pt idx="4367">
                  <c:v>18.945</c:v>
                </c:pt>
                <c:pt idx="4368">
                  <c:v>18.94527777777778</c:v>
                </c:pt>
                <c:pt idx="4369">
                  <c:v>18.94555555555555</c:v>
                </c:pt>
                <c:pt idx="4370">
                  <c:v>18.94583333333331</c:v>
                </c:pt>
                <c:pt idx="4371">
                  <c:v>18.94611111111111</c:v>
                </c:pt>
                <c:pt idx="4372">
                  <c:v>18.94638888888889</c:v>
                </c:pt>
                <c:pt idx="4373">
                  <c:v>18.94666666666667</c:v>
                </c:pt>
                <c:pt idx="4374">
                  <c:v>18.94694444444444</c:v>
                </c:pt>
                <c:pt idx="4375">
                  <c:v>18.94722222222222</c:v>
                </c:pt>
                <c:pt idx="4376">
                  <c:v>18.9475</c:v>
                </c:pt>
                <c:pt idx="4377">
                  <c:v>18.94777777777778</c:v>
                </c:pt>
                <c:pt idx="4378">
                  <c:v>18.94805555555556</c:v>
                </c:pt>
                <c:pt idx="4379">
                  <c:v>18.94833333333331</c:v>
                </c:pt>
                <c:pt idx="4380">
                  <c:v>18.94861111111111</c:v>
                </c:pt>
                <c:pt idx="4381">
                  <c:v>18.94888888888889</c:v>
                </c:pt>
                <c:pt idx="4382">
                  <c:v>18.94916666666667</c:v>
                </c:pt>
                <c:pt idx="4383">
                  <c:v>18.94944444444445</c:v>
                </c:pt>
                <c:pt idx="4384">
                  <c:v>18.9497222222222</c:v>
                </c:pt>
                <c:pt idx="4385">
                  <c:v>18.95</c:v>
                </c:pt>
                <c:pt idx="4386">
                  <c:v>18.95027777777778</c:v>
                </c:pt>
                <c:pt idx="4387">
                  <c:v>18.95055555555555</c:v>
                </c:pt>
                <c:pt idx="4388">
                  <c:v>18.95083333333331</c:v>
                </c:pt>
                <c:pt idx="4389">
                  <c:v>18.95111111111111</c:v>
                </c:pt>
                <c:pt idx="4390">
                  <c:v>18.95138888888889</c:v>
                </c:pt>
                <c:pt idx="4391">
                  <c:v>18.95166666666666</c:v>
                </c:pt>
                <c:pt idx="4392">
                  <c:v>18.95194444444444</c:v>
                </c:pt>
                <c:pt idx="4393">
                  <c:v>18.9522222222222</c:v>
                </c:pt>
                <c:pt idx="4394">
                  <c:v>18.9525</c:v>
                </c:pt>
                <c:pt idx="4395">
                  <c:v>18.95277777777778</c:v>
                </c:pt>
                <c:pt idx="4396">
                  <c:v>18.95305555555555</c:v>
                </c:pt>
                <c:pt idx="4397">
                  <c:v>18.95333333333331</c:v>
                </c:pt>
                <c:pt idx="4398">
                  <c:v>18.95361111111111</c:v>
                </c:pt>
                <c:pt idx="4399">
                  <c:v>18.9538888888889</c:v>
                </c:pt>
                <c:pt idx="4400">
                  <c:v>18.95416666666667</c:v>
                </c:pt>
                <c:pt idx="4401">
                  <c:v>18.95444444444444</c:v>
                </c:pt>
                <c:pt idx="4402">
                  <c:v>18.95472222222222</c:v>
                </c:pt>
                <c:pt idx="4403">
                  <c:v>18.955</c:v>
                </c:pt>
                <c:pt idx="4404">
                  <c:v>18.95527777777778</c:v>
                </c:pt>
                <c:pt idx="4405">
                  <c:v>18.95555555555556</c:v>
                </c:pt>
                <c:pt idx="4406">
                  <c:v>18.95583333333331</c:v>
                </c:pt>
                <c:pt idx="4407">
                  <c:v>18.95611111111111</c:v>
                </c:pt>
                <c:pt idx="4408">
                  <c:v>18.95638888888889</c:v>
                </c:pt>
                <c:pt idx="4409">
                  <c:v>18.95666666666667</c:v>
                </c:pt>
                <c:pt idx="4410">
                  <c:v>18.95694444444444</c:v>
                </c:pt>
                <c:pt idx="4411">
                  <c:v>18.95722222222222</c:v>
                </c:pt>
                <c:pt idx="4412">
                  <c:v>18.9575</c:v>
                </c:pt>
                <c:pt idx="4413">
                  <c:v>18.95777777777778</c:v>
                </c:pt>
                <c:pt idx="4414">
                  <c:v>18.95805555555555</c:v>
                </c:pt>
                <c:pt idx="4415">
                  <c:v>18.95833333333331</c:v>
                </c:pt>
                <c:pt idx="4416">
                  <c:v>18.95861111111111</c:v>
                </c:pt>
                <c:pt idx="4417">
                  <c:v>18.95888888888889</c:v>
                </c:pt>
                <c:pt idx="4418">
                  <c:v>18.95916666666666</c:v>
                </c:pt>
                <c:pt idx="4419">
                  <c:v>18.95944444444444</c:v>
                </c:pt>
                <c:pt idx="4420">
                  <c:v>18.95972222222222</c:v>
                </c:pt>
                <c:pt idx="4421">
                  <c:v>18.96</c:v>
                </c:pt>
                <c:pt idx="4422">
                  <c:v>18.96027777777778</c:v>
                </c:pt>
                <c:pt idx="4423">
                  <c:v>18.96055555555555</c:v>
                </c:pt>
                <c:pt idx="4424">
                  <c:v>18.96083333333331</c:v>
                </c:pt>
                <c:pt idx="4425">
                  <c:v>18.96111111111111</c:v>
                </c:pt>
                <c:pt idx="4426">
                  <c:v>18.96138888888889</c:v>
                </c:pt>
                <c:pt idx="4427">
                  <c:v>18.96166666666667</c:v>
                </c:pt>
                <c:pt idx="4428">
                  <c:v>18.96194444444444</c:v>
                </c:pt>
                <c:pt idx="4429">
                  <c:v>18.9622222222222</c:v>
                </c:pt>
                <c:pt idx="4430">
                  <c:v>18.96249999999998</c:v>
                </c:pt>
                <c:pt idx="4431">
                  <c:v>18.96277777777776</c:v>
                </c:pt>
                <c:pt idx="4432">
                  <c:v>18.96305555555556</c:v>
                </c:pt>
                <c:pt idx="4433">
                  <c:v>18.96333333333331</c:v>
                </c:pt>
                <c:pt idx="4434">
                  <c:v>18.96361111111111</c:v>
                </c:pt>
                <c:pt idx="4435">
                  <c:v>18.96388888888889</c:v>
                </c:pt>
                <c:pt idx="4436">
                  <c:v>18.96416666666667</c:v>
                </c:pt>
                <c:pt idx="4437">
                  <c:v>18.96444444444444</c:v>
                </c:pt>
                <c:pt idx="4438">
                  <c:v>18.9647222222222</c:v>
                </c:pt>
                <c:pt idx="4439">
                  <c:v>18.965</c:v>
                </c:pt>
                <c:pt idx="4440">
                  <c:v>18.96527777777776</c:v>
                </c:pt>
                <c:pt idx="4441">
                  <c:v>18.96555555555555</c:v>
                </c:pt>
                <c:pt idx="4442">
                  <c:v>18.96583333333331</c:v>
                </c:pt>
                <c:pt idx="4443">
                  <c:v>18.96611111111111</c:v>
                </c:pt>
                <c:pt idx="4444">
                  <c:v>18.96638888888889</c:v>
                </c:pt>
                <c:pt idx="4445">
                  <c:v>18.96666666666666</c:v>
                </c:pt>
                <c:pt idx="4446">
                  <c:v>18.96694444444444</c:v>
                </c:pt>
                <c:pt idx="4447">
                  <c:v>18.96722222222222</c:v>
                </c:pt>
                <c:pt idx="4448">
                  <c:v>18.9675</c:v>
                </c:pt>
                <c:pt idx="4449">
                  <c:v>18.96777777777778</c:v>
                </c:pt>
                <c:pt idx="4450">
                  <c:v>18.96805555555555</c:v>
                </c:pt>
                <c:pt idx="4451">
                  <c:v>18.96833333333331</c:v>
                </c:pt>
                <c:pt idx="4452">
                  <c:v>18.96861111111111</c:v>
                </c:pt>
                <c:pt idx="4453">
                  <c:v>18.96888888888889</c:v>
                </c:pt>
                <c:pt idx="4454">
                  <c:v>18.96916666666667</c:v>
                </c:pt>
                <c:pt idx="4455">
                  <c:v>18.96944444444444</c:v>
                </c:pt>
                <c:pt idx="4456">
                  <c:v>18.9697222222222</c:v>
                </c:pt>
                <c:pt idx="4457">
                  <c:v>18.97</c:v>
                </c:pt>
                <c:pt idx="4458">
                  <c:v>18.97027777777778</c:v>
                </c:pt>
                <c:pt idx="4459">
                  <c:v>18.97055555555555</c:v>
                </c:pt>
                <c:pt idx="4460">
                  <c:v>18.97083333333331</c:v>
                </c:pt>
                <c:pt idx="4461">
                  <c:v>18.97111111111111</c:v>
                </c:pt>
                <c:pt idx="4462">
                  <c:v>18.97138888888889</c:v>
                </c:pt>
                <c:pt idx="4463">
                  <c:v>18.97166666666666</c:v>
                </c:pt>
                <c:pt idx="4464">
                  <c:v>18.97194444444444</c:v>
                </c:pt>
                <c:pt idx="4465">
                  <c:v>18.9722222222222</c:v>
                </c:pt>
                <c:pt idx="4466">
                  <c:v>18.9725</c:v>
                </c:pt>
                <c:pt idx="4467">
                  <c:v>18.97277777777778</c:v>
                </c:pt>
                <c:pt idx="4468">
                  <c:v>18.97305555555555</c:v>
                </c:pt>
                <c:pt idx="4469">
                  <c:v>18.97333333333331</c:v>
                </c:pt>
                <c:pt idx="4470">
                  <c:v>18.97361111111111</c:v>
                </c:pt>
                <c:pt idx="4471">
                  <c:v>18.9738888888889</c:v>
                </c:pt>
                <c:pt idx="4472">
                  <c:v>18.97416666666667</c:v>
                </c:pt>
                <c:pt idx="4473">
                  <c:v>18.97444444444444</c:v>
                </c:pt>
                <c:pt idx="4474">
                  <c:v>18.97472222222222</c:v>
                </c:pt>
                <c:pt idx="4475">
                  <c:v>18.975</c:v>
                </c:pt>
                <c:pt idx="4476">
                  <c:v>18.97527777777778</c:v>
                </c:pt>
                <c:pt idx="4477">
                  <c:v>18.97555555555556</c:v>
                </c:pt>
                <c:pt idx="4478">
                  <c:v>18.97583333333331</c:v>
                </c:pt>
                <c:pt idx="4479">
                  <c:v>18.97611111111111</c:v>
                </c:pt>
                <c:pt idx="4480">
                  <c:v>18.97638888888889</c:v>
                </c:pt>
                <c:pt idx="4481">
                  <c:v>18.97666666666667</c:v>
                </c:pt>
                <c:pt idx="4482">
                  <c:v>18.97694444444444</c:v>
                </c:pt>
                <c:pt idx="4483">
                  <c:v>18.97722222222222</c:v>
                </c:pt>
                <c:pt idx="4484">
                  <c:v>18.9775</c:v>
                </c:pt>
                <c:pt idx="4485">
                  <c:v>18.97777777777778</c:v>
                </c:pt>
                <c:pt idx="4486">
                  <c:v>18.97805555555555</c:v>
                </c:pt>
                <c:pt idx="4487">
                  <c:v>18.97833333333331</c:v>
                </c:pt>
                <c:pt idx="4488">
                  <c:v>18.97861111111111</c:v>
                </c:pt>
                <c:pt idx="4489">
                  <c:v>18.97888888888889</c:v>
                </c:pt>
                <c:pt idx="4490">
                  <c:v>18.97916666666666</c:v>
                </c:pt>
                <c:pt idx="4491">
                  <c:v>18.97944444444444</c:v>
                </c:pt>
                <c:pt idx="4492">
                  <c:v>18.9797222222222</c:v>
                </c:pt>
                <c:pt idx="4493">
                  <c:v>18.98</c:v>
                </c:pt>
                <c:pt idx="4494">
                  <c:v>18.98027777777778</c:v>
                </c:pt>
                <c:pt idx="4495">
                  <c:v>18.98055555555555</c:v>
                </c:pt>
                <c:pt idx="4496">
                  <c:v>18.98083333333331</c:v>
                </c:pt>
                <c:pt idx="4497">
                  <c:v>18.98111111111111</c:v>
                </c:pt>
                <c:pt idx="4498">
                  <c:v>18.98138888888889</c:v>
                </c:pt>
                <c:pt idx="4499">
                  <c:v>18.98166666666667</c:v>
                </c:pt>
                <c:pt idx="4500">
                  <c:v>18.98194444444444</c:v>
                </c:pt>
                <c:pt idx="4501">
                  <c:v>18.9822222222222</c:v>
                </c:pt>
                <c:pt idx="4502">
                  <c:v>18.98249999999998</c:v>
                </c:pt>
                <c:pt idx="4503">
                  <c:v>18.98277777777776</c:v>
                </c:pt>
                <c:pt idx="4504">
                  <c:v>18.98305555555556</c:v>
                </c:pt>
                <c:pt idx="4505">
                  <c:v>18.98333333333331</c:v>
                </c:pt>
                <c:pt idx="4506">
                  <c:v>18.98361111111111</c:v>
                </c:pt>
                <c:pt idx="4507">
                  <c:v>18.98388888888889</c:v>
                </c:pt>
                <c:pt idx="4508">
                  <c:v>18.98416666666667</c:v>
                </c:pt>
                <c:pt idx="4509">
                  <c:v>18.98444444444445</c:v>
                </c:pt>
                <c:pt idx="4510">
                  <c:v>18.9847222222222</c:v>
                </c:pt>
                <c:pt idx="4511">
                  <c:v>18.985</c:v>
                </c:pt>
                <c:pt idx="4512">
                  <c:v>18.98527777777776</c:v>
                </c:pt>
                <c:pt idx="4513">
                  <c:v>18.98555555555556</c:v>
                </c:pt>
                <c:pt idx="4514">
                  <c:v>18.98583333333332</c:v>
                </c:pt>
                <c:pt idx="4515">
                  <c:v>18.98611111111111</c:v>
                </c:pt>
                <c:pt idx="4516">
                  <c:v>18.98638888888889</c:v>
                </c:pt>
                <c:pt idx="4517">
                  <c:v>18.98666666666667</c:v>
                </c:pt>
                <c:pt idx="4518">
                  <c:v>18.98694444444445</c:v>
                </c:pt>
                <c:pt idx="4519">
                  <c:v>18.9872222222222</c:v>
                </c:pt>
                <c:pt idx="4520">
                  <c:v>18.9875</c:v>
                </c:pt>
                <c:pt idx="4521">
                  <c:v>18.98777777777778</c:v>
                </c:pt>
                <c:pt idx="4522">
                  <c:v>18.98805555555556</c:v>
                </c:pt>
                <c:pt idx="4523">
                  <c:v>18.98833333333331</c:v>
                </c:pt>
                <c:pt idx="4524">
                  <c:v>18.98861111111109</c:v>
                </c:pt>
                <c:pt idx="4525">
                  <c:v>18.98888888888889</c:v>
                </c:pt>
                <c:pt idx="4526">
                  <c:v>18.98916666666667</c:v>
                </c:pt>
                <c:pt idx="4527">
                  <c:v>18.98944444444444</c:v>
                </c:pt>
                <c:pt idx="4528">
                  <c:v>18.9897222222222</c:v>
                </c:pt>
                <c:pt idx="4529">
                  <c:v>18.99</c:v>
                </c:pt>
                <c:pt idx="4530">
                  <c:v>18.99027777777778</c:v>
                </c:pt>
                <c:pt idx="4531">
                  <c:v>18.99055555555556</c:v>
                </c:pt>
                <c:pt idx="4532">
                  <c:v>18.99083333333331</c:v>
                </c:pt>
                <c:pt idx="4533">
                  <c:v>18.99111111111111</c:v>
                </c:pt>
                <c:pt idx="4534">
                  <c:v>18.99138888888889</c:v>
                </c:pt>
                <c:pt idx="4535">
                  <c:v>18.99166666666667</c:v>
                </c:pt>
                <c:pt idx="4536">
                  <c:v>18.99194444444445</c:v>
                </c:pt>
                <c:pt idx="4537">
                  <c:v>18.9922222222222</c:v>
                </c:pt>
                <c:pt idx="4538">
                  <c:v>18.9925</c:v>
                </c:pt>
                <c:pt idx="4539">
                  <c:v>18.99277777777776</c:v>
                </c:pt>
                <c:pt idx="4540">
                  <c:v>18.99305555555556</c:v>
                </c:pt>
                <c:pt idx="4541">
                  <c:v>18.99333333333332</c:v>
                </c:pt>
                <c:pt idx="4542">
                  <c:v>18.99361111111111</c:v>
                </c:pt>
                <c:pt idx="4543">
                  <c:v>18.99388888888889</c:v>
                </c:pt>
                <c:pt idx="4544">
                  <c:v>18.99416666666667</c:v>
                </c:pt>
                <c:pt idx="4545">
                  <c:v>18.99444444444445</c:v>
                </c:pt>
                <c:pt idx="4546">
                  <c:v>18.99472222222222</c:v>
                </c:pt>
                <c:pt idx="4547">
                  <c:v>18.995</c:v>
                </c:pt>
                <c:pt idx="4548">
                  <c:v>18.99527777777778</c:v>
                </c:pt>
                <c:pt idx="4549">
                  <c:v>18.99555555555555</c:v>
                </c:pt>
                <c:pt idx="4550">
                  <c:v>18.99583333333331</c:v>
                </c:pt>
                <c:pt idx="4551">
                  <c:v>18.99611111111111</c:v>
                </c:pt>
                <c:pt idx="4552">
                  <c:v>18.99638888888889</c:v>
                </c:pt>
                <c:pt idx="4553">
                  <c:v>18.99666666666667</c:v>
                </c:pt>
                <c:pt idx="4554">
                  <c:v>18.99694444444444</c:v>
                </c:pt>
                <c:pt idx="4555">
                  <c:v>18.99722222222222</c:v>
                </c:pt>
                <c:pt idx="4556">
                  <c:v>18.9975</c:v>
                </c:pt>
                <c:pt idx="4557">
                  <c:v>18.99777777777778</c:v>
                </c:pt>
                <c:pt idx="4558">
                  <c:v>18.99805555555556</c:v>
                </c:pt>
                <c:pt idx="4559">
                  <c:v>18.99833333333331</c:v>
                </c:pt>
                <c:pt idx="4560">
                  <c:v>18.99861111111111</c:v>
                </c:pt>
                <c:pt idx="4561">
                  <c:v>18.99888888888889</c:v>
                </c:pt>
                <c:pt idx="4562">
                  <c:v>18.99916666666667</c:v>
                </c:pt>
                <c:pt idx="4563">
                  <c:v>18.99944444444445</c:v>
                </c:pt>
                <c:pt idx="4564">
                  <c:v>18.9997222222222</c:v>
                </c:pt>
                <c:pt idx="4565">
                  <c:v>19.0</c:v>
                </c:pt>
                <c:pt idx="4566">
                  <c:v>19.00027777777778</c:v>
                </c:pt>
                <c:pt idx="4567">
                  <c:v>19.00055555555555</c:v>
                </c:pt>
                <c:pt idx="4568">
                  <c:v>19.00083333333331</c:v>
                </c:pt>
                <c:pt idx="4569">
                  <c:v>19.00111111111111</c:v>
                </c:pt>
                <c:pt idx="4570">
                  <c:v>19.00138888888889</c:v>
                </c:pt>
                <c:pt idx="4571">
                  <c:v>19.00166666666667</c:v>
                </c:pt>
                <c:pt idx="4572">
                  <c:v>19.00194444444444</c:v>
                </c:pt>
                <c:pt idx="4573">
                  <c:v>19.00222222222222</c:v>
                </c:pt>
                <c:pt idx="4574">
                  <c:v>19.0025</c:v>
                </c:pt>
                <c:pt idx="4575">
                  <c:v>19.00277777777778</c:v>
                </c:pt>
                <c:pt idx="4576">
                  <c:v>19.00305555555556</c:v>
                </c:pt>
                <c:pt idx="4577">
                  <c:v>19.00333333333331</c:v>
                </c:pt>
                <c:pt idx="4578">
                  <c:v>19.00361111111111</c:v>
                </c:pt>
                <c:pt idx="4579">
                  <c:v>19.0038888888889</c:v>
                </c:pt>
                <c:pt idx="4580">
                  <c:v>19.00416666666667</c:v>
                </c:pt>
                <c:pt idx="4581">
                  <c:v>19.00444444444445</c:v>
                </c:pt>
                <c:pt idx="4582">
                  <c:v>19.00472222222222</c:v>
                </c:pt>
                <c:pt idx="4583">
                  <c:v>19.005</c:v>
                </c:pt>
                <c:pt idx="4584">
                  <c:v>19.00527777777778</c:v>
                </c:pt>
                <c:pt idx="4585">
                  <c:v>19.00555555555556</c:v>
                </c:pt>
                <c:pt idx="4586">
                  <c:v>19.00583333333331</c:v>
                </c:pt>
                <c:pt idx="4587">
                  <c:v>19.00611111111111</c:v>
                </c:pt>
                <c:pt idx="4588">
                  <c:v>19.00638888888889</c:v>
                </c:pt>
                <c:pt idx="4589">
                  <c:v>19.00666666666667</c:v>
                </c:pt>
                <c:pt idx="4590">
                  <c:v>19.00694444444444</c:v>
                </c:pt>
                <c:pt idx="4591">
                  <c:v>19.00722222222222</c:v>
                </c:pt>
                <c:pt idx="4592">
                  <c:v>19.0075</c:v>
                </c:pt>
                <c:pt idx="4593">
                  <c:v>19.00777777777778</c:v>
                </c:pt>
                <c:pt idx="4594">
                  <c:v>19.00805555555555</c:v>
                </c:pt>
                <c:pt idx="4595">
                  <c:v>19.00833333333331</c:v>
                </c:pt>
                <c:pt idx="4596">
                  <c:v>19.00861111111111</c:v>
                </c:pt>
                <c:pt idx="4597">
                  <c:v>19.0088888888889</c:v>
                </c:pt>
                <c:pt idx="4598">
                  <c:v>19.00916666666667</c:v>
                </c:pt>
                <c:pt idx="4599">
                  <c:v>19.00944444444444</c:v>
                </c:pt>
                <c:pt idx="4600">
                  <c:v>19.00972222222222</c:v>
                </c:pt>
                <c:pt idx="4601">
                  <c:v>19.01</c:v>
                </c:pt>
                <c:pt idx="4602">
                  <c:v>19.01027777777778</c:v>
                </c:pt>
                <c:pt idx="4603">
                  <c:v>19.01055555555556</c:v>
                </c:pt>
                <c:pt idx="4604">
                  <c:v>19.01083333333332</c:v>
                </c:pt>
                <c:pt idx="4605">
                  <c:v>19.01111111111111</c:v>
                </c:pt>
                <c:pt idx="4606">
                  <c:v>19.0113888888889</c:v>
                </c:pt>
                <c:pt idx="4607">
                  <c:v>19.01166666666667</c:v>
                </c:pt>
                <c:pt idx="4608">
                  <c:v>19.01194444444444</c:v>
                </c:pt>
                <c:pt idx="4609">
                  <c:v>19.01222222222222</c:v>
                </c:pt>
                <c:pt idx="4610">
                  <c:v>19.0125</c:v>
                </c:pt>
                <c:pt idx="4611">
                  <c:v>19.01277777777778</c:v>
                </c:pt>
                <c:pt idx="4612">
                  <c:v>19.01305555555556</c:v>
                </c:pt>
                <c:pt idx="4613">
                  <c:v>19.01333333333331</c:v>
                </c:pt>
                <c:pt idx="4614">
                  <c:v>19.01361111111111</c:v>
                </c:pt>
                <c:pt idx="4615">
                  <c:v>19.0138888888889</c:v>
                </c:pt>
                <c:pt idx="4616">
                  <c:v>19.01416666666667</c:v>
                </c:pt>
                <c:pt idx="4617">
                  <c:v>19.01444444444444</c:v>
                </c:pt>
                <c:pt idx="4618">
                  <c:v>19.01472222222222</c:v>
                </c:pt>
                <c:pt idx="4619">
                  <c:v>19.015</c:v>
                </c:pt>
                <c:pt idx="4620">
                  <c:v>19.01527777777778</c:v>
                </c:pt>
                <c:pt idx="4621">
                  <c:v>19.01555555555555</c:v>
                </c:pt>
                <c:pt idx="4622">
                  <c:v>19.01583333333332</c:v>
                </c:pt>
                <c:pt idx="4623">
                  <c:v>19.01611111111111</c:v>
                </c:pt>
                <c:pt idx="4624">
                  <c:v>19.0163888888889</c:v>
                </c:pt>
                <c:pt idx="4625">
                  <c:v>19.01666666666667</c:v>
                </c:pt>
                <c:pt idx="4626">
                  <c:v>19.01694444444444</c:v>
                </c:pt>
                <c:pt idx="4627">
                  <c:v>19.01722222222222</c:v>
                </c:pt>
                <c:pt idx="4628">
                  <c:v>19.0175</c:v>
                </c:pt>
                <c:pt idx="4629">
                  <c:v>19.01777777777778</c:v>
                </c:pt>
                <c:pt idx="4630">
                  <c:v>19.01805555555556</c:v>
                </c:pt>
                <c:pt idx="4631">
                  <c:v>19.01833333333331</c:v>
                </c:pt>
                <c:pt idx="4632">
                  <c:v>19.01861111111111</c:v>
                </c:pt>
                <c:pt idx="4633">
                  <c:v>19.0188888888889</c:v>
                </c:pt>
                <c:pt idx="4634">
                  <c:v>19.01916666666667</c:v>
                </c:pt>
                <c:pt idx="4635">
                  <c:v>19.01944444444444</c:v>
                </c:pt>
                <c:pt idx="4636">
                  <c:v>19.01972222222222</c:v>
                </c:pt>
                <c:pt idx="4637">
                  <c:v>19.02</c:v>
                </c:pt>
                <c:pt idx="4638">
                  <c:v>19.02027777777778</c:v>
                </c:pt>
                <c:pt idx="4639">
                  <c:v>19.02055555555555</c:v>
                </c:pt>
                <c:pt idx="4640">
                  <c:v>19.02083333333331</c:v>
                </c:pt>
                <c:pt idx="4641">
                  <c:v>19.02111111111111</c:v>
                </c:pt>
                <c:pt idx="4642">
                  <c:v>19.02138888888889</c:v>
                </c:pt>
                <c:pt idx="4643">
                  <c:v>19.02166666666666</c:v>
                </c:pt>
                <c:pt idx="4644">
                  <c:v>19.02194444444444</c:v>
                </c:pt>
                <c:pt idx="4645">
                  <c:v>19.02222222222222</c:v>
                </c:pt>
                <c:pt idx="4646">
                  <c:v>19.0225</c:v>
                </c:pt>
                <c:pt idx="4647">
                  <c:v>19.02277777777778</c:v>
                </c:pt>
                <c:pt idx="4648">
                  <c:v>19.02305555555555</c:v>
                </c:pt>
                <c:pt idx="4649">
                  <c:v>19.02333333333331</c:v>
                </c:pt>
                <c:pt idx="4650">
                  <c:v>19.02361111111111</c:v>
                </c:pt>
                <c:pt idx="4651">
                  <c:v>19.0238888888889</c:v>
                </c:pt>
                <c:pt idx="4652">
                  <c:v>19.02416666666667</c:v>
                </c:pt>
                <c:pt idx="4653">
                  <c:v>19.02444444444444</c:v>
                </c:pt>
                <c:pt idx="4654">
                  <c:v>19.02472222222222</c:v>
                </c:pt>
                <c:pt idx="4655">
                  <c:v>19.025</c:v>
                </c:pt>
                <c:pt idx="4656">
                  <c:v>19.02527777777778</c:v>
                </c:pt>
                <c:pt idx="4657">
                  <c:v>19.02555555555556</c:v>
                </c:pt>
                <c:pt idx="4658">
                  <c:v>19.02583333333331</c:v>
                </c:pt>
                <c:pt idx="4659">
                  <c:v>19.02611111111111</c:v>
                </c:pt>
                <c:pt idx="4660">
                  <c:v>19.02638888888889</c:v>
                </c:pt>
                <c:pt idx="4661">
                  <c:v>19.02666666666667</c:v>
                </c:pt>
                <c:pt idx="4662">
                  <c:v>19.02694444444444</c:v>
                </c:pt>
                <c:pt idx="4663">
                  <c:v>19.02722222222222</c:v>
                </c:pt>
                <c:pt idx="4664">
                  <c:v>19.0275</c:v>
                </c:pt>
                <c:pt idx="4665">
                  <c:v>19.02777777777778</c:v>
                </c:pt>
                <c:pt idx="4666">
                  <c:v>19.02805555555555</c:v>
                </c:pt>
                <c:pt idx="4667">
                  <c:v>19.02833333333331</c:v>
                </c:pt>
                <c:pt idx="4668">
                  <c:v>19.02861111111111</c:v>
                </c:pt>
                <c:pt idx="4669">
                  <c:v>19.02888888888889</c:v>
                </c:pt>
                <c:pt idx="4670">
                  <c:v>19.02916666666667</c:v>
                </c:pt>
                <c:pt idx="4671">
                  <c:v>19.02944444444444</c:v>
                </c:pt>
                <c:pt idx="4672">
                  <c:v>19.02972222222222</c:v>
                </c:pt>
                <c:pt idx="4673">
                  <c:v>19.03</c:v>
                </c:pt>
                <c:pt idx="4674">
                  <c:v>19.03027777777778</c:v>
                </c:pt>
                <c:pt idx="4675">
                  <c:v>19.03055555555555</c:v>
                </c:pt>
                <c:pt idx="4676">
                  <c:v>19.03083333333332</c:v>
                </c:pt>
                <c:pt idx="4677">
                  <c:v>19.03111111111111</c:v>
                </c:pt>
                <c:pt idx="4678">
                  <c:v>19.0313888888889</c:v>
                </c:pt>
                <c:pt idx="4679">
                  <c:v>19.03166666666667</c:v>
                </c:pt>
                <c:pt idx="4680">
                  <c:v>19.03194444444444</c:v>
                </c:pt>
                <c:pt idx="4681">
                  <c:v>19.03222222222222</c:v>
                </c:pt>
                <c:pt idx="4682">
                  <c:v>19.0325</c:v>
                </c:pt>
                <c:pt idx="4683">
                  <c:v>19.03277777777778</c:v>
                </c:pt>
                <c:pt idx="4684">
                  <c:v>19.03305555555556</c:v>
                </c:pt>
                <c:pt idx="4685">
                  <c:v>19.03333333333331</c:v>
                </c:pt>
                <c:pt idx="4686">
                  <c:v>19.03361111111111</c:v>
                </c:pt>
                <c:pt idx="4687">
                  <c:v>19.0338888888889</c:v>
                </c:pt>
                <c:pt idx="4688">
                  <c:v>19.03416666666667</c:v>
                </c:pt>
                <c:pt idx="4689">
                  <c:v>19.03444444444445</c:v>
                </c:pt>
                <c:pt idx="4690">
                  <c:v>19.03472222222222</c:v>
                </c:pt>
                <c:pt idx="4691">
                  <c:v>19.035</c:v>
                </c:pt>
                <c:pt idx="4692">
                  <c:v>19.03527777777778</c:v>
                </c:pt>
                <c:pt idx="4693">
                  <c:v>19.03555555555556</c:v>
                </c:pt>
                <c:pt idx="4694">
                  <c:v>19.03583333333332</c:v>
                </c:pt>
                <c:pt idx="4695">
                  <c:v>19.03611111111111</c:v>
                </c:pt>
                <c:pt idx="4696">
                  <c:v>19.0363888888889</c:v>
                </c:pt>
                <c:pt idx="4697">
                  <c:v>19.03666666666667</c:v>
                </c:pt>
                <c:pt idx="4698">
                  <c:v>19.03694444444445</c:v>
                </c:pt>
                <c:pt idx="4699">
                  <c:v>19.03722222222222</c:v>
                </c:pt>
                <c:pt idx="4700">
                  <c:v>19.0375</c:v>
                </c:pt>
                <c:pt idx="4701">
                  <c:v>19.03777777777778</c:v>
                </c:pt>
                <c:pt idx="4702">
                  <c:v>19.03805555555556</c:v>
                </c:pt>
                <c:pt idx="4703">
                  <c:v>19.03833333333331</c:v>
                </c:pt>
                <c:pt idx="4704">
                  <c:v>19.03861111111111</c:v>
                </c:pt>
                <c:pt idx="4705">
                  <c:v>19.0388888888889</c:v>
                </c:pt>
                <c:pt idx="4706">
                  <c:v>19.03916666666667</c:v>
                </c:pt>
                <c:pt idx="4707">
                  <c:v>19.03944444444445</c:v>
                </c:pt>
                <c:pt idx="4708">
                  <c:v>19.03972222222222</c:v>
                </c:pt>
                <c:pt idx="4709">
                  <c:v>19.04</c:v>
                </c:pt>
                <c:pt idx="4710">
                  <c:v>19.04027777777778</c:v>
                </c:pt>
                <c:pt idx="4711">
                  <c:v>19.04055555555556</c:v>
                </c:pt>
                <c:pt idx="4712">
                  <c:v>19.04083333333332</c:v>
                </c:pt>
                <c:pt idx="4713">
                  <c:v>19.04111111111111</c:v>
                </c:pt>
                <c:pt idx="4714">
                  <c:v>19.04138888888889</c:v>
                </c:pt>
                <c:pt idx="4715">
                  <c:v>19.04166666666667</c:v>
                </c:pt>
                <c:pt idx="4716">
                  <c:v>19.04194444444445</c:v>
                </c:pt>
                <c:pt idx="4717">
                  <c:v>19.04222222222221</c:v>
                </c:pt>
                <c:pt idx="4718">
                  <c:v>19.0425</c:v>
                </c:pt>
                <c:pt idx="4719">
                  <c:v>19.04277777777778</c:v>
                </c:pt>
                <c:pt idx="4720">
                  <c:v>19.04305555555556</c:v>
                </c:pt>
                <c:pt idx="4721">
                  <c:v>19.04333333333332</c:v>
                </c:pt>
                <c:pt idx="4722">
                  <c:v>19.04361111111111</c:v>
                </c:pt>
                <c:pt idx="4723">
                  <c:v>19.0438888888889</c:v>
                </c:pt>
                <c:pt idx="4724">
                  <c:v>19.04416666666667</c:v>
                </c:pt>
                <c:pt idx="4725">
                  <c:v>19.04444444444445</c:v>
                </c:pt>
                <c:pt idx="4726">
                  <c:v>19.04472222222222</c:v>
                </c:pt>
                <c:pt idx="4727">
                  <c:v>19.045</c:v>
                </c:pt>
                <c:pt idx="4728">
                  <c:v>19.04527777777778</c:v>
                </c:pt>
                <c:pt idx="4729">
                  <c:v>19.04555555555556</c:v>
                </c:pt>
                <c:pt idx="4730">
                  <c:v>19.04583333333331</c:v>
                </c:pt>
                <c:pt idx="4731">
                  <c:v>19.04611111111111</c:v>
                </c:pt>
                <c:pt idx="4732">
                  <c:v>19.04638888888889</c:v>
                </c:pt>
                <c:pt idx="4733">
                  <c:v>19.04666666666667</c:v>
                </c:pt>
                <c:pt idx="4734">
                  <c:v>19.04694444444445</c:v>
                </c:pt>
                <c:pt idx="4735">
                  <c:v>19.04722222222222</c:v>
                </c:pt>
                <c:pt idx="4736">
                  <c:v>19.0475</c:v>
                </c:pt>
                <c:pt idx="4737">
                  <c:v>19.04777777777778</c:v>
                </c:pt>
                <c:pt idx="4738">
                  <c:v>19.04805555555556</c:v>
                </c:pt>
                <c:pt idx="4739">
                  <c:v>19.04833333333332</c:v>
                </c:pt>
                <c:pt idx="4740">
                  <c:v>19.04861111111111</c:v>
                </c:pt>
                <c:pt idx="4741">
                  <c:v>19.04888888888889</c:v>
                </c:pt>
                <c:pt idx="4742">
                  <c:v>19.04916666666667</c:v>
                </c:pt>
                <c:pt idx="4743">
                  <c:v>19.04944444444445</c:v>
                </c:pt>
                <c:pt idx="4744">
                  <c:v>19.04972222222221</c:v>
                </c:pt>
                <c:pt idx="4745">
                  <c:v>19.05</c:v>
                </c:pt>
                <c:pt idx="4746">
                  <c:v>19.05027777777778</c:v>
                </c:pt>
                <c:pt idx="4747">
                  <c:v>19.05055555555555</c:v>
                </c:pt>
                <c:pt idx="4748">
                  <c:v>19.05083333333332</c:v>
                </c:pt>
                <c:pt idx="4749">
                  <c:v>19.05111111111111</c:v>
                </c:pt>
                <c:pt idx="4750">
                  <c:v>19.0513888888889</c:v>
                </c:pt>
                <c:pt idx="4751">
                  <c:v>19.05166666666667</c:v>
                </c:pt>
                <c:pt idx="4752">
                  <c:v>19.05194444444444</c:v>
                </c:pt>
                <c:pt idx="4753">
                  <c:v>19.05222222222222</c:v>
                </c:pt>
                <c:pt idx="4754">
                  <c:v>19.0525</c:v>
                </c:pt>
                <c:pt idx="4755">
                  <c:v>19.05277777777778</c:v>
                </c:pt>
                <c:pt idx="4756">
                  <c:v>19.05305555555556</c:v>
                </c:pt>
                <c:pt idx="4757">
                  <c:v>19.05333333333331</c:v>
                </c:pt>
                <c:pt idx="4758">
                  <c:v>19.05361111111111</c:v>
                </c:pt>
                <c:pt idx="4759">
                  <c:v>19.0538888888889</c:v>
                </c:pt>
                <c:pt idx="4760">
                  <c:v>19.05416666666667</c:v>
                </c:pt>
                <c:pt idx="4761">
                  <c:v>19.05444444444445</c:v>
                </c:pt>
                <c:pt idx="4762">
                  <c:v>19.05472222222222</c:v>
                </c:pt>
                <c:pt idx="4763">
                  <c:v>19.055</c:v>
                </c:pt>
                <c:pt idx="4764">
                  <c:v>19.05527777777778</c:v>
                </c:pt>
                <c:pt idx="4765">
                  <c:v>19.05555555555556</c:v>
                </c:pt>
                <c:pt idx="4766">
                  <c:v>19.05583333333331</c:v>
                </c:pt>
                <c:pt idx="4767">
                  <c:v>19.05611111111111</c:v>
                </c:pt>
                <c:pt idx="4768">
                  <c:v>19.05638888888889</c:v>
                </c:pt>
                <c:pt idx="4769">
                  <c:v>19.05666666666667</c:v>
                </c:pt>
                <c:pt idx="4770">
                  <c:v>19.05694444444444</c:v>
                </c:pt>
                <c:pt idx="4771">
                  <c:v>19.05722222222222</c:v>
                </c:pt>
                <c:pt idx="4772">
                  <c:v>19.0575</c:v>
                </c:pt>
                <c:pt idx="4773">
                  <c:v>19.05777777777778</c:v>
                </c:pt>
                <c:pt idx="4774">
                  <c:v>19.05805555555555</c:v>
                </c:pt>
                <c:pt idx="4775">
                  <c:v>19.05833333333331</c:v>
                </c:pt>
                <c:pt idx="4776">
                  <c:v>19.05861111111111</c:v>
                </c:pt>
                <c:pt idx="4777">
                  <c:v>19.0588888888889</c:v>
                </c:pt>
                <c:pt idx="4778">
                  <c:v>19.05916666666667</c:v>
                </c:pt>
                <c:pt idx="4779">
                  <c:v>19.05944444444444</c:v>
                </c:pt>
                <c:pt idx="4780">
                  <c:v>19.05972222222222</c:v>
                </c:pt>
                <c:pt idx="4781">
                  <c:v>19.06</c:v>
                </c:pt>
                <c:pt idx="4782">
                  <c:v>19.06027777777778</c:v>
                </c:pt>
                <c:pt idx="4783">
                  <c:v>19.06055555555556</c:v>
                </c:pt>
                <c:pt idx="4784">
                  <c:v>19.06083333333331</c:v>
                </c:pt>
                <c:pt idx="4785">
                  <c:v>19.06111111111111</c:v>
                </c:pt>
                <c:pt idx="4786">
                  <c:v>19.06138888888889</c:v>
                </c:pt>
                <c:pt idx="4787">
                  <c:v>19.06166666666667</c:v>
                </c:pt>
                <c:pt idx="4788">
                  <c:v>19.06194444444445</c:v>
                </c:pt>
                <c:pt idx="4789">
                  <c:v>19.0622222222222</c:v>
                </c:pt>
                <c:pt idx="4790">
                  <c:v>19.0625</c:v>
                </c:pt>
                <c:pt idx="4791">
                  <c:v>19.06277777777778</c:v>
                </c:pt>
                <c:pt idx="4792">
                  <c:v>19.06305555555556</c:v>
                </c:pt>
                <c:pt idx="4793">
                  <c:v>19.06333333333331</c:v>
                </c:pt>
                <c:pt idx="4794">
                  <c:v>19.06361111111111</c:v>
                </c:pt>
                <c:pt idx="4795">
                  <c:v>19.06388888888889</c:v>
                </c:pt>
                <c:pt idx="4796">
                  <c:v>19.06416666666667</c:v>
                </c:pt>
                <c:pt idx="4797">
                  <c:v>19.06444444444444</c:v>
                </c:pt>
                <c:pt idx="4798">
                  <c:v>19.06472222222222</c:v>
                </c:pt>
                <c:pt idx="4799">
                  <c:v>19.065</c:v>
                </c:pt>
                <c:pt idx="4800">
                  <c:v>19.06527777777778</c:v>
                </c:pt>
                <c:pt idx="4801">
                  <c:v>19.06555555555556</c:v>
                </c:pt>
                <c:pt idx="4802">
                  <c:v>19.06583333333331</c:v>
                </c:pt>
                <c:pt idx="4803">
                  <c:v>19.06611111111111</c:v>
                </c:pt>
                <c:pt idx="4804">
                  <c:v>19.06638888888889</c:v>
                </c:pt>
                <c:pt idx="4805">
                  <c:v>19.06666666666667</c:v>
                </c:pt>
                <c:pt idx="4806">
                  <c:v>19.06694444444445</c:v>
                </c:pt>
                <c:pt idx="4807">
                  <c:v>19.06722222222222</c:v>
                </c:pt>
                <c:pt idx="4808">
                  <c:v>19.0675</c:v>
                </c:pt>
                <c:pt idx="4809">
                  <c:v>19.06777777777778</c:v>
                </c:pt>
                <c:pt idx="4810">
                  <c:v>19.06805555555556</c:v>
                </c:pt>
                <c:pt idx="4811">
                  <c:v>19.06833333333331</c:v>
                </c:pt>
                <c:pt idx="4812">
                  <c:v>19.06861111111111</c:v>
                </c:pt>
                <c:pt idx="4813">
                  <c:v>19.06888888888889</c:v>
                </c:pt>
                <c:pt idx="4814">
                  <c:v>19.06916666666667</c:v>
                </c:pt>
                <c:pt idx="4815">
                  <c:v>19.06944444444444</c:v>
                </c:pt>
                <c:pt idx="4816">
                  <c:v>19.0697222222222</c:v>
                </c:pt>
                <c:pt idx="4817">
                  <c:v>19.07</c:v>
                </c:pt>
                <c:pt idx="4818">
                  <c:v>19.07027777777778</c:v>
                </c:pt>
                <c:pt idx="4819">
                  <c:v>19.07055555555555</c:v>
                </c:pt>
                <c:pt idx="4820">
                  <c:v>19.07083333333332</c:v>
                </c:pt>
                <c:pt idx="4821">
                  <c:v>19.07111111111111</c:v>
                </c:pt>
                <c:pt idx="4822">
                  <c:v>19.0713888888889</c:v>
                </c:pt>
                <c:pt idx="4823">
                  <c:v>19.07166666666667</c:v>
                </c:pt>
                <c:pt idx="4824">
                  <c:v>19.07194444444444</c:v>
                </c:pt>
                <c:pt idx="4825">
                  <c:v>19.07222222222222</c:v>
                </c:pt>
                <c:pt idx="4826">
                  <c:v>19.0725</c:v>
                </c:pt>
                <c:pt idx="4827">
                  <c:v>19.07277777777778</c:v>
                </c:pt>
                <c:pt idx="4828">
                  <c:v>19.07305555555556</c:v>
                </c:pt>
                <c:pt idx="4829">
                  <c:v>19.07333333333331</c:v>
                </c:pt>
                <c:pt idx="4830">
                  <c:v>19.07361111111111</c:v>
                </c:pt>
                <c:pt idx="4831">
                  <c:v>19.0738888888889</c:v>
                </c:pt>
                <c:pt idx="4832">
                  <c:v>19.07416666666667</c:v>
                </c:pt>
                <c:pt idx="4833">
                  <c:v>19.07444444444445</c:v>
                </c:pt>
                <c:pt idx="4834">
                  <c:v>19.07472222222222</c:v>
                </c:pt>
                <c:pt idx="4835">
                  <c:v>19.075</c:v>
                </c:pt>
                <c:pt idx="4836">
                  <c:v>19.07527777777778</c:v>
                </c:pt>
                <c:pt idx="4837">
                  <c:v>19.07555555555556</c:v>
                </c:pt>
                <c:pt idx="4838">
                  <c:v>19.07583333333331</c:v>
                </c:pt>
                <c:pt idx="4839">
                  <c:v>19.07611111111111</c:v>
                </c:pt>
                <c:pt idx="4840">
                  <c:v>19.07638888888889</c:v>
                </c:pt>
                <c:pt idx="4841">
                  <c:v>19.07666666666667</c:v>
                </c:pt>
                <c:pt idx="4842">
                  <c:v>19.07694444444444</c:v>
                </c:pt>
                <c:pt idx="4843">
                  <c:v>19.07722222222222</c:v>
                </c:pt>
                <c:pt idx="4844">
                  <c:v>19.0775</c:v>
                </c:pt>
                <c:pt idx="4845">
                  <c:v>19.07777777777778</c:v>
                </c:pt>
                <c:pt idx="4846">
                  <c:v>19.07805555555555</c:v>
                </c:pt>
                <c:pt idx="4847">
                  <c:v>19.07833333333331</c:v>
                </c:pt>
                <c:pt idx="4848">
                  <c:v>19.07861111111111</c:v>
                </c:pt>
                <c:pt idx="4849">
                  <c:v>19.0788888888889</c:v>
                </c:pt>
                <c:pt idx="4850">
                  <c:v>19.07916666666667</c:v>
                </c:pt>
                <c:pt idx="4851">
                  <c:v>19.07944444444444</c:v>
                </c:pt>
                <c:pt idx="4852">
                  <c:v>19.07972222222222</c:v>
                </c:pt>
                <c:pt idx="4853">
                  <c:v>19.08</c:v>
                </c:pt>
                <c:pt idx="4854">
                  <c:v>19.08027777777778</c:v>
                </c:pt>
                <c:pt idx="4855">
                  <c:v>19.08055555555556</c:v>
                </c:pt>
                <c:pt idx="4856">
                  <c:v>19.08083333333331</c:v>
                </c:pt>
                <c:pt idx="4857">
                  <c:v>19.08111111111111</c:v>
                </c:pt>
                <c:pt idx="4858">
                  <c:v>19.08138888888889</c:v>
                </c:pt>
                <c:pt idx="4859">
                  <c:v>19.08166666666667</c:v>
                </c:pt>
                <c:pt idx="4860">
                  <c:v>19.08194444444445</c:v>
                </c:pt>
                <c:pt idx="4861">
                  <c:v>19.0822222222222</c:v>
                </c:pt>
                <c:pt idx="4862">
                  <c:v>19.0825</c:v>
                </c:pt>
                <c:pt idx="4863">
                  <c:v>19.08277777777776</c:v>
                </c:pt>
                <c:pt idx="4864">
                  <c:v>19.08305555555556</c:v>
                </c:pt>
                <c:pt idx="4865">
                  <c:v>19.08333333333331</c:v>
                </c:pt>
                <c:pt idx="4866">
                  <c:v>19.08361111111111</c:v>
                </c:pt>
                <c:pt idx="4867">
                  <c:v>19.08388888888889</c:v>
                </c:pt>
                <c:pt idx="4868">
                  <c:v>19.08416666666666</c:v>
                </c:pt>
                <c:pt idx="4869">
                  <c:v>19.08444444444444</c:v>
                </c:pt>
                <c:pt idx="4870">
                  <c:v>19.08472222222222</c:v>
                </c:pt>
                <c:pt idx="4871">
                  <c:v>19.085</c:v>
                </c:pt>
                <c:pt idx="4872">
                  <c:v>19.08527777777778</c:v>
                </c:pt>
                <c:pt idx="4873">
                  <c:v>19.08555555555555</c:v>
                </c:pt>
                <c:pt idx="4874">
                  <c:v>19.08583333333331</c:v>
                </c:pt>
                <c:pt idx="4875">
                  <c:v>19.08611111111111</c:v>
                </c:pt>
                <c:pt idx="4876">
                  <c:v>19.08638888888889</c:v>
                </c:pt>
                <c:pt idx="4877">
                  <c:v>19.08666666666667</c:v>
                </c:pt>
                <c:pt idx="4878">
                  <c:v>19.08694444444444</c:v>
                </c:pt>
                <c:pt idx="4879">
                  <c:v>19.08722222222222</c:v>
                </c:pt>
                <c:pt idx="4880">
                  <c:v>19.0875</c:v>
                </c:pt>
                <c:pt idx="4881">
                  <c:v>19.08777777777778</c:v>
                </c:pt>
                <c:pt idx="4882">
                  <c:v>19.08805555555556</c:v>
                </c:pt>
                <c:pt idx="4883">
                  <c:v>19.08833333333331</c:v>
                </c:pt>
                <c:pt idx="4884">
                  <c:v>19.08861111111111</c:v>
                </c:pt>
                <c:pt idx="4885">
                  <c:v>19.08888888888889</c:v>
                </c:pt>
                <c:pt idx="4886">
                  <c:v>19.08916666666666</c:v>
                </c:pt>
                <c:pt idx="4887">
                  <c:v>19.08944444444444</c:v>
                </c:pt>
                <c:pt idx="4888">
                  <c:v>19.0897222222222</c:v>
                </c:pt>
                <c:pt idx="4889">
                  <c:v>19.09</c:v>
                </c:pt>
                <c:pt idx="4890">
                  <c:v>19.09027777777777</c:v>
                </c:pt>
                <c:pt idx="4891">
                  <c:v>19.09055555555555</c:v>
                </c:pt>
                <c:pt idx="4892">
                  <c:v>19.09083333333331</c:v>
                </c:pt>
                <c:pt idx="4893">
                  <c:v>19.09111111111111</c:v>
                </c:pt>
                <c:pt idx="4894">
                  <c:v>19.09138888888889</c:v>
                </c:pt>
                <c:pt idx="4895">
                  <c:v>19.09166666666666</c:v>
                </c:pt>
                <c:pt idx="4896">
                  <c:v>19.09194444444444</c:v>
                </c:pt>
                <c:pt idx="4897">
                  <c:v>19.09222222222222</c:v>
                </c:pt>
                <c:pt idx="4898">
                  <c:v>19.0925</c:v>
                </c:pt>
                <c:pt idx="4899">
                  <c:v>19.09277777777778</c:v>
                </c:pt>
                <c:pt idx="4900">
                  <c:v>19.09305555555555</c:v>
                </c:pt>
                <c:pt idx="4901">
                  <c:v>19.09333333333331</c:v>
                </c:pt>
                <c:pt idx="4902">
                  <c:v>19.09361111111111</c:v>
                </c:pt>
                <c:pt idx="4903">
                  <c:v>19.0938888888889</c:v>
                </c:pt>
                <c:pt idx="4904">
                  <c:v>19.09416666666667</c:v>
                </c:pt>
                <c:pt idx="4905">
                  <c:v>19.09444444444444</c:v>
                </c:pt>
                <c:pt idx="4906">
                  <c:v>19.09472222222222</c:v>
                </c:pt>
                <c:pt idx="4907">
                  <c:v>19.095</c:v>
                </c:pt>
                <c:pt idx="4908">
                  <c:v>19.09527777777778</c:v>
                </c:pt>
                <c:pt idx="4909">
                  <c:v>19.09555555555555</c:v>
                </c:pt>
                <c:pt idx="4910">
                  <c:v>19.09583333333331</c:v>
                </c:pt>
                <c:pt idx="4911">
                  <c:v>19.09611111111111</c:v>
                </c:pt>
                <c:pt idx="4912">
                  <c:v>19.09638888888889</c:v>
                </c:pt>
                <c:pt idx="4913">
                  <c:v>19.09666666666666</c:v>
                </c:pt>
                <c:pt idx="4914">
                  <c:v>19.09694444444444</c:v>
                </c:pt>
                <c:pt idx="4915">
                  <c:v>19.09722222222222</c:v>
                </c:pt>
                <c:pt idx="4916">
                  <c:v>19.0975</c:v>
                </c:pt>
                <c:pt idx="4917">
                  <c:v>19.09777777777778</c:v>
                </c:pt>
                <c:pt idx="4918">
                  <c:v>19.09805555555555</c:v>
                </c:pt>
                <c:pt idx="4919">
                  <c:v>19.09833333333331</c:v>
                </c:pt>
                <c:pt idx="4920">
                  <c:v>19.09861111111111</c:v>
                </c:pt>
                <c:pt idx="4921">
                  <c:v>19.0988888888889</c:v>
                </c:pt>
                <c:pt idx="4922">
                  <c:v>19.09916666666667</c:v>
                </c:pt>
                <c:pt idx="4923">
                  <c:v>19.09944444444444</c:v>
                </c:pt>
                <c:pt idx="4924">
                  <c:v>19.09972222222222</c:v>
                </c:pt>
                <c:pt idx="4925">
                  <c:v>19.1</c:v>
                </c:pt>
                <c:pt idx="4926">
                  <c:v>19.10027777777778</c:v>
                </c:pt>
                <c:pt idx="4927">
                  <c:v>19.10055555555556</c:v>
                </c:pt>
                <c:pt idx="4928">
                  <c:v>19.10083333333332</c:v>
                </c:pt>
                <c:pt idx="4929">
                  <c:v>19.10111111111111</c:v>
                </c:pt>
                <c:pt idx="4930">
                  <c:v>19.1013888888889</c:v>
                </c:pt>
                <c:pt idx="4931">
                  <c:v>19.10166666666667</c:v>
                </c:pt>
                <c:pt idx="4932">
                  <c:v>19.10194444444444</c:v>
                </c:pt>
                <c:pt idx="4933">
                  <c:v>19.10222222222222</c:v>
                </c:pt>
                <c:pt idx="4934">
                  <c:v>19.1025</c:v>
                </c:pt>
                <c:pt idx="4935">
                  <c:v>19.10277777777778</c:v>
                </c:pt>
                <c:pt idx="4936">
                  <c:v>19.10305555555556</c:v>
                </c:pt>
                <c:pt idx="4937">
                  <c:v>19.10333333333332</c:v>
                </c:pt>
                <c:pt idx="4938">
                  <c:v>19.10361111111111</c:v>
                </c:pt>
                <c:pt idx="4939">
                  <c:v>19.1038888888889</c:v>
                </c:pt>
                <c:pt idx="4940">
                  <c:v>19.10416666666667</c:v>
                </c:pt>
                <c:pt idx="4941">
                  <c:v>19.10444444444445</c:v>
                </c:pt>
                <c:pt idx="4942">
                  <c:v>19.10472222222223</c:v>
                </c:pt>
                <c:pt idx="4943">
                  <c:v>19.105</c:v>
                </c:pt>
                <c:pt idx="4944">
                  <c:v>19.10527777777778</c:v>
                </c:pt>
                <c:pt idx="4945">
                  <c:v>19.10555555555556</c:v>
                </c:pt>
                <c:pt idx="4946">
                  <c:v>19.10583333333332</c:v>
                </c:pt>
                <c:pt idx="4947">
                  <c:v>19.10611111111111</c:v>
                </c:pt>
                <c:pt idx="4948">
                  <c:v>19.1063888888889</c:v>
                </c:pt>
                <c:pt idx="4949">
                  <c:v>19.10666666666667</c:v>
                </c:pt>
                <c:pt idx="4950">
                  <c:v>19.10694444444444</c:v>
                </c:pt>
                <c:pt idx="4951">
                  <c:v>19.10722222222222</c:v>
                </c:pt>
                <c:pt idx="4952">
                  <c:v>19.1075</c:v>
                </c:pt>
                <c:pt idx="4953">
                  <c:v>19.10777777777778</c:v>
                </c:pt>
                <c:pt idx="4954">
                  <c:v>19.10805555555556</c:v>
                </c:pt>
                <c:pt idx="4955">
                  <c:v>19.10833333333331</c:v>
                </c:pt>
                <c:pt idx="4956">
                  <c:v>19.10861111111111</c:v>
                </c:pt>
                <c:pt idx="4957">
                  <c:v>19.1088888888889</c:v>
                </c:pt>
                <c:pt idx="4958">
                  <c:v>19.10916666666667</c:v>
                </c:pt>
                <c:pt idx="4959">
                  <c:v>19.10944444444445</c:v>
                </c:pt>
                <c:pt idx="4960">
                  <c:v>19.10972222222222</c:v>
                </c:pt>
                <c:pt idx="4961">
                  <c:v>19.11</c:v>
                </c:pt>
                <c:pt idx="4962">
                  <c:v>19.11027777777778</c:v>
                </c:pt>
                <c:pt idx="4963">
                  <c:v>19.11055555555556</c:v>
                </c:pt>
                <c:pt idx="4964">
                  <c:v>19.11083333333334</c:v>
                </c:pt>
                <c:pt idx="4965">
                  <c:v>19.11111111111111</c:v>
                </c:pt>
                <c:pt idx="4966">
                  <c:v>19.1113888888889</c:v>
                </c:pt>
                <c:pt idx="4967">
                  <c:v>19.11166666666667</c:v>
                </c:pt>
                <c:pt idx="4968">
                  <c:v>19.11194444444444</c:v>
                </c:pt>
                <c:pt idx="4969">
                  <c:v>19.11222222222222</c:v>
                </c:pt>
                <c:pt idx="4970">
                  <c:v>19.1125</c:v>
                </c:pt>
                <c:pt idx="4971">
                  <c:v>19.11277777777778</c:v>
                </c:pt>
                <c:pt idx="4972">
                  <c:v>19.11305555555556</c:v>
                </c:pt>
                <c:pt idx="4973">
                  <c:v>19.11333333333332</c:v>
                </c:pt>
                <c:pt idx="4974">
                  <c:v>19.11361111111111</c:v>
                </c:pt>
                <c:pt idx="4975">
                  <c:v>19.1138888888889</c:v>
                </c:pt>
                <c:pt idx="4976">
                  <c:v>19.11416666666667</c:v>
                </c:pt>
                <c:pt idx="4977">
                  <c:v>19.11444444444444</c:v>
                </c:pt>
                <c:pt idx="4978">
                  <c:v>19.11472222222222</c:v>
                </c:pt>
                <c:pt idx="4979">
                  <c:v>19.115</c:v>
                </c:pt>
                <c:pt idx="4980">
                  <c:v>19.11527777777778</c:v>
                </c:pt>
                <c:pt idx="4981">
                  <c:v>19.11555555555556</c:v>
                </c:pt>
                <c:pt idx="4982">
                  <c:v>19.11583333333332</c:v>
                </c:pt>
                <c:pt idx="4983">
                  <c:v>19.11611111111111</c:v>
                </c:pt>
                <c:pt idx="4984">
                  <c:v>19.1163888888889</c:v>
                </c:pt>
                <c:pt idx="4985">
                  <c:v>19.11666666666667</c:v>
                </c:pt>
                <c:pt idx="4986">
                  <c:v>19.11694444444444</c:v>
                </c:pt>
                <c:pt idx="4987">
                  <c:v>19.11722222222222</c:v>
                </c:pt>
                <c:pt idx="4988">
                  <c:v>19.1175</c:v>
                </c:pt>
                <c:pt idx="4989">
                  <c:v>19.11777777777778</c:v>
                </c:pt>
                <c:pt idx="4990">
                  <c:v>19.11805555555556</c:v>
                </c:pt>
                <c:pt idx="4991">
                  <c:v>19.11833333333331</c:v>
                </c:pt>
                <c:pt idx="4992">
                  <c:v>19.11861111111111</c:v>
                </c:pt>
                <c:pt idx="4993">
                  <c:v>19.1188888888889</c:v>
                </c:pt>
                <c:pt idx="4994">
                  <c:v>19.11916666666667</c:v>
                </c:pt>
                <c:pt idx="4995">
                  <c:v>19.11944444444444</c:v>
                </c:pt>
                <c:pt idx="4996">
                  <c:v>19.11972222222222</c:v>
                </c:pt>
                <c:pt idx="4997">
                  <c:v>19.12</c:v>
                </c:pt>
                <c:pt idx="4998">
                  <c:v>19.12027777777778</c:v>
                </c:pt>
                <c:pt idx="4999">
                  <c:v>19.12055555555555</c:v>
                </c:pt>
                <c:pt idx="5000">
                  <c:v>19.12083333333332</c:v>
                </c:pt>
                <c:pt idx="5001">
                  <c:v>19.12111111111111</c:v>
                </c:pt>
                <c:pt idx="5002">
                  <c:v>19.1213888888889</c:v>
                </c:pt>
                <c:pt idx="5003">
                  <c:v>19.12166666666667</c:v>
                </c:pt>
                <c:pt idx="5004">
                  <c:v>19.12194444444444</c:v>
                </c:pt>
                <c:pt idx="5005">
                  <c:v>19.12222222222222</c:v>
                </c:pt>
                <c:pt idx="5006">
                  <c:v>19.1225</c:v>
                </c:pt>
                <c:pt idx="5007">
                  <c:v>19.12277777777778</c:v>
                </c:pt>
                <c:pt idx="5008">
                  <c:v>19.12305555555556</c:v>
                </c:pt>
                <c:pt idx="5009">
                  <c:v>19.12333333333331</c:v>
                </c:pt>
                <c:pt idx="5010">
                  <c:v>19.12361111111111</c:v>
                </c:pt>
                <c:pt idx="5011">
                  <c:v>19.1238888888889</c:v>
                </c:pt>
                <c:pt idx="5012">
                  <c:v>19.12416666666667</c:v>
                </c:pt>
                <c:pt idx="5013">
                  <c:v>19.12444444444445</c:v>
                </c:pt>
                <c:pt idx="5014">
                  <c:v>19.12472222222222</c:v>
                </c:pt>
                <c:pt idx="5015">
                  <c:v>19.125</c:v>
                </c:pt>
                <c:pt idx="5016">
                  <c:v>19.12527777777778</c:v>
                </c:pt>
                <c:pt idx="5017">
                  <c:v>19.12555555555556</c:v>
                </c:pt>
                <c:pt idx="5018">
                  <c:v>19.12583333333331</c:v>
                </c:pt>
                <c:pt idx="5019">
                  <c:v>19.12611111111111</c:v>
                </c:pt>
                <c:pt idx="5020">
                  <c:v>19.12638888888889</c:v>
                </c:pt>
                <c:pt idx="5021">
                  <c:v>19.12666666666667</c:v>
                </c:pt>
                <c:pt idx="5022">
                  <c:v>19.12694444444444</c:v>
                </c:pt>
                <c:pt idx="5023">
                  <c:v>19.12722222222222</c:v>
                </c:pt>
                <c:pt idx="5024">
                  <c:v>19.1275</c:v>
                </c:pt>
                <c:pt idx="5025">
                  <c:v>19.12777777777778</c:v>
                </c:pt>
                <c:pt idx="5026">
                  <c:v>19.12805555555556</c:v>
                </c:pt>
                <c:pt idx="5027">
                  <c:v>19.12833333333331</c:v>
                </c:pt>
                <c:pt idx="5028">
                  <c:v>19.12861111111111</c:v>
                </c:pt>
                <c:pt idx="5029">
                  <c:v>19.1288888888889</c:v>
                </c:pt>
                <c:pt idx="5030">
                  <c:v>19.12916666666667</c:v>
                </c:pt>
                <c:pt idx="5031">
                  <c:v>19.12944444444445</c:v>
                </c:pt>
                <c:pt idx="5032">
                  <c:v>19.12972222222222</c:v>
                </c:pt>
                <c:pt idx="5033">
                  <c:v>19.13</c:v>
                </c:pt>
                <c:pt idx="5034">
                  <c:v>19.13027777777778</c:v>
                </c:pt>
                <c:pt idx="5035">
                  <c:v>19.13055555555556</c:v>
                </c:pt>
                <c:pt idx="5036">
                  <c:v>19.13083333333334</c:v>
                </c:pt>
                <c:pt idx="5037">
                  <c:v>19.13111111111111</c:v>
                </c:pt>
                <c:pt idx="5038">
                  <c:v>19.1313888888889</c:v>
                </c:pt>
                <c:pt idx="5039">
                  <c:v>19.13166666666667</c:v>
                </c:pt>
                <c:pt idx="5040">
                  <c:v>19.13194444444444</c:v>
                </c:pt>
                <c:pt idx="5041">
                  <c:v>19.13222222222222</c:v>
                </c:pt>
                <c:pt idx="5042">
                  <c:v>19.1325</c:v>
                </c:pt>
                <c:pt idx="5043">
                  <c:v>19.13277777777778</c:v>
                </c:pt>
                <c:pt idx="5044">
                  <c:v>19.13305555555556</c:v>
                </c:pt>
                <c:pt idx="5045">
                  <c:v>19.13333333333332</c:v>
                </c:pt>
                <c:pt idx="5046">
                  <c:v>19.13361111111111</c:v>
                </c:pt>
                <c:pt idx="5047">
                  <c:v>19.13388888888888</c:v>
                </c:pt>
                <c:pt idx="5048">
                  <c:v>19.13416666666666</c:v>
                </c:pt>
                <c:pt idx="5049">
                  <c:v>19.13444444444444</c:v>
                </c:pt>
                <c:pt idx="5050">
                  <c:v>19.13472222222222</c:v>
                </c:pt>
                <c:pt idx="5051">
                  <c:v>19.135</c:v>
                </c:pt>
                <c:pt idx="5052">
                  <c:v>19.13527777777778</c:v>
                </c:pt>
                <c:pt idx="5053">
                  <c:v>19.13555555555556</c:v>
                </c:pt>
                <c:pt idx="5054">
                  <c:v>19.13583333333332</c:v>
                </c:pt>
                <c:pt idx="5055">
                  <c:v>19.13611111111111</c:v>
                </c:pt>
                <c:pt idx="5056">
                  <c:v>19.1363888888889</c:v>
                </c:pt>
                <c:pt idx="5057">
                  <c:v>19.13666666666667</c:v>
                </c:pt>
                <c:pt idx="5058">
                  <c:v>19.13694444444444</c:v>
                </c:pt>
                <c:pt idx="5059">
                  <c:v>19.13722222222222</c:v>
                </c:pt>
                <c:pt idx="5060">
                  <c:v>19.1375</c:v>
                </c:pt>
                <c:pt idx="5061">
                  <c:v>19.13777777777778</c:v>
                </c:pt>
                <c:pt idx="5062">
                  <c:v>19.13805555555556</c:v>
                </c:pt>
                <c:pt idx="5063">
                  <c:v>19.13833333333331</c:v>
                </c:pt>
                <c:pt idx="5064">
                  <c:v>19.13861111111111</c:v>
                </c:pt>
                <c:pt idx="5065">
                  <c:v>19.1388888888889</c:v>
                </c:pt>
                <c:pt idx="5066">
                  <c:v>19.13916666666666</c:v>
                </c:pt>
                <c:pt idx="5067">
                  <c:v>19.13944444444444</c:v>
                </c:pt>
                <c:pt idx="5068">
                  <c:v>19.13972222222222</c:v>
                </c:pt>
                <c:pt idx="5069">
                  <c:v>19.14</c:v>
                </c:pt>
                <c:pt idx="5070">
                  <c:v>19.14027777777778</c:v>
                </c:pt>
                <c:pt idx="5071">
                  <c:v>19.14055555555555</c:v>
                </c:pt>
                <c:pt idx="5072">
                  <c:v>19.14083333333332</c:v>
                </c:pt>
                <c:pt idx="5073">
                  <c:v>19.14111111111111</c:v>
                </c:pt>
                <c:pt idx="5074">
                  <c:v>19.1413888888889</c:v>
                </c:pt>
                <c:pt idx="5075">
                  <c:v>19.14166666666667</c:v>
                </c:pt>
                <c:pt idx="5076">
                  <c:v>19.14194444444444</c:v>
                </c:pt>
                <c:pt idx="5077">
                  <c:v>19.14222222222222</c:v>
                </c:pt>
                <c:pt idx="5078">
                  <c:v>19.1425</c:v>
                </c:pt>
                <c:pt idx="5079">
                  <c:v>19.14277777777778</c:v>
                </c:pt>
                <c:pt idx="5080">
                  <c:v>19.14305555555556</c:v>
                </c:pt>
                <c:pt idx="5081">
                  <c:v>19.14333333333331</c:v>
                </c:pt>
                <c:pt idx="5082">
                  <c:v>19.14361111111111</c:v>
                </c:pt>
                <c:pt idx="5083">
                  <c:v>19.1438888888889</c:v>
                </c:pt>
                <c:pt idx="5084">
                  <c:v>19.14416666666667</c:v>
                </c:pt>
                <c:pt idx="5085">
                  <c:v>19.14444444444445</c:v>
                </c:pt>
                <c:pt idx="5086">
                  <c:v>19.14472222222222</c:v>
                </c:pt>
                <c:pt idx="5087">
                  <c:v>19.145</c:v>
                </c:pt>
                <c:pt idx="5088">
                  <c:v>19.14527777777778</c:v>
                </c:pt>
                <c:pt idx="5089">
                  <c:v>19.14555555555555</c:v>
                </c:pt>
                <c:pt idx="5090">
                  <c:v>19.14583333333331</c:v>
                </c:pt>
                <c:pt idx="5091">
                  <c:v>19.14611111111111</c:v>
                </c:pt>
                <c:pt idx="5092">
                  <c:v>19.14638888888889</c:v>
                </c:pt>
                <c:pt idx="5093">
                  <c:v>19.14666666666666</c:v>
                </c:pt>
                <c:pt idx="5094">
                  <c:v>19.14694444444444</c:v>
                </c:pt>
                <c:pt idx="5095">
                  <c:v>19.14722222222222</c:v>
                </c:pt>
                <c:pt idx="5096">
                  <c:v>19.1475</c:v>
                </c:pt>
                <c:pt idx="5097">
                  <c:v>19.14777777777778</c:v>
                </c:pt>
                <c:pt idx="5098">
                  <c:v>19.14805555555555</c:v>
                </c:pt>
                <c:pt idx="5099">
                  <c:v>19.14833333333331</c:v>
                </c:pt>
                <c:pt idx="5100">
                  <c:v>19.14861111111111</c:v>
                </c:pt>
                <c:pt idx="5101">
                  <c:v>19.1488888888889</c:v>
                </c:pt>
                <c:pt idx="5102">
                  <c:v>19.14916666666667</c:v>
                </c:pt>
                <c:pt idx="5103">
                  <c:v>19.14944444444444</c:v>
                </c:pt>
                <c:pt idx="5104">
                  <c:v>19.14972222222222</c:v>
                </c:pt>
                <c:pt idx="5105">
                  <c:v>19.15</c:v>
                </c:pt>
                <c:pt idx="5106">
                  <c:v>19.15027777777778</c:v>
                </c:pt>
                <c:pt idx="5107">
                  <c:v>19.15055555555555</c:v>
                </c:pt>
                <c:pt idx="5108">
                  <c:v>19.15083333333332</c:v>
                </c:pt>
                <c:pt idx="5109">
                  <c:v>19.15111111111111</c:v>
                </c:pt>
                <c:pt idx="5110">
                  <c:v>19.1513888888889</c:v>
                </c:pt>
                <c:pt idx="5111">
                  <c:v>19.15166666666666</c:v>
                </c:pt>
                <c:pt idx="5112">
                  <c:v>19.15194444444444</c:v>
                </c:pt>
                <c:pt idx="5113">
                  <c:v>19.15222222222222</c:v>
                </c:pt>
                <c:pt idx="5114">
                  <c:v>19.1525</c:v>
                </c:pt>
                <c:pt idx="5115">
                  <c:v>19.15277777777777</c:v>
                </c:pt>
                <c:pt idx="5116">
                  <c:v>19.15305555555555</c:v>
                </c:pt>
                <c:pt idx="5117">
                  <c:v>19.15333333333331</c:v>
                </c:pt>
                <c:pt idx="5118">
                  <c:v>19.15361111111111</c:v>
                </c:pt>
                <c:pt idx="5119">
                  <c:v>19.15388888888888</c:v>
                </c:pt>
                <c:pt idx="5120">
                  <c:v>19.15416666666666</c:v>
                </c:pt>
                <c:pt idx="5121">
                  <c:v>19.15444444444444</c:v>
                </c:pt>
                <c:pt idx="5122">
                  <c:v>19.15472222222222</c:v>
                </c:pt>
                <c:pt idx="5123">
                  <c:v>19.155</c:v>
                </c:pt>
                <c:pt idx="5124">
                  <c:v>19.15527777777778</c:v>
                </c:pt>
                <c:pt idx="5125">
                  <c:v>19.15555555555555</c:v>
                </c:pt>
                <c:pt idx="5126">
                  <c:v>19.15583333333332</c:v>
                </c:pt>
                <c:pt idx="5127">
                  <c:v>19.15611111111111</c:v>
                </c:pt>
                <c:pt idx="5128">
                  <c:v>19.1563888888889</c:v>
                </c:pt>
                <c:pt idx="5129">
                  <c:v>19.15666666666667</c:v>
                </c:pt>
                <c:pt idx="5130">
                  <c:v>19.15694444444444</c:v>
                </c:pt>
                <c:pt idx="5131">
                  <c:v>19.15722222222222</c:v>
                </c:pt>
                <c:pt idx="5132">
                  <c:v>19.1575</c:v>
                </c:pt>
                <c:pt idx="5133">
                  <c:v>19.15777777777778</c:v>
                </c:pt>
                <c:pt idx="5134">
                  <c:v>19.15805555555555</c:v>
                </c:pt>
                <c:pt idx="5135">
                  <c:v>19.15833333333331</c:v>
                </c:pt>
                <c:pt idx="5136">
                  <c:v>19.15861111111111</c:v>
                </c:pt>
                <c:pt idx="5137">
                  <c:v>19.1588888888889</c:v>
                </c:pt>
                <c:pt idx="5138">
                  <c:v>19.15916666666666</c:v>
                </c:pt>
                <c:pt idx="5139">
                  <c:v>19.15944444444444</c:v>
                </c:pt>
                <c:pt idx="5140">
                  <c:v>19.15972222222222</c:v>
                </c:pt>
                <c:pt idx="5141">
                  <c:v>19.16</c:v>
                </c:pt>
                <c:pt idx="5142">
                  <c:v>19.16027777777778</c:v>
                </c:pt>
                <c:pt idx="5143">
                  <c:v>19.16055555555555</c:v>
                </c:pt>
                <c:pt idx="5144">
                  <c:v>19.16083333333331</c:v>
                </c:pt>
                <c:pt idx="5145">
                  <c:v>19.16111111111111</c:v>
                </c:pt>
                <c:pt idx="5146">
                  <c:v>19.1613888888889</c:v>
                </c:pt>
                <c:pt idx="5147">
                  <c:v>19.16166666666667</c:v>
                </c:pt>
                <c:pt idx="5148">
                  <c:v>19.16194444444444</c:v>
                </c:pt>
                <c:pt idx="5149">
                  <c:v>19.16222222222222</c:v>
                </c:pt>
                <c:pt idx="5150">
                  <c:v>19.1625</c:v>
                </c:pt>
                <c:pt idx="5151">
                  <c:v>19.16277777777778</c:v>
                </c:pt>
                <c:pt idx="5152">
                  <c:v>19.16305555555556</c:v>
                </c:pt>
                <c:pt idx="5153">
                  <c:v>19.16333333333331</c:v>
                </c:pt>
                <c:pt idx="5154">
                  <c:v>19.16361111111111</c:v>
                </c:pt>
                <c:pt idx="5155">
                  <c:v>19.1638888888889</c:v>
                </c:pt>
                <c:pt idx="5156">
                  <c:v>19.16416666666667</c:v>
                </c:pt>
                <c:pt idx="5157">
                  <c:v>19.16444444444444</c:v>
                </c:pt>
                <c:pt idx="5158">
                  <c:v>19.16472222222222</c:v>
                </c:pt>
                <c:pt idx="5159">
                  <c:v>19.165</c:v>
                </c:pt>
                <c:pt idx="5160">
                  <c:v>19.16527777777778</c:v>
                </c:pt>
                <c:pt idx="5161">
                  <c:v>19.16555555555555</c:v>
                </c:pt>
                <c:pt idx="5162">
                  <c:v>19.16583333333331</c:v>
                </c:pt>
                <c:pt idx="5163">
                  <c:v>19.16611111111111</c:v>
                </c:pt>
                <c:pt idx="5164">
                  <c:v>19.16638888888889</c:v>
                </c:pt>
                <c:pt idx="5165">
                  <c:v>19.16666666666667</c:v>
                </c:pt>
                <c:pt idx="5166">
                  <c:v>19.16694444444445</c:v>
                </c:pt>
                <c:pt idx="5167">
                  <c:v>19.16722222222222</c:v>
                </c:pt>
                <c:pt idx="5168">
                  <c:v>19.1675</c:v>
                </c:pt>
                <c:pt idx="5169">
                  <c:v>19.16777777777778</c:v>
                </c:pt>
                <c:pt idx="5170">
                  <c:v>19.16805555555556</c:v>
                </c:pt>
                <c:pt idx="5171">
                  <c:v>19.16833333333331</c:v>
                </c:pt>
                <c:pt idx="5172">
                  <c:v>19.16861111111111</c:v>
                </c:pt>
                <c:pt idx="5173">
                  <c:v>19.1688888888889</c:v>
                </c:pt>
                <c:pt idx="5174">
                  <c:v>19.16916666666667</c:v>
                </c:pt>
                <c:pt idx="5175">
                  <c:v>19.16944444444444</c:v>
                </c:pt>
                <c:pt idx="5176">
                  <c:v>19.16972222222222</c:v>
                </c:pt>
                <c:pt idx="5177">
                  <c:v>19.17</c:v>
                </c:pt>
                <c:pt idx="5178">
                  <c:v>19.17027777777778</c:v>
                </c:pt>
                <c:pt idx="5179">
                  <c:v>19.17055555555556</c:v>
                </c:pt>
                <c:pt idx="5180">
                  <c:v>19.17083333333332</c:v>
                </c:pt>
                <c:pt idx="5181">
                  <c:v>19.17111111111111</c:v>
                </c:pt>
                <c:pt idx="5182">
                  <c:v>19.1713888888889</c:v>
                </c:pt>
                <c:pt idx="5183">
                  <c:v>19.17166666666667</c:v>
                </c:pt>
                <c:pt idx="5184">
                  <c:v>19.17194444444444</c:v>
                </c:pt>
                <c:pt idx="5185">
                  <c:v>19.17222222222222</c:v>
                </c:pt>
                <c:pt idx="5186">
                  <c:v>19.1725</c:v>
                </c:pt>
                <c:pt idx="5187">
                  <c:v>19.17277777777778</c:v>
                </c:pt>
                <c:pt idx="5188">
                  <c:v>19.17305555555556</c:v>
                </c:pt>
                <c:pt idx="5189">
                  <c:v>19.17333333333332</c:v>
                </c:pt>
                <c:pt idx="5190">
                  <c:v>19.17361111111111</c:v>
                </c:pt>
                <c:pt idx="5191">
                  <c:v>19.1738888888889</c:v>
                </c:pt>
                <c:pt idx="5192">
                  <c:v>19.17416666666667</c:v>
                </c:pt>
                <c:pt idx="5193">
                  <c:v>19.17444444444445</c:v>
                </c:pt>
                <c:pt idx="5194">
                  <c:v>19.17472222222222</c:v>
                </c:pt>
                <c:pt idx="5195">
                  <c:v>19.175</c:v>
                </c:pt>
                <c:pt idx="5196">
                  <c:v>19.17527777777778</c:v>
                </c:pt>
                <c:pt idx="5197">
                  <c:v>19.17555555555556</c:v>
                </c:pt>
                <c:pt idx="5198">
                  <c:v>19.17583333333332</c:v>
                </c:pt>
                <c:pt idx="5199">
                  <c:v>19.17611111111111</c:v>
                </c:pt>
                <c:pt idx="5200">
                  <c:v>19.1763888888889</c:v>
                </c:pt>
                <c:pt idx="5201">
                  <c:v>19.17666666666667</c:v>
                </c:pt>
                <c:pt idx="5202">
                  <c:v>19.17694444444444</c:v>
                </c:pt>
                <c:pt idx="5203">
                  <c:v>19.17722222222222</c:v>
                </c:pt>
                <c:pt idx="5204">
                  <c:v>19.1775</c:v>
                </c:pt>
                <c:pt idx="5205">
                  <c:v>19.17777777777778</c:v>
                </c:pt>
                <c:pt idx="5206">
                  <c:v>19.17805555555556</c:v>
                </c:pt>
                <c:pt idx="5207">
                  <c:v>19.17833333333331</c:v>
                </c:pt>
                <c:pt idx="5208">
                  <c:v>19.17861111111111</c:v>
                </c:pt>
                <c:pt idx="5209">
                  <c:v>19.1788888888889</c:v>
                </c:pt>
                <c:pt idx="5210">
                  <c:v>19.17916666666667</c:v>
                </c:pt>
                <c:pt idx="5211">
                  <c:v>19.17944444444445</c:v>
                </c:pt>
                <c:pt idx="5212">
                  <c:v>19.17972222222222</c:v>
                </c:pt>
                <c:pt idx="5213">
                  <c:v>19.18</c:v>
                </c:pt>
                <c:pt idx="5214">
                  <c:v>19.18027777777778</c:v>
                </c:pt>
                <c:pt idx="5215">
                  <c:v>19.18055555555556</c:v>
                </c:pt>
                <c:pt idx="5216">
                  <c:v>19.18083333333332</c:v>
                </c:pt>
                <c:pt idx="5217">
                  <c:v>19.18111111111111</c:v>
                </c:pt>
                <c:pt idx="5218">
                  <c:v>19.18138888888889</c:v>
                </c:pt>
                <c:pt idx="5219">
                  <c:v>19.18166666666667</c:v>
                </c:pt>
                <c:pt idx="5220">
                  <c:v>19.18194444444445</c:v>
                </c:pt>
                <c:pt idx="5221">
                  <c:v>19.18222222222222</c:v>
                </c:pt>
                <c:pt idx="5222">
                  <c:v>19.1825</c:v>
                </c:pt>
                <c:pt idx="5223">
                  <c:v>19.18277777777778</c:v>
                </c:pt>
                <c:pt idx="5224">
                  <c:v>19.18305555555556</c:v>
                </c:pt>
                <c:pt idx="5225">
                  <c:v>19.18333333333331</c:v>
                </c:pt>
                <c:pt idx="5226">
                  <c:v>19.18361111111111</c:v>
                </c:pt>
                <c:pt idx="5227">
                  <c:v>19.1838888888889</c:v>
                </c:pt>
                <c:pt idx="5228">
                  <c:v>19.18416666666667</c:v>
                </c:pt>
                <c:pt idx="5229">
                  <c:v>19.18444444444444</c:v>
                </c:pt>
                <c:pt idx="5230">
                  <c:v>19.18472222222222</c:v>
                </c:pt>
                <c:pt idx="5231">
                  <c:v>19.185</c:v>
                </c:pt>
                <c:pt idx="5232">
                  <c:v>19.18527777777778</c:v>
                </c:pt>
                <c:pt idx="5233">
                  <c:v>19.18555555555556</c:v>
                </c:pt>
                <c:pt idx="5234">
                  <c:v>19.18583333333331</c:v>
                </c:pt>
                <c:pt idx="5235">
                  <c:v>19.18611111111111</c:v>
                </c:pt>
                <c:pt idx="5236">
                  <c:v>19.18638888888889</c:v>
                </c:pt>
                <c:pt idx="5237">
                  <c:v>19.18666666666667</c:v>
                </c:pt>
                <c:pt idx="5238">
                  <c:v>19.18694444444445</c:v>
                </c:pt>
                <c:pt idx="5239">
                  <c:v>19.18722222222222</c:v>
                </c:pt>
                <c:pt idx="5240">
                  <c:v>19.1875</c:v>
                </c:pt>
                <c:pt idx="5241">
                  <c:v>19.18777777777778</c:v>
                </c:pt>
                <c:pt idx="5242">
                  <c:v>19.18805555555556</c:v>
                </c:pt>
                <c:pt idx="5243">
                  <c:v>19.18833333333331</c:v>
                </c:pt>
                <c:pt idx="5244">
                  <c:v>19.18861111111111</c:v>
                </c:pt>
                <c:pt idx="5245">
                  <c:v>19.18888888888889</c:v>
                </c:pt>
                <c:pt idx="5246">
                  <c:v>19.18916666666667</c:v>
                </c:pt>
                <c:pt idx="5247">
                  <c:v>19.18944444444444</c:v>
                </c:pt>
                <c:pt idx="5248">
                  <c:v>19.18972222222222</c:v>
                </c:pt>
                <c:pt idx="5249">
                  <c:v>19.19</c:v>
                </c:pt>
                <c:pt idx="5250">
                  <c:v>19.19027777777778</c:v>
                </c:pt>
                <c:pt idx="5251">
                  <c:v>19.19055555555556</c:v>
                </c:pt>
                <c:pt idx="5252">
                  <c:v>19.19083333333332</c:v>
                </c:pt>
                <c:pt idx="5253">
                  <c:v>19.19111111111111</c:v>
                </c:pt>
                <c:pt idx="5254">
                  <c:v>19.1913888888889</c:v>
                </c:pt>
                <c:pt idx="5255">
                  <c:v>19.19166666666667</c:v>
                </c:pt>
                <c:pt idx="5256">
                  <c:v>19.19194444444444</c:v>
                </c:pt>
                <c:pt idx="5257">
                  <c:v>19.19222222222222</c:v>
                </c:pt>
                <c:pt idx="5258">
                  <c:v>19.1925</c:v>
                </c:pt>
                <c:pt idx="5259">
                  <c:v>19.19277777777778</c:v>
                </c:pt>
                <c:pt idx="5260">
                  <c:v>19.19305555555556</c:v>
                </c:pt>
                <c:pt idx="5261">
                  <c:v>19.19333333333332</c:v>
                </c:pt>
                <c:pt idx="5262">
                  <c:v>19.19361111111111</c:v>
                </c:pt>
                <c:pt idx="5263">
                  <c:v>19.1938888888889</c:v>
                </c:pt>
                <c:pt idx="5264">
                  <c:v>19.19416666666667</c:v>
                </c:pt>
                <c:pt idx="5265">
                  <c:v>19.19444444444445</c:v>
                </c:pt>
                <c:pt idx="5266">
                  <c:v>19.19472222222222</c:v>
                </c:pt>
                <c:pt idx="5267">
                  <c:v>19.195</c:v>
                </c:pt>
                <c:pt idx="5268">
                  <c:v>19.19527777777778</c:v>
                </c:pt>
                <c:pt idx="5269">
                  <c:v>19.19555555555555</c:v>
                </c:pt>
                <c:pt idx="5270">
                  <c:v>19.19583333333332</c:v>
                </c:pt>
                <c:pt idx="5271">
                  <c:v>19.19611111111111</c:v>
                </c:pt>
                <c:pt idx="5272">
                  <c:v>19.1963888888889</c:v>
                </c:pt>
                <c:pt idx="5273">
                  <c:v>19.19666666666667</c:v>
                </c:pt>
                <c:pt idx="5274">
                  <c:v>19.19694444444444</c:v>
                </c:pt>
                <c:pt idx="5275">
                  <c:v>19.19722222222222</c:v>
                </c:pt>
                <c:pt idx="5276">
                  <c:v>19.1975</c:v>
                </c:pt>
                <c:pt idx="5277">
                  <c:v>19.19777777777778</c:v>
                </c:pt>
                <c:pt idx="5278">
                  <c:v>19.19805555555556</c:v>
                </c:pt>
                <c:pt idx="5279">
                  <c:v>19.19833333333331</c:v>
                </c:pt>
                <c:pt idx="5280">
                  <c:v>19.19861111111111</c:v>
                </c:pt>
                <c:pt idx="5281">
                  <c:v>19.1988888888889</c:v>
                </c:pt>
                <c:pt idx="5282">
                  <c:v>19.19916666666667</c:v>
                </c:pt>
                <c:pt idx="5283">
                  <c:v>19.19944444444445</c:v>
                </c:pt>
                <c:pt idx="5284">
                  <c:v>19.19972222222222</c:v>
                </c:pt>
                <c:pt idx="5285">
                  <c:v>19.2</c:v>
                </c:pt>
                <c:pt idx="5286">
                  <c:v>19.20027777777778</c:v>
                </c:pt>
                <c:pt idx="5287">
                  <c:v>19.20055555555555</c:v>
                </c:pt>
                <c:pt idx="5288">
                  <c:v>19.20083333333331</c:v>
                </c:pt>
                <c:pt idx="5289">
                  <c:v>19.20111111111111</c:v>
                </c:pt>
                <c:pt idx="5290">
                  <c:v>19.20138888888889</c:v>
                </c:pt>
                <c:pt idx="5291">
                  <c:v>19.20166666666666</c:v>
                </c:pt>
                <c:pt idx="5292">
                  <c:v>19.20194444444444</c:v>
                </c:pt>
                <c:pt idx="5293">
                  <c:v>19.2022222222222</c:v>
                </c:pt>
                <c:pt idx="5294">
                  <c:v>19.2025</c:v>
                </c:pt>
                <c:pt idx="5295">
                  <c:v>19.20277777777778</c:v>
                </c:pt>
                <c:pt idx="5296">
                  <c:v>19.20305555555555</c:v>
                </c:pt>
                <c:pt idx="5297">
                  <c:v>19.20333333333331</c:v>
                </c:pt>
                <c:pt idx="5298">
                  <c:v>19.20361111111111</c:v>
                </c:pt>
                <c:pt idx="5299">
                  <c:v>19.2038888888889</c:v>
                </c:pt>
                <c:pt idx="5300">
                  <c:v>19.20416666666667</c:v>
                </c:pt>
                <c:pt idx="5301">
                  <c:v>19.20444444444444</c:v>
                </c:pt>
                <c:pt idx="5302">
                  <c:v>19.20472222222222</c:v>
                </c:pt>
                <c:pt idx="5303">
                  <c:v>19.205</c:v>
                </c:pt>
                <c:pt idx="5304">
                  <c:v>19.20527777777778</c:v>
                </c:pt>
                <c:pt idx="5305">
                  <c:v>19.20555555555556</c:v>
                </c:pt>
                <c:pt idx="5306">
                  <c:v>19.20583333333331</c:v>
                </c:pt>
                <c:pt idx="5307">
                  <c:v>19.20611111111111</c:v>
                </c:pt>
                <c:pt idx="5308">
                  <c:v>19.20638888888889</c:v>
                </c:pt>
                <c:pt idx="5309">
                  <c:v>19.20666666666667</c:v>
                </c:pt>
                <c:pt idx="5310">
                  <c:v>19.20694444444444</c:v>
                </c:pt>
                <c:pt idx="5311">
                  <c:v>19.20722222222222</c:v>
                </c:pt>
                <c:pt idx="5312">
                  <c:v>19.2075</c:v>
                </c:pt>
                <c:pt idx="5313">
                  <c:v>19.20777777777778</c:v>
                </c:pt>
                <c:pt idx="5314">
                  <c:v>19.20805555555555</c:v>
                </c:pt>
                <c:pt idx="5315">
                  <c:v>19.20833333333331</c:v>
                </c:pt>
                <c:pt idx="5316">
                  <c:v>19.20861111111111</c:v>
                </c:pt>
                <c:pt idx="5317">
                  <c:v>19.20888888888889</c:v>
                </c:pt>
                <c:pt idx="5318">
                  <c:v>19.20916666666666</c:v>
                </c:pt>
                <c:pt idx="5319">
                  <c:v>19.20944444444444</c:v>
                </c:pt>
                <c:pt idx="5320">
                  <c:v>19.20972222222222</c:v>
                </c:pt>
                <c:pt idx="5321">
                  <c:v>19.21</c:v>
                </c:pt>
                <c:pt idx="5322">
                  <c:v>19.21027777777778</c:v>
                </c:pt>
                <c:pt idx="5323">
                  <c:v>19.21055555555555</c:v>
                </c:pt>
                <c:pt idx="5324">
                  <c:v>19.21083333333332</c:v>
                </c:pt>
                <c:pt idx="5325">
                  <c:v>19.21111111111111</c:v>
                </c:pt>
                <c:pt idx="5326">
                  <c:v>19.2113888888889</c:v>
                </c:pt>
                <c:pt idx="5327">
                  <c:v>19.21166666666667</c:v>
                </c:pt>
                <c:pt idx="5328">
                  <c:v>19.21194444444444</c:v>
                </c:pt>
                <c:pt idx="5329">
                  <c:v>19.21222222222222</c:v>
                </c:pt>
                <c:pt idx="5330">
                  <c:v>19.2125</c:v>
                </c:pt>
                <c:pt idx="5331">
                  <c:v>19.21277777777778</c:v>
                </c:pt>
                <c:pt idx="5332">
                  <c:v>19.21305555555556</c:v>
                </c:pt>
                <c:pt idx="5333">
                  <c:v>19.21333333333331</c:v>
                </c:pt>
                <c:pt idx="5334">
                  <c:v>19.21361111111111</c:v>
                </c:pt>
                <c:pt idx="5335">
                  <c:v>19.2138888888889</c:v>
                </c:pt>
                <c:pt idx="5336">
                  <c:v>19.21416666666667</c:v>
                </c:pt>
                <c:pt idx="5337">
                  <c:v>19.21444444444444</c:v>
                </c:pt>
                <c:pt idx="5338">
                  <c:v>19.21472222222222</c:v>
                </c:pt>
                <c:pt idx="5339">
                  <c:v>19.215</c:v>
                </c:pt>
                <c:pt idx="5340">
                  <c:v>19.21527777777778</c:v>
                </c:pt>
                <c:pt idx="5341">
                  <c:v>19.21555555555555</c:v>
                </c:pt>
                <c:pt idx="5342">
                  <c:v>19.21583333333331</c:v>
                </c:pt>
                <c:pt idx="5343">
                  <c:v>19.21611111111111</c:v>
                </c:pt>
                <c:pt idx="5344">
                  <c:v>19.21638888888889</c:v>
                </c:pt>
                <c:pt idx="5345">
                  <c:v>19.21666666666666</c:v>
                </c:pt>
                <c:pt idx="5346">
                  <c:v>19.21694444444444</c:v>
                </c:pt>
                <c:pt idx="5347">
                  <c:v>19.21722222222222</c:v>
                </c:pt>
                <c:pt idx="5348">
                  <c:v>19.2175</c:v>
                </c:pt>
                <c:pt idx="5349">
                  <c:v>19.21777777777778</c:v>
                </c:pt>
                <c:pt idx="5350">
                  <c:v>19.21805555555555</c:v>
                </c:pt>
                <c:pt idx="5351">
                  <c:v>19.21833333333331</c:v>
                </c:pt>
                <c:pt idx="5352">
                  <c:v>19.21861111111111</c:v>
                </c:pt>
                <c:pt idx="5353">
                  <c:v>19.2188888888889</c:v>
                </c:pt>
                <c:pt idx="5354">
                  <c:v>19.21916666666667</c:v>
                </c:pt>
                <c:pt idx="5355">
                  <c:v>19.21944444444444</c:v>
                </c:pt>
                <c:pt idx="5356">
                  <c:v>19.21972222222222</c:v>
                </c:pt>
                <c:pt idx="5357">
                  <c:v>19.22</c:v>
                </c:pt>
                <c:pt idx="5358">
                  <c:v>19.22027777777778</c:v>
                </c:pt>
                <c:pt idx="5359">
                  <c:v>19.22055555555555</c:v>
                </c:pt>
                <c:pt idx="5360">
                  <c:v>19.22083333333331</c:v>
                </c:pt>
                <c:pt idx="5361">
                  <c:v>19.22111111111111</c:v>
                </c:pt>
                <c:pt idx="5362">
                  <c:v>19.22138888888889</c:v>
                </c:pt>
                <c:pt idx="5363">
                  <c:v>19.22166666666666</c:v>
                </c:pt>
                <c:pt idx="5364">
                  <c:v>19.22194444444444</c:v>
                </c:pt>
                <c:pt idx="5365">
                  <c:v>19.2222222222222</c:v>
                </c:pt>
                <c:pt idx="5366">
                  <c:v>19.2225</c:v>
                </c:pt>
                <c:pt idx="5367">
                  <c:v>19.22277777777778</c:v>
                </c:pt>
                <c:pt idx="5368">
                  <c:v>19.22305555555555</c:v>
                </c:pt>
                <c:pt idx="5369">
                  <c:v>19.22333333333331</c:v>
                </c:pt>
                <c:pt idx="5370">
                  <c:v>19.22361111111111</c:v>
                </c:pt>
                <c:pt idx="5371">
                  <c:v>19.2238888888889</c:v>
                </c:pt>
                <c:pt idx="5372">
                  <c:v>19.22416666666667</c:v>
                </c:pt>
                <c:pt idx="5373">
                  <c:v>19.22444444444444</c:v>
                </c:pt>
                <c:pt idx="5374">
                  <c:v>19.22472222222222</c:v>
                </c:pt>
                <c:pt idx="5375">
                  <c:v>19.225</c:v>
                </c:pt>
                <c:pt idx="5376">
                  <c:v>19.22527777777778</c:v>
                </c:pt>
                <c:pt idx="5377">
                  <c:v>19.22555555555556</c:v>
                </c:pt>
                <c:pt idx="5378">
                  <c:v>19.22583333333331</c:v>
                </c:pt>
                <c:pt idx="5379">
                  <c:v>19.22611111111111</c:v>
                </c:pt>
                <c:pt idx="5380">
                  <c:v>19.22638888888889</c:v>
                </c:pt>
                <c:pt idx="5381">
                  <c:v>19.22666666666667</c:v>
                </c:pt>
                <c:pt idx="5382">
                  <c:v>19.22694444444444</c:v>
                </c:pt>
                <c:pt idx="5383">
                  <c:v>19.22722222222222</c:v>
                </c:pt>
                <c:pt idx="5384">
                  <c:v>19.2275</c:v>
                </c:pt>
                <c:pt idx="5385">
                  <c:v>19.22777777777778</c:v>
                </c:pt>
                <c:pt idx="5386">
                  <c:v>19.22805555555555</c:v>
                </c:pt>
                <c:pt idx="5387">
                  <c:v>19.22833333333331</c:v>
                </c:pt>
                <c:pt idx="5388">
                  <c:v>19.22861111111111</c:v>
                </c:pt>
                <c:pt idx="5389">
                  <c:v>19.22888888888889</c:v>
                </c:pt>
                <c:pt idx="5390">
                  <c:v>19.22916666666666</c:v>
                </c:pt>
                <c:pt idx="5391">
                  <c:v>19.22944444444444</c:v>
                </c:pt>
                <c:pt idx="5392">
                  <c:v>19.2297222222222</c:v>
                </c:pt>
                <c:pt idx="5393">
                  <c:v>19.23</c:v>
                </c:pt>
                <c:pt idx="5394">
                  <c:v>19.23027777777778</c:v>
                </c:pt>
                <c:pt idx="5395">
                  <c:v>19.23055555555555</c:v>
                </c:pt>
                <c:pt idx="5396">
                  <c:v>19.23083333333332</c:v>
                </c:pt>
                <c:pt idx="5397">
                  <c:v>19.23111111111111</c:v>
                </c:pt>
                <c:pt idx="5398">
                  <c:v>19.2313888888889</c:v>
                </c:pt>
                <c:pt idx="5399">
                  <c:v>19.23166666666667</c:v>
                </c:pt>
                <c:pt idx="5400">
                  <c:v>19.23194444444444</c:v>
                </c:pt>
                <c:pt idx="5401">
                  <c:v>19.23222222222222</c:v>
                </c:pt>
                <c:pt idx="5402">
                  <c:v>19.2325</c:v>
                </c:pt>
                <c:pt idx="5403">
                  <c:v>19.23277777777778</c:v>
                </c:pt>
                <c:pt idx="5404">
                  <c:v>19.23305555555556</c:v>
                </c:pt>
                <c:pt idx="5405">
                  <c:v>19.23333333333331</c:v>
                </c:pt>
                <c:pt idx="5406">
                  <c:v>19.23361111111111</c:v>
                </c:pt>
                <c:pt idx="5407">
                  <c:v>19.2338888888889</c:v>
                </c:pt>
                <c:pt idx="5408">
                  <c:v>19.23416666666667</c:v>
                </c:pt>
                <c:pt idx="5409">
                  <c:v>19.23444444444445</c:v>
                </c:pt>
                <c:pt idx="5410">
                  <c:v>19.23472222222222</c:v>
                </c:pt>
                <c:pt idx="5411">
                  <c:v>19.235</c:v>
                </c:pt>
                <c:pt idx="5412">
                  <c:v>19.23527777777778</c:v>
                </c:pt>
                <c:pt idx="5413">
                  <c:v>19.23555555555556</c:v>
                </c:pt>
                <c:pt idx="5414">
                  <c:v>19.23583333333332</c:v>
                </c:pt>
                <c:pt idx="5415">
                  <c:v>19.23611111111111</c:v>
                </c:pt>
                <c:pt idx="5416">
                  <c:v>19.23638888888889</c:v>
                </c:pt>
                <c:pt idx="5417">
                  <c:v>19.23666666666667</c:v>
                </c:pt>
                <c:pt idx="5418">
                  <c:v>19.23694444444445</c:v>
                </c:pt>
                <c:pt idx="5419">
                  <c:v>19.23722222222222</c:v>
                </c:pt>
                <c:pt idx="5420">
                  <c:v>19.2375</c:v>
                </c:pt>
                <c:pt idx="5421">
                  <c:v>19.23777777777778</c:v>
                </c:pt>
                <c:pt idx="5422">
                  <c:v>19.23805555555556</c:v>
                </c:pt>
                <c:pt idx="5423">
                  <c:v>19.23833333333331</c:v>
                </c:pt>
                <c:pt idx="5424">
                  <c:v>19.23861111111111</c:v>
                </c:pt>
                <c:pt idx="5425">
                  <c:v>19.2388888888889</c:v>
                </c:pt>
                <c:pt idx="5426">
                  <c:v>19.23916666666667</c:v>
                </c:pt>
                <c:pt idx="5427">
                  <c:v>19.23944444444444</c:v>
                </c:pt>
                <c:pt idx="5428">
                  <c:v>19.23972222222222</c:v>
                </c:pt>
                <c:pt idx="5429">
                  <c:v>19.24</c:v>
                </c:pt>
                <c:pt idx="5430">
                  <c:v>19.24027777777778</c:v>
                </c:pt>
                <c:pt idx="5431">
                  <c:v>19.24055555555556</c:v>
                </c:pt>
                <c:pt idx="5432">
                  <c:v>19.24083333333331</c:v>
                </c:pt>
                <c:pt idx="5433">
                  <c:v>19.24111111111111</c:v>
                </c:pt>
                <c:pt idx="5434">
                  <c:v>19.24138888888889</c:v>
                </c:pt>
                <c:pt idx="5435">
                  <c:v>19.24166666666667</c:v>
                </c:pt>
                <c:pt idx="5436">
                  <c:v>19.24194444444445</c:v>
                </c:pt>
                <c:pt idx="5437">
                  <c:v>19.2422222222222</c:v>
                </c:pt>
                <c:pt idx="5438">
                  <c:v>19.2425</c:v>
                </c:pt>
                <c:pt idx="5439">
                  <c:v>19.24277777777776</c:v>
                </c:pt>
                <c:pt idx="5440">
                  <c:v>19.24305555555556</c:v>
                </c:pt>
                <c:pt idx="5441">
                  <c:v>19.24333333333332</c:v>
                </c:pt>
                <c:pt idx="5442">
                  <c:v>19.24361111111111</c:v>
                </c:pt>
                <c:pt idx="5443">
                  <c:v>19.24388888888889</c:v>
                </c:pt>
                <c:pt idx="5444">
                  <c:v>19.24416666666667</c:v>
                </c:pt>
                <c:pt idx="5445">
                  <c:v>19.24444444444445</c:v>
                </c:pt>
                <c:pt idx="5446">
                  <c:v>19.24472222222222</c:v>
                </c:pt>
                <c:pt idx="5447">
                  <c:v>19.245</c:v>
                </c:pt>
                <c:pt idx="5448">
                  <c:v>19.24527777777778</c:v>
                </c:pt>
                <c:pt idx="5449">
                  <c:v>19.24555555555555</c:v>
                </c:pt>
                <c:pt idx="5450">
                  <c:v>19.24583333333331</c:v>
                </c:pt>
                <c:pt idx="5451">
                  <c:v>19.24611111111111</c:v>
                </c:pt>
                <c:pt idx="5452">
                  <c:v>19.24638888888889</c:v>
                </c:pt>
                <c:pt idx="5453">
                  <c:v>19.24666666666667</c:v>
                </c:pt>
                <c:pt idx="5454">
                  <c:v>19.24694444444444</c:v>
                </c:pt>
                <c:pt idx="5455">
                  <c:v>19.24722222222222</c:v>
                </c:pt>
                <c:pt idx="5456">
                  <c:v>19.2475</c:v>
                </c:pt>
                <c:pt idx="5457">
                  <c:v>19.24777777777778</c:v>
                </c:pt>
                <c:pt idx="5458">
                  <c:v>19.24805555555556</c:v>
                </c:pt>
                <c:pt idx="5459">
                  <c:v>19.24833333333331</c:v>
                </c:pt>
                <c:pt idx="5460">
                  <c:v>19.24861111111111</c:v>
                </c:pt>
                <c:pt idx="5461">
                  <c:v>19.24888888888889</c:v>
                </c:pt>
                <c:pt idx="5462">
                  <c:v>19.24916666666667</c:v>
                </c:pt>
                <c:pt idx="5463">
                  <c:v>19.24944444444445</c:v>
                </c:pt>
                <c:pt idx="5464">
                  <c:v>19.2497222222222</c:v>
                </c:pt>
                <c:pt idx="5465">
                  <c:v>19.25</c:v>
                </c:pt>
                <c:pt idx="5466">
                  <c:v>19.25027777777778</c:v>
                </c:pt>
                <c:pt idx="5467">
                  <c:v>19.25055555555555</c:v>
                </c:pt>
                <c:pt idx="5468">
                  <c:v>19.25083333333331</c:v>
                </c:pt>
                <c:pt idx="5469">
                  <c:v>19.25111111111111</c:v>
                </c:pt>
                <c:pt idx="5470">
                  <c:v>19.25138888888889</c:v>
                </c:pt>
                <c:pt idx="5471">
                  <c:v>19.25166666666667</c:v>
                </c:pt>
                <c:pt idx="5472">
                  <c:v>19.25194444444444</c:v>
                </c:pt>
                <c:pt idx="5473">
                  <c:v>19.25222222222222</c:v>
                </c:pt>
                <c:pt idx="5474">
                  <c:v>19.2525</c:v>
                </c:pt>
                <c:pt idx="5475">
                  <c:v>19.25277777777778</c:v>
                </c:pt>
                <c:pt idx="5476">
                  <c:v>19.25305555555556</c:v>
                </c:pt>
                <c:pt idx="5477">
                  <c:v>19.25333333333331</c:v>
                </c:pt>
                <c:pt idx="5478">
                  <c:v>19.25361111111111</c:v>
                </c:pt>
                <c:pt idx="5479">
                  <c:v>19.2538888888889</c:v>
                </c:pt>
                <c:pt idx="5480">
                  <c:v>19.25416666666667</c:v>
                </c:pt>
                <c:pt idx="5481">
                  <c:v>19.25444444444445</c:v>
                </c:pt>
                <c:pt idx="5482">
                  <c:v>19.25472222222222</c:v>
                </c:pt>
                <c:pt idx="5483">
                  <c:v>19.255</c:v>
                </c:pt>
                <c:pt idx="5484">
                  <c:v>19.25527777777778</c:v>
                </c:pt>
                <c:pt idx="5485">
                  <c:v>19.25555555555556</c:v>
                </c:pt>
                <c:pt idx="5486">
                  <c:v>19.25583333333331</c:v>
                </c:pt>
                <c:pt idx="5487">
                  <c:v>19.25611111111111</c:v>
                </c:pt>
                <c:pt idx="5488">
                  <c:v>19.25638888888889</c:v>
                </c:pt>
                <c:pt idx="5489">
                  <c:v>19.25666666666667</c:v>
                </c:pt>
                <c:pt idx="5490">
                  <c:v>19.25694444444444</c:v>
                </c:pt>
                <c:pt idx="5491">
                  <c:v>19.25722222222222</c:v>
                </c:pt>
                <c:pt idx="5492">
                  <c:v>19.2575</c:v>
                </c:pt>
                <c:pt idx="5493">
                  <c:v>19.25777777777778</c:v>
                </c:pt>
                <c:pt idx="5494">
                  <c:v>19.25805555555555</c:v>
                </c:pt>
                <c:pt idx="5495">
                  <c:v>19.25833333333331</c:v>
                </c:pt>
                <c:pt idx="5496">
                  <c:v>19.25861111111111</c:v>
                </c:pt>
                <c:pt idx="5497">
                  <c:v>19.2588888888889</c:v>
                </c:pt>
                <c:pt idx="5498">
                  <c:v>19.25916666666667</c:v>
                </c:pt>
                <c:pt idx="5499">
                  <c:v>19.25944444444444</c:v>
                </c:pt>
                <c:pt idx="5500">
                  <c:v>19.25972222222222</c:v>
                </c:pt>
                <c:pt idx="5501">
                  <c:v>19.26</c:v>
                </c:pt>
                <c:pt idx="5502">
                  <c:v>19.26027777777778</c:v>
                </c:pt>
                <c:pt idx="5503">
                  <c:v>19.26055555555556</c:v>
                </c:pt>
                <c:pt idx="5504">
                  <c:v>19.26083333333331</c:v>
                </c:pt>
                <c:pt idx="5505">
                  <c:v>19.26111111111111</c:v>
                </c:pt>
                <c:pt idx="5506">
                  <c:v>19.26138888888889</c:v>
                </c:pt>
                <c:pt idx="5507">
                  <c:v>19.26166666666667</c:v>
                </c:pt>
                <c:pt idx="5508">
                  <c:v>19.26194444444445</c:v>
                </c:pt>
                <c:pt idx="5509">
                  <c:v>19.2622222222222</c:v>
                </c:pt>
                <c:pt idx="5510">
                  <c:v>19.2625</c:v>
                </c:pt>
                <c:pt idx="5511">
                  <c:v>19.26277777777776</c:v>
                </c:pt>
                <c:pt idx="5512">
                  <c:v>19.26305555555556</c:v>
                </c:pt>
                <c:pt idx="5513">
                  <c:v>19.26333333333331</c:v>
                </c:pt>
                <c:pt idx="5514">
                  <c:v>19.26361111111111</c:v>
                </c:pt>
                <c:pt idx="5515">
                  <c:v>19.26388888888889</c:v>
                </c:pt>
                <c:pt idx="5516">
                  <c:v>19.26416666666667</c:v>
                </c:pt>
                <c:pt idx="5517">
                  <c:v>19.26444444444444</c:v>
                </c:pt>
                <c:pt idx="5518">
                  <c:v>19.2647222222222</c:v>
                </c:pt>
                <c:pt idx="5519">
                  <c:v>19.265</c:v>
                </c:pt>
                <c:pt idx="5520">
                  <c:v>19.26527777777778</c:v>
                </c:pt>
                <c:pt idx="5521">
                  <c:v>19.26555555555555</c:v>
                </c:pt>
                <c:pt idx="5522">
                  <c:v>19.26583333333331</c:v>
                </c:pt>
                <c:pt idx="5523">
                  <c:v>19.26611111111111</c:v>
                </c:pt>
                <c:pt idx="5524">
                  <c:v>19.26638888888889</c:v>
                </c:pt>
                <c:pt idx="5525">
                  <c:v>19.26666666666667</c:v>
                </c:pt>
                <c:pt idx="5526">
                  <c:v>19.26694444444444</c:v>
                </c:pt>
                <c:pt idx="5527">
                  <c:v>19.26722222222222</c:v>
                </c:pt>
                <c:pt idx="5528">
                  <c:v>19.2675</c:v>
                </c:pt>
                <c:pt idx="5529">
                  <c:v>19.26777777777778</c:v>
                </c:pt>
                <c:pt idx="5530">
                  <c:v>19.26805555555556</c:v>
                </c:pt>
                <c:pt idx="5531">
                  <c:v>19.26833333333331</c:v>
                </c:pt>
                <c:pt idx="5532">
                  <c:v>19.26861111111111</c:v>
                </c:pt>
                <c:pt idx="5533">
                  <c:v>19.26888888888889</c:v>
                </c:pt>
                <c:pt idx="5534">
                  <c:v>19.26916666666667</c:v>
                </c:pt>
                <c:pt idx="5535">
                  <c:v>19.26944444444444</c:v>
                </c:pt>
                <c:pt idx="5536">
                  <c:v>19.2697222222222</c:v>
                </c:pt>
                <c:pt idx="5537">
                  <c:v>19.27</c:v>
                </c:pt>
                <c:pt idx="5538">
                  <c:v>19.27027777777778</c:v>
                </c:pt>
                <c:pt idx="5539">
                  <c:v>19.27055555555555</c:v>
                </c:pt>
                <c:pt idx="5540">
                  <c:v>19.27083333333331</c:v>
                </c:pt>
                <c:pt idx="5541">
                  <c:v>19.27111111111111</c:v>
                </c:pt>
                <c:pt idx="5542">
                  <c:v>19.27138888888889</c:v>
                </c:pt>
                <c:pt idx="5543">
                  <c:v>19.27166666666666</c:v>
                </c:pt>
                <c:pt idx="5544">
                  <c:v>19.27194444444444</c:v>
                </c:pt>
                <c:pt idx="5545">
                  <c:v>19.27222222222222</c:v>
                </c:pt>
                <c:pt idx="5546">
                  <c:v>19.2725</c:v>
                </c:pt>
                <c:pt idx="5547">
                  <c:v>19.27277777777778</c:v>
                </c:pt>
                <c:pt idx="5548">
                  <c:v>19.27305555555555</c:v>
                </c:pt>
                <c:pt idx="5549">
                  <c:v>19.27333333333331</c:v>
                </c:pt>
                <c:pt idx="5550">
                  <c:v>19.27361111111111</c:v>
                </c:pt>
                <c:pt idx="5551">
                  <c:v>19.2738888888889</c:v>
                </c:pt>
                <c:pt idx="5552">
                  <c:v>19.27416666666667</c:v>
                </c:pt>
                <c:pt idx="5553">
                  <c:v>19.27444444444444</c:v>
                </c:pt>
                <c:pt idx="5554">
                  <c:v>19.27472222222222</c:v>
                </c:pt>
                <c:pt idx="5555">
                  <c:v>19.275</c:v>
                </c:pt>
                <c:pt idx="5556">
                  <c:v>19.27527777777778</c:v>
                </c:pt>
                <c:pt idx="5557">
                  <c:v>19.27555555555556</c:v>
                </c:pt>
                <c:pt idx="5558">
                  <c:v>19.27583333333331</c:v>
                </c:pt>
                <c:pt idx="5559">
                  <c:v>19.27611111111111</c:v>
                </c:pt>
                <c:pt idx="5560">
                  <c:v>19.27638888888889</c:v>
                </c:pt>
                <c:pt idx="5561">
                  <c:v>19.27666666666667</c:v>
                </c:pt>
                <c:pt idx="5562">
                  <c:v>19.27694444444444</c:v>
                </c:pt>
                <c:pt idx="5563">
                  <c:v>19.27722222222222</c:v>
                </c:pt>
                <c:pt idx="5564">
                  <c:v>19.2775</c:v>
                </c:pt>
                <c:pt idx="5565">
                  <c:v>19.27777777777778</c:v>
                </c:pt>
                <c:pt idx="5566">
                  <c:v>19.27805555555555</c:v>
                </c:pt>
                <c:pt idx="5567">
                  <c:v>19.27833333333331</c:v>
                </c:pt>
                <c:pt idx="5568">
                  <c:v>19.27861111111111</c:v>
                </c:pt>
                <c:pt idx="5569">
                  <c:v>19.27888888888889</c:v>
                </c:pt>
                <c:pt idx="5570">
                  <c:v>19.27916666666666</c:v>
                </c:pt>
                <c:pt idx="5571">
                  <c:v>19.27944444444444</c:v>
                </c:pt>
                <c:pt idx="5572">
                  <c:v>19.27972222222222</c:v>
                </c:pt>
                <c:pt idx="5573">
                  <c:v>19.28</c:v>
                </c:pt>
                <c:pt idx="5574">
                  <c:v>19.28027777777778</c:v>
                </c:pt>
                <c:pt idx="5575">
                  <c:v>19.28055555555555</c:v>
                </c:pt>
                <c:pt idx="5576">
                  <c:v>19.28083333333331</c:v>
                </c:pt>
                <c:pt idx="5577">
                  <c:v>19.28111111111111</c:v>
                </c:pt>
                <c:pt idx="5578">
                  <c:v>19.28138888888889</c:v>
                </c:pt>
                <c:pt idx="5579">
                  <c:v>19.28166666666667</c:v>
                </c:pt>
                <c:pt idx="5580">
                  <c:v>19.28194444444444</c:v>
                </c:pt>
                <c:pt idx="5581">
                  <c:v>19.2822222222222</c:v>
                </c:pt>
                <c:pt idx="5582">
                  <c:v>19.2825</c:v>
                </c:pt>
                <c:pt idx="5583">
                  <c:v>19.28277777777776</c:v>
                </c:pt>
                <c:pt idx="5584">
                  <c:v>19.28305555555556</c:v>
                </c:pt>
                <c:pt idx="5585">
                  <c:v>19.28333333333331</c:v>
                </c:pt>
                <c:pt idx="5586">
                  <c:v>19.28361111111111</c:v>
                </c:pt>
                <c:pt idx="5587">
                  <c:v>19.28388888888889</c:v>
                </c:pt>
                <c:pt idx="5588">
                  <c:v>19.28416666666667</c:v>
                </c:pt>
                <c:pt idx="5589">
                  <c:v>19.28444444444445</c:v>
                </c:pt>
                <c:pt idx="5590">
                  <c:v>19.2847222222222</c:v>
                </c:pt>
                <c:pt idx="5591">
                  <c:v>19.285</c:v>
                </c:pt>
                <c:pt idx="5592">
                  <c:v>19.28527777777778</c:v>
                </c:pt>
                <c:pt idx="5593">
                  <c:v>19.28555555555556</c:v>
                </c:pt>
                <c:pt idx="5594">
                  <c:v>19.28583333333332</c:v>
                </c:pt>
                <c:pt idx="5595">
                  <c:v>19.28611111111111</c:v>
                </c:pt>
                <c:pt idx="5596">
                  <c:v>19.28638888888889</c:v>
                </c:pt>
                <c:pt idx="5597">
                  <c:v>19.28666666666667</c:v>
                </c:pt>
                <c:pt idx="5598">
                  <c:v>19.28694444444445</c:v>
                </c:pt>
                <c:pt idx="5599">
                  <c:v>19.28722222222222</c:v>
                </c:pt>
                <c:pt idx="5600">
                  <c:v>19.2875</c:v>
                </c:pt>
                <c:pt idx="5601">
                  <c:v>19.28777777777778</c:v>
                </c:pt>
                <c:pt idx="5602">
                  <c:v>19.28805555555556</c:v>
                </c:pt>
                <c:pt idx="5603">
                  <c:v>19.28833333333331</c:v>
                </c:pt>
                <c:pt idx="5604">
                  <c:v>19.28861111111111</c:v>
                </c:pt>
                <c:pt idx="5605">
                  <c:v>19.28888888888889</c:v>
                </c:pt>
                <c:pt idx="5606">
                  <c:v>19.28916666666667</c:v>
                </c:pt>
                <c:pt idx="5607">
                  <c:v>19.28944444444445</c:v>
                </c:pt>
                <c:pt idx="5608">
                  <c:v>19.2897222222222</c:v>
                </c:pt>
                <c:pt idx="5609">
                  <c:v>19.29</c:v>
                </c:pt>
                <c:pt idx="5610">
                  <c:v>19.29027777777778</c:v>
                </c:pt>
                <c:pt idx="5611">
                  <c:v>19.29055555555556</c:v>
                </c:pt>
                <c:pt idx="5612">
                  <c:v>19.29083333333332</c:v>
                </c:pt>
                <c:pt idx="5613">
                  <c:v>19.29111111111111</c:v>
                </c:pt>
                <c:pt idx="5614">
                  <c:v>19.29138888888889</c:v>
                </c:pt>
                <c:pt idx="5615">
                  <c:v>19.29166666666667</c:v>
                </c:pt>
                <c:pt idx="5616">
                  <c:v>19.29194444444445</c:v>
                </c:pt>
                <c:pt idx="5617">
                  <c:v>19.29222222222221</c:v>
                </c:pt>
                <c:pt idx="5618">
                  <c:v>19.2925</c:v>
                </c:pt>
                <c:pt idx="5619">
                  <c:v>19.29277777777778</c:v>
                </c:pt>
                <c:pt idx="5620">
                  <c:v>19.29305555555556</c:v>
                </c:pt>
                <c:pt idx="5621">
                  <c:v>19.29333333333332</c:v>
                </c:pt>
                <c:pt idx="5622">
                  <c:v>19.29361111111111</c:v>
                </c:pt>
                <c:pt idx="5623">
                  <c:v>19.2938888888889</c:v>
                </c:pt>
                <c:pt idx="5624">
                  <c:v>19.29416666666667</c:v>
                </c:pt>
                <c:pt idx="5625">
                  <c:v>19.29444444444445</c:v>
                </c:pt>
                <c:pt idx="5626">
                  <c:v>19.29472222222222</c:v>
                </c:pt>
                <c:pt idx="5627">
                  <c:v>19.295</c:v>
                </c:pt>
                <c:pt idx="5628">
                  <c:v>19.29527777777778</c:v>
                </c:pt>
                <c:pt idx="5629">
                  <c:v>19.29555555555556</c:v>
                </c:pt>
                <c:pt idx="5630">
                  <c:v>19.29583333333331</c:v>
                </c:pt>
                <c:pt idx="5631">
                  <c:v>19.29611111111111</c:v>
                </c:pt>
                <c:pt idx="5632">
                  <c:v>19.29638888888889</c:v>
                </c:pt>
                <c:pt idx="5633">
                  <c:v>19.29666666666667</c:v>
                </c:pt>
                <c:pt idx="5634">
                  <c:v>19.29694444444445</c:v>
                </c:pt>
                <c:pt idx="5635">
                  <c:v>19.29722222222222</c:v>
                </c:pt>
                <c:pt idx="5636">
                  <c:v>19.2975</c:v>
                </c:pt>
                <c:pt idx="5637">
                  <c:v>19.29777777777778</c:v>
                </c:pt>
                <c:pt idx="5638">
                  <c:v>19.29805555555556</c:v>
                </c:pt>
                <c:pt idx="5639">
                  <c:v>19.29833333333332</c:v>
                </c:pt>
                <c:pt idx="5640">
                  <c:v>19.29861111111111</c:v>
                </c:pt>
                <c:pt idx="5641">
                  <c:v>19.29888888888889</c:v>
                </c:pt>
                <c:pt idx="5642">
                  <c:v>19.29916666666667</c:v>
                </c:pt>
                <c:pt idx="5643">
                  <c:v>19.29944444444445</c:v>
                </c:pt>
                <c:pt idx="5644">
                  <c:v>19.29972222222221</c:v>
                </c:pt>
                <c:pt idx="5645">
                  <c:v>19.3</c:v>
                </c:pt>
                <c:pt idx="5646">
                  <c:v>19.30027777777778</c:v>
                </c:pt>
                <c:pt idx="5647">
                  <c:v>19.30055555555555</c:v>
                </c:pt>
                <c:pt idx="5648">
                  <c:v>19.30083333333332</c:v>
                </c:pt>
                <c:pt idx="5649">
                  <c:v>19.30111111111111</c:v>
                </c:pt>
                <c:pt idx="5650">
                  <c:v>19.3013888888889</c:v>
                </c:pt>
                <c:pt idx="5651">
                  <c:v>19.30166666666667</c:v>
                </c:pt>
                <c:pt idx="5652">
                  <c:v>19.30194444444444</c:v>
                </c:pt>
                <c:pt idx="5653">
                  <c:v>19.30222222222222</c:v>
                </c:pt>
                <c:pt idx="5654">
                  <c:v>19.3025</c:v>
                </c:pt>
                <c:pt idx="5655">
                  <c:v>19.30277777777778</c:v>
                </c:pt>
                <c:pt idx="5656">
                  <c:v>19.30305555555556</c:v>
                </c:pt>
                <c:pt idx="5657">
                  <c:v>19.30333333333331</c:v>
                </c:pt>
                <c:pt idx="5658">
                  <c:v>19.30361111111111</c:v>
                </c:pt>
                <c:pt idx="5659">
                  <c:v>19.3038888888889</c:v>
                </c:pt>
                <c:pt idx="5660">
                  <c:v>19.30416666666667</c:v>
                </c:pt>
                <c:pt idx="5661">
                  <c:v>19.30444444444445</c:v>
                </c:pt>
                <c:pt idx="5662">
                  <c:v>19.30472222222222</c:v>
                </c:pt>
                <c:pt idx="5663">
                  <c:v>19.305</c:v>
                </c:pt>
                <c:pt idx="5664">
                  <c:v>19.30527777777778</c:v>
                </c:pt>
                <c:pt idx="5665">
                  <c:v>19.30555555555556</c:v>
                </c:pt>
                <c:pt idx="5666">
                  <c:v>19.30583333333331</c:v>
                </c:pt>
                <c:pt idx="5667">
                  <c:v>19.30611111111111</c:v>
                </c:pt>
                <c:pt idx="5668">
                  <c:v>19.30638888888889</c:v>
                </c:pt>
                <c:pt idx="5669">
                  <c:v>19.30666666666667</c:v>
                </c:pt>
                <c:pt idx="5670">
                  <c:v>19.30694444444444</c:v>
                </c:pt>
                <c:pt idx="5671">
                  <c:v>19.30722222222222</c:v>
                </c:pt>
                <c:pt idx="5672">
                  <c:v>19.3075</c:v>
                </c:pt>
                <c:pt idx="5673">
                  <c:v>19.30777777777778</c:v>
                </c:pt>
                <c:pt idx="5674">
                  <c:v>19.30805555555555</c:v>
                </c:pt>
                <c:pt idx="5675">
                  <c:v>19.30833333333331</c:v>
                </c:pt>
                <c:pt idx="5676">
                  <c:v>19.30861111111111</c:v>
                </c:pt>
                <c:pt idx="5677">
                  <c:v>19.3088888888889</c:v>
                </c:pt>
                <c:pt idx="5678">
                  <c:v>19.30916666666667</c:v>
                </c:pt>
                <c:pt idx="5679">
                  <c:v>19.30944444444444</c:v>
                </c:pt>
                <c:pt idx="5680">
                  <c:v>19.30972222222222</c:v>
                </c:pt>
                <c:pt idx="5681">
                  <c:v>19.31</c:v>
                </c:pt>
                <c:pt idx="5682">
                  <c:v>19.31027777777778</c:v>
                </c:pt>
                <c:pt idx="5683">
                  <c:v>19.31055555555556</c:v>
                </c:pt>
                <c:pt idx="5684">
                  <c:v>19.31083333333332</c:v>
                </c:pt>
                <c:pt idx="5685">
                  <c:v>19.31111111111111</c:v>
                </c:pt>
                <c:pt idx="5686">
                  <c:v>19.3113888888889</c:v>
                </c:pt>
                <c:pt idx="5687">
                  <c:v>19.31166666666667</c:v>
                </c:pt>
                <c:pt idx="5688">
                  <c:v>19.31194444444444</c:v>
                </c:pt>
                <c:pt idx="5689">
                  <c:v>19.31222222222222</c:v>
                </c:pt>
                <c:pt idx="5690">
                  <c:v>19.3125</c:v>
                </c:pt>
                <c:pt idx="5691">
                  <c:v>19.31277777777778</c:v>
                </c:pt>
                <c:pt idx="5692">
                  <c:v>19.31305555555556</c:v>
                </c:pt>
                <c:pt idx="5693">
                  <c:v>19.31333333333331</c:v>
                </c:pt>
                <c:pt idx="5694">
                  <c:v>19.31361111111111</c:v>
                </c:pt>
                <c:pt idx="5695">
                  <c:v>19.3138888888889</c:v>
                </c:pt>
                <c:pt idx="5696">
                  <c:v>19.31416666666667</c:v>
                </c:pt>
                <c:pt idx="5697">
                  <c:v>19.31444444444444</c:v>
                </c:pt>
                <c:pt idx="5698">
                  <c:v>19.31472222222222</c:v>
                </c:pt>
                <c:pt idx="5699">
                  <c:v>19.315</c:v>
                </c:pt>
                <c:pt idx="5700">
                  <c:v>19.31527777777778</c:v>
                </c:pt>
                <c:pt idx="5701">
                  <c:v>19.31555555555556</c:v>
                </c:pt>
                <c:pt idx="5702">
                  <c:v>19.31583333333332</c:v>
                </c:pt>
                <c:pt idx="5703">
                  <c:v>19.31611111111111</c:v>
                </c:pt>
                <c:pt idx="5704">
                  <c:v>19.3163888888889</c:v>
                </c:pt>
                <c:pt idx="5705">
                  <c:v>19.31666666666667</c:v>
                </c:pt>
                <c:pt idx="5706">
                  <c:v>19.31694444444444</c:v>
                </c:pt>
                <c:pt idx="5707">
                  <c:v>19.31722222222222</c:v>
                </c:pt>
                <c:pt idx="5708">
                  <c:v>19.3175</c:v>
                </c:pt>
                <c:pt idx="5709">
                  <c:v>19.31777777777778</c:v>
                </c:pt>
                <c:pt idx="5710">
                  <c:v>19.31805555555556</c:v>
                </c:pt>
                <c:pt idx="5711">
                  <c:v>19.31833333333331</c:v>
                </c:pt>
                <c:pt idx="5712">
                  <c:v>19.31861111111111</c:v>
                </c:pt>
                <c:pt idx="5713">
                  <c:v>19.3188888888889</c:v>
                </c:pt>
                <c:pt idx="5714">
                  <c:v>19.31916666666667</c:v>
                </c:pt>
                <c:pt idx="5715">
                  <c:v>19.31944444444444</c:v>
                </c:pt>
                <c:pt idx="5716">
                  <c:v>19.31972222222222</c:v>
                </c:pt>
                <c:pt idx="5717">
                  <c:v>19.32</c:v>
                </c:pt>
                <c:pt idx="5718">
                  <c:v>19.32027777777778</c:v>
                </c:pt>
                <c:pt idx="5719">
                  <c:v>19.32055555555555</c:v>
                </c:pt>
                <c:pt idx="5720">
                  <c:v>19.32083333333332</c:v>
                </c:pt>
                <c:pt idx="5721">
                  <c:v>19.32111111111111</c:v>
                </c:pt>
                <c:pt idx="5722">
                  <c:v>19.3213888888889</c:v>
                </c:pt>
                <c:pt idx="5723">
                  <c:v>19.32166666666667</c:v>
                </c:pt>
                <c:pt idx="5724">
                  <c:v>19.32194444444444</c:v>
                </c:pt>
                <c:pt idx="5725">
                  <c:v>19.32222222222222</c:v>
                </c:pt>
                <c:pt idx="5726">
                  <c:v>19.3225</c:v>
                </c:pt>
                <c:pt idx="5727">
                  <c:v>19.32277777777778</c:v>
                </c:pt>
                <c:pt idx="5728">
                  <c:v>19.32305555555556</c:v>
                </c:pt>
                <c:pt idx="5729">
                  <c:v>19.32333333333331</c:v>
                </c:pt>
                <c:pt idx="5730">
                  <c:v>19.32361111111111</c:v>
                </c:pt>
                <c:pt idx="5731">
                  <c:v>19.3238888888889</c:v>
                </c:pt>
                <c:pt idx="5732">
                  <c:v>19.32416666666667</c:v>
                </c:pt>
                <c:pt idx="5733">
                  <c:v>19.32444444444445</c:v>
                </c:pt>
                <c:pt idx="5734">
                  <c:v>19.32472222222222</c:v>
                </c:pt>
                <c:pt idx="5735">
                  <c:v>19.325</c:v>
                </c:pt>
                <c:pt idx="5736">
                  <c:v>19.32527777777778</c:v>
                </c:pt>
                <c:pt idx="5737">
                  <c:v>19.32555555555556</c:v>
                </c:pt>
                <c:pt idx="5738">
                  <c:v>19.32583333333331</c:v>
                </c:pt>
                <c:pt idx="5739">
                  <c:v>19.32611111111111</c:v>
                </c:pt>
                <c:pt idx="5740">
                  <c:v>19.32638888888889</c:v>
                </c:pt>
                <c:pt idx="5741">
                  <c:v>19.32666666666667</c:v>
                </c:pt>
                <c:pt idx="5742">
                  <c:v>19.32694444444444</c:v>
                </c:pt>
                <c:pt idx="5743">
                  <c:v>19.32722222222222</c:v>
                </c:pt>
                <c:pt idx="5744">
                  <c:v>19.3275</c:v>
                </c:pt>
                <c:pt idx="5745">
                  <c:v>19.32777777777778</c:v>
                </c:pt>
                <c:pt idx="5746">
                  <c:v>19.32805555555555</c:v>
                </c:pt>
                <c:pt idx="5747">
                  <c:v>19.32833333333331</c:v>
                </c:pt>
                <c:pt idx="5748">
                  <c:v>19.32861111111111</c:v>
                </c:pt>
                <c:pt idx="5749">
                  <c:v>19.3288888888889</c:v>
                </c:pt>
                <c:pt idx="5750">
                  <c:v>19.32916666666667</c:v>
                </c:pt>
                <c:pt idx="5751">
                  <c:v>19.32944444444444</c:v>
                </c:pt>
                <c:pt idx="5752">
                  <c:v>19.32972222222222</c:v>
                </c:pt>
                <c:pt idx="5753">
                  <c:v>19.33</c:v>
                </c:pt>
                <c:pt idx="5754">
                  <c:v>19.33027777777778</c:v>
                </c:pt>
                <c:pt idx="5755">
                  <c:v>19.33055555555556</c:v>
                </c:pt>
                <c:pt idx="5756">
                  <c:v>19.33083333333332</c:v>
                </c:pt>
                <c:pt idx="5757">
                  <c:v>19.33111111111111</c:v>
                </c:pt>
                <c:pt idx="5758">
                  <c:v>19.3313888888889</c:v>
                </c:pt>
                <c:pt idx="5759">
                  <c:v>19.33166666666667</c:v>
                </c:pt>
                <c:pt idx="5760">
                  <c:v>19.33194444444444</c:v>
                </c:pt>
                <c:pt idx="5761">
                  <c:v>19.33222222222222</c:v>
                </c:pt>
                <c:pt idx="5762">
                  <c:v>19.3325</c:v>
                </c:pt>
                <c:pt idx="5763">
                  <c:v>19.33277777777778</c:v>
                </c:pt>
                <c:pt idx="5764">
                  <c:v>19.33305555555556</c:v>
                </c:pt>
                <c:pt idx="5765">
                  <c:v>19.33333333333331</c:v>
                </c:pt>
                <c:pt idx="5766">
                  <c:v>19.33361111111111</c:v>
                </c:pt>
                <c:pt idx="5767">
                  <c:v>19.33388888888888</c:v>
                </c:pt>
                <c:pt idx="5768">
                  <c:v>19.33416666666666</c:v>
                </c:pt>
                <c:pt idx="5769">
                  <c:v>19.33444444444444</c:v>
                </c:pt>
                <c:pt idx="5770">
                  <c:v>19.33472222222222</c:v>
                </c:pt>
                <c:pt idx="5771">
                  <c:v>19.335</c:v>
                </c:pt>
                <c:pt idx="5772">
                  <c:v>19.33527777777778</c:v>
                </c:pt>
                <c:pt idx="5773">
                  <c:v>19.33555555555555</c:v>
                </c:pt>
                <c:pt idx="5774">
                  <c:v>19.33583333333332</c:v>
                </c:pt>
                <c:pt idx="5775">
                  <c:v>19.33611111111111</c:v>
                </c:pt>
                <c:pt idx="5776">
                  <c:v>19.3363888888889</c:v>
                </c:pt>
                <c:pt idx="5777">
                  <c:v>19.33666666666667</c:v>
                </c:pt>
                <c:pt idx="5778">
                  <c:v>19.33694444444444</c:v>
                </c:pt>
                <c:pt idx="5779">
                  <c:v>19.33722222222222</c:v>
                </c:pt>
                <c:pt idx="5780">
                  <c:v>19.3375</c:v>
                </c:pt>
                <c:pt idx="5781">
                  <c:v>19.33777777777778</c:v>
                </c:pt>
                <c:pt idx="5782">
                  <c:v>19.33805555555556</c:v>
                </c:pt>
                <c:pt idx="5783">
                  <c:v>19.33833333333331</c:v>
                </c:pt>
                <c:pt idx="5784">
                  <c:v>19.33861111111111</c:v>
                </c:pt>
                <c:pt idx="5785">
                  <c:v>19.3388888888889</c:v>
                </c:pt>
                <c:pt idx="5786">
                  <c:v>19.33916666666666</c:v>
                </c:pt>
                <c:pt idx="5787">
                  <c:v>19.33944444444444</c:v>
                </c:pt>
                <c:pt idx="5788">
                  <c:v>19.33972222222222</c:v>
                </c:pt>
                <c:pt idx="5789">
                  <c:v>19.34</c:v>
                </c:pt>
                <c:pt idx="5790">
                  <c:v>19.34027777777777</c:v>
                </c:pt>
                <c:pt idx="5791">
                  <c:v>19.34055555555555</c:v>
                </c:pt>
                <c:pt idx="5792">
                  <c:v>19.34083333333331</c:v>
                </c:pt>
                <c:pt idx="5793">
                  <c:v>19.34111111111111</c:v>
                </c:pt>
                <c:pt idx="5794">
                  <c:v>19.34138888888889</c:v>
                </c:pt>
                <c:pt idx="5795">
                  <c:v>19.34166666666666</c:v>
                </c:pt>
                <c:pt idx="5796">
                  <c:v>19.34194444444444</c:v>
                </c:pt>
                <c:pt idx="5797">
                  <c:v>19.34222222222222</c:v>
                </c:pt>
                <c:pt idx="5798">
                  <c:v>19.3425</c:v>
                </c:pt>
                <c:pt idx="5799">
                  <c:v>19.34277777777778</c:v>
                </c:pt>
                <c:pt idx="5800">
                  <c:v>19.34305555555555</c:v>
                </c:pt>
                <c:pt idx="5801">
                  <c:v>19.34333333333331</c:v>
                </c:pt>
                <c:pt idx="5802">
                  <c:v>19.34361111111111</c:v>
                </c:pt>
                <c:pt idx="5803">
                  <c:v>19.3438888888889</c:v>
                </c:pt>
                <c:pt idx="5804">
                  <c:v>19.34416666666667</c:v>
                </c:pt>
                <c:pt idx="5805">
                  <c:v>19.34444444444444</c:v>
                </c:pt>
                <c:pt idx="5806">
                  <c:v>19.34472222222222</c:v>
                </c:pt>
                <c:pt idx="5807">
                  <c:v>19.345</c:v>
                </c:pt>
                <c:pt idx="5808">
                  <c:v>19.34527777777778</c:v>
                </c:pt>
                <c:pt idx="5809">
                  <c:v>19.34555555555555</c:v>
                </c:pt>
                <c:pt idx="5810">
                  <c:v>19.34583333333331</c:v>
                </c:pt>
                <c:pt idx="5811">
                  <c:v>19.34611111111111</c:v>
                </c:pt>
                <c:pt idx="5812">
                  <c:v>19.34638888888889</c:v>
                </c:pt>
                <c:pt idx="5813">
                  <c:v>19.34666666666666</c:v>
                </c:pt>
                <c:pt idx="5814">
                  <c:v>19.34694444444444</c:v>
                </c:pt>
                <c:pt idx="5815">
                  <c:v>19.34722222222222</c:v>
                </c:pt>
                <c:pt idx="5816">
                  <c:v>19.3475</c:v>
                </c:pt>
                <c:pt idx="5817">
                  <c:v>19.34777777777778</c:v>
                </c:pt>
                <c:pt idx="5818">
                  <c:v>19.34805555555555</c:v>
                </c:pt>
                <c:pt idx="5819">
                  <c:v>19.34833333333331</c:v>
                </c:pt>
                <c:pt idx="5820">
                  <c:v>19.34861111111111</c:v>
                </c:pt>
                <c:pt idx="5821">
                  <c:v>19.3488888888889</c:v>
                </c:pt>
                <c:pt idx="5822">
                  <c:v>19.34916666666667</c:v>
                </c:pt>
                <c:pt idx="5823">
                  <c:v>19.34944444444444</c:v>
                </c:pt>
                <c:pt idx="5824">
                  <c:v>19.34972222222222</c:v>
                </c:pt>
                <c:pt idx="5825">
                  <c:v>19.35</c:v>
                </c:pt>
                <c:pt idx="5826">
                  <c:v>19.35027777777778</c:v>
                </c:pt>
                <c:pt idx="5827">
                  <c:v>19.35055555555556</c:v>
                </c:pt>
                <c:pt idx="5828">
                  <c:v>19.35083333333332</c:v>
                </c:pt>
                <c:pt idx="5829">
                  <c:v>19.35111111111111</c:v>
                </c:pt>
                <c:pt idx="5830">
                  <c:v>19.3513888888889</c:v>
                </c:pt>
                <c:pt idx="5831">
                  <c:v>19.35166666666667</c:v>
                </c:pt>
                <c:pt idx="5832">
                  <c:v>19.35194444444444</c:v>
                </c:pt>
                <c:pt idx="5833">
                  <c:v>19.35222222222222</c:v>
                </c:pt>
                <c:pt idx="5834">
                  <c:v>19.3525</c:v>
                </c:pt>
                <c:pt idx="5835">
                  <c:v>19.35277777777778</c:v>
                </c:pt>
                <c:pt idx="5836">
                  <c:v>19.35305555555556</c:v>
                </c:pt>
                <c:pt idx="5837">
                  <c:v>19.35333333333332</c:v>
                </c:pt>
                <c:pt idx="5838">
                  <c:v>19.35361111111111</c:v>
                </c:pt>
                <c:pt idx="5839">
                  <c:v>19.3538888888889</c:v>
                </c:pt>
                <c:pt idx="5840">
                  <c:v>19.35416666666667</c:v>
                </c:pt>
                <c:pt idx="5841">
                  <c:v>19.35444444444445</c:v>
                </c:pt>
                <c:pt idx="5842">
                  <c:v>19.35472222222223</c:v>
                </c:pt>
                <c:pt idx="5843">
                  <c:v>19.355</c:v>
                </c:pt>
                <c:pt idx="5844">
                  <c:v>19.35527777777778</c:v>
                </c:pt>
                <c:pt idx="5845">
                  <c:v>19.35555555555556</c:v>
                </c:pt>
                <c:pt idx="5846">
                  <c:v>19.35583333333332</c:v>
                </c:pt>
                <c:pt idx="5847">
                  <c:v>19.35611111111111</c:v>
                </c:pt>
                <c:pt idx="5848">
                  <c:v>19.3563888888889</c:v>
                </c:pt>
                <c:pt idx="5849">
                  <c:v>19.35666666666667</c:v>
                </c:pt>
                <c:pt idx="5850">
                  <c:v>19.35694444444444</c:v>
                </c:pt>
                <c:pt idx="5851">
                  <c:v>19.35722222222222</c:v>
                </c:pt>
                <c:pt idx="5852">
                  <c:v>19.3575</c:v>
                </c:pt>
                <c:pt idx="5853">
                  <c:v>19.35777777777778</c:v>
                </c:pt>
                <c:pt idx="5854">
                  <c:v>19.35805555555556</c:v>
                </c:pt>
                <c:pt idx="5855">
                  <c:v>19.35833333333331</c:v>
                </c:pt>
                <c:pt idx="5856">
                  <c:v>19.35861111111111</c:v>
                </c:pt>
                <c:pt idx="5857">
                  <c:v>19.3588888888889</c:v>
                </c:pt>
                <c:pt idx="5858">
                  <c:v>19.35916666666667</c:v>
                </c:pt>
                <c:pt idx="5859">
                  <c:v>19.35944444444445</c:v>
                </c:pt>
                <c:pt idx="5860">
                  <c:v>19.35972222222222</c:v>
                </c:pt>
                <c:pt idx="5861">
                  <c:v>19.36</c:v>
                </c:pt>
                <c:pt idx="5862">
                  <c:v>19.36027777777778</c:v>
                </c:pt>
                <c:pt idx="5863">
                  <c:v>19.36055555555556</c:v>
                </c:pt>
                <c:pt idx="5864">
                  <c:v>19.36083333333332</c:v>
                </c:pt>
                <c:pt idx="5865">
                  <c:v>19.36111111111111</c:v>
                </c:pt>
                <c:pt idx="5866">
                  <c:v>19.36138888888889</c:v>
                </c:pt>
                <c:pt idx="5867">
                  <c:v>19.36166666666667</c:v>
                </c:pt>
                <c:pt idx="5868">
                  <c:v>19.36194444444445</c:v>
                </c:pt>
                <c:pt idx="5869">
                  <c:v>19.3622222222222</c:v>
                </c:pt>
                <c:pt idx="5870">
                  <c:v>19.3625</c:v>
                </c:pt>
                <c:pt idx="5871">
                  <c:v>19.36277777777778</c:v>
                </c:pt>
                <c:pt idx="5872">
                  <c:v>19.36305555555556</c:v>
                </c:pt>
                <c:pt idx="5873">
                  <c:v>19.36333333333331</c:v>
                </c:pt>
                <c:pt idx="5874">
                  <c:v>19.36361111111111</c:v>
                </c:pt>
                <c:pt idx="5875">
                  <c:v>19.3638888888889</c:v>
                </c:pt>
                <c:pt idx="5876">
                  <c:v>19.36416666666667</c:v>
                </c:pt>
                <c:pt idx="5877">
                  <c:v>19.36444444444444</c:v>
                </c:pt>
                <c:pt idx="5878">
                  <c:v>19.36472222222222</c:v>
                </c:pt>
                <c:pt idx="5879">
                  <c:v>19.365</c:v>
                </c:pt>
                <c:pt idx="5880">
                  <c:v>19.36527777777778</c:v>
                </c:pt>
                <c:pt idx="5881">
                  <c:v>19.36555555555556</c:v>
                </c:pt>
                <c:pt idx="5882">
                  <c:v>19.36583333333331</c:v>
                </c:pt>
                <c:pt idx="5883">
                  <c:v>19.36611111111111</c:v>
                </c:pt>
                <c:pt idx="5884">
                  <c:v>19.36638888888889</c:v>
                </c:pt>
                <c:pt idx="5885">
                  <c:v>19.36666666666667</c:v>
                </c:pt>
                <c:pt idx="5886">
                  <c:v>19.36694444444445</c:v>
                </c:pt>
                <c:pt idx="5887">
                  <c:v>19.36722222222222</c:v>
                </c:pt>
                <c:pt idx="5888">
                  <c:v>19.3675</c:v>
                </c:pt>
                <c:pt idx="5889">
                  <c:v>19.36777777777778</c:v>
                </c:pt>
                <c:pt idx="5890">
                  <c:v>19.36805555555556</c:v>
                </c:pt>
                <c:pt idx="5891">
                  <c:v>19.36833333333331</c:v>
                </c:pt>
                <c:pt idx="5892">
                  <c:v>19.36861111111111</c:v>
                </c:pt>
                <c:pt idx="5893">
                  <c:v>19.36888888888889</c:v>
                </c:pt>
                <c:pt idx="5894">
                  <c:v>19.36916666666667</c:v>
                </c:pt>
                <c:pt idx="5895">
                  <c:v>19.36944444444444</c:v>
                </c:pt>
                <c:pt idx="5896">
                  <c:v>19.36972222222222</c:v>
                </c:pt>
                <c:pt idx="5897">
                  <c:v>19.37</c:v>
                </c:pt>
                <c:pt idx="5898">
                  <c:v>19.37027777777778</c:v>
                </c:pt>
                <c:pt idx="5899">
                  <c:v>19.37055555555555</c:v>
                </c:pt>
                <c:pt idx="5900">
                  <c:v>19.37083333333332</c:v>
                </c:pt>
                <c:pt idx="5901">
                  <c:v>19.37111111111111</c:v>
                </c:pt>
                <c:pt idx="5902">
                  <c:v>19.3713888888889</c:v>
                </c:pt>
                <c:pt idx="5903">
                  <c:v>19.37166666666667</c:v>
                </c:pt>
                <c:pt idx="5904">
                  <c:v>19.37194444444444</c:v>
                </c:pt>
                <c:pt idx="5905">
                  <c:v>19.37222222222222</c:v>
                </c:pt>
                <c:pt idx="5906">
                  <c:v>19.3725</c:v>
                </c:pt>
                <c:pt idx="5907">
                  <c:v>19.37277777777778</c:v>
                </c:pt>
                <c:pt idx="5908">
                  <c:v>19.37305555555556</c:v>
                </c:pt>
                <c:pt idx="5909">
                  <c:v>19.37333333333331</c:v>
                </c:pt>
                <c:pt idx="5910">
                  <c:v>19.37361111111111</c:v>
                </c:pt>
                <c:pt idx="5911">
                  <c:v>19.3738888888889</c:v>
                </c:pt>
                <c:pt idx="5912">
                  <c:v>19.37416666666667</c:v>
                </c:pt>
                <c:pt idx="5913">
                  <c:v>19.37444444444445</c:v>
                </c:pt>
                <c:pt idx="5914">
                  <c:v>19.37472222222222</c:v>
                </c:pt>
                <c:pt idx="5915">
                  <c:v>19.375</c:v>
                </c:pt>
                <c:pt idx="5916">
                  <c:v>19.37527777777778</c:v>
                </c:pt>
                <c:pt idx="5917">
                  <c:v>19.37555555555556</c:v>
                </c:pt>
                <c:pt idx="5918">
                  <c:v>19.37583333333331</c:v>
                </c:pt>
                <c:pt idx="5919">
                  <c:v>19.37611111111111</c:v>
                </c:pt>
                <c:pt idx="5920">
                  <c:v>19.37638888888889</c:v>
                </c:pt>
                <c:pt idx="5921">
                  <c:v>19.37666666666667</c:v>
                </c:pt>
                <c:pt idx="5922">
                  <c:v>19.37694444444444</c:v>
                </c:pt>
                <c:pt idx="5923">
                  <c:v>19.37722222222222</c:v>
                </c:pt>
                <c:pt idx="5924">
                  <c:v>19.3775</c:v>
                </c:pt>
                <c:pt idx="5925">
                  <c:v>19.37777777777778</c:v>
                </c:pt>
                <c:pt idx="5926">
                  <c:v>19.37805555555556</c:v>
                </c:pt>
                <c:pt idx="5927">
                  <c:v>19.37833333333331</c:v>
                </c:pt>
                <c:pt idx="5928">
                  <c:v>19.37861111111111</c:v>
                </c:pt>
                <c:pt idx="5929">
                  <c:v>19.3788888888889</c:v>
                </c:pt>
                <c:pt idx="5930">
                  <c:v>19.37916666666667</c:v>
                </c:pt>
                <c:pt idx="5931">
                  <c:v>19.37944444444445</c:v>
                </c:pt>
                <c:pt idx="5932">
                  <c:v>19.37972222222222</c:v>
                </c:pt>
                <c:pt idx="5933">
                  <c:v>19.38</c:v>
                </c:pt>
                <c:pt idx="5934">
                  <c:v>19.38027777777778</c:v>
                </c:pt>
                <c:pt idx="5935">
                  <c:v>19.38055555555556</c:v>
                </c:pt>
                <c:pt idx="5936">
                  <c:v>19.38083333333332</c:v>
                </c:pt>
                <c:pt idx="5937">
                  <c:v>19.38111111111111</c:v>
                </c:pt>
                <c:pt idx="5938">
                  <c:v>19.38138888888889</c:v>
                </c:pt>
                <c:pt idx="5939">
                  <c:v>19.38166666666667</c:v>
                </c:pt>
                <c:pt idx="5940">
                  <c:v>19.38194444444445</c:v>
                </c:pt>
                <c:pt idx="5941">
                  <c:v>19.3822222222222</c:v>
                </c:pt>
                <c:pt idx="5942">
                  <c:v>19.3825</c:v>
                </c:pt>
                <c:pt idx="5943">
                  <c:v>19.38277777777778</c:v>
                </c:pt>
                <c:pt idx="5944">
                  <c:v>19.38305555555556</c:v>
                </c:pt>
                <c:pt idx="5945">
                  <c:v>19.38333333333331</c:v>
                </c:pt>
                <c:pt idx="5946">
                  <c:v>19.38361111111111</c:v>
                </c:pt>
                <c:pt idx="5947">
                  <c:v>19.3838888888889</c:v>
                </c:pt>
                <c:pt idx="5948">
                  <c:v>19.38416666666667</c:v>
                </c:pt>
                <c:pt idx="5949">
                  <c:v>19.38444444444444</c:v>
                </c:pt>
                <c:pt idx="5950">
                  <c:v>19.38472222222222</c:v>
                </c:pt>
                <c:pt idx="5951">
                  <c:v>19.385</c:v>
                </c:pt>
                <c:pt idx="5952">
                  <c:v>19.38527777777778</c:v>
                </c:pt>
                <c:pt idx="5953">
                  <c:v>19.38555555555556</c:v>
                </c:pt>
                <c:pt idx="5954">
                  <c:v>19.38583333333331</c:v>
                </c:pt>
                <c:pt idx="5955">
                  <c:v>19.38611111111111</c:v>
                </c:pt>
                <c:pt idx="5956">
                  <c:v>19.38638888888889</c:v>
                </c:pt>
                <c:pt idx="5957">
                  <c:v>19.38666666666667</c:v>
                </c:pt>
                <c:pt idx="5958">
                  <c:v>19.38694444444445</c:v>
                </c:pt>
                <c:pt idx="5959">
                  <c:v>19.38722222222222</c:v>
                </c:pt>
                <c:pt idx="5960">
                  <c:v>19.3875</c:v>
                </c:pt>
                <c:pt idx="5961">
                  <c:v>19.38777777777778</c:v>
                </c:pt>
                <c:pt idx="5962">
                  <c:v>19.38805555555556</c:v>
                </c:pt>
                <c:pt idx="5963">
                  <c:v>19.38833333333331</c:v>
                </c:pt>
                <c:pt idx="5964">
                  <c:v>19.38861111111111</c:v>
                </c:pt>
                <c:pt idx="5965">
                  <c:v>19.38888888888889</c:v>
                </c:pt>
                <c:pt idx="5966">
                  <c:v>19.38916666666666</c:v>
                </c:pt>
                <c:pt idx="5967">
                  <c:v>19.38944444444444</c:v>
                </c:pt>
                <c:pt idx="5968">
                  <c:v>19.3897222222222</c:v>
                </c:pt>
                <c:pt idx="5969">
                  <c:v>19.39</c:v>
                </c:pt>
                <c:pt idx="5970">
                  <c:v>19.39027777777778</c:v>
                </c:pt>
                <c:pt idx="5971">
                  <c:v>19.39055555555555</c:v>
                </c:pt>
                <c:pt idx="5972">
                  <c:v>19.39083333333332</c:v>
                </c:pt>
                <c:pt idx="5973">
                  <c:v>19.39111111111111</c:v>
                </c:pt>
                <c:pt idx="5974">
                  <c:v>19.3913888888889</c:v>
                </c:pt>
                <c:pt idx="5975">
                  <c:v>19.39166666666667</c:v>
                </c:pt>
                <c:pt idx="5976">
                  <c:v>19.39194444444444</c:v>
                </c:pt>
                <c:pt idx="5977">
                  <c:v>19.39222222222222</c:v>
                </c:pt>
                <c:pt idx="5978">
                  <c:v>19.3925</c:v>
                </c:pt>
                <c:pt idx="5979">
                  <c:v>19.39277777777778</c:v>
                </c:pt>
                <c:pt idx="5980">
                  <c:v>19.39305555555556</c:v>
                </c:pt>
                <c:pt idx="5981">
                  <c:v>19.39333333333331</c:v>
                </c:pt>
                <c:pt idx="5982">
                  <c:v>19.39361111111111</c:v>
                </c:pt>
                <c:pt idx="5983">
                  <c:v>19.3938888888889</c:v>
                </c:pt>
                <c:pt idx="5984">
                  <c:v>19.39416666666667</c:v>
                </c:pt>
                <c:pt idx="5985">
                  <c:v>19.44027777777778</c:v>
                </c:pt>
                <c:pt idx="5986">
                  <c:v>19.44055555555556</c:v>
                </c:pt>
                <c:pt idx="5987">
                  <c:v>19.44083333333331</c:v>
                </c:pt>
                <c:pt idx="5988">
                  <c:v>19.44111111111111</c:v>
                </c:pt>
                <c:pt idx="5989">
                  <c:v>19.44138888888889</c:v>
                </c:pt>
                <c:pt idx="5990">
                  <c:v>19.44166666666667</c:v>
                </c:pt>
                <c:pt idx="5991">
                  <c:v>19.44194444444445</c:v>
                </c:pt>
                <c:pt idx="5992">
                  <c:v>19.4422222222222</c:v>
                </c:pt>
                <c:pt idx="5993">
                  <c:v>19.4425</c:v>
                </c:pt>
                <c:pt idx="5994">
                  <c:v>19.44277777777776</c:v>
                </c:pt>
                <c:pt idx="5995">
                  <c:v>19.44305555555556</c:v>
                </c:pt>
                <c:pt idx="5996">
                  <c:v>19.44333333333332</c:v>
                </c:pt>
                <c:pt idx="5997">
                  <c:v>19.44361111111111</c:v>
                </c:pt>
                <c:pt idx="5998">
                  <c:v>19.44388888888889</c:v>
                </c:pt>
                <c:pt idx="5999">
                  <c:v>19.44416666666667</c:v>
                </c:pt>
                <c:pt idx="6000">
                  <c:v>19.44444444444445</c:v>
                </c:pt>
                <c:pt idx="6001">
                  <c:v>19.4447222222222</c:v>
                </c:pt>
                <c:pt idx="6002">
                  <c:v>19.445</c:v>
                </c:pt>
                <c:pt idx="6003">
                  <c:v>19.44527777777778</c:v>
                </c:pt>
                <c:pt idx="6004">
                  <c:v>19.44555555555555</c:v>
                </c:pt>
                <c:pt idx="6005">
                  <c:v>19.44583333333331</c:v>
                </c:pt>
                <c:pt idx="6006">
                  <c:v>19.44611111111111</c:v>
                </c:pt>
                <c:pt idx="6007">
                  <c:v>19.44638888888889</c:v>
                </c:pt>
                <c:pt idx="6008">
                  <c:v>19.44666666666667</c:v>
                </c:pt>
                <c:pt idx="6009">
                  <c:v>19.44694444444444</c:v>
                </c:pt>
                <c:pt idx="6010">
                  <c:v>19.44722222222222</c:v>
                </c:pt>
                <c:pt idx="6011">
                  <c:v>19.4475</c:v>
                </c:pt>
                <c:pt idx="6012">
                  <c:v>19.44777777777778</c:v>
                </c:pt>
                <c:pt idx="6013">
                  <c:v>19.44805555555556</c:v>
                </c:pt>
                <c:pt idx="6014">
                  <c:v>19.44833333333331</c:v>
                </c:pt>
                <c:pt idx="6015">
                  <c:v>19.44861111111111</c:v>
                </c:pt>
                <c:pt idx="6016">
                  <c:v>19.44888888888889</c:v>
                </c:pt>
                <c:pt idx="6017">
                  <c:v>19.44916666666667</c:v>
                </c:pt>
                <c:pt idx="6018">
                  <c:v>19.44944444444445</c:v>
                </c:pt>
                <c:pt idx="6019">
                  <c:v>19.4497222222222</c:v>
                </c:pt>
                <c:pt idx="6020">
                  <c:v>19.45</c:v>
                </c:pt>
                <c:pt idx="6021">
                  <c:v>19.45027777777778</c:v>
                </c:pt>
                <c:pt idx="6022">
                  <c:v>19.45055555555555</c:v>
                </c:pt>
                <c:pt idx="6023">
                  <c:v>19.45083333333331</c:v>
                </c:pt>
                <c:pt idx="6024">
                  <c:v>19.45111111111111</c:v>
                </c:pt>
                <c:pt idx="6025">
                  <c:v>19.45138888888889</c:v>
                </c:pt>
                <c:pt idx="6026">
                  <c:v>19.45166666666666</c:v>
                </c:pt>
                <c:pt idx="6027">
                  <c:v>19.45194444444444</c:v>
                </c:pt>
                <c:pt idx="6028">
                  <c:v>19.4522222222222</c:v>
                </c:pt>
                <c:pt idx="6029">
                  <c:v>19.4525</c:v>
                </c:pt>
                <c:pt idx="6030">
                  <c:v>19.45277777777778</c:v>
                </c:pt>
                <c:pt idx="6031">
                  <c:v>19.45305555555555</c:v>
                </c:pt>
                <c:pt idx="6032">
                  <c:v>19.45333333333331</c:v>
                </c:pt>
                <c:pt idx="6033">
                  <c:v>19.45361111111111</c:v>
                </c:pt>
                <c:pt idx="6034">
                  <c:v>19.4538888888889</c:v>
                </c:pt>
                <c:pt idx="6035">
                  <c:v>19.45416666666667</c:v>
                </c:pt>
                <c:pt idx="6036">
                  <c:v>19.45444444444444</c:v>
                </c:pt>
                <c:pt idx="6037">
                  <c:v>19.45472222222222</c:v>
                </c:pt>
                <c:pt idx="6038">
                  <c:v>19.455</c:v>
                </c:pt>
                <c:pt idx="6039">
                  <c:v>19.45527777777778</c:v>
                </c:pt>
                <c:pt idx="6040">
                  <c:v>19.45555555555556</c:v>
                </c:pt>
                <c:pt idx="6041">
                  <c:v>19.45583333333331</c:v>
                </c:pt>
                <c:pt idx="6042">
                  <c:v>19.45611111111111</c:v>
                </c:pt>
                <c:pt idx="6043">
                  <c:v>19.45638888888889</c:v>
                </c:pt>
                <c:pt idx="6044">
                  <c:v>19.45666666666667</c:v>
                </c:pt>
                <c:pt idx="6045">
                  <c:v>19.45694444444444</c:v>
                </c:pt>
                <c:pt idx="6046">
                  <c:v>19.45722222222222</c:v>
                </c:pt>
                <c:pt idx="6047">
                  <c:v>19.4575</c:v>
                </c:pt>
                <c:pt idx="6048">
                  <c:v>19.45777777777778</c:v>
                </c:pt>
                <c:pt idx="6049">
                  <c:v>19.45805555555555</c:v>
                </c:pt>
                <c:pt idx="6050">
                  <c:v>19.45833333333331</c:v>
                </c:pt>
                <c:pt idx="6051">
                  <c:v>19.45861111111111</c:v>
                </c:pt>
                <c:pt idx="6052">
                  <c:v>19.45888888888889</c:v>
                </c:pt>
                <c:pt idx="6053">
                  <c:v>19.45916666666666</c:v>
                </c:pt>
                <c:pt idx="6054">
                  <c:v>19.45944444444444</c:v>
                </c:pt>
                <c:pt idx="6055">
                  <c:v>19.45972222222222</c:v>
                </c:pt>
                <c:pt idx="6056">
                  <c:v>19.46</c:v>
                </c:pt>
                <c:pt idx="6057">
                  <c:v>19.46027777777778</c:v>
                </c:pt>
                <c:pt idx="6058">
                  <c:v>19.46055555555555</c:v>
                </c:pt>
                <c:pt idx="6059">
                  <c:v>19.46083333333331</c:v>
                </c:pt>
                <c:pt idx="6060">
                  <c:v>19.46111111111111</c:v>
                </c:pt>
                <c:pt idx="6061">
                  <c:v>19.46138888888889</c:v>
                </c:pt>
                <c:pt idx="6062">
                  <c:v>19.46166666666667</c:v>
                </c:pt>
                <c:pt idx="6063">
                  <c:v>19.46194444444444</c:v>
                </c:pt>
                <c:pt idx="6064">
                  <c:v>19.4622222222222</c:v>
                </c:pt>
                <c:pt idx="6065">
                  <c:v>19.46249999999998</c:v>
                </c:pt>
                <c:pt idx="6066">
                  <c:v>19.46277777777776</c:v>
                </c:pt>
                <c:pt idx="6067">
                  <c:v>19.46305555555556</c:v>
                </c:pt>
                <c:pt idx="6068">
                  <c:v>19.46333333333331</c:v>
                </c:pt>
                <c:pt idx="6069">
                  <c:v>19.46361111111111</c:v>
                </c:pt>
                <c:pt idx="6070">
                  <c:v>19.46388888888889</c:v>
                </c:pt>
                <c:pt idx="6071">
                  <c:v>19.46416666666667</c:v>
                </c:pt>
                <c:pt idx="6072">
                  <c:v>19.46444444444444</c:v>
                </c:pt>
                <c:pt idx="6073">
                  <c:v>19.4647222222222</c:v>
                </c:pt>
                <c:pt idx="6074">
                  <c:v>19.465</c:v>
                </c:pt>
                <c:pt idx="6075">
                  <c:v>19.46527777777776</c:v>
                </c:pt>
                <c:pt idx="6076">
                  <c:v>19.46555555555555</c:v>
                </c:pt>
                <c:pt idx="6077">
                  <c:v>19.46583333333331</c:v>
                </c:pt>
                <c:pt idx="6078">
                  <c:v>19.46611111111111</c:v>
                </c:pt>
                <c:pt idx="6079">
                  <c:v>19.46638888888889</c:v>
                </c:pt>
                <c:pt idx="6080">
                  <c:v>19.46666666666666</c:v>
                </c:pt>
                <c:pt idx="6081">
                  <c:v>19.46694444444444</c:v>
                </c:pt>
                <c:pt idx="6082">
                  <c:v>19.46722222222222</c:v>
                </c:pt>
                <c:pt idx="6083">
                  <c:v>19.4675</c:v>
                </c:pt>
                <c:pt idx="6084">
                  <c:v>19.46777777777778</c:v>
                </c:pt>
                <c:pt idx="6085">
                  <c:v>19.46805555555555</c:v>
                </c:pt>
                <c:pt idx="6086">
                  <c:v>19.46833333333331</c:v>
                </c:pt>
                <c:pt idx="6087">
                  <c:v>19.46861111111111</c:v>
                </c:pt>
                <c:pt idx="6088">
                  <c:v>19.46888888888889</c:v>
                </c:pt>
                <c:pt idx="6089">
                  <c:v>19.46916666666667</c:v>
                </c:pt>
                <c:pt idx="6090">
                  <c:v>19.46944444444444</c:v>
                </c:pt>
                <c:pt idx="6091">
                  <c:v>19.4697222222222</c:v>
                </c:pt>
                <c:pt idx="6092">
                  <c:v>19.47</c:v>
                </c:pt>
                <c:pt idx="6093">
                  <c:v>19.47027777777778</c:v>
                </c:pt>
                <c:pt idx="6094">
                  <c:v>19.47055555555555</c:v>
                </c:pt>
                <c:pt idx="6095">
                  <c:v>19.47083333333331</c:v>
                </c:pt>
                <c:pt idx="6096">
                  <c:v>19.47111111111111</c:v>
                </c:pt>
                <c:pt idx="6097">
                  <c:v>19.47138888888889</c:v>
                </c:pt>
                <c:pt idx="6098">
                  <c:v>19.47166666666666</c:v>
                </c:pt>
                <c:pt idx="6099">
                  <c:v>19.47194444444444</c:v>
                </c:pt>
                <c:pt idx="6100">
                  <c:v>19.4722222222222</c:v>
                </c:pt>
                <c:pt idx="6101">
                  <c:v>19.4725</c:v>
                </c:pt>
                <c:pt idx="6102">
                  <c:v>19.47277777777778</c:v>
                </c:pt>
                <c:pt idx="6103">
                  <c:v>19.47305555555555</c:v>
                </c:pt>
                <c:pt idx="6104">
                  <c:v>19.47333333333331</c:v>
                </c:pt>
                <c:pt idx="6105">
                  <c:v>19.47361111111111</c:v>
                </c:pt>
                <c:pt idx="6106">
                  <c:v>19.4738888888889</c:v>
                </c:pt>
                <c:pt idx="6107">
                  <c:v>19.47416666666667</c:v>
                </c:pt>
                <c:pt idx="6108">
                  <c:v>19.47444444444444</c:v>
                </c:pt>
                <c:pt idx="6109">
                  <c:v>19.47472222222222</c:v>
                </c:pt>
                <c:pt idx="6110">
                  <c:v>19.475</c:v>
                </c:pt>
                <c:pt idx="6111">
                  <c:v>19.47527777777778</c:v>
                </c:pt>
                <c:pt idx="6112">
                  <c:v>19.47555555555556</c:v>
                </c:pt>
                <c:pt idx="6113">
                  <c:v>19.47583333333331</c:v>
                </c:pt>
                <c:pt idx="6114">
                  <c:v>19.47611111111111</c:v>
                </c:pt>
                <c:pt idx="6115">
                  <c:v>19.47638888888889</c:v>
                </c:pt>
                <c:pt idx="6116">
                  <c:v>19.47666666666667</c:v>
                </c:pt>
                <c:pt idx="6117">
                  <c:v>19.47694444444444</c:v>
                </c:pt>
                <c:pt idx="6118">
                  <c:v>19.47722222222222</c:v>
                </c:pt>
                <c:pt idx="6119">
                  <c:v>19.4775</c:v>
                </c:pt>
                <c:pt idx="6120">
                  <c:v>19.47777777777778</c:v>
                </c:pt>
                <c:pt idx="6121">
                  <c:v>19.47805555555555</c:v>
                </c:pt>
                <c:pt idx="6122">
                  <c:v>19.47833333333331</c:v>
                </c:pt>
                <c:pt idx="6123">
                  <c:v>19.47861111111111</c:v>
                </c:pt>
                <c:pt idx="6124">
                  <c:v>19.47888888888889</c:v>
                </c:pt>
                <c:pt idx="6125">
                  <c:v>19.47916666666666</c:v>
                </c:pt>
                <c:pt idx="6126">
                  <c:v>19.47944444444444</c:v>
                </c:pt>
                <c:pt idx="6127">
                  <c:v>19.4797222222222</c:v>
                </c:pt>
                <c:pt idx="6128">
                  <c:v>19.48</c:v>
                </c:pt>
                <c:pt idx="6129">
                  <c:v>19.48027777777778</c:v>
                </c:pt>
                <c:pt idx="6130">
                  <c:v>19.48055555555555</c:v>
                </c:pt>
                <c:pt idx="6131">
                  <c:v>19.48083333333331</c:v>
                </c:pt>
                <c:pt idx="6132">
                  <c:v>19.48111111111111</c:v>
                </c:pt>
                <c:pt idx="6133">
                  <c:v>19.48138888888889</c:v>
                </c:pt>
                <c:pt idx="6134">
                  <c:v>19.48166666666667</c:v>
                </c:pt>
                <c:pt idx="6135">
                  <c:v>19.48194444444444</c:v>
                </c:pt>
                <c:pt idx="6136">
                  <c:v>19.4822222222222</c:v>
                </c:pt>
                <c:pt idx="6137">
                  <c:v>19.48249999999998</c:v>
                </c:pt>
                <c:pt idx="6138">
                  <c:v>19.48277777777776</c:v>
                </c:pt>
                <c:pt idx="6139">
                  <c:v>19.48305555555556</c:v>
                </c:pt>
                <c:pt idx="6140">
                  <c:v>19.48333333333331</c:v>
                </c:pt>
                <c:pt idx="6141">
                  <c:v>19.48361111111111</c:v>
                </c:pt>
                <c:pt idx="6142">
                  <c:v>19.48388888888889</c:v>
                </c:pt>
                <c:pt idx="6143">
                  <c:v>19.48416666666667</c:v>
                </c:pt>
                <c:pt idx="6144">
                  <c:v>19.48444444444445</c:v>
                </c:pt>
                <c:pt idx="6145">
                  <c:v>19.4847222222222</c:v>
                </c:pt>
                <c:pt idx="6146">
                  <c:v>19.485</c:v>
                </c:pt>
                <c:pt idx="6147">
                  <c:v>19.48527777777776</c:v>
                </c:pt>
                <c:pt idx="6148">
                  <c:v>19.48555555555556</c:v>
                </c:pt>
                <c:pt idx="6149">
                  <c:v>19.48583333333332</c:v>
                </c:pt>
                <c:pt idx="6150">
                  <c:v>19.48611111111111</c:v>
                </c:pt>
                <c:pt idx="6151">
                  <c:v>19.48638888888889</c:v>
                </c:pt>
                <c:pt idx="6152">
                  <c:v>19.48666666666667</c:v>
                </c:pt>
                <c:pt idx="6153">
                  <c:v>19.48694444444445</c:v>
                </c:pt>
                <c:pt idx="6154">
                  <c:v>19.4872222222222</c:v>
                </c:pt>
                <c:pt idx="6155">
                  <c:v>19.4875</c:v>
                </c:pt>
                <c:pt idx="6156">
                  <c:v>19.48777777777778</c:v>
                </c:pt>
                <c:pt idx="6157">
                  <c:v>19.48805555555556</c:v>
                </c:pt>
                <c:pt idx="6158">
                  <c:v>19.48833333333331</c:v>
                </c:pt>
                <c:pt idx="6159">
                  <c:v>19.48861111111109</c:v>
                </c:pt>
                <c:pt idx="6160">
                  <c:v>19.48888888888889</c:v>
                </c:pt>
                <c:pt idx="6161">
                  <c:v>19.48916666666667</c:v>
                </c:pt>
                <c:pt idx="6162">
                  <c:v>19.48944444444444</c:v>
                </c:pt>
                <c:pt idx="6163">
                  <c:v>19.4897222222222</c:v>
                </c:pt>
                <c:pt idx="6164">
                  <c:v>19.49</c:v>
                </c:pt>
                <c:pt idx="6165">
                  <c:v>19.49027777777778</c:v>
                </c:pt>
                <c:pt idx="6166">
                  <c:v>19.49055555555556</c:v>
                </c:pt>
                <c:pt idx="6167">
                  <c:v>19.49083333333331</c:v>
                </c:pt>
                <c:pt idx="6168">
                  <c:v>19.49111111111111</c:v>
                </c:pt>
                <c:pt idx="6169">
                  <c:v>19.49138888888889</c:v>
                </c:pt>
                <c:pt idx="6170">
                  <c:v>19.49166666666667</c:v>
                </c:pt>
                <c:pt idx="6171">
                  <c:v>19.49194444444445</c:v>
                </c:pt>
                <c:pt idx="6172">
                  <c:v>19.4922222222222</c:v>
                </c:pt>
                <c:pt idx="6173">
                  <c:v>19.4925</c:v>
                </c:pt>
                <c:pt idx="6174">
                  <c:v>19.49277777777776</c:v>
                </c:pt>
                <c:pt idx="6175">
                  <c:v>19.49305555555556</c:v>
                </c:pt>
                <c:pt idx="6176">
                  <c:v>19.49333333333332</c:v>
                </c:pt>
                <c:pt idx="6177">
                  <c:v>19.49361111111111</c:v>
                </c:pt>
                <c:pt idx="6178">
                  <c:v>19.49388888888889</c:v>
                </c:pt>
                <c:pt idx="6179">
                  <c:v>19.49416666666667</c:v>
                </c:pt>
                <c:pt idx="6180">
                  <c:v>19.49444444444445</c:v>
                </c:pt>
                <c:pt idx="6181">
                  <c:v>19.49472222222222</c:v>
                </c:pt>
                <c:pt idx="6182">
                  <c:v>19.495</c:v>
                </c:pt>
                <c:pt idx="6183">
                  <c:v>19.49527777777778</c:v>
                </c:pt>
                <c:pt idx="6184">
                  <c:v>19.49555555555555</c:v>
                </c:pt>
                <c:pt idx="6185">
                  <c:v>19.49583333333331</c:v>
                </c:pt>
                <c:pt idx="6186">
                  <c:v>19.49611111111111</c:v>
                </c:pt>
                <c:pt idx="6187">
                  <c:v>19.49638888888889</c:v>
                </c:pt>
                <c:pt idx="6188">
                  <c:v>19.49666666666667</c:v>
                </c:pt>
                <c:pt idx="6189">
                  <c:v>19.49694444444444</c:v>
                </c:pt>
                <c:pt idx="6190">
                  <c:v>19.49722222222222</c:v>
                </c:pt>
                <c:pt idx="6191">
                  <c:v>19.4975</c:v>
                </c:pt>
                <c:pt idx="6192">
                  <c:v>19.49777777777778</c:v>
                </c:pt>
                <c:pt idx="6193">
                  <c:v>19.49805555555556</c:v>
                </c:pt>
                <c:pt idx="6194">
                  <c:v>19.49833333333331</c:v>
                </c:pt>
                <c:pt idx="6195">
                  <c:v>19.49861111111111</c:v>
                </c:pt>
                <c:pt idx="6196">
                  <c:v>19.49888888888889</c:v>
                </c:pt>
                <c:pt idx="6197">
                  <c:v>19.49916666666667</c:v>
                </c:pt>
                <c:pt idx="6198">
                  <c:v>19.49944444444445</c:v>
                </c:pt>
                <c:pt idx="6199">
                  <c:v>19.4997222222222</c:v>
                </c:pt>
                <c:pt idx="6200">
                  <c:v>19.5</c:v>
                </c:pt>
                <c:pt idx="6201">
                  <c:v>19.50027777777778</c:v>
                </c:pt>
                <c:pt idx="6202">
                  <c:v>19.50055555555555</c:v>
                </c:pt>
                <c:pt idx="6203">
                  <c:v>19.50083333333331</c:v>
                </c:pt>
                <c:pt idx="6204">
                  <c:v>19.50111111111111</c:v>
                </c:pt>
                <c:pt idx="6205">
                  <c:v>19.50138888888889</c:v>
                </c:pt>
                <c:pt idx="6206">
                  <c:v>19.50166666666667</c:v>
                </c:pt>
                <c:pt idx="6207">
                  <c:v>19.50194444444444</c:v>
                </c:pt>
                <c:pt idx="6208">
                  <c:v>19.50222222222222</c:v>
                </c:pt>
                <c:pt idx="6209">
                  <c:v>19.5025</c:v>
                </c:pt>
                <c:pt idx="6210">
                  <c:v>19.50277777777778</c:v>
                </c:pt>
                <c:pt idx="6211">
                  <c:v>19.50305555555556</c:v>
                </c:pt>
                <c:pt idx="6212">
                  <c:v>19.50333333333331</c:v>
                </c:pt>
                <c:pt idx="6213">
                  <c:v>19.50361111111111</c:v>
                </c:pt>
                <c:pt idx="6214">
                  <c:v>19.5038888888889</c:v>
                </c:pt>
                <c:pt idx="6215">
                  <c:v>19.50416666666667</c:v>
                </c:pt>
                <c:pt idx="6216">
                  <c:v>19.50444444444445</c:v>
                </c:pt>
                <c:pt idx="6217">
                  <c:v>19.50472222222222</c:v>
                </c:pt>
                <c:pt idx="6218">
                  <c:v>19.505</c:v>
                </c:pt>
                <c:pt idx="6219">
                  <c:v>19.50527777777778</c:v>
                </c:pt>
                <c:pt idx="6220">
                  <c:v>19.50555555555556</c:v>
                </c:pt>
                <c:pt idx="6221">
                  <c:v>19.50583333333331</c:v>
                </c:pt>
                <c:pt idx="6222">
                  <c:v>19.50611111111111</c:v>
                </c:pt>
                <c:pt idx="6223">
                  <c:v>19.50638888888889</c:v>
                </c:pt>
                <c:pt idx="6224">
                  <c:v>19.50666666666667</c:v>
                </c:pt>
                <c:pt idx="6225">
                  <c:v>19.50694444444444</c:v>
                </c:pt>
                <c:pt idx="6226">
                  <c:v>19.50722222222222</c:v>
                </c:pt>
                <c:pt idx="6227">
                  <c:v>19.5075</c:v>
                </c:pt>
                <c:pt idx="6228">
                  <c:v>19.50777777777778</c:v>
                </c:pt>
                <c:pt idx="6229">
                  <c:v>19.50805555555555</c:v>
                </c:pt>
                <c:pt idx="6230">
                  <c:v>19.50833333333331</c:v>
                </c:pt>
                <c:pt idx="6231">
                  <c:v>19.50861111111111</c:v>
                </c:pt>
                <c:pt idx="6232">
                  <c:v>19.5088888888889</c:v>
                </c:pt>
                <c:pt idx="6233">
                  <c:v>19.50916666666667</c:v>
                </c:pt>
                <c:pt idx="6234">
                  <c:v>19.50944444444444</c:v>
                </c:pt>
                <c:pt idx="6235">
                  <c:v>19.50972222222222</c:v>
                </c:pt>
                <c:pt idx="6236">
                  <c:v>19.51</c:v>
                </c:pt>
                <c:pt idx="6237">
                  <c:v>19.51027777777778</c:v>
                </c:pt>
                <c:pt idx="6238">
                  <c:v>19.51055555555556</c:v>
                </c:pt>
                <c:pt idx="6239">
                  <c:v>19.51083333333332</c:v>
                </c:pt>
                <c:pt idx="6240">
                  <c:v>19.51111111111111</c:v>
                </c:pt>
                <c:pt idx="6241">
                  <c:v>19.5113888888889</c:v>
                </c:pt>
                <c:pt idx="6242">
                  <c:v>19.51166666666667</c:v>
                </c:pt>
                <c:pt idx="6243">
                  <c:v>19.51194444444444</c:v>
                </c:pt>
                <c:pt idx="6244">
                  <c:v>19.51222222222222</c:v>
                </c:pt>
                <c:pt idx="6245">
                  <c:v>19.5125</c:v>
                </c:pt>
                <c:pt idx="6246">
                  <c:v>19.51277777777778</c:v>
                </c:pt>
                <c:pt idx="6247">
                  <c:v>19.51305555555556</c:v>
                </c:pt>
                <c:pt idx="6248">
                  <c:v>19.51333333333331</c:v>
                </c:pt>
                <c:pt idx="6249">
                  <c:v>19.51361111111111</c:v>
                </c:pt>
                <c:pt idx="6250">
                  <c:v>19.5138888888889</c:v>
                </c:pt>
                <c:pt idx="6251">
                  <c:v>19.51416666666667</c:v>
                </c:pt>
                <c:pt idx="6252">
                  <c:v>19.51444444444444</c:v>
                </c:pt>
                <c:pt idx="6253">
                  <c:v>19.51472222222222</c:v>
                </c:pt>
                <c:pt idx="6254">
                  <c:v>19.515</c:v>
                </c:pt>
                <c:pt idx="6255">
                  <c:v>19.51527777777778</c:v>
                </c:pt>
                <c:pt idx="6256">
                  <c:v>19.51555555555555</c:v>
                </c:pt>
                <c:pt idx="6257">
                  <c:v>19.51583333333332</c:v>
                </c:pt>
                <c:pt idx="6258">
                  <c:v>19.51611111111111</c:v>
                </c:pt>
                <c:pt idx="6259">
                  <c:v>19.5163888888889</c:v>
                </c:pt>
                <c:pt idx="6260">
                  <c:v>19.51666666666667</c:v>
                </c:pt>
                <c:pt idx="6261">
                  <c:v>19.51694444444444</c:v>
                </c:pt>
                <c:pt idx="6262">
                  <c:v>19.51722222222222</c:v>
                </c:pt>
                <c:pt idx="6263">
                  <c:v>19.5175</c:v>
                </c:pt>
                <c:pt idx="6264">
                  <c:v>19.51777777777778</c:v>
                </c:pt>
                <c:pt idx="6265">
                  <c:v>19.51805555555556</c:v>
                </c:pt>
                <c:pt idx="6266">
                  <c:v>19.51833333333331</c:v>
                </c:pt>
                <c:pt idx="6267">
                  <c:v>19.51861111111111</c:v>
                </c:pt>
                <c:pt idx="6268">
                  <c:v>19.5188888888889</c:v>
                </c:pt>
                <c:pt idx="6269">
                  <c:v>19.51916666666667</c:v>
                </c:pt>
                <c:pt idx="6270">
                  <c:v>19.51944444444444</c:v>
                </c:pt>
                <c:pt idx="6271">
                  <c:v>19.51972222222222</c:v>
                </c:pt>
                <c:pt idx="6272">
                  <c:v>19.52</c:v>
                </c:pt>
                <c:pt idx="6273">
                  <c:v>19.52027777777778</c:v>
                </c:pt>
                <c:pt idx="6274">
                  <c:v>19.52055555555555</c:v>
                </c:pt>
                <c:pt idx="6275">
                  <c:v>19.52083333333331</c:v>
                </c:pt>
                <c:pt idx="6276">
                  <c:v>19.52111111111111</c:v>
                </c:pt>
                <c:pt idx="6277">
                  <c:v>19.52138888888889</c:v>
                </c:pt>
                <c:pt idx="6278">
                  <c:v>19.52166666666666</c:v>
                </c:pt>
                <c:pt idx="6279">
                  <c:v>19.52194444444444</c:v>
                </c:pt>
                <c:pt idx="6280">
                  <c:v>19.52222222222222</c:v>
                </c:pt>
                <c:pt idx="6281">
                  <c:v>19.5225</c:v>
                </c:pt>
                <c:pt idx="6282">
                  <c:v>19.52277777777778</c:v>
                </c:pt>
                <c:pt idx="6283">
                  <c:v>19.52305555555555</c:v>
                </c:pt>
                <c:pt idx="6284">
                  <c:v>19.52333333333331</c:v>
                </c:pt>
                <c:pt idx="6285">
                  <c:v>19.52361111111111</c:v>
                </c:pt>
                <c:pt idx="6286">
                  <c:v>19.5238888888889</c:v>
                </c:pt>
                <c:pt idx="6287">
                  <c:v>19.52416666666667</c:v>
                </c:pt>
                <c:pt idx="6288">
                  <c:v>19.52444444444444</c:v>
                </c:pt>
                <c:pt idx="6289">
                  <c:v>19.52472222222222</c:v>
                </c:pt>
                <c:pt idx="6290">
                  <c:v>19.525</c:v>
                </c:pt>
                <c:pt idx="6291">
                  <c:v>19.52527777777778</c:v>
                </c:pt>
                <c:pt idx="6292">
                  <c:v>19.52555555555556</c:v>
                </c:pt>
                <c:pt idx="6293">
                  <c:v>19.52583333333331</c:v>
                </c:pt>
                <c:pt idx="6294">
                  <c:v>19.52611111111111</c:v>
                </c:pt>
                <c:pt idx="6295">
                  <c:v>19.52638888888889</c:v>
                </c:pt>
                <c:pt idx="6296">
                  <c:v>19.52666666666667</c:v>
                </c:pt>
                <c:pt idx="6297">
                  <c:v>19.52694444444444</c:v>
                </c:pt>
                <c:pt idx="6298">
                  <c:v>19.52722222222222</c:v>
                </c:pt>
                <c:pt idx="6299">
                  <c:v>19.5275</c:v>
                </c:pt>
                <c:pt idx="6300">
                  <c:v>19.52777777777778</c:v>
                </c:pt>
                <c:pt idx="6301">
                  <c:v>19.52805555555555</c:v>
                </c:pt>
                <c:pt idx="6302">
                  <c:v>19.52833333333331</c:v>
                </c:pt>
                <c:pt idx="6303">
                  <c:v>19.52861111111111</c:v>
                </c:pt>
                <c:pt idx="6304">
                  <c:v>19.52888888888889</c:v>
                </c:pt>
                <c:pt idx="6305">
                  <c:v>19.52916666666667</c:v>
                </c:pt>
                <c:pt idx="6306">
                  <c:v>19.52944444444444</c:v>
                </c:pt>
                <c:pt idx="6307">
                  <c:v>19.52972222222222</c:v>
                </c:pt>
                <c:pt idx="6308">
                  <c:v>19.53</c:v>
                </c:pt>
                <c:pt idx="6309">
                  <c:v>19.53027777777778</c:v>
                </c:pt>
                <c:pt idx="6310">
                  <c:v>19.53055555555555</c:v>
                </c:pt>
                <c:pt idx="6311">
                  <c:v>19.53083333333332</c:v>
                </c:pt>
                <c:pt idx="6312">
                  <c:v>19.53111111111111</c:v>
                </c:pt>
                <c:pt idx="6313">
                  <c:v>19.5313888888889</c:v>
                </c:pt>
                <c:pt idx="6314">
                  <c:v>19.53166666666667</c:v>
                </c:pt>
                <c:pt idx="6315">
                  <c:v>19.53194444444444</c:v>
                </c:pt>
                <c:pt idx="6316">
                  <c:v>19.53222222222222</c:v>
                </c:pt>
                <c:pt idx="6317">
                  <c:v>19.5325</c:v>
                </c:pt>
                <c:pt idx="6318">
                  <c:v>19.53277777777778</c:v>
                </c:pt>
                <c:pt idx="6319">
                  <c:v>19.53305555555556</c:v>
                </c:pt>
                <c:pt idx="6320">
                  <c:v>19.53333333333331</c:v>
                </c:pt>
                <c:pt idx="6321">
                  <c:v>19.53361111111111</c:v>
                </c:pt>
                <c:pt idx="6322">
                  <c:v>19.5338888888889</c:v>
                </c:pt>
                <c:pt idx="6323">
                  <c:v>19.53416666666667</c:v>
                </c:pt>
                <c:pt idx="6324">
                  <c:v>19.53444444444445</c:v>
                </c:pt>
                <c:pt idx="6325">
                  <c:v>19.53472222222222</c:v>
                </c:pt>
                <c:pt idx="6326">
                  <c:v>19.535</c:v>
                </c:pt>
                <c:pt idx="6327">
                  <c:v>19.53527777777778</c:v>
                </c:pt>
                <c:pt idx="6328">
                  <c:v>19.53555555555556</c:v>
                </c:pt>
                <c:pt idx="6329">
                  <c:v>19.53583333333332</c:v>
                </c:pt>
                <c:pt idx="6330">
                  <c:v>19.53611111111111</c:v>
                </c:pt>
                <c:pt idx="6331">
                  <c:v>19.5363888888889</c:v>
                </c:pt>
                <c:pt idx="6332">
                  <c:v>19.53666666666667</c:v>
                </c:pt>
                <c:pt idx="6333">
                  <c:v>19.53694444444445</c:v>
                </c:pt>
                <c:pt idx="6334">
                  <c:v>19.53722222222222</c:v>
                </c:pt>
                <c:pt idx="6335">
                  <c:v>19.5375</c:v>
                </c:pt>
                <c:pt idx="6336">
                  <c:v>19.53777777777778</c:v>
                </c:pt>
                <c:pt idx="6337">
                  <c:v>19.53805555555556</c:v>
                </c:pt>
                <c:pt idx="6338">
                  <c:v>19.53833333333331</c:v>
                </c:pt>
                <c:pt idx="6339">
                  <c:v>19.53861111111111</c:v>
                </c:pt>
                <c:pt idx="6340">
                  <c:v>19.5388888888889</c:v>
                </c:pt>
                <c:pt idx="6341">
                  <c:v>19.53916666666667</c:v>
                </c:pt>
                <c:pt idx="6342">
                  <c:v>19.53944444444445</c:v>
                </c:pt>
                <c:pt idx="6343">
                  <c:v>19.53972222222222</c:v>
                </c:pt>
                <c:pt idx="6344">
                  <c:v>19.54</c:v>
                </c:pt>
                <c:pt idx="6345">
                  <c:v>19.54027777777778</c:v>
                </c:pt>
                <c:pt idx="6346">
                  <c:v>19.54055555555556</c:v>
                </c:pt>
                <c:pt idx="6347">
                  <c:v>19.54083333333332</c:v>
                </c:pt>
                <c:pt idx="6348">
                  <c:v>19.54111111111111</c:v>
                </c:pt>
                <c:pt idx="6349">
                  <c:v>19.54138888888889</c:v>
                </c:pt>
                <c:pt idx="6350">
                  <c:v>19.54166666666667</c:v>
                </c:pt>
                <c:pt idx="6351">
                  <c:v>19.54194444444445</c:v>
                </c:pt>
                <c:pt idx="6352">
                  <c:v>19.54222222222221</c:v>
                </c:pt>
                <c:pt idx="6353">
                  <c:v>19.5425</c:v>
                </c:pt>
                <c:pt idx="6354">
                  <c:v>19.54277777777778</c:v>
                </c:pt>
                <c:pt idx="6355">
                  <c:v>19.54305555555556</c:v>
                </c:pt>
                <c:pt idx="6356">
                  <c:v>19.54333333333332</c:v>
                </c:pt>
                <c:pt idx="6357">
                  <c:v>19.54361111111111</c:v>
                </c:pt>
                <c:pt idx="6358">
                  <c:v>19.5438888888889</c:v>
                </c:pt>
                <c:pt idx="6359">
                  <c:v>19.54416666666667</c:v>
                </c:pt>
                <c:pt idx="6360">
                  <c:v>19.54444444444445</c:v>
                </c:pt>
                <c:pt idx="6361">
                  <c:v>19.54472222222222</c:v>
                </c:pt>
                <c:pt idx="6362">
                  <c:v>19.545</c:v>
                </c:pt>
                <c:pt idx="6363">
                  <c:v>19.54527777777778</c:v>
                </c:pt>
                <c:pt idx="6364">
                  <c:v>19.54555555555556</c:v>
                </c:pt>
                <c:pt idx="6365">
                  <c:v>19.54583333333331</c:v>
                </c:pt>
                <c:pt idx="6366">
                  <c:v>19.54611111111111</c:v>
                </c:pt>
                <c:pt idx="6367">
                  <c:v>19.54638888888889</c:v>
                </c:pt>
                <c:pt idx="6368">
                  <c:v>19.54666666666667</c:v>
                </c:pt>
                <c:pt idx="6369">
                  <c:v>19.54694444444445</c:v>
                </c:pt>
                <c:pt idx="6370">
                  <c:v>19.54722222222222</c:v>
                </c:pt>
                <c:pt idx="6371">
                  <c:v>19.5475</c:v>
                </c:pt>
                <c:pt idx="6372">
                  <c:v>19.54777777777778</c:v>
                </c:pt>
                <c:pt idx="6373">
                  <c:v>19.54805555555556</c:v>
                </c:pt>
                <c:pt idx="6374">
                  <c:v>19.54833333333332</c:v>
                </c:pt>
                <c:pt idx="6375">
                  <c:v>19.54861111111111</c:v>
                </c:pt>
                <c:pt idx="6376">
                  <c:v>19.54888888888889</c:v>
                </c:pt>
                <c:pt idx="6377">
                  <c:v>19.54916666666667</c:v>
                </c:pt>
                <c:pt idx="6378">
                  <c:v>19.54944444444445</c:v>
                </c:pt>
                <c:pt idx="6379">
                  <c:v>19.54972222222221</c:v>
                </c:pt>
                <c:pt idx="6380">
                  <c:v>19.55</c:v>
                </c:pt>
                <c:pt idx="6381">
                  <c:v>19.55027777777778</c:v>
                </c:pt>
                <c:pt idx="6382">
                  <c:v>19.55055555555555</c:v>
                </c:pt>
                <c:pt idx="6383">
                  <c:v>19.55083333333332</c:v>
                </c:pt>
                <c:pt idx="6384">
                  <c:v>19.55111111111111</c:v>
                </c:pt>
                <c:pt idx="6385">
                  <c:v>19.5513888888889</c:v>
                </c:pt>
                <c:pt idx="6386">
                  <c:v>19.55166666666667</c:v>
                </c:pt>
                <c:pt idx="6387">
                  <c:v>19.55194444444444</c:v>
                </c:pt>
                <c:pt idx="6388">
                  <c:v>19.55222222222222</c:v>
                </c:pt>
                <c:pt idx="6389">
                  <c:v>19.5525</c:v>
                </c:pt>
                <c:pt idx="6390">
                  <c:v>19.55277777777778</c:v>
                </c:pt>
                <c:pt idx="6391">
                  <c:v>19.55305555555556</c:v>
                </c:pt>
                <c:pt idx="6392">
                  <c:v>19.55333333333331</c:v>
                </c:pt>
                <c:pt idx="6393">
                  <c:v>19.55361111111111</c:v>
                </c:pt>
                <c:pt idx="6394">
                  <c:v>19.5538888888889</c:v>
                </c:pt>
                <c:pt idx="6395">
                  <c:v>19.55416666666667</c:v>
                </c:pt>
                <c:pt idx="6396">
                  <c:v>19.55444444444445</c:v>
                </c:pt>
                <c:pt idx="6397">
                  <c:v>19.55472222222222</c:v>
                </c:pt>
                <c:pt idx="6398">
                  <c:v>19.555</c:v>
                </c:pt>
                <c:pt idx="6399">
                  <c:v>19.55527777777778</c:v>
                </c:pt>
                <c:pt idx="6400">
                  <c:v>19.55555555555556</c:v>
                </c:pt>
                <c:pt idx="6401">
                  <c:v>19.55583333333331</c:v>
                </c:pt>
                <c:pt idx="6402">
                  <c:v>19.55611111111111</c:v>
                </c:pt>
                <c:pt idx="6403">
                  <c:v>19.55638888888889</c:v>
                </c:pt>
                <c:pt idx="6404">
                  <c:v>19.55666666666667</c:v>
                </c:pt>
                <c:pt idx="6405">
                  <c:v>19.55694444444444</c:v>
                </c:pt>
                <c:pt idx="6406">
                  <c:v>19.55722222222222</c:v>
                </c:pt>
                <c:pt idx="6407">
                  <c:v>19.5575</c:v>
                </c:pt>
                <c:pt idx="6408">
                  <c:v>19.55777777777778</c:v>
                </c:pt>
                <c:pt idx="6409">
                  <c:v>19.55805555555555</c:v>
                </c:pt>
                <c:pt idx="6410">
                  <c:v>19.55833333333331</c:v>
                </c:pt>
                <c:pt idx="6411">
                  <c:v>19.55861111111111</c:v>
                </c:pt>
                <c:pt idx="6412">
                  <c:v>19.5588888888889</c:v>
                </c:pt>
                <c:pt idx="6413">
                  <c:v>19.55916666666667</c:v>
                </c:pt>
                <c:pt idx="6414">
                  <c:v>19.55944444444444</c:v>
                </c:pt>
                <c:pt idx="6415">
                  <c:v>19.55972222222222</c:v>
                </c:pt>
                <c:pt idx="6416">
                  <c:v>19.56</c:v>
                </c:pt>
                <c:pt idx="6417">
                  <c:v>19.56027777777778</c:v>
                </c:pt>
                <c:pt idx="6418">
                  <c:v>19.56055555555556</c:v>
                </c:pt>
                <c:pt idx="6419">
                  <c:v>19.56083333333331</c:v>
                </c:pt>
                <c:pt idx="6420">
                  <c:v>19.56111111111111</c:v>
                </c:pt>
                <c:pt idx="6421">
                  <c:v>19.56138888888889</c:v>
                </c:pt>
                <c:pt idx="6422">
                  <c:v>19.56166666666667</c:v>
                </c:pt>
                <c:pt idx="6423">
                  <c:v>19.56194444444445</c:v>
                </c:pt>
                <c:pt idx="6424">
                  <c:v>19.5622222222222</c:v>
                </c:pt>
                <c:pt idx="6425">
                  <c:v>19.5625</c:v>
                </c:pt>
                <c:pt idx="6426">
                  <c:v>19.56277777777778</c:v>
                </c:pt>
                <c:pt idx="6427">
                  <c:v>19.56305555555556</c:v>
                </c:pt>
                <c:pt idx="6428">
                  <c:v>19.56333333333331</c:v>
                </c:pt>
                <c:pt idx="6429">
                  <c:v>19.56361111111111</c:v>
                </c:pt>
                <c:pt idx="6430">
                  <c:v>19.56388888888889</c:v>
                </c:pt>
                <c:pt idx="6431">
                  <c:v>19.56416666666667</c:v>
                </c:pt>
                <c:pt idx="6432">
                  <c:v>19.56444444444444</c:v>
                </c:pt>
                <c:pt idx="6433">
                  <c:v>19.56472222222222</c:v>
                </c:pt>
                <c:pt idx="6434">
                  <c:v>19.565</c:v>
                </c:pt>
                <c:pt idx="6435">
                  <c:v>19.56527777777778</c:v>
                </c:pt>
                <c:pt idx="6436">
                  <c:v>19.56555555555556</c:v>
                </c:pt>
                <c:pt idx="6437">
                  <c:v>19.56583333333331</c:v>
                </c:pt>
                <c:pt idx="6438">
                  <c:v>19.56611111111111</c:v>
                </c:pt>
                <c:pt idx="6439">
                  <c:v>19.56638888888889</c:v>
                </c:pt>
                <c:pt idx="6440">
                  <c:v>19.56666666666667</c:v>
                </c:pt>
                <c:pt idx="6441">
                  <c:v>19.56694444444445</c:v>
                </c:pt>
                <c:pt idx="6442">
                  <c:v>19.56722222222222</c:v>
                </c:pt>
                <c:pt idx="6443">
                  <c:v>19.5675</c:v>
                </c:pt>
                <c:pt idx="6444">
                  <c:v>19.56777777777778</c:v>
                </c:pt>
                <c:pt idx="6445">
                  <c:v>19.56805555555556</c:v>
                </c:pt>
                <c:pt idx="6446">
                  <c:v>19.56833333333331</c:v>
                </c:pt>
                <c:pt idx="6447">
                  <c:v>19.56861111111111</c:v>
                </c:pt>
                <c:pt idx="6448">
                  <c:v>19.56888888888889</c:v>
                </c:pt>
                <c:pt idx="6449">
                  <c:v>19.56916666666667</c:v>
                </c:pt>
                <c:pt idx="6450">
                  <c:v>19.56944444444444</c:v>
                </c:pt>
                <c:pt idx="6451">
                  <c:v>19.5697222222222</c:v>
                </c:pt>
                <c:pt idx="6452">
                  <c:v>19.57</c:v>
                </c:pt>
                <c:pt idx="6453">
                  <c:v>19.57027777777778</c:v>
                </c:pt>
                <c:pt idx="6454">
                  <c:v>19.57055555555555</c:v>
                </c:pt>
                <c:pt idx="6455">
                  <c:v>19.57083333333332</c:v>
                </c:pt>
                <c:pt idx="6456">
                  <c:v>19.57111111111111</c:v>
                </c:pt>
                <c:pt idx="6457">
                  <c:v>19.5713888888889</c:v>
                </c:pt>
                <c:pt idx="6458">
                  <c:v>19.57166666666667</c:v>
                </c:pt>
                <c:pt idx="6459">
                  <c:v>19.57194444444444</c:v>
                </c:pt>
                <c:pt idx="6460">
                  <c:v>19.57222222222222</c:v>
                </c:pt>
                <c:pt idx="6461">
                  <c:v>19.5725</c:v>
                </c:pt>
                <c:pt idx="6462">
                  <c:v>19.57277777777778</c:v>
                </c:pt>
                <c:pt idx="6463">
                  <c:v>19.57305555555556</c:v>
                </c:pt>
                <c:pt idx="6464">
                  <c:v>19.57333333333331</c:v>
                </c:pt>
                <c:pt idx="6465">
                  <c:v>19.57361111111111</c:v>
                </c:pt>
                <c:pt idx="6466">
                  <c:v>19.5738888888889</c:v>
                </c:pt>
                <c:pt idx="6467">
                  <c:v>19.57416666666667</c:v>
                </c:pt>
                <c:pt idx="6468">
                  <c:v>19.57444444444445</c:v>
                </c:pt>
                <c:pt idx="6469">
                  <c:v>19.57472222222222</c:v>
                </c:pt>
                <c:pt idx="6470">
                  <c:v>19.575</c:v>
                </c:pt>
                <c:pt idx="6471">
                  <c:v>19.57527777777778</c:v>
                </c:pt>
                <c:pt idx="6472">
                  <c:v>19.57555555555556</c:v>
                </c:pt>
                <c:pt idx="6473">
                  <c:v>19.57583333333331</c:v>
                </c:pt>
                <c:pt idx="6474">
                  <c:v>19.57611111111111</c:v>
                </c:pt>
                <c:pt idx="6475">
                  <c:v>19.57638888888889</c:v>
                </c:pt>
                <c:pt idx="6476">
                  <c:v>19.57666666666667</c:v>
                </c:pt>
                <c:pt idx="6477">
                  <c:v>19.57694444444444</c:v>
                </c:pt>
                <c:pt idx="6478">
                  <c:v>19.57722222222222</c:v>
                </c:pt>
                <c:pt idx="6479">
                  <c:v>19.5775</c:v>
                </c:pt>
                <c:pt idx="6480">
                  <c:v>19.57777777777778</c:v>
                </c:pt>
                <c:pt idx="6481">
                  <c:v>19.57805555555555</c:v>
                </c:pt>
                <c:pt idx="6482">
                  <c:v>19.57833333333331</c:v>
                </c:pt>
                <c:pt idx="6483">
                  <c:v>19.57861111111111</c:v>
                </c:pt>
                <c:pt idx="6484">
                  <c:v>19.5788888888889</c:v>
                </c:pt>
                <c:pt idx="6485">
                  <c:v>19.57916666666667</c:v>
                </c:pt>
                <c:pt idx="6486">
                  <c:v>19.57944444444444</c:v>
                </c:pt>
                <c:pt idx="6487">
                  <c:v>19.57972222222222</c:v>
                </c:pt>
                <c:pt idx="6488">
                  <c:v>19.58</c:v>
                </c:pt>
                <c:pt idx="6489">
                  <c:v>19.58027777777778</c:v>
                </c:pt>
                <c:pt idx="6490">
                  <c:v>19.58055555555556</c:v>
                </c:pt>
                <c:pt idx="6491">
                  <c:v>19.58083333333331</c:v>
                </c:pt>
                <c:pt idx="6492">
                  <c:v>19.58111111111111</c:v>
                </c:pt>
                <c:pt idx="6493">
                  <c:v>19.58138888888889</c:v>
                </c:pt>
                <c:pt idx="6494">
                  <c:v>19.58166666666667</c:v>
                </c:pt>
                <c:pt idx="6495">
                  <c:v>19.58194444444445</c:v>
                </c:pt>
                <c:pt idx="6496">
                  <c:v>19.5822222222222</c:v>
                </c:pt>
                <c:pt idx="6497">
                  <c:v>19.5825</c:v>
                </c:pt>
                <c:pt idx="6498">
                  <c:v>19.58277777777776</c:v>
                </c:pt>
                <c:pt idx="6499">
                  <c:v>19.58305555555556</c:v>
                </c:pt>
                <c:pt idx="6500">
                  <c:v>19.58333333333331</c:v>
                </c:pt>
                <c:pt idx="6501">
                  <c:v>19.58361111111111</c:v>
                </c:pt>
                <c:pt idx="6502">
                  <c:v>19.58388888888889</c:v>
                </c:pt>
                <c:pt idx="6503">
                  <c:v>19.58416666666666</c:v>
                </c:pt>
                <c:pt idx="6504">
                  <c:v>19.58444444444444</c:v>
                </c:pt>
                <c:pt idx="6505">
                  <c:v>19.58472222222222</c:v>
                </c:pt>
                <c:pt idx="6506">
                  <c:v>19.585</c:v>
                </c:pt>
                <c:pt idx="6507">
                  <c:v>19.58527777777778</c:v>
                </c:pt>
                <c:pt idx="6508">
                  <c:v>19.58555555555555</c:v>
                </c:pt>
                <c:pt idx="6509">
                  <c:v>19.58583333333331</c:v>
                </c:pt>
                <c:pt idx="6510">
                  <c:v>19.58611111111111</c:v>
                </c:pt>
                <c:pt idx="6511">
                  <c:v>19.58638888888889</c:v>
                </c:pt>
                <c:pt idx="6512">
                  <c:v>19.58666666666667</c:v>
                </c:pt>
                <c:pt idx="6513">
                  <c:v>19.58694444444444</c:v>
                </c:pt>
                <c:pt idx="6514">
                  <c:v>19.58722222222222</c:v>
                </c:pt>
                <c:pt idx="6515">
                  <c:v>19.5875</c:v>
                </c:pt>
                <c:pt idx="6516">
                  <c:v>19.58777777777778</c:v>
                </c:pt>
                <c:pt idx="6517">
                  <c:v>19.58805555555556</c:v>
                </c:pt>
                <c:pt idx="6518">
                  <c:v>19.58833333333331</c:v>
                </c:pt>
                <c:pt idx="6519">
                  <c:v>19.58861111111111</c:v>
                </c:pt>
                <c:pt idx="6520">
                  <c:v>19.58888888888889</c:v>
                </c:pt>
                <c:pt idx="6521">
                  <c:v>19.58916666666666</c:v>
                </c:pt>
                <c:pt idx="6522">
                  <c:v>19.58944444444444</c:v>
                </c:pt>
                <c:pt idx="6523">
                  <c:v>19.5897222222222</c:v>
                </c:pt>
                <c:pt idx="6524">
                  <c:v>19.59</c:v>
                </c:pt>
                <c:pt idx="6525">
                  <c:v>19.59027777777777</c:v>
                </c:pt>
                <c:pt idx="6526">
                  <c:v>19.59055555555555</c:v>
                </c:pt>
                <c:pt idx="6527">
                  <c:v>19.59083333333331</c:v>
                </c:pt>
                <c:pt idx="6528">
                  <c:v>19.59111111111111</c:v>
                </c:pt>
                <c:pt idx="6529">
                  <c:v>19.59138888888889</c:v>
                </c:pt>
                <c:pt idx="6530">
                  <c:v>19.59166666666666</c:v>
                </c:pt>
                <c:pt idx="6531">
                  <c:v>19.59194444444444</c:v>
                </c:pt>
                <c:pt idx="6532">
                  <c:v>19.59222222222222</c:v>
                </c:pt>
                <c:pt idx="6533">
                  <c:v>19.5925</c:v>
                </c:pt>
                <c:pt idx="6534">
                  <c:v>19.59277777777778</c:v>
                </c:pt>
                <c:pt idx="6535">
                  <c:v>19.59305555555555</c:v>
                </c:pt>
                <c:pt idx="6536">
                  <c:v>19.59333333333331</c:v>
                </c:pt>
                <c:pt idx="6537">
                  <c:v>19.59361111111111</c:v>
                </c:pt>
                <c:pt idx="6538">
                  <c:v>19.5938888888889</c:v>
                </c:pt>
                <c:pt idx="6539">
                  <c:v>19.59416666666667</c:v>
                </c:pt>
                <c:pt idx="6540">
                  <c:v>19.59444444444444</c:v>
                </c:pt>
                <c:pt idx="6541">
                  <c:v>19.59472222222222</c:v>
                </c:pt>
                <c:pt idx="6542">
                  <c:v>19.595</c:v>
                </c:pt>
                <c:pt idx="6543">
                  <c:v>19.59527777777778</c:v>
                </c:pt>
                <c:pt idx="6544">
                  <c:v>19.59555555555555</c:v>
                </c:pt>
                <c:pt idx="6545">
                  <c:v>19.59583333333331</c:v>
                </c:pt>
                <c:pt idx="6546">
                  <c:v>19.59611111111111</c:v>
                </c:pt>
                <c:pt idx="6547">
                  <c:v>19.59638888888889</c:v>
                </c:pt>
                <c:pt idx="6548">
                  <c:v>19.59666666666666</c:v>
                </c:pt>
                <c:pt idx="6549">
                  <c:v>19.59694444444444</c:v>
                </c:pt>
                <c:pt idx="6550">
                  <c:v>19.59722222222222</c:v>
                </c:pt>
                <c:pt idx="6551">
                  <c:v>19.5975</c:v>
                </c:pt>
                <c:pt idx="6552">
                  <c:v>19.59777777777778</c:v>
                </c:pt>
                <c:pt idx="6553">
                  <c:v>19.59805555555555</c:v>
                </c:pt>
                <c:pt idx="6554">
                  <c:v>19.59833333333331</c:v>
                </c:pt>
                <c:pt idx="6555">
                  <c:v>19.59861111111111</c:v>
                </c:pt>
                <c:pt idx="6556">
                  <c:v>19.5988888888889</c:v>
                </c:pt>
                <c:pt idx="6557">
                  <c:v>19.59916666666667</c:v>
                </c:pt>
                <c:pt idx="6558">
                  <c:v>19.59944444444444</c:v>
                </c:pt>
                <c:pt idx="6559">
                  <c:v>19.59972222222222</c:v>
                </c:pt>
                <c:pt idx="6560">
                  <c:v>19.6</c:v>
                </c:pt>
                <c:pt idx="6561">
                  <c:v>19.60027777777778</c:v>
                </c:pt>
                <c:pt idx="6562">
                  <c:v>19.60055555555556</c:v>
                </c:pt>
                <c:pt idx="6563">
                  <c:v>19.60083333333332</c:v>
                </c:pt>
                <c:pt idx="6564">
                  <c:v>19.60111111111111</c:v>
                </c:pt>
                <c:pt idx="6565">
                  <c:v>19.6013888888889</c:v>
                </c:pt>
                <c:pt idx="6566">
                  <c:v>19.60166666666667</c:v>
                </c:pt>
                <c:pt idx="6567">
                  <c:v>19.60194444444444</c:v>
                </c:pt>
                <c:pt idx="6568">
                  <c:v>19.60222222222222</c:v>
                </c:pt>
                <c:pt idx="6569">
                  <c:v>19.6025</c:v>
                </c:pt>
                <c:pt idx="6570">
                  <c:v>19.60277777777778</c:v>
                </c:pt>
                <c:pt idx="6571">
                  <c:v>19.60305555555556</c:v>
                </c:pt>
                <c:pt idx="6572">
                  <c:v>19.60333333333332</c:v>
                </c:pt>
                <c:pt idx="6573">
                  <c:v>19.60361111111111</c:v>
                </c:pt>
                <c:pt idx="6574">
                  <c:v>19.6038888888889</c:v>
                </c:pt>
                <c:pt idx="6575">
                  <c:v>19.60416666666667</c:v>
                </c:pt>
                <c:pt idx="6576">
                  <c:v>19.60444444444445</c:v>
                </c:pt>
                <c:pt idx="6577">
                  <c:v>19.60472222222223</c:v>
                </c:pt>
                <c:pt idx="6578">
                  <c:v>19.605</c:v>
                </c:pt>
                <c:pt idx="6579">
                  <c:v>19.60527777777778</c:v>
                </c:pt>
                <c:pt idx="6580">
                  <c:v>19.60555555555556</c:v>
                </c:pt>
                <c:pt idx="6581">
                  <c:v>19.60583333333332</c:v>
                </c:pt>
                <c:pt idx="6582">
                  <c:v>19.60611111111111</c:v>
                </c:pt>
                <c:pt idx="6583">
                  <c:v>19.6063888888889</c:v>
                </c:pt>
                <c:pt idx="6584">
                  <c:v>19.60666666666667</c:v>
                </c:pt>
                <c:pt idx="6585">
                  <c:v>19.60694444444444</c:v>
                </c:pt>
                <c:pt idx="6586">
                  <c:v>19.60722222222222</c:v>
                </c:pt>
                <c:pt idx="6587">
                  <c:v>19.6075</c:v>
                </c:pt>
                <c:pt idx="6588">
                  <c:v>19.60777777777778</c:v>
                </c:pt>
                <c:pt idx="6589">
                  <c:v>19.60805555555556</c:v>
                </c:pt>
                <c:pt idx="6590">
                  <c:v>19.60833333333331</c:v>
                </c:pt>
                <c:pt idx="6591">
                  <c:v>19.60861111111111</c:v>
                </c:pt>
                <c:pt idx="6592">
                  <c:v>19.6088888888889</c:v>
                </c:pt>
                <c:pt idx="6593">
                  <c:v>19.60916666666667</c:v>
                </c:pt>
                <c:pt idx="6594">
                  <c:v>19.60944444444445</c:v>
                </c:pt>
                <c:pt idx="6595">
                  <c:v>19.60972222222222</c:v>
                </c:pt>
                <c:pt idx="6596">
                  <c:v>19.61</c:v>
                </c:pt>
                <c:pt idx="6597">
                  <c:v>19.61027777777778</c:v>
                </c:pt>
                <c:pt idx="6598">
                  <c:v>19.61055555555556</c:v>
                </c:pt>
                <c:pt idx="6599">
                  <c:v>19.61083333333334</c:v>
                </c:pt>
                <c:pt idx="6600">
                  <c:v>19.61111111111111</c:v>
                </c:pt>
                <c:pt idx="6601">
                  <c:v>19.6113888888889</c:v>
                </c:pt>
                <c:pt idx="6602">
                  <c:v>19.61166666666667</c:v>
                </c:pt>
                <c:pt idx="6603">
                  <c:v>19.61194444444444</c:v>
                </c:pt>
                <c:pt idx="6604">
                  <c:v>19.61222222222222</c:v>
                </c:pt>
                <c:pt idx="6605">
                  <c:v>19.6125</c:v>
                </c:pt>
                <c:pt idx="6606">
                  <c:v>19.61277777777778</c:v>
                </c:pt>
                <c:pt idx="6607">
                  <c:v>19.61305555555556</c:v>
                </c:pt>
                <c:pt idx="6608">
                  <c:v>19.61333333333332</c:v>
                </c:pt>
                <c:pt idx="6609">
                  <c:v>19.61361111111111</c:v>
                </c:pt>
                <c:pt idx="6610">
                  <c:v>19.6138888888889</c:v>
                </c:pt>
                <c:pt idx="6611">
                  <c:v>19.61416666666667</c:v>
                </c:pt>
                <c:pt idx="6612">
                  <c:v>19.61444444444444</c:v>
                </c:pt>
                <c:pt idx="6613">
                  <c:v>19.61472222222222</c:v>
                </c:pt>
                <c:pt idx="6614">
                  <c:v>19.615</c:v>
                </c:pt>
                <c:pt idx="6615">
                  <c:v>19.61527777777778</c:v>
                </c:pt>
                <c:pt idx="6616">
                  <c:v>19.61555555555556</c:v>
                </c:pt>
                <c:pt idx="6617">
                  <c:v>19.61583333333332</c:v>
                </c:pt>
                <c:pt idx="6618">
                  <c:v>19.61611111111111</c:v>
                </c:pt>
                <c:pt idx="6619">
                  <c:v>19.6163888888889</c:v>
                </c:pt>
                <c:pt idx="6620">
                  <c:v>19.61666666666667</c:v>
                </c:pt>
                <c:pt idx="6621">
                  <c:v>19.61694444444444</c:v>
                </c:pt>
                <c:pt idx="6622">
                  <c:v>19.61722222222222</c:v>
                </c:pt>
                <c:pt idx="6623">
                  <c:v>19.6175</c:v>
                </c:pt>
                <c:pt idx="6624">
                  <c:v>19.61777777777778</c:v>
                </c:pt>
                <c:pt idx="6625">
                  <c:v>19.61805555555556</c:v>
                </c:pt>
                <c:pt idx="6626">
                  <c:v>19.61833333333331</c:v>
                </c:pt>
                <c:pt idx="6627">
                  <c:v>19.61861111111111</c:v>
                </c:pt>
                <c:pt idx="6628">
                  <c:v>19.6188888888889</c:v>
                </c:pt>
                <c:pt idx="6629">
                  <c:v>19.61916666666667</c:v>
                </c:pt>
                <c:pt idx="6630">
                  <c:v>19.61944444444444</c:v>
                </c:pt>
                <c:pt idx="6631">
                  <c:v>19.61972222222222</c:v>
                </c:pt>
                <c:pt idx="6632">
                  <c:v>19.62</c:v>
                </c:pt>
                <c:pt idx="6633">
                  <c:v>19.62027777777778</c:v>
                </c:pt>
                <c:pt idx="6634">
                  <c:v>19.62055555555555</c:v>
                </c:pt>
                <c:pt idx="6635">
                  <c:v>19.62083333333332</c:v>
                </c:pt>
                <c:pt idx="6636">
                  <c:v>19.62111111111111</c:v>
                </c:pt>
                <c:pt idx="6637">
                  <c:v>19.6213888888889</c:v>
                </c:pt>
                <c:pt idx="6638">
                  <c:v>19.62166666666667</c:v>
                </c:pt>
                <c:pt idx="6639">
                  <c:v>19.62194444444444</c:v>
                </c:pt>
                <c:pt idx="6640">
                  <c:v>19.62222222222222</c:v>
                </c:pt>
                <c:pt idx="6641">
                  <c:v>19.6225</c:v>
                </c:pt>
                <c:pt idx="6642">
                  <c:v>19.62277777777778</c:v>
                </c:pt>
                <c:pt idx="6643">
                  <c:v>19.62305555555556</c:v>
                </c:pt>
                <c:pt idx="6644">
                  <c:v>19.62333333333331</c:v>
                </c:pt>
                <c:pt idx="6645">
                  <c:v>19.62361111111111</c:v>
                </c:pt>
                <c:pt idx="6646">
                  <c:v>19.6238888888889</c:v>
                </c:pt>
                <c:pt idx="6647">
                  <c:v>19.62416666666667</c:v>
                </c:pt>
                <c:pt idx="6648">
                  <c:v>19.62444444444445</c:v>
                </c:pt>
                <c:pt idx="6649">
                  <c:v>19.62472222222222</c:v>
                </c:pt>
                <c:pt idx="6650">
                  <c:v>19.625</c:v>
                </c:pt>
                <c:pt idx="6651">
                  <c:v>19.62527777777778</c:v>
                </c:pt>
                <c:pt idx="6652">
                  <c:v>19.62555555555556</c:v>
                </c:pt>
                <c:pt idx="6653">
                  <c:v>19.62583333333331</c:v>
                </c:pt>
                <c:pt idx="6654">
                  <c:v>19.62611111111111</c:v>
                </c:pt>
                <c:pt idx="6655">
                  <c:v>19.62638888888889</c:v>
                </c:pt>
                <c:pt idx="6656">
                  <c:v>19.62666666666667</c:v>
                </c:pt>
                <c:pt idx="6657">
                  <c:v>19.62694444444444</c:v>
                </c:pt>
                <c:pt idx="6658">
                  <c:v>19.62722222222222</c:v>
                </c:pt>
                <c:pt idx="6659">
                  <c:v>19.6275</c:v>
                </c:pt>
                <c:pt idx="6660">
                  <c:v>19.62777777777778</c:v>
                </c:pt>
                <c:pt idx="6661">
                  <c:v>19.62805555555556</c:v>
                </c:pt>
                <c:pt idx="6662">
                  <c:v>19.62833333333331</c:v>
                </c:pt>
                <c:pt idx="6663">
                  <c:v>19.62861111111111</c:v>
                </c:pt>
                <c:pt idx="6664">
                  <c:v>19.6288888888889</c:v>
                </c:pt>
                <c:pt idx="6665">
                  <c:v>19.62916666666667</c:v>
                </c:pt>
                <c:pt idx="6666">
                  <c:v>19.62944444444445</c:v>
                </c:pt>
                <c:pt idx="6667">
                  <c:v>19.62972222222222</c:v>
                </c:pt>
                <c:pt idx="6668">
                  <c:v>19.63</c:v>
                </c:pt>
                <c:pt idx="6669">
                  <c:v>19.63027777777778</c:v>
                </c:pt>
                <c:pt idx="6670">
                  <c:v>19.63055555555556</c:v>
                </c:pt>
                <c:pt idx="6671">
                  <c:v>19.63083333333334</c:v>
                </c:pt>
                <c:pt idx="6672">
                  <c:v>19.63111111111111</c:v>
                </c:pt>
                <c:pt idx="6673">
                  <c:v>19.6313888888889</c:v>
                </c:pt>
                <c:pt idx="6674">
                  <c:v>19.63166666666667</c:v>
                </c:pt>
                <c:pt idx="6675">
                  <c:v>19.63194444444444</c:v>
                </c:pt>
                <c:pt idx="6676">
                  <c:v>19.63222222222222</c:v>
                </c:pt>
                <c:pt idx="6677">
                  <c:v>19.6325</c:v>
                </c:pt>
                <c:pt idx="6678">
                  <c:v>19.63277777777778</c:v>
                </c:pt>
                <c:pt idx="6679">
                  <c:v>19.63305555555556</c:v>
                </c:pt>
                <c:pt idx="6680">
                  <c:v>19.63333333333332</c:v>
                </c:pt>
                <c:pt idx="6681">
                  <c:v>19.63361111111111</c:v>
                </c:pt>
                <c:pt idx="6682">
                  <c:v>19.63388888888888</c:v>
                </c:pt>
                <c:pt idx="6683">
                  <c:v>19.63416666666666</c:v>
                </c:pt>
                <c:pt idx="6684">
                  <c:v>19.63444444444444</c:v>
                </c:pt>
                <c:pt idx="6685">
                  <c:v>19.63472222222222</c:v>
                </c:pt>
                <c:pt idx="6686">
                  <c:v>19.635</c:v>
                </c:pt>
                <c:pt idx="6687">
                  <c:v>19.63527777777778</c:v>
                </c:pt>
                <c:pt idx="6688">
                  <c:v>19.63555555555556</c:v>
                </c:pt>
                <c:pt idx="6689">
                  <c:v>19.63583333333332</c:v>
                </c:pt>
                <c:pt idx="6690">
                  <c:v>19.63611111111111</c:v>
                </c:pt>
                <c:pt idx="6691">
                  <c:v>19.6363888888889</c:v>
                </c:pt>
                <c:pt idx="6692">
                  <c:v>19.63666666666667</c:v>
                </c:pt>
                <c:pt idx="6693">
                  <c:v>19.63694444444444</c:v>
                </c:pt>
                <c:pt idx="6694">
                  <c:v>19.63722222222222</c:v>
                </c:pt>
                <c:pt idx="6695">
                  <c:v>19.6375</c:v>
                </c:pt>
                <c:pt idx="6696">
                  <c:v>19.63777777777778</c:v>
                </c:pt>
                <c:pt idx="6697">
                  <c:v>19.63805555555556</c:v>
                </c:pt>
                <c:pt idx="6698">
                  <c:v>19.63833333333331</c:v>
                </c:pt>
                <c:pt idx="6699">
                  <c:v>19.63861111111111</c:v>
                </c:pt>
                <c:pt idx="6700">
                  <c:v>19.6388888888889</c:v>
                </c:pt>
                <c:pt idx="6701">
                  <c:v>19.63916666666666</c:v>
                </c:pt>
                <c:pt idx="6702">
                  <c:v>19.63944444444444</c:v>
                </c:pt>
                <c:pt idx="6703">
                  <c:v>19.63972222222222</c:v>
                </c:pt>
                <c:pt idx="6704">
                  <c:v>19.64</c:v>
                </c:pt>
                <c:pt idx="6705">
                  <c:v>19.64027777777778</c:v>
                </c:pt>
                <c:pt idx="6706">
                  <c:v>19.64055555555555</c:v>
                </c:pt>
                <c:pt idx="6707">
                  <c:v>19.64083333333332</c:v>
                </c:pt>
                <c:pt idx="6708">
                  <c:v>19.64111111111111</c:v>
                </c:pt>
                <c:pt idx="6709">
                  <c:v>19.6413888888889</c:v>
                </c:pt>
                <c:pt idx="6710">
                  <c:v>19.64166666666667</c:v>
                </c:pt>
                <c:pt idx="6711">
                  <c:v>19.64194444444444</c:v>
                </c:pt>
                <c:pt idx="6712">
                  <c:v>19.64222222222222</c:v>
                </c:pt>
                <c:pt idx="6713">
                  <c:v>19.6425</c:v>
                </c:pt>
                <c:pt idx="6714">
                  <c:v>19.64277777777778</c:v>
                </c:pt>
                <c:pt idx="6715">
                  <c:v>19.64305555555556</c:v>
                </c:pt>
                <c:pt idx="6716">
                  <c:v>19.64333333333331</c:v>
                </c:pt>
                <c:pt idx="6717">
                  <c:v>19.64361111111111</c:v>
                </c:pt>
                <c:pt idx="6718">
                  <c:v>19.6438888888889</c:v>
                </c:pt>
                <c:pt idx="6719">
                  <c:v>19.64416666666667</c:v>
                </c:pt>
                <c:pt idx="6720">
                  <c:v>19.64444444444445</c:v>
                </c:pt>
                <c:pt idx="6721">
                  <c:v>19.64472222222222</c:v>
                </c:pt>
                <c:pt idx="6722">
                  <c:v>19.645</c:v>
                </c:pt>
                <c:pt idx="6723">
                  <c:v>19.64527777777778</c:v>
                </c:pt>
                <c:pt idx="6724">
                  <c:v>19.64555555555555</c:v>
                </c:pt>
                <c:pt idx="6725">
                  <c:v>19.64583333333331</c:v>
                </c:pt>
                <c:pt idx="6726">
                  <c:v>19.64611111111111</c:v>
                </c:pt>
                <c:pt idx="6727">
                  <c:v>19.64638888888889</c:v>
                </c:pt>
                <c:pt idx="6728">
                  <c:v>19.64666666666666</c:v>
                </c:pt>
                <c:pt idx="6729">
                  <c:v>19.64694444444444</c:v>
                </c:pt>
                <c:pt idx="6730">
                  <c:v>19.64722222222222</c:v>
                </c:pt>
                <c:pt idx="6731">
                  <c:v>19.6475</c:v>
                </c:pt>
                <c:pt idx="6732">
                  <c:v>19.64777777777778</c:v>
                </c:pt>
                <c:pt idx="6733">
                  <c:v>19.64805555555555</c:v>
                </c:pt>
                <c:pt idx="6734">
                  <c:v>19.64833333333331</c:v>
                </c:pt>
                <c:pt idx="6735">
                  <c:v>19.64861111111111</c:v>
                </c:pt>
                <c:pt idx="6736">
                  <c:v>19.6488888888889</c:v>
                </c:pt>
                <c:pt idx="6737">
                  <c:v>19.64916666666667</c:v>
                </c:pt>
                <c:pt idx="6738">
                  <c:v>19.64944444444444</c:v>
                </c:pt>
                <c:pt idx="6739">
                  <c:v>19.64972222222222</c:v>
                </c:pt>
                <c:pt idx="6740">
                  <c:v>19.65</c:v>
                </c:pt>
                <c:pt idx="6741">
                  <c:v>19.65027777777778</c:v>
                </c:pt>
                <c:pt idx="6742">
                  <c:v>19.65055555555555</c:v>
                </c:pt>
                <c:pt idx="6743">
                  <c:v>19.65083333333332</c:v>
                </c:pt>
                <c:pt idx="6744">
                  <c:v>19.65111111111111</c:v>
                </c:pt>
                <c:pt idx="6745">
                  <c:v>19.6513888888889</c:v>
                </c:pt>
                <c:pt idx="6746">
                  <c:v>19.65166666666666</c:v>
                </c:pt>
                <c:pt idx="6747">
                  <c:v>19.65194444444444</c:v>
                </c:pt>
                <c:pt idx="6748">
                  <c:v>19.65222222222222</c:v>
                </c:pt>
                <c:pt idx="6749">
                  <c:v>19.6525</c:v>
                </c:pt>
                <c:pt idx="6750">
                  <c:v>19.65277777777777</c:v>
                </c:pt>
                <c:pt idx="6751">
                  <c:v>19.65305555555555</c:v>
                </c:pt>
                <c:pt idx="6752">
                  <c:v>19.65333333333331</c:v>
                </c:pt>
                <c:pt idx="6753">
                  <c:v>19.65361111111111</c:v>
                </c:pt>
                <c:pt idx="6754">
                  <c:v>19.65388888888888</c:v>
                </c:pt>
                <c:pt idx="6755">
                  <c:v>19.65416666666666</c:v>
                </c:pt>
                <c:pt idx="6756">
                  <c:v>19.65444444444444</c:v>
                </c:pt>
                <c:pt idx="6757">
                  <c:v>19.65472222222222</c:v>
                </c:pt>
                <c:pt idx="6758">
                  <c:v>19.655</c:v>
                </c:pt>
                <c:pt idx="6759">
                  <c:v>19.65527777777778</c:v>
                </c:pt>
                <c:pt idx="6760">
                  <c:v>19.65555555555555</c:v>
                </c:pt>
                <c:pt idx="6761">
                  <c:v>19.65583333333332</c:v>
                </c:pt>
                <c:pt idx="6762">
                  <c:v>19.65611111111111</c:v>
                </c:pt>
                <c:pt idx="6763">
                  <c:v>19.6563888888889</c:v>
                </c:pt>
                <c:pt idx="6764">
                  <c:v>19.65666666666667</c:v>
                </c:pt>
                <c:pt idx="6765">
                  <c:v>19.65694444444444</c:v>
                </c:pt>
                <c:pt idx="6766">
                  <c:v>19.65722222222222</c:v>
                </c:pt>
                <c:pt idx="6767">
                  <c:v>19.6575</c:v>
                </c:pt>
                <c:pt idx="6768">
                  <c:v>19.65777777777778</c:v>
                </c:pt>
                <c:pt idx="6769">
                  <c:v>19.65805555555555</c:v>
                </c:pt>
                <c:pt idx="6770">
                  <c:v>19.65833333333331</c:v>
                </c:pt>
                <c:pt idx="6771">
                  <c:v>19.65861111111111</c:v>
                </c:pt>
                <c:pt idx="6772">
                  <c:v>19.6588888888889</c:v>
                </c:pt>
                <c:pt idx="6773">
                  <c:v>19.65916666666666</c:v>
                </c:pt>
                <c:pt idx="6774">
                  <c:v>19.65944444444444</c:v>
                </c:pt>
                <c:pt idx="6775">
                  <c:v>19.65972222222222</c:v>
                </c:pt>
                <c:pt idx="6776">
                  <c:v>19.66</c:v>
                </c:pt>
                <c:pt idx="6777">
                  <c:v>19.66027777777778</c:v>
                </c:pt>
                <c:pt idx="6778">
                  <c:v>19.66055555555555</c:v>
                </c:pt>
                <c:pt idx="6779">
                  <c:v>19.66083333333331</c:v>
                </c:pt>
                <c:pt idx="6780">
                  <c:v>19.66111111111111</c:v>
                </c:pt>
                <c:pt idx="6781">
                  <c:v>19.6613888888889</c:v>
                </c:pt>
                <c:pt idx="6782">
                  <c:v>19.66166666666667</c:v>
                </c:pt>
                <c:pt idx="6783">
                  <c:v>19.66194444444444</c:v>
                </c:pt>
                <c:pt idx="6784">
                  <c:v>19.66222222222222</c:v>
                </c:pt>
                <c:pt idx="6785">
                  <c:v>19.6625</c:v>
                </c:pt>
                <c:pt idx="6786">
                  <c:v>19.66277777777778</c:v>
                </c:pt>
                <c:pt idx="6787">
                  <c:v>19.66305555555556</c:v>
                </c:pt>
                <c:pt idx="6788">
                  <c:v>19.66333333333331</c:v>
                </c:pt>
                <c:pt idx="6789">
                  <c:v>19.66361111111111</c:v>
                </c:pt>
                <c:pt idx="6790">
                  <c:v>19.6638888888889</c:v>
                </c:pt>
                <c:pt idx="6791">
                  <c:v>19.66416666666667</c:v>
                </c:pt>
                <c:pt idx="6792">
                  <c:v>19.66444444444444</c:v>
                </c:pt>
                <c:pt idx="6793">
                  <c:v>19.66472222222222</c:v>
                </c:pt>
                <c:pt idx="6794">
                  <c:v>19.665</c:v>
                </c:pt>
                <c:pt idx="6795">
                  <c:v>19.66527777777778</c:v>
                </c:pt>
                <c:pt idx="6796">
                  <c:v>19.66555555555555</c:v>
                </c:pt>
                <c:pt idx="6797">
                  <c:v>19.66583333333331</c:v>
                </c:pt>
                <c:pt idx="6798">
                  <c:v>19.66611111111111</c:v>
                </c:pt>
                <c:pt idx="6799">
                  <c:v>19.66638888888889</c:v>
                </c:pt>
                <c:pt idx="6800">
                  <c:v>19.66666666666667</c:v>
                </c:pt>
                <c:pt idx="6801">
                  <c:v>19.66694444444445</c:v>
                </c:pt>
                <c:pt idx="6802">
                  <c:v>19.66722222222222</c:v>
                </c:pt>
                <c:pt idx="6803">
                  <c:v>19.6675</c:v>
                </c:pt>
                <c:pt idx="6804">
                  <c:v>19.66777777777778</c:v>
                </c:pt>
                <c:pt idx="6805">
                  <c:v>19.66805555555556</c:v>
                </c:pt>
                <c:pt idx="6806">
                  <c:v>19.66833333333331</c:v>
                </c:pt>
                <c:pt idx="6807">
                  <c:v>19.66861111111111</c:v>
                </c:pt>
                <c:pt idx="6808">
                  <c:v>19.6688888888889</c:v>
                </c:pt>
                <c:pt idx="6809">
                  <c:v>19.66916666666667</c:v>
                </c:pt>
                <c:pt idx="6810">
                  <c:v>19.66944444444444</c:v>
                </c:pt>
                <c:pt idx="6811">
                  <c:v>19.66972222222222</c:v>
                </c:pt>
                <c:pt idx="6812">
                  <c:v>19.67</c:v>
                </c:pt>
                <c:pt idx="6813">
                  <c:v>19.67027777777778</c:v>
                </c:pt>
                <c:pt idx="6814">
                  <c:v>19.67055555555556</c:v>
                </c:pt>
                <c:pt idx="6815">
                  <c:v>19.67083333333332</c:v>
                </c:pt>
                <c:pt idx="6816">
                  <c:v>19.67111111111111</c:v>
                </c:pt>
                <c:pt idx="6817">
                  <c:v>19.6713888888889</c:v>
                </c:pt>
                <c:pt idx="6818">
                  <c:v>19.67166666666667</c:v>
                </c:pt>
                <c:pt idx="6819">
                  <c:v>19.67194444444444</c:v>
                </c:pt>
                <c:pt idx="6820">
                  <c:v>19.67222222222222</c:v>
                </c:pt>
                <c:pt idx="6821">
                  <c:v>19.6725</c:v>
                </c:pt>
                <c:pt idx="6822">
                  <c:v>19.67277777777778</c:v>
                </c:pt>
                <c:pt idx="6823">
                  <c:v>19.67305555555556</c:v>
                </c:pt>
                <c:pt idx="6824">
                  <c:v>19.67333333333332</c:v>
                </c:pt>
                <c:pt idx="6825">
                  <c:v>19.67361111111111</c:v>
                </c:pt>
                <c:pt idx="6826">
                  <c:v>19.6738888888889</c:v>
                </c:pt>
                <c:pt idx="6827">
                  <c:v>19.67416666666667</c:v>
                </c:pt>
                <c:pt idx="6828">
                  <c:v>19.67444444444445</c:v>
                </c:pt>
                <c:pt idx="6829">
                  <c:v>19.67472222222222</c:v>
                </c:pt>
                <c:pt idx="6830">
                  <c:v>19.675</c:v>
                </c:pt>
                <c:pt idx="6831">
                  <c:v>19.67527777777778</c:v>
                </c:pt>
                <c:pt idx="6832">
                  <c:v>19.67555555555556</c:v>
                </c:pt>
                <c:pt idx="6833">
                  <c:v>19.67583333333332</c:v>
                </c:pt>
                <c:pt idx="6834">
                  <c:v>19.67611111111111</c:v>
                </c:pt>
                <c:pt idx="6835">
                  <c:v>19.6763888888889</c:v>
                </c:pt>
                <c:pt idx="6836">
                  <c:v>19.67666666666667</c:v>
                </c:pt>
                <c:pt idx="6837">
                  <c:v>19.67694444444444</c:v>
                </c:pt>
                <c:pt idx="6838">
                  <c:v>19.67722222222222</c:v>
                </c:pt>
                <c:pt idx="6839">
                  <c:v>19.6775</c:v>
                </c:pt>
                <c:pt idx="6840">
                  <c:v>19.67777777777778</c:v>
                </c:pt>
                <c:pt idx="6841">
                  <c:v>19.67805555555556</c:v>
                </c:pt>
                <c:pt idx="6842">
                  <c:v>19.67833333333331</c:v>
                </c:pt>
                <c:pt idx="6843">
                  <c:v>19.67861111111111</c:v>
                </c:pt>
                <c:pt idx="6844">
                  <c:v>19.6788888888889</c:v>
                </c:pt>
                <c:pt idx="6845">
                  <c:v>19.67916666666667</c:v>
                </c:pt>
                <c:pt idx="6846">
                  <c:v>19.67944444444445</c:v>
                </c:pt>
                <c:pt idx="6847">
                  <c:v>19.67972222222222</c:v>
                </c:pt>
                <c:pt idx="6848">
                  <c:v>19.68</c:v>
                </c:pt>
                <c:pt idx="6849">
                  <c:v>19.68027777777778</c:v>
                </c:pt>
                <c:pt idx="6850">
                  <c:v>19.68055555555556</c:v>
                </c:pt>
                <c:pt idx="6851">
                  <c:v>19.68083333333332</c:v>
                </c:pt>
                <c:pt idx="6852">
                  <c:v>19.68111111111111</c:v>
                </c:pt>
                <c:pt idx="6853">
                  <c:v>19.68138888888889</c:v>
                </c:pt>
                <c:pt idx="6854">
                  <c:v>19.68166666666667</c:v>
                </c:pt>
                <c:pt idx="6855">
                  <c:v>19.68194444444445</c:v>
                </c:pt>
                <c:pt idx="6856">
                  <c:v>19.68222222222222</c:v>
                </c:pt>
                <c:pt idx="6857">
                  <c:v>19.6825</c:v>
                </c:pt>
                <c:pt idx="6858">
                  <c:v>19.68277777777778</c:v>
                </c:pt>
                <c:pt idx="6859">
                  <c:v>19.68305555555556</c:v>
                </c:pt>
                <c:pt idx="6860">
                  <c:v>19.68333333333331</c:v>
                </c:pt>
                <c:pt idx="6861">
                  <c:v>19.68361111111111</c:v>
                </c:pt>
                <c:pt idx="6862">
                  <c:v>19.6838888888889</c:v>
                </c:pt>
                <c:pt idx="6863">
                  <c:v>19.68416666666667</c:v>
                </c:pt>
                <c:pt idx="6864">
                  <c:v>19.68444444444444</c:v>
                </c:pt>
                <c:pt idx="6865">
                  <c:v>19.68472222222222</c:v>
                </c:pt>
                <c:pt idx="6866">
                  <c:v>19.685</c:v>
                </c:pt>
                <c:pt idx="6867">
                  <c:v>19.68527777777778</c:v>
                </c:pt>
                <c:pt idx="6868">
                  <c:v>19.68555555555556</c:v>
                </c:pt>
                <c:pt idx="6869">
                  <c:v>19.68583333333331</c:v>
                </c:pt>
                <c:pt idx="6870">
                  <c:v>19.68611111111111</c:v>
                </c:pt>
                <c:pt idx="6871">
                  <c:v>19.68638888888889</c:v>
                </c:pt>
                <c:pt idx="6872">
                  <c:v>19.68666666666667</c:v>
                </c:pt>
                <c:pt idx="6873">
                  <c:v>19.68694444444445</c:v>
                </c:pt>
                <c:pt idx="6874">
                  <c:v>19.68722222222222</c:v>
                </c:pt>
                <c:pt idx="6875">
                  <c:v>19.6875</c:v>
                </c:pt>
                <c:pt idx="6876">
                  <c:v>19.68777777777778</c:v>
                </c:pt>
                <c:pt idx="6877">
                  <c:v>19.68805555555556</c:v>
                </c:pt>
                <c:pt idx="6878">
                  <c:v>19.68833333333331</c:v>
                </c:pt>
                <c:pt idx="6879">
                  <c:v>19.68861111111111</c:v>
                </c:pt>
                <c:pt idx="6880">
                  <c:v>19.68888888888889</c:v>
                </c:pt>
                <c:pt idx="6881">
                  <c:v>19.68916666666667</c:v>
                </c:pt>
                <c:pt idx="6882">
                  <c:v>19.68944444444444</c:v>
                </c:pt>
                <c:pt idx="6883">
                  <c:v>19.68972222222222</c:v>
                </c:pt>
                <c:pt idx="6884">
                  <c:v>19.69</c:v>
                </c:pt>
                <c:pt idx="6885">
                  <c:v>19.69027777777778</c:v>
                </c:pt>
                <c:pt idx="6886">
                  <c:v>19.69055555555556</c:v>
                </c:pt>
                <c:pt idx="6887">
                  <c:v>19.69083333333332</c:v>
                </c:pt>
                <c:pt idx="6888">
                  <c:v>19.69111111111111</c:v>
                </c:pt>
                <c:pt idx="6889">
                  <c:v>19.6913888888889</c:v>
                </c:pt>
                <c:pt idx="6890">
                  <c:v>19.69166666666667</c:v>
                </c:pt>
                <c:pt idx="6891">
                  <c:v>19.69194444444444</c:v>
                </c:pt>
                <c:pt idx="6892">
                  <c:v>19.69222222222222</c:v>
                </c:pt>
                <c:pt idx="6893">
                  <c:v>19.6925</c:v>
                </c:pt>
                <c:pt idx="6894">
                  <c:v>19.69277777777778</c:v>
                </c:pt>
                <c:pt idx="6895">
                  <c:v>19.69305555555556</c:v>
                </c:pt>
                <c:pt idx="6896">
                  <c:v>19.69333333333332</c:v>
                </c:pt>
                <c:pt idx="6897">
                  <c:v>19.69361111111111</c:v>
                </c:pt>
                <c:pt idx="6898">
                  <c:v>19.6938888888889</c:v>
                </c:pt>
                <c:pt idx="6899">
                  <c:v>19.69416666666667</c:v>
                </c:pt>
                <c:pt idx="6900">
                  <c:v>19.69444444444445</c:v>
                </c:pt>
                <c:pt idx="6901">
                  <c:v>19.69472222222222</c:v>
                </c:pt>
                <c:pt idx="6902">
                  <c:v>19.695</c:v>
                </c:pt>
                <c:pt idx="6903">
                  <c:v>19.69527777777778</c:v>
                </c:pt>
                <c:pt idx="6904">
                  <c:v>19.69555555555555</c:v>
                </c:pt>
                <c:pt idx="6905">
                  <c:v>19.69583333333331</c:v>
                </c:pt>
                <c:pt idx="6906">
                  <c:v>19.69611111111111</c:v>
                </c:pt>
                <c:pt idx="6907">
                  <c:v>19.6963888888889</c:v>
                </c:pt>
                <c:pt idx="6908">
                  <c:v>19.69666666666667</c:v>
                </c:pt>
                <c:pt idx="6909">
                  <c:v>19.69694444444444</c:v>
                </c:pt>
                <c:pt idx="6910">
                  <c:v>19.69722222222222</c:v>
                </c:pt>
                <c:pt idx="6911">
                  <c:v>19.6975</c:v>
                </c:pt>
                <c:pt idx="6912">
                  <c:v>19.69777777777778</c:v>
                </c:pt>
                <c:pt idx="6913">
                  <c:v>19.69805555555556</c:v>
                </c:pt>
                <c:pt idx="6914">
                  <c:v>19.69833333333331</c:v>
                </c:pt>
                <c:pt idx="6915">
                  <c:v>19.69861111111111</c:v>
                </c:pt>
                <c:pt idx="6916">
                  <c:v>19.6988888888889</c:v>
                </c:pt>
                <c:pt idx="6917">
                  <c:v>19.69916666666667</c:v>
                </c:pt>
                <c:pt idx="6918">
                  <c:v>19.69944444444445</c:v>
                </c:pt>
                <c:pt idx="6919">
                  <c:v>19.69972222222222</c:v>
                </c:pt>
                <c:pt idx="6920">
                  <c:v>19.7</c:v>
                </c:pt>
                <c:pt idx="6921">
                  <c:v>19.70027777777778</c:v>
                </c:pt>
                <c:pt idx="6922">
                  <c:v>19.70055555555555</c:v>
                </c:pt>
                <c:pt idx="6923">
                  <c:v>19.70083333333331</c:v>
                </c:pt>
                <c:pt idx="6924">
                  <c:v>19.70111111111111</c:v>
                </c:pt>
                <c:pt idx="6925">
                  <c:v>19.70138888888889</c:v>
                </c:pt>
                <c:pt idx="6926">
                  <c:v>19.70166666666666</c:v>
                </c:pt>
                <c:pt idx="6927">
                  <c:v>19.70194444444444</c:v>
                </c:pt>
                <c:pt idx="6928">
                  <c:v>19.7022222222222</c:v>
                </c:pt>
                <c:pt idx="6929">
                  <c:v>19.7025</c:v>
                </c:pt>
                <c:pt idx="6930">
                  <c:v>19.70277777777778</c:v>
                </c:pt>
                <c:pt idx="6931">
                  <c:v>19.70305555555555</c:v>
                </c:pt>
                <c:pt idx="6932">
                  <c:v>19.70333333333331</c:v>
                </c:pt>
                <c:pt idx="6933">
                  <c:v>19.70361111111111</c:v>
                </c:pt>
                <c:pt idx="6934">
                  <c:v>19.7038888888889</c:v>
                </c:pt>
                <c:pt idx="6935">
                  <c:v>19.70416666666667</c:v>
                </c:pt>
                <c:pt idx="6936">
                  <c:v>19.70444444444444</c:v>
                </c:pt>
                <c:pt idx="6937">
                  <c:v>19.70472222222222</c:v>
                </c:pt>
                <c:pt idx="6938">
                  <c:v>19.705</c:v>
                </c:pt>
                <c:pt idx="6939">
                  <c:v>19.70527777777778</c:v>
                </c:pt>
                <c:pt idx="6940">
                  <c:v>19.70555555555556</c:v>
                </c:pt>
                <c:pt idx="6941">
                  <c:v>19.70583333333331</c:v>
                </c:pt>
                <c:pt idx="6942">
                  <c:v>19.70611111111111</c:v>
                </c:pt>
                <c:pt idx="6943">
                  <c:v>19.70638888888889</c:v>
                </c:pt>
                <c:pt idx="6944">
                  <c:v>19.70666666666667</c:v>
                </c:pt>
                <c:pt idx="6945">
                  <c:v>19.70694444444444</c:v>
                </c:pt>
                <c:pt idx="6946">
                  <c:v>19.70722222222222</c:v>
                </c:pt>
                <c:pt idx="6947">
                  <c:v>19.7075</c:v>
                </c:pt>
                <c:pt idx="6948">
                  <c:v>19.70777777777778</c:v>
                </c:pt>
                <c:pt idx="6949">
                  <c:v>19.70805555555555</c:v>
                </c:pt>
                <c:pt idx="6950">
                  <c:v>19.70833333333331</c:v>
                </c:pt>
                <c:pt idx="6951">
                  <c:v>19.70861111111111</c:v>
                </c:pt>
                <c:pt idx="6952">
                  <c:v>19.70888888888889</c:v>
                </c:pt>
                <c:pt idx="6953">
                  <c:v>19.70916666666666</c:v>
                </c:pt>
                <c:pt idx="6954">
                  <c:v>19.70944444444444</c:v>
                </c:pt>
                <c:pt idx="6955">
                  <c:v>19.7097222222222</c:v>
                </c:pt>
                <c:pt idx="6956">
                  <c:v>19.71</c:v>
                </c:pt>
                <c:pt idx="6957">
                  <c:v>19.71027777777778</c:v>
                </c:pt>
                <c:pt idx="6958">
                  <c:v>19.71055555555555</c:v>
                </c:pt>
                <c:pt idx="6959">
                  <c:v>19.71083333333332</c:v>
                </c:pt>
                <c:pt idx="6960">
                  <c:v>19.71111111111111</c:v>
                </c:pt>
                <c:pt idx="6961">
                  <c:v>19.7113888888889</c:v>
                </c:pt>
                <c:pt idx="6962">
                  <c:v>19.71166666666667</c:v>
                </c:pt>
                <c:pt idx="6963">
                  <c:v>19.71194444444444</c:v>
                </c:pt>
                <c:pt idx="6964">
                  <c:v>19.71222222222222</c:v>
                </c:pt>
                <c:pt idx="6965">
                  <c:v>19.7125</c:v>
                </c:pt>
                <c:pt idx="6966">
                  <c:v>19.71277777777778</c:v>
                </c:pt>
                <c:pt idx="6967">
                  <c:v>19.71305555555556</c:v>
                </c:pt>
                <c:pt idx="6968">
                  <c:v>19.71333333333331</c:v>
                </c:pt>
                <c:pt idx="6969">
                  <c:v>19.71361111111111</c:v>
                </c:pt>
                <c:pt idx="6970">
                  <c:v>19.7138888888889</c:v>
                </c:pt>
                <c:pt idx="6971">
                  <c:v>19.71416666666667</c:v>
                </c:pt>
                <c:pt idx="6972">
                  <c:v>19.71444444444444</c:v>
                </c:pt>
                <c:pt idx="6973">
                  <c:v>19.71472222222222</c:v>
                </c:pt>
                <c:pt idx="6974">
                  <c:v>19.715</c:v>
                </c:pt>
                <c:pt idx="6975">
                  <c:v>19.71527777777778</c:v>
                </c:pt>
                <c:pt idx="6976">
                  <c:v>19.71555555555555</c:v>
                </c:pt>
                <c:pt idx="6977">
                  <c:v>19.71583333333331</c:v>
                </c:pt>
                <c:pt idx="6978">
                  <c:v>19.71611111111111</c:v>
                </c:pt>
                <c:pt idx="6979">
                  <c:v>19.71638888888889</c:v>
                </c:pt>
                <c:pt idx="6980">
                  <c:v>19.71666666666666</c:v>
                </c:pt>
                <c:pt idx="6981">
                  <c:v>19.71694444444444</c:v>
                </c:pt>
                <c:pt idx="6982">
                  <c:v>19.71722222222222</c:v>
                </c:pt>
                <c:pt idx="6983">
                  <c:v>19.7175</c:v>
                </c:pt>
                <c:pt idx="6984">
                  <c:v>19.71777777777778</c:v>
                </c:pt>
                <c:pt idx="6985">
                  <c:v>19.71805555555555</c:v>
                </c:pt>
                <c:pt idx="6986">
                  <c:v>19.71833333333331</c:v>
                </c:pt>
                <c:pt idx="6987">
                  <c:v>19.71861111111111</c:v>
                </c:pt>
                <c:pt idx="6988">
                  <c:v>19.7188888888889</c:v>
                </c:pt>
                <c:pt idx="6989">
                  <c:v>19.71916666666667</c:v>
                </c:pt>
                <c:pt idx="6990">
                  <c:v>19.71944444444444</c:v>
                </c:pt>
                <c:pt idx="6991">
                  <c:v>19.71972222222222</c:v>
                </c:pt>
                <c:pt idx="6992">
                  <c:v>19.72</c:v>
                </c:pt>
                <c:pt idx="6993">
                  <c:v>19.72027777777778</c:v>
                </c:pt>
                <c:pt idx="6994">
                  <c:v>19.72055555555555</c:v>
                </c:pt>
                <c:pt idx="6995">
                  <c:v>19.72083333333331</c:v>
                </c:pt>
                <c:pt idx="6996">
                  <c:v>19.72111111111111</c:v>
                </c:pt>
                <c:pt idx="6997">
                  <c:v>19.72138888888889</c:v>
                </c:pt>
                <c:pt idx="6998">
                  <c:v>19.72166666666666</c:v>
                </c:pt>
                <c:pt idx="6999">
                  <c:v>19.72194444444444</c:v>
                </c:pt>
                <c:pt idx="7000">
                  <c:v>19.7222222222222</c:v>
                </c:pt>
                <c:pt idx="7001">
                  <c:v>19.7225</c:v>
                </c:pt>
                <c:pt idx="7002">
                  <c:v>19.72277777777778</c:v>
                </c:pt>
                <c:pt idx="7003">
                  <c:v>19.72305555555555</c:v>
                </c:pt>
                <c:pt idx="7004">
                  <c:v>19.72333333333331</c:v>
                </c:pt>
                <c:pt idx="7005">
                  <c:v>19.72361111111111</c:v>
                </c:pt>
                <c:pt idx="7006">
                  <c:v>19.7238888888889</c:v>
                </c:pt>
                <c:pt idx="7007">
                  <c:v>19.72416666666667</c:v>
                </c:pt>
                <c:pt idx="7008">
                  <c:v>19.72444444444444</c:v>
                </c:pt>
                <c:pt idx="7009">
                  <c:v>19.72472222222222</c:v>
                </c:pt>
                <c:pt idx="7010">
                  <c:v>19.725</c:v>
                </c:pt>
                <c:pt idx="7011">
                  <c:v>19.72527777777778</c:v>
                </c:pt>
                <c:pt idx="7012">
                  <c:v>19.72555555555556</c:v>
                </c:pt>
                <c:pt idx="7013">
                  <c:v>19.72583333333331</c:v>
                </c:pt>
                <c:pt idx="7014">
                  <c:v>19.72611111111111</c:v>
                </c:pt>
                <c:pt idx="7015">
                  <c:v>19.72638888888889</c:v>
                </c:pt>
                <c:pt idx="7016">
                  <c:v>19.72666666666667</c:v>
                </c:pt>
                <c:pt idx="7017">
                  <c:v>19.72694444444444</c:v>
                </c:pt>
                <c:pt idx="7018">
                  <c:v>19.72722222222222</c:v>
                </c:pt>
                <c:pt idx="7019">
                  <c:v>19.7275</c:v>
                </c:pt>
                <c:pt idx="7020">
                  <c:v>19.72777777777778</c:v>
                </c:pt>
                <c:pt idx="7021">
                  <c:v>19.72805555555555</c:v>
                </c:pt>
                <c:pt idx="7022">
                  <c:v>19.72833333333331</c:v>
                </c:pt>
                <c:pt idx="7023">
                  <c:v>19.72861111111111</c:v>
                </c:pt>
                <c:pt idx="7024">
                  <c:v>19.72888888888889</c:v>
                </c:pt>
                <c:pt idx="7025">
                  <c:v>19.72916666666666</c:v>
                </c:pt>
                <c:pt idx="7026">
                  <c:v>19.72944444444444</c:v>
                </c:pt>
                <c:pt idx="7027">
                  <c:v>19.7297222222222</c:v>
                </c:pt>
                <c:pt idx="7028">
                  <c:v>19.73</c:v>
                </c:pt>
                <c:pt idx="7029">
                  <c:v>19.73027777777778</c:v>
                </c:pt>
                <c:pt idx="7030">
                  <c:v>19.73055555555555</c:v>
                </c:pt>
                <c:pt idx="7031">
                  <c:v>19.73083333333332</c:v>
                </c:pt>
                <c:pt idx="7032">
                  <c:v>19.73111111111111</c:v>
                </c:pt>
                <c:pt idx="7033">
                  <c:v>19.7313888888889</c:v>
                </c:pt>
                <c:pt idx="7034">
                  <c:v>19.73166666666667</c:v>
                </c:pt>
                <c:pt idx="7035">
                  <c:v>19.73194444444444</c:v>
                </c:pt>
                <c:pt idx="7036">
                  <c:v>19.73222222222222</c:v>
                </c:pt>
                <c:pt idx="7037">
                  <c:v>19.7325</c:v>
                </c:pt>
                <c:pt idx="7038">
                  <c:v>19.73277777777778</c:v>
                </c:pt>
                <c:pt idx="7039">
                  <c:v>19.73305555555556</c:v>
                </c:pt>
                <c:pt idx="7040">
                  <c:v>19.73333333333331</c:v>
                </c:pt>
                <c:pt idx="7041">
                  <c:v>19.73361111111111</c:v>
                </c:pt>
                <c:pt idx="7042">
                  <c:v>19.7338888888889</c:v>
                </c:pt>
                <c:pt idx="7043">
                  <c:v>19.73416666666667</c:v>
                </c:pt>
                <c:pt idx="7044">
                  <c:v>19.73444444444445</c:v>
                </c:pt>
                <c:pt idx="7045">
                  <c:v>19.73472222222222</c:v>
                </c:pt>
                <c:pt idx="7046">
                  <c:v>19.735</c:v>
                </c:pt>
                <c:pt idx="7047">
                  <c:v>19.73527777777778</c:v>
                </c:pt>
                <c:pt idx="7048">
                  <c:v>19.73555555555556</c:v>
                </c:pt>
                <c:pt idx="7049">
                  <c:v>19.73583333333332</c:v>
                </c:pt>
                <c:pt idx="7050">
                  <c:v>19.73611111111111</c:v>
                </c:pt>
                <c:pt idx="7051">
                  <c:v>19.73638888888889</c:v>
                </c:pt>
                <c:pt idx="7052">
                  <c:v>19.73666666666667</c:v>
                </c:pt>
                <c:pt idx="7053">
                  <c:v>19.73694444444445</c:v>
                </c:pt>
                <c:pt idx="7054">
                  <c:v>19.73722222222222</c:v>
                </c:pt>
                <c:pt idx="7055">
                  <c:v>19.7375</c:v>
                </c:pt>
                <c:pt idx="7056">
                  <c:v>19.73777777777778</c:v>
                </c:pt>
                <c:pt idx="7057">
                  <c:v>19.73805555555556</c:v>
                </c:pt>
                <c:pt idx="7058">
                  <c:v>19.73833333333331</c:v>
                </c:pt>
                <c:pt idx="7059">
                  <c:v>19.73861111111111</c:v>
                </c:pt>
                <c:pt idx="7060">
                  <c:v>19.7388888888889</c:v>
                </c:pt>
                <c:pt idx="7061">
                  <c:v>19.73916666666667</c:v>
                </c:pt>
                <c:pt idx="7062">
                  <c:v>19.73944444444444</c:v>
                </c:pt>
                <c:pt idx="7063">
                  <c:v>19.73972222222222</c:v>
                </c:pt>
                <c:pt idx="7064">
                  <c:v>19.74</c:v>
                </c:pt>
                <c:pt idx="7065">
                  <c:v>19.74027777777778</c:v>
                </c:pt>
                <c:pt idx="7066">
                  <c:v>19.74055555555556</c:v>
                </c:pt>
                <c:pt idx="7067">
                  <c:v>19.74083333333331</c:v>
                </c:pt>
                <c:pt idx="7068">
                  <c:v>19.74111111111111</c:v>
                </c:pt>
                <c:pt idx="7069">
                  <c:v>19.74138888888889</c:v>
                </c:pt>
                <c:pt idx="7070">
                  <c:v>19.74166666666667</c:v>
                </c:pt>
                <c:pt idx="7071">
                  <c:v>19.74194444444445</c:v>
                </c:pt>
                <c:pt idx="7072">
                  <c:v>19.7422222222222</c:v>
                </c:pt>
                <c:pt idx="7073">
                  <c:v>19.7425</c:v>
                </c:pt>
                <c:pt idx="7074">
                  <c:v>19.74277777777776</c:v>
                </c:pt>
                <c:pt idx="7075">
                  <c:v>19.74305555555556</c:v>
                </c:pt>
                <c:pt idx="7076">
                  <c:v>19.74333333333332</c:v>
                </c:pt>
                <c:pt idx="7077">
                  <c:v>19.74361111111111</c:v>
                </c:pt>
                <c:pt idx="7078">
                  <c:v>19.74388888888889</c:v>
                </c:pt>
                <c:pt idx="7079">
                  <c:v>19.74416666666667</c:v>
                </c:pt>
                <c:pt idx="7080">
                  <c:v>19.74444444444445</c:v>
                </c:pt>
                <c:pt idx="7081">
                  <c:v>19.74472222222222</c:v>
                </c:pt>
                <c:pt idx="7082">
                  <c:v>19.745</c:v>
                </c:pt>
                <c:pt idx="7083">
                  <c:v>19.74527777777778</c:v>
                </c:pt>
                <c:pt idx="7084">
                  <c:v>19.74555555555555</c:v>
                </c:pt>
                <c:pt idx="7085">
                  <c:v>19.74583333333331</c:v>
                </c:pt>
                <c:pt idx="7086">
                  <c:v>19.74611111111111</c:v>
                </c:pt>
                <c:pt idx="7087">
                  <c:v>19.74638888888889</c:v>
                </c:pt>
                <c:pt idx="7088">
                  <c:v>19.74666666666667</c:v>
                </c:pt>
                <c:pt idx="7089">
                  <c:v>19.74694444444444</c:v>
                </c:pt>
                <c:pt idx="7090">
                  <c:v>19.74722222222222</c:v>
                </c:pt>
                <c:pt idx="7091">
                  <c:v>19.7475</c:v>
                </c:pt>
                <c:pt idx="7092">
                  <c:v>19.74777777777778</c:v>
                </c:pt>
                <c:pt idx="7093">
                  <c:v>19.74805555555556</c:v>
                </c:pt>
                <c:pt idx="7094">
                  <c:v>19.74833333333331</c:v>
                </c:pt>
                <c:pt idx="7095">
                  <c:v>19.74861111111111</c:v>
                </c:pt>
                <c:pt idx="7096">
                  <c:v>19.74888888888889</c:v>
                </c:pt>
                <c:pt idx="7097">
                  <c:v>19.74916666666667</c:v>
                </c:pt>
                <c:pt idx="7098">
                  <c:v>19.74944444444445</c:v>
                </c:pt>
                <c:pt idx="7099">
                  <c:v>19.7497222222222</c:v>
                </c:pt>
                <c:pt idx="7100">
                  <c:v>19.75</c:v>
                </c:pt>
                <c:pt idx="7101">
                  <c:v>19.75027777777778</c:v>
                </c:pt>
                <c:pt idx="7102">
                  <c:v>19.75055555555555</c:v>
                </c:pt>
                <c:pt idx="7103">
                  <c:v>19.75083333333331</c:v>
                </c:pt>
                <c:pt idx="7104">
                  <c:v>19.75111111111111</c:v>
                </c:pt>
                <c:pt idx="7105">
                  <c:v>19.75138888888889</c:v>
                </c:pt>
                <c:pt idx="7106">
                  <c:v>19.75166666666667</c:v>
                </c:pt>
                <c:pt idx="7107">
                  <c:v>19.75194444444444</c:v>
                </c:pt>
                <c:pt idx="7108">
                  <c:v>19.75222222222222</c:v>
                </c:pt>
                <c:pt idx="7109">
                  <c:v>19.7525</c:v>
                </c:pt>
                <c:pt idx="7110">
                  <c:v>19.75277777777778</c:v>
                </c:pt>
                <c:pt idx="7111">
                  <c:v>19.75305555555556</c:v>
                </c:pt>
                <c:pt idx="7112">
                  <c:v>19.75333333333331</c:v>
                </c:pt>
                <c:pt idx="7113">
                  <c:v>19.75361111111111</c:v>
                </c:pt>
                <c:pt idx="7114">
                  <c:v>19.7538888888889</c:v>
                </c:pt>
                <c:pt idx="7115">
                  <c:v>19.75416666666667</c:v>
                </c:pt>
                <c:pt idx="7116">
                  <c:v>19.75444444444445</c:v>
                </c:pt>
                <c:pt idx="7117">
                  <c:v>19.75472222222222</c:v>
                </c:pt>
                <c:pt idx="7118">
                  <c:v>19.755</c:v>
                </c:pt>
                <c:pt idx="7119">
                  <c:v>19.75527777777778</c:v>
                </c:pt>
                <c:pt idx="7120">
                  <c:v>19.75555555555556</c:v>
                </c:pt>
                <c:pt idx="7121">
                  <c:v>19.75583333333331</c:v>
                </c:pt>
                <c:pt idx="7122">
                  <c:v>19.75611111111111</c:v>
                </c:pt>
                <c:pt idx="7123">
                  <c:v>19.75638888888889</c:v>
                </c:pt>
                <c:pt idx="7124">
                  <c:v>19.75666666666667</c:v>
                </c:pt>
                <c:pt idx="7125">
                  <c:v>19.75694444444444</c:v>
                </c:pt>
                <c:pt idx="7126">
                  <c:v>19.75722222222222</c:v>
                </c:pt>
                <c:pt idx="7127">
                  <c:v>19.7575</c:v>
                </c:pt>
                <c:pt idx="7128">
                  <c:v>19.75777777777778</c:v>
                </c:pt>
                <c:pt idx="7129">
                  <c:v>19.75805555555555</c:v>
                </c:pt>
                <c:pt idx="7130">
                  <c:v>19.75833333333331</c:v>
                </c:pt>
                <c:pt idx="7131">
                  <c:v>19.75861111111111</c:v>
                </c:pt>
                <c:pt idx="7132">
                  <c:v>19.7588888888889</c:v>
                </c:pt>
                <c:pt idx="7133">
                  <c:v>19.75916666666667</c:v>
                </c:pt>
                <c:pt idx="7134">
                  <c:v>19.75944444444444</c:v>
                </c:pt>
                <c:pt idx="7135">
                  <c:v>19.75972222222222</c:v>
                </c:pt>
                <c:pt idx="7136">
                  <c:v>19.76</c:v>
                </c:pt>
                <c:pt idx="7137">
                  <c:v>19.76027777777778</c:v>
                </c:pt>
                <c:pt idx="7138">
                  <c:v>19.76055555555556</c:v>
                </c:pt>
                <c:pt idx="7139">
                  <c:v>19.76083333333331</c:v>
                </c:pt>
                <c:pt idx="7140">
                  <c:v>19.76111111111111</c:v>
                </c:pt>
                <c:pt idx="7141">
                  <c:v>19.76138888888889</c:v>
                </c:pt>
                <c:pt idx="7142">
                  <c:v>19.76166666666667</c:v>
                </c:pt>
                <c:pt idx="7143">
                  <c:v>19.76194444444445</c:v>
                </c:pt>
                <c:pt idx="7144">
                  <c:v>19.7622222222222</c:v>
                </c:pt>
                <c:pt idx="7145">
                  <c:v>19.7625</c:v>
                </c:pt>
                <c:pt idx="7146">
                  <c:v>19.76277777777776</c:v>
                </c:pt>
                <c:pt idx="7147">
                  <c:v>19.76305555555556</c:v>
                </c:pt>
                <c:pt idx="7148">
                  <c:v>19.76333333333331</c:v>
                </c:pt>
                <c:pt idx="7149">
                  <c:v>19.76361111111111</c:v>
                </c:pt>
                <c:pt idx="7150">
                  <c:v>19.76388888888889</c:v>
                </c:pt>
                <c:pt idx="7151">
                  <c:v>19.76416666666667</c:v>
                </c:pt>
                <c:pt idx="7152">
                  <c:v>19.76444444444444</c:v>
                </c:pt>
                <c:pt idx="7153">
                  <c:v>19.7647222222222</c:v>
                </c:pt>
                <c:pt idx="7154">
                  <c:v>19.765</c:v>
                </c:pt>
                <c:pt idx="7155">
                  <c:v>19.76527777777778</c:v>
                </c:pt>
                <c:pt idx="7156">
                  <c:v>19.76555555555555</c:v>
                </c:pt>
                <c:pt idx="7157">
                  <c:v>19.76583333333331</c:v>
                </c:pt>
                <c:pt idx="7158">
                  <c:v>19.76611111111111</c:v>
                </c:pt>
                <c:pt idx="7159">
                  <c:v>19.76638888888889</c:v>
                </c:pt>
                <c:pt idx="7160">
                  <c:v>19.76666666666667</c:v>
                </c:pt>
                <c:pt idx="7161">
                  <c:v>19.76694444444444</c:v>
                </c:pt>
                <c:pt idx="7162">
                  <c:v>19.76722222222222</c:v>
                </c:pt>
                <c:pt idx="7163">
                  <c:v>19.7675</c:v>
                </c:pt>
                <c:pt idx="7164">
                  <c:v>19.76777777777778</c:v>
                </c:pt>
                <c:pt idx="7165">
                  <c:v>19.76805555555556</c:v>
                </c:pt>
                <c:pt idx="7166">
                  <c:v>19.76833333333331</c:v>
                </c:pt>
                <c:pt idx="7167">
                  <c:v>19.76861111111111</c:v>
                </c:pt>
                <c:pt idx="7168">
                  <c:v>19.76888888888889</c:v>
                </c:pt>
                <c:pt idx="7169">
                  <c:v>19.76916666666667</c:v>
                </c:pt>
                <c:pt idx="7170">
                  <c:v>19.76944444444444</c:v>
                </c:pt>
                <c:pt idx="7171">
                  <c:v>19.7697222222222</c:v>
                </c:pt>
                <c:pt idx="7172">
                  <c:v>19.77</c:v>
                </c:pt>
                <c:pt idx="7173">
                  <c:v>19.77027777777778</c:v>
                </c:pt>
                <c:pt idx="7174">
                  <c:v>19.77055555555555</c:v>
                </c:pt>
                <c:pt idx="7175">
                  <c:v>19.77083333333331</c:v>
                </c:pt>
                <c:pt idx="7176">
                  <c:v>19.77111111111111</c:v>
                </c:pt>
                <c:pt idx="7177">
                  <c:v>19.77138888888889</c:v>
                </c:pt>
                <c:pt idx="7178">
                  <c:v>19.77166666666666</c:v>
                </c:pt>
                <c:pt idx="7179">
                  <c:v>19.77194444444444</c:v>
                </c:pt>
                <c:pt idx="7180">
                  <c:v>19.7722222222222</c:v>
                </c:pt>
                <c:pt idx="7181">
                  <c:v>19.7725</c:v>
                </c:pt>
                <c:pt idx="7182">
                  <c:v>19.77277777777778</c:v>
                </c:pt>
                <c:pt idx="7183">
                  <c:v>19.77305555555555</c:v>
                </c:pt>
                <c:pt idx="7184">
                  <c:v>19.77333333333331</c:v>
                </c:pt>
                <c:pt idx="7185">
                  <c:v>19.77361111111111</c:v>
                </c:pt>
                <c:pt idx="7186">
                  <c:v>19.7738888888889</c:v>
                </c:pt>
                <c:pt idx="7187">
                  <c:v>19.77416666666667</c:v>
                </c:pt>
                <c:pt idx="7188">
                  <c:v>19.77444444444444</c:v>
                </c:pt>
                <c:pt idx="7189">
                  <c:v>19.77472222222222</c:v>
                </c:pt>
                <c:pt idx="7190">
                  <c:v>19.775</c:v>
                </c:pt>
                <c:pt idx="7191">
                  <c:v>19.77527777777778</c:v>
                </c:pt>
                <c:pt idx="7192">
                  <c:v>19.77555555555556</c:v>
                </c:pt>
                <c:pt idx="7193">
                  <c:v>19.77583333333331</c:v>
                </c:pt>
                <c:pt idx="7194">
                  <c:v>19.77611111111111</c:v>
                </c:pt>
                <c:pt idx="7195">
                  <c:v>19.77638888888889</c:v>
                </c:pt>
                <c:pt idx="7196">
                  <c:v>19.77666666666667</c:v>
                </c:pt>
                <c:pt idx="7197">
                  <c:v>19.77694444444444</c:v>
                </c:pt>
                <c:pt idx="7198">
                  <c:v>19.77722222222222</c:v>
                </c:pt>
                <c:pt idx="7199">
                  <c:v>19.7775</c:v>
                </c:pt>
                <c:pt idx="7200">
                  <c:v>19.77777777777778</c:v>
                </c:pt>
                <c:pt idx="7201">
                  <c:v>19.77805555555555</c:v>
                </c:pt>
                <c:pt idx="7202">
                  <c:v>19.77833333333331</c:v>
                </c:pt>
                <c:pt idx="7203">
                  <c:v>19.77861111111111</c:v>
                </c:pt>
                <c:pt idx="7204">
                  <c:v>19.77888888888889</c:v>
                </c:pt>
                <c:pt idx="7205">
                  <c:v>19.77916666666666</c:v>
                </c:pt>
                <c:pt idx="7206">
                  <c:v>19.77944444444444</c:v>
                </c:pt>
                <c:pt idx="7207">
                  <c:v>19.77972222222222</c:v>
                </c:pt>
                <c:pt idx="7208">
                  <c:v>19.78</c:v>
                </c:pt>
                <c:pt idx="7209">
                  <c:v>19.78027777777778</c:v>
                </c:pt>
                <c:pt idx="7210">
                  <c:v>19.78055555555555</c:v>
                </c:pt>
                <c:pt idx="7211">
                  <c:v>19.78083333333331</c:v>
                </c:pt>
                <c:pt idx="7212">
                  <c:v>19.78111111111111</c:v>
                </c:pt>
                <c:pt idx="7213">
                  <c:v>19.78138888888889</c:v>
                </c:pt>
                <c:pt idx="7214">
                  <c:v>19.78166666666667</c:v>
                </c:pt>
                <c:pt idx="7215">
                  <c:v>19.78194444444444</c:v>
                </c:pt>
                <c:pt idx="7216">
                  <c:v>19.7822222222222</c:v>
                </c:pt>
                <c:pt idx="7217">
                  <c:v>19.7825</c:v>
                </c:pt>
                <c:pt idx="7218">
                  <c:v>19.78277777777776</c:v>
                </c:pt>
                <c:pt idx="7219">
                  <c:v>19.78305555555556</c:v>
                </c:pt>
                <c:pt idx="7220">
                  <c:v>19.78333333333331</c:v>
                </c:pt>
                <c:pt idx="7221">
                  <c:v>19.78361111111111</c:v>
                </c:pt>
                <c:pt idx="7222">
                  <c:v>19.78388888888889</c:v>
                </c:pt>
                <c:pt idx="7223">
                  <c:v>19.78416666666667</c:v>
                </c:pt>
                <c:pt idx="7224">
                  <c:v>19.78444444444445</c:v>
                </c:pt>
                <c:pt idx="7225">
                  <c:v>19.7847222222222</c:v>
                </c:pt>
                <c:pt idx="7226">
                  <c:v>19.785</c:v>
                </c:pt>
                <c:pt idx="7227">
                  <c:v>19.78527777777778</c:v>
                </c:pt>
                <c:pt idx="7228">
                  <c:v>19.78555555555556</c:v>
                </c:pt>
                <c:pt idx="7229">
                  <c:v>19.78583333333332</c:v>
                </c:pt>
                <c:pt idx="7230">
                  <c:v>19.78611111111111</c:v>
                </c:pt>
                <c:pt idx="7231">
                  <c:v>19.78638888888889</c:v>
                </c:pt>
                <c:pt idx="7232">
                  <c:v>19.78666666666667</c:v>
                </c:pt>
                <c:pt idx="7233">
                  <c:v>19.78694444444445</c:v>
                </c:pt>
                <c:pt idx="7234">
                  <c:v>19.78722222222222</c:v>
                </c:pt>
                <c:pt idx="7235">
                  <c:v>19.7875</c:v>
                </c:pt>
                <c:pt idx="7236">
                  <c:v>19.78777777777778</c:v>
                </c:pt>
                <c:pt idx="7237">
                  <c:v>19.78805555555556</c:v>
                </c:pt>
                <c:pt idx="7238">
                  <c:v>19.78833333333331</c:v>
                </c:pt>
                <c:pt idx="7239">
                  <c:v>19.78861111111111</c:v>
                </c:pt>
                <c:pt idx="7240">
                  <c:v>19.78888888888889</c:v>
                </c:pt>
                <c:pt idx="7241">
                  <c:v>19.78916666666667</c:v>
                </c:pt>
                <c:pt idx="7242">
                  <c:v>19.78944444444445</c:v>
                </c:pt>
                <c:pt idx="7243">
                  <c:v>19.7897222222222</c:v>
                </c:pt>
                <c:pt idx="7244">
                  <c:v>19.79</c:v>
                </c:pt>
                <c:pt idx="7245">
                  <c:v>19.79027777777778</c:v>
                </c:pt>
                <c:pt idx="7246">
                  <c:v>19.79055555555556</c:v>
                </c:pt>
                <c:pt idx="7247">
                  <c:v>19.79083333333332</c:v>
                </c:pt>
                <c:pt idx="7248">
                  <c:v>19.79111111111111</c:v>
                </c:pt>
                <c:pt idx="7249">
                  <c:v>19.79138888888889</c:v>
                </c:pt>
                <c:pt idx="7250">
                  <c:v>19.79166666666667</c:v>
                </c:pt>
                <c:pt idx="7251">
                  <c:v>19.79194444444445</c:v>
                </c:pt>
                <c:pt idx="7252">
                  <c:v>19.79222222222221</c:v>
                </c:pt>
                <c:pt idx="7253">
                  <c:v>19.7925</c:v>
                </c:pt>
                <c:pt idx="7254">
                  <c:v>19.79277777777778</c:v>
                </c:pt>
                <c:pt idx="7255">
                  <c:v>19.79305555555556</c:v>
                </c:pt>
                <c:pt idx="7256">
                  <c:v>19.79333333333332</c:v>
                </c:pt>
                <c:pt idx="7257">
                  <c:v>19.79361111111111</c:v>
                </c:pt>
                <c:pt idx="7258">
                  <c:v>19.7938888888889</c:v>
                </c:pt>
                <c:pt idx="7259">
                  <c:v>19.79416666666667</c:v>
                </c:pt>
                <c:pt idx="7260">
                  <c:v>19.79444444444445</c:v>
                </c:pt>
                <c:pt idx="7261">
                  <c:v>19.79472222222222</c:v>
                </c:pt>
                <c:pt idx="7262">
                  <c:v>19.795</c:v>
                </c:pt>
                <c:pt idx="7263">
                  <c:v>19.79527777777778</c:v>
                </c:pt>
                <c:pt idx="7264">
                  <c:v>19.79555555555556</c:v>
                </c:pt>
                <c:pt idx="7265">
                  <c:v>19.79583333333331</c:v>
                </c:pt>
                <c:pt idx="7266">
                  <c:v>19.79611111111111</c:v>
                </c:pt>
                <c:pt idx="7267">
                  <c:v>19.79638888888889</c:v>
                </c:pt>
                <c:pt idx="7268">
                  <c:v>19.79666666666667</c:v>
                </c:pt>
                <c:pt idx="7269">
                  <c:v>19.79694444444445</c:v>
                </c:pt>
                <c:pt idx="7270">
                  <c:v>19.79722222222222</c:v>
                </c:pt>
                <c:pt idx="7271">
                  <c:v>19.7975</c:v>
                </c:pt>
                <c:pt idx="7272">
                  <c:v>19.79777777777778</c:v>
                </c:pt>
                <c:pt idx="7273">
                  <c:v>19.79805555555556</c:v>
                </c:pt>
                <c:pt idx="7274">
                  <c:v>19.79833333333332</c:v>
                </c:pt>
                <c:pt idx="7275">
                  <c:v>19.79861111111111</c:v>
                </c:pt>
                <c:pt idx="7276">
                  <c:v>19.79888888888889</c:v>
                </c:pt>
                <c:pt idx="7277">
                  <c:v>19.79916666666667</c:v>
                </c:pt>
                <c:pt idx="7278">
                  <c:v>19.79944444444445</c:v>
                </c:pt>
                <c:pt idx="7279">
                  <c:v>19.79972222222221</c:v>
                </c:pt>
                <c:pt idx="7280">
                  <c:v>19.8</c:v>
                </c:pt>
                <c:pt idx="7281">
                  <c:v>19.80027777777778</c:v>
                </c:pt>
                <c:pt idx="7282">
                  <c:v>19.80055555555555</c:v>
                </c:pt>
                <c:pt idx="7283">
                  <c:v>19.80083333333332</c:v>
                </c:pt>
                <c:pt idx="7284">
                  <c:v>19.80111111111111</c:v>
                </c:pt>
                <c:pt idx="7285">
                  <c:v>19.8013888888889</c:v>
                </c:pt>
                <c:pt idx="7286">
                  <c:v>19.80166666666667</c:v>
                </c:pt>
                <c:pt idx="7287">
                  <c:v>19.80194444444444</c:v>
                </c:pt>
                <c:pt idx="7288">
                  <c:v>19.80222222222222</c:v>
                </c:pt>
                <c:pt idx="7289">
                  <c:v>19.8025</c:v>
                </c:pt>
                <c:pt idx="7290">
                  <c:v>19.80277777777778</c:v>
                </c:pt>
                <c:pt idx="7291">
                  <c:v>19.80305555555556</c:v>
                </c:pt>
                <c:pt idx="7292">
                  <c:v>19.80333333333331</c:v>
                </c:pt>
                <c:pt idx="7293">
                  <c:v>19.80361111111111</c:v>
                </c:pt>
                <c:pt idx="7294">
                  <c:v>19.8038888888889</c:v>
                </c:pt>
                <c:pt idx="7295">
                  <c:v>19.80416666666667</c:v>
                </c:pt>
                <c:pt idx="7296">
                  <c:v>19.80444444444445</c:v>
                </c:pt>
                <c:pt idx="7297">
                  <c:v>19.80472222222222</c:v>
                </c:pt>
                <c:pt idx="7298">
                  <c:v>19.805</c:v>
                </c:pt>
                <c:pt idx="7299">
                  <c:v>19.80527777777778</c:v>
                </c:pt>
                <c:pt idx="7300">
                  <c:v>19.80555555555556</c:v>
                </c:pt>
                <c:pt idx="7301">
                  <c:v>19.80583333333331</c:v>
                </c:pt>
                <c:pt idx="7302">
                  <c:v>19.80611111111111</c:v>
                </c:pt>
                <c:pt idx="7303">
                  <c:v>19.80638888888889</c:v>
                </c:pt>
                <c:pt idx="7304">
                  <c:v>19.80666666666667</c:v>
                </c:pt>
                <c:pt idx="7305">
                  <c:v>19.80694444444444</c:v>
                </c:pt>
                <c:pt idx="7306">
                  <c:v>19.80722222222222</c:v>
                </c:pt>
                <c:pt idx="7307">
                  <c:v>19.8075</c:v>
                </c:pt>
                <c:pt idx="7308">
                  <c:v>19.80777777777778</c:v>
                </c:pt>
                <c:pt idx="7309">
                  <c:v>19.80805555555555</c:v>
                </c:pt>
                <c:pt idx="7310">
                  <c:v>19.80833333333331</c:v>
                </c:pt>
                <c:pt idx="7311">
                  <c:v>19.80861111111111</c:v>
                </c:pt>
                <c:pt idx="7312">
                  <c:v>19.8088888888889</c:v>
                </c:pt>
                <c:pt idx="7313">
                  <c:v>19.80916666666667</c:v>
                </c:pt>
                <c:pt idx="7314">
                  <c:v>19.80944444444444</c:v>
                </c:pt>
                <c:pt idx="7315">
                  <c:v>19.80972222222222</c:v>
                </c:pt>
                <c:pt idx="7316">
                  <c:v>19.81</c:v>
                </c:pt>
                <c:pt idx="7317">
                  <c:v>19.81027777777778</c:v>
                </c:pt>
                <c:pt idx="7318">
                  <c:v>19.81055555555556</c:v>
                </c:pt>
                <c:pt idx="7319">
                  <c:v>19.81083333333332</c:v>
                </c:pt>
                <c:pt idx="7320">
                  <c:v>19.81111111111111</c:v>
                </c:pt>
                <c:pt idx="7321">
                  <c:v>19.8113888888889</c:v>
                </c:pt>
                <c:pt idx="7322">
                  <c:v>19.81166666666667</c:v>
                </c:pt>
                <c:pt idx="7323">
                  <c:v>19.81194444444444</c:v>
                </c:pt>
                <c:pt idx="7324">
                  <c:v>19.81222222222222</c:v>
                </c:pt>
                <c:pt idx="7325">
                  <c:v>19.8125</c:v>
                </c:pt>
                <c:pt idx="7326">
                  <c:v>19.81277777777778</c:v>
                </c:pt>
                <c:pt idx="7327">
                  <c:v>19.81305555555556</c:v>
                </c:pt>
                <c:pt idx="7328">
                  <c:v>19.81333333333331</c:v>
                </c:pt>
                <c:pt idx="7329">
                  <c:v>19.81361111111111</c:v>
                </c:pt>
                <c:pt idx="7330">
                  <c:v>19.8138888888889</c:v>
                </c:pt>
                <c:pt idx="7331">
                  <c:v>19.81416666666667</c:v>
                </c:pt>
                <c:pt idx="7332">
                  <c:v>19.81444444444444</c:v>
                </c:pt>
                <c:pt idx="7333">
                  <c:v>19.81472222222222</c:v>
                </c:pt>
                <c:pt idx="7334">
                  <c:v>19.815</c:v>
                </c:pt>
                <c:pt idx="7335">
                  <c:v>19.81527777777778</c:v>
                </c:pt>
                <c:pt idx="7336">
                  <c:v>19.81555555555556</c:v>
                </c:pt>
                <c:pt idx="7337">
                  <c:v>19.81583333333332</c:v>
                </c:pt>
                <c:pt idx="7338">
                  <c:v>19.81611111111111</c:v>
                </c:pt>
                <c:pt idx="7339">
                  <c:v>19.8163888888889</c:v>
                </c:pt>
                <c:pt idx="7340">
                  <c:v>19.81666666666667</c:v>
                </c:pt>
                <c:pt idx="7341">
                  <c:v>19.81694444444444</c:v>
                </c:pt>
                <c:pt idx="7342">
                  <c:v>19.81722222222222</c:v>
                </c:pt>
                <c:pt idx="7343">
                  <c:v>19.8175</c:v>
                </c:pt>
                <c:pt idx="7344">
                  <c:v>19.81777777777778</c:v>
                </c:pt>
                <c:pt idx="7345">
                  <c:v>19.81805555555556</c:v>
                </c:pt>
                <c:pt idx="7346">
                  <c:v>19.81833333333331</c:v>
                </c:pt>
                <c:pt idx="7347">
                  <c:v>19.81861111111111</c:v>
                </c:pt>
                <c:pt idx="7348">
                  <c:v>19.8188888888889</c:v>
                </c:pt>
                <c:pt idx="7349">
                  <c:v>19.81916666666667</c:v>
                </c:pt>
                <c:pt idx="7350">
                  <c:v>19.81944444444444</c:v>
                </c:pt>
                <c:pt idx="7351">
                  <c:v>19.81972222222222</c:v>
                </c:pt>
                <c:pt idx="7352">
                  <c:v>19.82</c:v>
                </c:pt>
                <c:pt idx="7353">
                  <c:v>19.82027777777778</c:v>
                </c:pt>
                <c:pt idx="7354">
                  <c:v>19.82055555555555</c:v>
                </c:pt>
                <c:pt idx="7355">
                  <c:v>19.82083333333332</c:v>
                </c:pt>
                <c:pt idx="7356">
                  <c:v>19.82111111111111</c:v>
                </c:pt>
                <c:pt idx="7357">
                  <c:v>19.8213888888889</c:v>
                </c:pt>
                <c:pt idx="7358">
                  <c:v>19.82166666666667</c:v>
                </c:pt>
                <c:pt idx="7359">
                  <c:v>19.82194444444444</c:v>
                </c:pt>
                <c:pt idx="7360">
                  <c:v>19.82222222222222</c:v>
                </c:pt>
                <c:pt idx="7361">
                  <c:v>19.8225</c:v>
                </c:pt>
                <c:pt idx="7362">
                  <c:v>19.82277777777778</c:v>
                </c:pt>
                <c:pt idx="7363">
                  <c:v>19.82305555555556</c:v>
                </c:pt>
                <c:pt idx="7364">
                  <c:v>19.82333333333331</c:v>
                </c:pt>
                <c:pt idx="7365">
                  <c:v>19.82361111111111</c:v>
                </c:pt>
                <c:pt idx="7366">
                  <c:v>19.8238888888889</c:v>
                </c:pt>
                <c:pt idx="7367">
                  <c:v>19.82416666666667</c:v>
                </c:pt>
                <c:pt idx="7368">
                  <c:v>19.82444444444445</c:v>
                </c:pt>
                <c:pt idx="7369">
                  <c:v>19.82472222222222</c:v>
                </c:pt>
                <c:pt idx="7370">
                  <c:v>19.825</c:v>
                </c:pt>
                <c:pt idx="7371">
                  <c:v>19.82527777777778</c:v>
                </c:pt>
                <c:pt idx="7372">
                  <c:v>19.82555555555556</c:v>
                </c:pt>
                <c:pt idx="7373">
                  <c:v>19.82583333333331</c:v>
                </c:pt>
                <c:pt idx="7374">
                  <c:v>19.82611111111111</c:v>
                </c:pt>
                <c:pt idx="7375">
                  <c:v>19.82638888888889</c:v>
                </c:pt>
                <c:pt idx="7376">
                  <c:v>19.82666666666667</c:v>
                </c:pt>
                <c:pt idx="7377">
                  <c:v>19.82694444444444</c:v>
                </c:pt>
                <c:pt idx="7378">
                  <c:v>19.82722222222222</c:v>
                </c:pt>
                <c:pt idx="7379">
                  <c:v>19.8275</c:v>
                </c:pt>
                <c:pt idx="7380">
                  <c:v>19.82777777777778</c:v>
                </c:pt>
                <c:pt idx="7381">
                  <c:v>19.82805555555555</c:v>
                </c:pt>
                <c:pt idx="7382">
                  <c:v>19.82833333333331</c:v>
                </c:pt>
                <c:pt idx="7383">
                  <c:v>19.82861111111111</c:v>
                </c:pt>
                <c:pt idx="7384">
                  <c:v>19.8288888888889</c:v>
                </c:pt>
                <c:pt idx="7385">
                  <c:v>19.82916666666667</c:v>
                </c:pt>
                <c:pt idx="7386">
                  <c:v>19.82944444444444</c:v>
                </c:pt>
                <c:pt idx="7387">
                  <c:v>19.82972222222222</c:v>
                </c:pt>
                <c:pt idx="7388">
                  <c:v>19.83</c:v>
                </c:pt>
                <c:pt idx="7389">
                  <c:v>19.83027777777778</c:v>
                </c:pt>
                <c:pt idx="7390">
                  <c:v>19.83055555555556</c:v>
                </c:pt>
                <c:pt idx="7391">
                  <c:v>19.83083333333332</c:v>
                </c:pt>
                <c:pt idx="7392">
                  <c:v>19.83111111111111</c:v>
                </c:pt>
                <c:pt idx="7393">
                  <c:v>19.8313888888889</c:v>
                </c:pt>
                <c:pt idx="7394">
                  <c:v>19.83166666666667</c:v>
                </c:pt>
                <c:pt idx="7395">
                  <c:v>19.83194444444444</c:v>
                </c:pt>
                <c:pt idx="7396">
                  <c:v>19.83222222222222</c:v>
                </c:pt>
                <c:pt idx="7397">
                  <c:v>19.8325</c:v>
                </c:pt>
                <c:pt idx="7398">
                  <c:v>19.83277777777778</c:v>
                </c:pt>
                <c:pt idx="7399">
                  <c:v>19.83305555555556</c:v>
                </c:pt>
                <c:pt idx="7400">
                  <c:v>19.83333333333331</c:v>
                </c:pt>
                <c:pt idx="7401">
                  <c:v>19.83361111111111</c:v>
                </c:pt>
                <c:pt idx="7402">
                  <c:v>19.83388888888888</c:v>
                </c:pt>
                <c:pt idx="7403">
                  <c:v>19.83416666666666</c:v>
                </c:pt>
                <c:pt idx="7404">
                  <c:v>19.83444444444444</c:v>
                </c:pt>
                <c:pt idx="7405">
                  <c:v>19.83472222222222</c:v>
                </c:pt>
                <c:pt idx="7406">
                  <c:v>19.835</c:v>
                </c:pt>
                <c:pt idx="7407">
                  <c:v>19.83527777777778</c:v>
                </c:pt>
                <c:pt idx="7408">
                  <c:v>19.83555555555555</c:v>
                </c:pt>
                <c:pt idx="7409">
                  <c:v>19.83583333333332</c:v>
                </c:pt>
                <c:pt idx="7410">
                  <c:v>19.83611111111111</c:v>
                </c:pt>
                <c:pt idx="7411">
                  <c:v>19.8363888888889</c:v>
                </c:pt>
                <c:pt idx="7412">
                  <c:v>19.83666666666667</c:v>
                </c:pt>
                <c:pt idx="7413">
                  <c:v>19.83694444444444</c:v>
                </c:pt>
                <c:pt idx="7414">
                  <c:v>19.83722222222222</c:v>
                </c:pt>
                <c:pt idx="7415">
                  <c:v>19.8375</c:v>
                </c:pt>
                <c:pt idx="7416">
                  <c:v>19.83777777777778</c:v>
                </c:pt>
                <c:pt idx="7417">
                  <c:v>19.83805555555556</c:v>
                </c:pt>
                <c:pt idx="7418">
                  <c:v>19.83833333333331</c:v>
                </c:pt>
                <c:pt idx="7419">
                  <c:v>19.83861111111111</c:v>
                </c:pt>
                <c:pt idx="7420">
                  <c:v>19.8388888888889</c:v>
                </c:pt>
                <c:pt idx="7421">
                  <c:v>19.83916666666666</c:v>
                </c:pt>
                <c:pt idx="7422">
                  <c:v>19.83944444444444</c:v>
                </c:pt>
                <c:pt idx="7423">
                  <c:v>19.83972222222222</c:v>
                </c:pt>
                <c:pt idx="7424">
                  <c:v>19.84</c:v>
                </c:pt>
                <c:pt idx="7425">
                  <c:v>19.84027777777777</c:v>
                </c:pt>
                <c:pt idx="7426">
                  <c:v>19.84055555555555</c:v>
                </c:pt>
                <c:pt idx="7427">
                  <c:v>19.84083333333331</c:v>
                </c:pt>
                <c:pt idx="7428">
                  <c:v>19.84111111111111</c:v>
                </c:pt>
                <c:pt idx="7429">
                  <c:v>19.84138888888889</c:v>
                </c:pt>
                <c:pt idx="7430">
                  <c:v>19.84166666666666</c:v>
                </c:pt>
                <c:pt idx="7431">
                  <c:v>19.84194444444444</c:v>
                </c:pt>
                <c:pt idx="7432">
                  <c:v>19.84222222222222</c:v>
                </c:pt>
                <c:pt idx="7433">
                  <c:v>19.8425</c:v>
                </c:pt>
                <c:pt idx="7434">
                  <c:v>19.84277777777778</c:v>
                </c:pt>
                <c:pt idx="7435">
                  <c:v>19.84305555555555</c:v>
                </c:pt>
                <c:pt idx="7436">
                  <c:v>19.84333333333331</c:v>
                </c:pt>
                <c:pt idx="7437">
                  <c:v>19.84361111111111</c:v>
                </c:pt>
                <c:pt idx="7438">
                  <c:v>19.8438888888889</c:v>
                </c:pt>
                <c:pt idx="7439">
                  <c:v>19.84416666666667</c:v>
                </c:pt>
                <c:pt idx="7440">
                  <c:v>19.84444444444444</c:v>
                </c:pt>
                <c:pt idx="7441">
                  <c:v>19.84472222222222</c:v>
                </c:pt>
                <c:pt idx="7442">
                  <c:v>19.845</c:v>
                </c:pt>
                <c:pt idx="7443">
                  <c:v>19.84527777777778</c:v>
                </c:pt>
                <c:pt idx="7444">
                  <c:v>19.84555555555555</c:v>
                </c:pt>
                <c:pt idx="7445">
                  <c:v>19.84583333333331</c:v>
                </c:pt>
                <c:pt idx="7446">
                  <c:v>19.84611111111111</c:v>
                </c:pt>
                <c:pt idx="7447">
                  <c:v>19.84638888888889</c:v>
                </c:pt>
                <c:pt idx="7448">
                  <c:v>19.84666666666666</c:v>
                </c:pt>
                <c:pt idx="7449">
                  <c:v>19.84694444444444</c:v>
                </c:pt>
                <c:pt idx="7450">
                  <c:v>19.84722222222222</c:v>
                </c:pt>
                <c:pt idx="7451">
                  <c:v>19.8475</c:v>
                </c:pt>
                <c:pt idx="7452">
                  <c:v>19.84777777777778</c:v>
                </c:pt>
                <c:pt idx="7453">
                  <c:v>19.84805555555555</c:v>
                </c:pt>
                <c:pt idx="7454">
                  <c:v>19.84833333333331</c:v>
                </c:pt>
                <c:pt idx="7455">
                  <c:v>19.84861111111111</c:v>
                </c:pt>
                <c:pt idx="7456">
                  <c:v>19.8488888888889</c:v>
                </c:pt>
                <c:pt idx="7457">
                  <c:v>19.84916666666667</c:v>
                </c:pt>
                <c:pt idx="7458">
                  <c:v>19.84944444444444</c:v>
                </c:pt>
                <c:pt idx="7459">
                  <c:v>19.84972222222222</c:v>
                </c:pt>
                <c:pt idx="7460">
                  <c:v>19.85</c:v>
                </c:pt>
                <c:pt idx="7461">
                  <c:v>19.85027777777778</c:v>
                </c:pt>
                <c:pt idx="7462">
                  <c:v>19.85055555555556</c:v>
                </c:pt>
                <c:pt idx="7463">
                  <c:v>19.85083333333332</c:v>
                </c:pt>
                <c:pt idx="7464">
                  <c:v>19.85111111111111</c:v>
                </c:pt>
                <c:pt idx="7465">
                  <c:v>19.8513888888889</c:v>
                </c:pt>
                <c:pt idx="7466">
                  <c:v>19.85166666666667</c:v>
                </c:pt>
                <c:pt idx="7467">
                  <c:v>19.85194444444444</c:v>
                </c:pt>
                <c:pt idx="7468">
                  <c:v>19.85222222222222</c:v>
                </c:pt>
                <c:pt idx="7469">
                  <c:v>19.8525</c:v>
                </c:pt>
                <c:pt idx="7470">
                  <c:v>19.85277777777778</c:v>
                </c:pt>
                <c:pt idx="7471">
                  <c:v>19.85305555555556</c:v>
                </c:pt>
                <c:pt idx="7472">
                  <c:v>19.85333333333332</c:v>
                </c:pt>
                <c:pt idx="7473">
                  <c:v>19.85361111111111</c:v>
                </c:pt>
                <c:pt idx="7474">
                  <c:v>19.8538888888889</c:v>
                </c:pt>
                <c:pt idx="7475">
                  <c:v>19.85416666666667</c:v>
                </c:pt>
                <c:pt idx="7476">
                  <c:v>19.85444444444445</c:v>
                </c:pt>
                <c:pt idx="7477">
                  <c:v>19.85472222222223</c:v>
                </c:pt>
                <c:pt idx="7478">
                  <c:v>19.855</c:v>
                </c:pt>
                <c:pt idx="7479">
                  <c:v>19.85527777777778</c:v>
                </c:pt>
                <c:pt idx="7480">
                  <c:v>19.85555555555556</c:v>
                </c:pt>
                <c:pt idx="7481">
                  <c:v>19.85583333333332</c:v>
                </c:pt>
                <c:pt idx="7482">
                  <c:v>19.85611111111111</c:v>
                </c:pt>
                <c:pt idx="7483">
                  <c:v>19.8563888888889</c:v>
                </c:pt>
                <c:pt idx="7484">
                  <c:v>19.85666666666667</c:v>
                </c:pt>
                <c:pt idx="7485">
                  <c:v>19.85694444444444</c:v>
                </c:pt>
                <c:pt idx="7486">
                  <c:v>19.85722222222222</c:v>
                </c:pt>
                <c:pt idx="7487">
                  <c:v>19.8575</c:v>
                </c:pt>
                <c:pt idx="7488">
                  <c:v>19.85777777777778</c:v>
                </c:pt>
                <c:pt idx="7489">
                  <c:v>19.85805555555556</c:v>
                </c:pt>
                <c:pt idx="7490">
                  <c:v>19.85833333333331</c:v>
                </c:pt>
                <c:pt idx="7491">
                  <c:v>19.85861111111111</c:v>
                </c:pt>
                <c:pt idx="7492">
                  <c:v>19.8588888888889</c:v>
                </c:pt>
                <c:pt idx="7493">
                  <c:v>19.85916666666667</c:v>
                </c:pt>
                <c:pt idx="7494">
                  <c:v>19.85944444444445</c:v>
                </c:pt>
                <c:pt idx="7495">
                  <c:v>19.85972222222222</c:v>
                </c:pt>
                <c:pt idx="7496">
                  <c:v>19.86</c:v>
                </c:pt>
                <c:pt idx="7497">
                  <c:v>19.86027777777778</c:v>
                </c:pt>
                <c:pt idx="7498">
                  <c:v>19.86055555555556</c:v>
                </c:pt>
                <c:pt idx="7499">
                  <c:v>19.86083333333332</c:v>
                </c:pt>
                <c:pt idx="7500">
                  <c:v>19.86111111111111</c:v>
                </c:pt>
                <c:pt idx="7501">
                  <c:v>19.86138888888889</c:v>
                </c:pt>
                <c:pt idx="7502">
                  <c:v>19.86166666666667</c:v>
                </c:pt>
                <c:pt idx="7503">
                  <c:v>19.86194444444445</c:v>
                </c:pt>
                <c:pt idx="7504">
                  <c:v>19.8622222222222</c:v>
                </c:pt>
                <c:pt idx="7505">
                  <c:v>19.8625</c:v>
                </c:pt>
                <c:pt idx="7506">
                  <c:v>19.86277777777778</c:v>
                </c:pt>
                <c:pt idx="7507">
                  <c:v>19.86305555555556</c:v>
                </c:pt>
                <c:pt idx="7508">
                  <c:v>19.86333333333331</c:v>
                </c:pt>
                <c:pt idx="7509">
                  <c:v>19.86361111111111</c:v>
                </c:pt>
                <c:pt idx="7510">
                  <c:v>19.8638888888889</c:v>
                </c:pt>
                <c:pt idx="7511">
                  <c:v>19.86416666666667</c:v>
                </c:pt>
                <c:pt idx="7512">
                  <c:v>19.86444444444444</c:v>
                </c:pt>
                <c:pt idx="7513">
                  <c:v>19.86472222222222</c:v>
                </c:pt>
                <c:pt idx="7514">
                  <c:v>19.865</c:v>
                </c:pt>
                <c:pt idx="7515">
                  <c:v>19.86527777777778</c:v>
                </c:pt>
                <c:pt idx="7516">
                  <c:v>19.86555555555556</c:v>
                </c:pt>
                <c:pt idx="7517">
                  <c:v>19.86583333333331</c:v>
                </c:pt>
                <c:pt idx="7518">
                  <c:v>19.86611111111111</c:v>
                </c:pt>
                <c:pt idx="7519">
                  <c:v>19.86638888888889</c:v>
                </c:pt>
                <c:pt idx="7520">
                  <c:v>19.86666666666667</c:v>
                </c:pt>
                <c:pt idx="7521">
                  <c:v>19.86694444444445</c:v>
                </c:pt>
                <c:pt idx="7522">
                  <c:v>19.86722222222222</c:v>
                </c:pt>
                <c:pt idx="7523">
                  <c:v>19.8675</c:v>
                </c:pt>
                <c:pt idx="7524">
                  <c:v>19.86777777777778</c:v>
                </c:pt>
                <c:pt idx="7525">
                  <c:v>19.86805555555556</c:v>
                </c:pt>
                <c:pt idx="7526">
                  <c:v>19.86833333333331</c:v>
                </c:pt>
                <c:pt idx="7527">
                  <c:v>19.86861111111111</c:v>
                </c:pt>
                <c:pt idx="7528">
                  <c:v>19.86888888888889</c:v>
                </c:pt>
                <c:pt idx="7529">
                  <c:v>19.86916666666667</c:v>
                </c:pt>
                <c:pt idx="7530">
                  <c:v>19.86944444444444</c:v>
                </c:pt>
                <c:pt idx="7531">
                  <c:v>19.86972222222222</c:v>
                </c:pt>
                <c:pt idx="7532">
                  <c:v>19.87</c:v>
                </c:pt>
                <c:pt idx="7533">
                  <c:v>19.87027777777778</c:v>
                </c:pt>
                <c:pt idx="7534">
                  <c:v>19.87055555555555</c:v>
                </c:pt>
                <c:pt idx="7535">
                  <c:v>19.87083333333332</c:v>
                </c:pt>
                <c:pt idx="7536">
                  <c:v>19.87111111111111</c:v>
                </c:pt>
                <c:pt idx="7537">
                  <c:v>19.8713888888889</c:v>
                </c:pt>
                <c:pt idx="7538">
                  <c:v>19.87166666666667</c:v>
                </c:pt>
                <c:pt idx="7539">
                  <c:v>19.87194444444444</c:v>
                </c:pt>
                <c:pt idx="7540">
                  <c:v>19.87222222222222</c:v>
                </c:pt>
                <c:pt idx="7541">
                  <c:v>19.8725</c:v>
                </c:pt>
                <c:pt idx="7542">
                  <c:v>19.87277777777778</c:v>
                </c:pt>
                <c:pt idx="7543">
                  <c:v>19.87305555555556</c:v>
                </c:pt>
                <c:pt idx="7544">
                  <c:v>19.87333333333331</c:v>
                </c:pt>
                <c:pt idx="7545">
                  <c:v>19.87361111111111</c:v>
                </c:pt>
                <c:pt idx="7546">
                  <c:v>19.8738888888889</c:v>
                </c:pt>
                <c:pt idx="7547">
                  <c:v>19.87416666666667</c:v>
                </c:pt>
                <c:pt idx="7548">
                  <c:v>19.87444444444445</c:v>
                </c:pt>
                <c:pt idx="7549">
                  <c:v>19.87472222222222</c:v>
                </c:pt>
                <c:pt idx="7550">
                  <c:v>19.875</c:v>
                </c:pt>
                <c:pt idx="7551">
                  <c:v>19.87527777777778</c:v>
                </c:pt>
                <c:pt idx="7552">
                  <c:v>19.87555555555556</c:v>
                </c:pt>
                <c:pt idx="7553">
                  <c:v>19.87583333333331</c:v>
                </c:pt>
                <c:pt idx="7554">
                  <c:v>19.87611111111111</c:v>
                </c:pt>
                <c:pt idx="7555">
                  <c:v>19.87638888888889</c:v>
                </c:pt>
                <c:pt idx="7556">
                  <c:v>19.87666666666667</c:v>
                </c:pt>
                <c:pt idx="7557">
                  <c:v>19.87694444444444</c:v>
                </c:pt>
                <c:pt idx="7558">
                  <c:v>19.87722222222222</c:v>
                </c:pt>
                <c:pt idx="7559">
                  <c:v>19.8775</c:v>
                </c:pt>
                <c:pt idx="7560">
                  <c:v>19.87777777777778</c:v>
                </c:pt>
                <c:pt idx="7561">
                  <c:v>19.87805555555556</c:v>
                </c:pt>
                <c:pt idx="7562">
                  <c:v>19.87833333333331</c:v>
                </c:pt>
                <c:pt idx="7563">
                  <c:v>19.87861111111111</c:v>
                </c:pt>
                <c:pt idx="7564">
                  <c:v>19.8788888888889</c:v>
                </c:pt>
                <c:pt idx="7565">
                  <c:v>19.87916666666667</c:v>
                </c:pt>
                <c:pt idx="7566">
                  <c:v>19.87944444444445</c:v>
                </c:pt>
                <c:pt idx="7567">
                  <c:v>19.87972222222222</c:v>
                </c:pt>
                <c:pt idx="7568">
                  <c:v>19.88</c:v>
                </c:pt>
                <c:pt idx="7569">
                  <c:v>19.88027777777778</c:v>
                </c:pt>
                <c:pt idx="7570">
                  <c:v>19.88055555555556</c:v>
                </c:pt>
                <c:pt idx="7571">
                  <c:v>19.88083333333332</c:v>
                </c:pt>
                <c:pt idx="7572">
                  <c:v>19.88111111111111</c:v>
                </c:pt>
                <c:pt idx="7573">
                  <c:v>19.88138888888889</c:v>
                </c:pt>
                <c:pt idx="7574">
                  <c:v>19.88166666666667</c:v>
                </c:pt>
                <c:pt idx="7575">
                  <c:v>19.88194444444445</c:v>
                </c:pt>
                <c:pt idx="7576">
                  <c:v>19.8822222222222</c:v>
                </c:pt>
                <c:pt idx="7577">
                  <c:v>19.8825</c:v>
                </c:pt>
                <c:pt idx="7578">
                  <c:v>19.88277777777778</c:v>
                </c:pt>
                <c:pt idx="7579">
                  <c:v>19.88305555555556</c:v>
                </c:pt>
                <c:pt idx="7580">
                  <c:v>19.88333333333331</c:v>
                </c:pt>
                <c:pt idx="7581">
                  <c:v>19.88361111111111</c:v>
                </c:pt>
                <c:pt idx="7582">
                  <c:v>19.8838888888889</c:v>
                </c:pt>
                <c:pt idx="7583">
                  <c:v>19.88416666666667</c:v>
                </c:pt>
                <c:pt idx="7584">
                  <c:v>19.88444444444444</c:v>
                </c:pt>
                <c:pt idx="7585">
                  <c:v>19.88472222222222</c:v>
                </c:pt>
                <c:pt idx="7586">
                  <c:v>19.885</c:v>
                </c:pt>
                <c:pt idx="7587">
                  <c:v>19.88527777777778</c:v>
                </c:pt>
                <c:pt idx="7588">
                  <c:v>19.88555555555556</c:v>
                </c:pt>
                <c:pt idx="7589">
                  <c:v>19.88583333333331</c:v>
                </c:pt>
                <c:pt idx="7590">
                  <c:v>19.88611111111111</c:v>
                </c:pt>
                <c:pt idx="7591">
                  <c:v>19.88638888888889</c:v>
                </c:pt>
                <c:pt idx="7592">
                  <c:v>19.88666666666667</c:v>
                </c:pt>
                <c:pt idx="7593">
                  <c:v>19.88694444444445</c:v>
                </c:pt>
                <c:pt idx="7594">
                  <c:v>19.88722222222222</c:v>
                </c:pt>
                <c:pt idx="7595">
                  <c:v>19.8875</c:v>
                </c:pt>
                <c:pt idx="7596">
                  <c:v>19.88777777777778</c:v>
                </c:pt>
                <c:pt idx="7597">
                  <c:v>19.88805555555556</c:v>
                </c:pt>
                <c:pt idx="7598">
                  <c:v>19.88833333333331</c:v>
                </c:pt>
                <c:pt idx="7599">
                  <c:v>19.88861111111111</c:v>
                </c:pt>
                <c:pt idx="7600">
                  <c:v>19.88888888888889</c:v>
                </c:pt>
                <c:pt idx="7601">
                  <c:v>19.88916666666666</c:v>
                </c:pt>
                <c:pt idx="7602">
                  <c:v>19.88944444444444</c:v>
                </c:pt>
                <c:pt idx="7603">
                  <c:v>19.8897222222222</c:v>
                </c:pt>
                <c:pt idx="7604">
                  <c:v>19.89</c:v>
                </c:pt>
                <c:pt idx="7605">
                  <c:v>19.89027777777778</c:v>
                </c:pt>
                <c:pt idx="7606">
                  <c:v>19.89055555555555</c:v>
                </c:pt>
                <c:pt idx="7607">
                  <c:v>19.89083333333332</c:v>
                </c:pt>
                <c:pt idx="7608">
                  <c:v>19.89111111111111</c:v>
                </c:pt>
                <c:pt idx="7609">
                  <c:v>19.8913888888889</c:v>
                </c:pt>
                <c:pt idx="7610">
                  <c:v>19.89166666666667</c:v>
                </c:pt>
                <c:pt idx="7611">
                  <c:v>19.89194444444444</c:v>
                </c:pt>
                <c:pt idx="7612">
                  <c:v>19.89222222222222</c:v>
                </c:pt>
                <c:pt idx="7613">
                  <c:v>19.8925</c:v>
                </c:pt>
                <c:pt idx="7614">
                  <c:v>19.89277777777778</c:v>
                </c:pt>
                <c:pt idx="7615">
                  <c:v>19.89305555555556</c:v>
                </c:pt>
                <c:pt idx="7616">
                  <c:v>19.89333333333331</c:v>
                </c:pt>
                <c:pt idx="7617">
                  <c:v>19.89361111111111</c:v>
                </c:pt>
                <c:pt idx="7618">
                  <c:v>19.8938888888889</c:v>
                </c:pt>
                <c:pt idx="7619">
                  <c:v>19.89416666666667</c:v>
                </c:pt>
                <c:pt idx="7620">
                  <c:v>19.89444444444445</c:v>
                </c:pt>
                <c:pt idx="7621">
                  <c:v>19.89472222222222</c:v>
                </c:pt>
                <c:pt idx="7622">
                  <c:v>19.895</c:v>
                </c:pt>
                <c:pt idx="7623">
                  <c:v>19.89527777777778</c:v>
                </c:pt>
                <c:pt idx="7624">
                  <c:v>19.89555555555555</c:v>
                </c:pt>
                <c:pt idx="7625">
                  <c:v>19.89583333333331</c:v>
                </c:pt>
                <c:pt idx="7626">
                  <c:v>19.89611111111111</c:v>
                </c:pt>
                <c:pt idx="7627">
                  <c:v>19.89638888888889</c:v>
                </c:pt>
                <c:pt idx="7628">
                  <c:v>19.89666666666666</c:v>
                </c:pt>
                <c:pt idx="7629">
                  <c:v>19.89694444444444</c:v>
                </c:pt>
                <c:pt idx="7630">
                  <c:v>19.89722222222222</c:v>
                </c:pt>
                <c:pt idx="7631">
                  <c:v>19.8975</c:v>
                </c:pt>
                <c:pt idx="7632">
                  <c:v>19.89777777777778</c:v>
                </c:pt>
                <c:pt idx="7633">
                  <c:v>19.89805555555555</c:v>
                </c:pt>
                <c:pt idx="7634">
                  <c:v>19.89833333333331</c:v>
                </c:pt>
                <c:pt idx="7635">
                  <c:v>19.89861111111111</c:v>
                </c:pt>
                <c:pt idx="7636">
                  <c:v>19.8988888888889</c:v>
                </c:pt>
                <c:pt idx="7637">
                  <c:v>19.89916666666667</c:v>
                </c:pt>
                <c:pt idx="7638">
                  <c:v>19.89944444444444</c:v>
                </c:pt>
                <c:pt idx="7639">
                  <c:v>19.89972222222222</c:v>
                </c:pt>
                <c:pt idx="7640">
                  <c:v>19.9</c:v>
                </c:pt>
                <c:pt idx="7641">
                  <c:v>19.90027777777778</c:v>
                </c:pt>
                <c:pt idx="7642">
                  <c:v>19.90055555555555</c:v>
                </c:pt>
                <c:pt idx="7643">
                  <c:v>19.90083333333331</c:v>
                </c:pt>
                <c:pt idx="7644">
                  <c:v>19.90111111111111</c:v>
                </c:pt>
                <c:pt idx="7645">
                  <c:v>19.90138888888889</c:v>
                </c:pt>
                <c:pt idx="7646">
                  <c:v>19.90166666666666</c:v>
                </c:pt>
                <c:pt idx="7647">
                  <c:v>19.90194444444444</c:v>
                </c:pt>
                <c:pt idx="7648">
                  <c:v>19.9022222222222</c:v>
                </c:pt>
                <c:pt idx="7649">
                  <c:v>19.9025</c:v>
                </c:pt>
                <c:pt idx="7650">
                  <c:v>19.90277777777775</c:v>
                </c:pt>
                <c:pt idx="7651">
                  <c:v>19.90305555555555</c:v>
                </c:pt>
                <c:pt idx="7652">
                  <c:v>19.90333333333331</c:v>
                </c:pt>
                <c:pt idx="7653">
                  <c:v>19.90361111111111</c:v>
                </c:pt>
                <c:pt idx="7654">
                  <c:v>19.90388888888889</c:v>
                </c:pt>
                <c:pt idx="7655">
                  <c:v>19.90416666666666</c:v>
                </c:pt>
                <c:pt idx="7656">
                  <c:v>19.90444444444444</c:v>
                </c:pt>
                <c:pt idx="7657">
                  <c:v>19.90472222222222</c:v>
                </c:pt>
                <c:pt idx="7658">
                  <c:v>19.905</c:v>
                </c:pt>
                <c:pt idx="7659">
                  <c:v>19.90527777777778</c:v>
                </c:pt>
                <c:pt idx="7660">
                  <c:v>19.90555555555555</c:v>
                </c:pt>
                <c:pt idx="7661">
                  <c:v>19.90583333333331</c:v>
                </c:pt>
                <c:pt idx="7662">
                  <c:v>19.90611111111111</c:v>
                </c:pt>
                <c:pt idx="7663">
                  <c:v>19.90638888888889</c:v>
                </c:pt>
                <c:pt idx="7664">
                  <c:v>19.90666666666667</c:v>
                </c:pt>
                <c:pt idx="7665">
                  <c:v>19.90694444444444</c:v>
                </c:pt>
                <c:pt idx="7666">
                  <c:v>19.90722222222222</c:v>
                </c:pt>
                <c:pt idx="7667">
                  <c:v>19.9075</c:v>
                </c:pt>
                <c:pt idx="7668">
                  <c:v>19.90777777777778</c:v>
                </c:pt>
                <c:pt idx="7669">
                  <c:v>19.90805555555555</c:v>
                </c:pt>
                <c:pt idx="7670">
                  <c:v>19.90833333333331</c:v>
                </c:pt>
                <c:pt idx="7671">
                  <c:v>19.90861111111111</c:v>
                </c:pt>
                <c:pt idx="7672">
                  <c:v>19.90888888888889</c:v>
                </c:pt>
                <c:pt idx="7673">
                  <c:v>19.90916666666666</c:v>
                </c:pt>
                <c:pt idx="7674">
                  <c:v>19.90944444444444</c:v>
                </c:pt>
                <c:pt idx="7675">
                  <c:v>19.9097222222222</c:v>
                </c:pt>
                <c:pt idx="7676">
                  <c:v>19.91</c:v>
                </c:pt>
                <c:pt idx="7677">
                  <c:v>19.91027777777778</c:v>
                </c:pt>
                <c:pt idx="7678">
                  <c:v>19.91055555555555</c:v>
                </c:pt>
                <c:pt idx="7679">
                  <c:v>19.91083333333331</c:v>
                </c:pt>
                <c:pt idx="7680">
                  <c:v>19.91111111111111</c:v>
                </c:pt>
                <c:pt idx="7681">
                  <c:v>19.9113888888889</c:v>
                </c:pt>
                <c:pt idx="7682">
                  <c:v>19.91166666666667</c:v>
                </c:pt>
                <c:pt idx="7683">
                  <c:v>19.91194444444444</c:v>
                </c:pt>
                <c:pt idx="7684">
                  <c:v>19.91222222222222</c:v>
                </c:pt>
                <c:pt idx="7685">
                  <c:v>19.9125</c:v>
                </c:pt>
                <c:pt idx="7686">
                  <c:v>19.91277777777778</c:v>
                </c:pt>
                <c:pt idx="7687">
                  <c:v>19.91305555555556</c:v>
                </c:pt>
                <c:pt idx="7688">
                  <c:v>19.91333333333331</c:v>
                </c:pt>
                <c:pt idx="7689">
                  <c:v>21.04027777777778</c:v>
                </c:pt>
                <c:pt idx="7690">
                  <c:v>21.04055555555556</c:v>
                </c:pt>
                <c:pt idx="7691">
                  <c:v>21.04083333333332</c:v>
                </c:pt>
                <c:pt idx="7692">
                  <c:v>21.04111111111111</c:v>
                </c:pt>
                <c:pt idx="7693">
                  <c:v>21.04138888888889</c:v>
                </c:pt>
                <c:pt idx="7694">
                  <c:v>21.04166666666667</c:v>
                </c:pt>
                <c:pt idx="7695">
                  <c:v>21.04194444444445</c:v>
                </c:pt>
                <c:pt idx="7696">
                  <c:v>21.04222222222221</c:v>
                </c:pt>
                <c:pt idx="7697">
                  <c:v>21.0425</c:v>
                </c:pt>
                <c:pt idx="7698">
                  <c:v>21.04277777777778</c:v>
                </c:pt>
                <c:pt idx="7699">
                  <c:v>21.04305555555556</c:v>
                </c:pt>
                <c:pt idx="7700">
                  <c:v>21.04333333333332</c:v>
                </c:pt>
                <c:pt idx="7701">
                  <c:v>21.04361111111111</c:v>
                </c:pt>
                <c:pt idx="7702">
                  <c:v>21.0438888888889</c:v>
                </c:pt>
                <c:pt idx="7703">
                  <c:v>21.04416666666667</c:v>
                </c:pt>
                <c:pt idx="7704">
                  <c:v>21.04444444444445</c:v>
                </c:pt>
                <c:pt idx="7705">
                  <c:v>21.04472222222222</c:v>
                </c:pt>
                <c:pt idx="7706">
                  <c:v>21.045</c:v>
                </c:pt>
                <c:pt idx="7707">
                  <c:v>21.04527777777778</c:v>
                </c:pt>
                <c:pt idx="7708">
                  <c:v>21.04555555555556</c:v>
                </c:pt>
                <c:pt idx="7709">
                  <c:v>21.04583333333331</c:v>
                </c:pt>
                <c:pt idx="7710">
                  <c:v>21.04611111111111</c:v>
                </c:pt>
                <c:pt idx="7711">
                  <c:v>21.04638888888889</c:v>
                </c:pt>
                <c:pt idx="7712">
                  <c:v>21.04666666666667</c:v>
                </c:pt>
                <c:pt idx="7713">
                  <c:v>21.04694444444445</c:v>
                </c:pt>
                <c:pt idx="7714">
                  <c:v>21.04722222222222</c:v>
                </c:pt>
                <c:pt idx="7715">
                  <c:v>21.0475</c:v>
                </c:pt>
                <c:pt idx="7716">
                  <c:v>21.04777777777778</c:v>
                </c:pt>
                <c:pt idx="7717">
                  <c:v>21.04805555555556</c:v>
                </c:pt>
                <c:pt idx="7718">
                  <c:v>21.04833333333332</c:v>
                </c:pt>
                <c:pt idx="7719">
                  <c:v>21.04861111111111</c:v>
                </c:pt>
                <c:pt idx="7720">
                  <c:v>21.04888888888889</c:v>
                </c:pt>
                <c:pt idx="7721">
                  <c:v>21.04916666666667</c:v>
                </c:pt>
                <c:pt idx="7722">
                  <c:v>21.04944444444445</c:v>
                </c:pt>
                <c:pt idx="7723">
                  <c:v>21.04972222222221</c:v>
                </c:pt>
                <c:pt idx="7724">
                  <c:v>21.05</c:v>
                </c:pt>
                <c:pt idx="7725">
                  <c:v>21.05027777777778</c:v>
                </c:pt>
                <c:pt idx="7726">
                  <c:v>21.05055555555555</c:v>
                </c:pt>
                <c:pt idx="7727">
                  <c:v>21.05083333333332</c:v>
                </c:pt>
                <c:pt idx="7728">
                  <c:v>21.05111111111111</c:v>
                </c:pt>
                <c:pt idx="7729">
                  <c:v>21.0513888888889</c:v>
                </c:pt>
                <c:pt idx="7730">
                  <c:v>21.05166666666667</c:v>
                </c:pt>
                <c:pt idx="7731">
                  <c:v>21.05194444444444</c:v>
                </c:pt>
                <c:pt idx="7732">
                  <c:v>21.05222222222222</c:v>
                </c:pt>
                <c:pt idx="7733">
                  <c:v>21.0525</c:v>
                </c:pt>
                <c:pt idx="7734">
                  <c:v>21.05277777777778</c:v>
                </c:pt>
                <c:pt idx="7735">
                  <c:v>21.05305555555556</c:v>
                </c:pt>
                <c:pt idx="7736">
                  <c:v>21.05333333333331</c:v>
                </c:pt>
                <c:pt idx="7737">
                  <c:v>21.05361111111111</c:v>
                </c:pt>
                <c:pt idx="7738">
                  <c:v>21.0538888888889</c:v>
                </c:pt>
                <c:pt idx="7739">
                  <c:v>21.05416666666667</c:v>
                </c:pt>
                <c:pt idx="7740">
                  <c:v>21.05444444444445</c:v>
                </c:pt>
                <c:pt idx="7741">
                  <c:v>21.05472222222222</c:v>
                </c:pt>
                <c:pt idx="7742">
                  <c:v>21.055</c:v>
                </c:pt>
                <c:pt idx="7743">
                  <c:v>21.05527777777778</c:v>
                </c:pt>
                <c:pt idx="7744">
                  <c:v>21.05555555555556</c:v>
                </c:pt>
                <c:pt idx="7745">
                  <c:v>21.05583333333331</c:v>
                </c:pt>
                <c:pt idx="7746">
                  <c:v>21.05611111111111</c:v>
                </c:pt>
                <c:pt idx="7747">
                  <c:v>21.05638888888889</c:v>
                </c:pt>
                <c:pt idx="7748">
                  <c:v>21.05666666666667</c:v>
                </c:pt>
                <c:pt idx="7749">
                  <c:v>21.05694444444444</c:v>
                </c:pt>
                <c:pt idx="7750">
                  <c:v>21.05722222222222</c:v>
                </c:pt>
                <c:pt idx="7751">
                  <c:v>21.0575</c:v>
                </c:pt>
                <c:pt idx="7752">
                  <c:v>21.05777777777778</c:v>
                </c:pt>
                <c:pt idx="7753">
                  <c:v>21.05805555555555</c:v>
                </c:pt>
                <c:pt idx="7754">
                  <c:v>21.05833333333331</c:v>
                </c:pt>
                <c:pt idx="7755">
                  <c:v>21.05861111111111</c:v>
                </c:pt>
                <c:pt idx="7756">
                  <c:v>21.0588888888889</c:v>
                </c:pt>
                <c:pt idx="7757">
                  <c:v>21.05916666666667</c:v>
                </c:pt>
                <c:pt idx="7758">
                  <c:v>21.05944444444444</c:v>
                </c:pt>
                <c:pt idx="7759">
                  <c:v>21.05972222222222</c:v>
                </c:pt>
                <c:pt idx="7760">
                  <c:v>21.06</c:v>
                </c:pt>
                <c:pt idx="7761">
                  <c:v>21.06027777777778</c:v>
                </c:pt>
                <c:pt idx="7762">
                  <c:v>21.06055555555556</c:v>
                </c:pt>
                <c:pt idx="7763">
                  <c:v>21.06083333333331</c:v>
                </c:pt>
                <c:pt idx="7764">
                  <c:v>21.06111111111111</c:v>
                </c:pt>
                <c:pt idx="7765">
                  <c:v>21.06138888888889</c:v>
                </c:pt>
                <c:pt idx="7766">
                  <c:v>21.06166666666667</c:v>
                </c:pt>
                <c:pt idx="7767">
                  <c:v>21.06194444444445</c:v>
                </c:pt>
                <c:pt idx="7768">
                  <c:v>21.0622222222222</c:v>
                </c:pt>
                <c:pt idx="7769">
                  <c:v>21.0625</c:v>
                </c:pt>
                <c:pt idx="7770">
                  <c:v>21.06277777777778</c:v>
                </c:pt>
                <c:pt idx="7771">
                  <c:v>21.06305555555556</c:v>
                </c:pt>
                <c:pt idx="7772">
                  <c:v>21.06333333333331</c:v>
                </c:pt>
                <c:pt idx="7773">
                  <c:v>21.06361111111111</c:v>
                </c:pt>
                <c:pt idx="7774">
                  <c:v>21.06388888888889</c:v>
                </c:pt>
                <c:pt idx="7775">
                  <c:v>21.06416666666667</c:v>
                </c:pt>
                <c:pt idx="7776">
                  <c:v>21.06444444444444</c:v>
                </c:pt>
                <c:pt idx="7777">
                  <c:v>21.06472222222222</c:v>
                </c:pt>
                <c:pt idx="7778">
                  <c:v>21.065</c:v>
                </c:pt>
                <c:pt idx="7779">
                  <c:v>21.06527777777778</c:v>
                </c:pt>
                <c:pt idx="7780">
                  <c:v>21.06555555555556</c:v>
                </c:pt>
                <c:pt idx="7781">
                  <c:v>21.06583333333331</c:v>
                </c:pt>
                <c:pt idx="7782">
                  <c:v>21.06611111111111</c:v>
                </c:pt>
                <c:pt idx="7783">
                  <c:v>21.06638888888889</c:v>
                </c:pt>
                <c:pt idx="7784">
                  <c:v>21.06666666666667</c:v>
                </c:pt>
                <c:pt idx="7785">
                  <c:v>21.06694444444445</c:v>
                </c:pt>
                <c:pt idx="7786">
                  <c:v>21.06722222222222</c:v>
                </c:pt>
                <c:pt idx="7787">
                  <c:v>21.0675</c:v>
                </c:pt>
                <c:pt idx="7788">
                  <c:v>21.06777777777778</c:v>
                </c:pt>
                <c:pt idx="7789">
                  <c:v>21.06805555555556</c:v>
                </c:pt>
                <c:pt idx="7790">
                  <c:v>21.06833333333331</c:v>
                </c:pt>
                <c:pt idx="7791">
                  <c:v>21.06861111111111</c:v>
                </c:pt>
                <c:pt idx="7792">
                  <c:v>21.06888888888889</c:v>
                </c:pt>
                <c:pt idx="7793">
                  <c:v>21.06916666666667</c:v>
                </c:pt>
                <c:pt idx="7794">
                  <c:v>21.06944444444444</c:v>
                </c:pt>
                <c:pt idx="7795">
                  <c:v>21.0697222222222</c:v>
                </c:pt>
                <c:pt idx="7796">
                  <c:v>21.07</c:v>
                </c:pt>
                <c:pt idx="7797">
                  <c:v>21.07027777777778</c:v>
                </c:pt>
                <c:pt idx="7798">
                  <c:v>21.07055555555555</c:v>
                </c:pt>
                <c:pt idx="7799">
                  <c:v>21.07083333333332</c:v>
                </c:pt>
                <c:pt idx="7800">
                  <c:v>21.07111111111111</c:v>
                </c:pt>
                <c:pt idx="7801">
                  <c:v>21.0713888888889</c:v>
                </c:pt>
                <c:pt idx="7802">
                  <c:v>21.07166666666667</c:v>
                </c:pt>
                <c:pt idx="7803">
                  <c:v>21.07194444444444</c:v>
                </c:pt>
                <c:pt idx="7804">
                  <c:v>21.07222222222222</c:v>
                </c:pt>
                <c:pt idx="7805">
                  <c:v>21.0725</c:v>
                </c:pt>
                <c:pt idx="7806">
                  <c:v>21.07277777777778</c:v>
                </c:pt>
                <c:pt idx="7807">
                  <c:v>21.07305555555556</c:v>
                </c:pt>
                <c:pt idx="7808">
                  <c:v>21.07333333333331</c:v>
                </c:pt>
                <c:pt idx="7809">
                  <c:v>21.07361111111111</c:v>
                </c:pt>
                <c:pt idx="7810">
                  <c:v>21.0738888888889</c:v>
                </c:pt>
                <c:pt idx="7811">
                  <c:v>21.07416666666667</c:v>
                </c:pt>
                <c:pt idx="7812">
                  <c:v>21.07444444444445</c:v>
                </c:pt>
                <c:pt idx="7813">
                  <c:v>21.07472222222222</c:v>
                </c:pt>
                <c:pt idx="7814">
                  <c:v>21.075</c:v>
                </c:pt>
                <c:pt idx="7815">
                  <c:v>21.07527777777778</c:v>
                </c:pt>
                <c:pt idx="7816">
                  <c:v>21.07555555555556</c:v>
                </c:pt>
                <c:pt idx="7817">
                  <c:v>21.07583333333331</c:v>
                </c:pt>
                <c:pt idx="7818">
                  <c:v>21.07611111111111</c:v>
                </c:pt>
                <c:pt idx="7819">
                  <c:v>21.07638888888889</c:v>
                </c:pt>
                <c:pt idx="7820">
                  <c:v>21.07666666666667</c:v>
                </c:pt>
                <c:pt idx="7821">
                  <c:v>21.07694444444444</c:v>
                </c:pt>
                <c:pt idx="7822">
                  <c:v>21.07722222222222</c:v>
                </c:pt>
                <c:pt idx="7823">
                  <c:v>21.0775</c:v>
                </c:pt>
                <c:pt idx="7824">
                  <c:v>21.07777777777778</c:v>
                </c:pt>
                <c:pt idx="7825">
                  <c:v>21.07805555555555</c:v>
                </c:pt>
                <c:pt idx="7826">
                  <c:v>21.07833333333331</c:v>
                </c:pt>
                <c:pt idx="7827">
                  <c:v>21.07861111111111</c:v>
                </c:pt>
                <c:pt idx="7828">
                  <c:v>21.0788888888889</c:v>
                </c:pt>
                <c:pt idx="7829">
                  <c:v>21.07916666666667</c:v>
                </c:pt>
                <c:pt idx="7830">
                  <c:v>21.07944444444444</c:v>
                </c:pt>
                <c:pt idx="7831">
                  <c:v>21.07972222222222</c:v>
                </c:pt>
                <c:pt idx="7832">
                  <c:v>21.08</c:v>
                </c:pt>
                <c:pt idx="7833">
                  <c:v>21.08027777777778</c:v>
                </c:pt>
                <c:pt idx="7834">
                  <c:v>21.08055555555556</c:v>
                </c:pt>
                <c:pt idx="7835">
                  <c:v>21.08083333333331</c:v>
                </c:pt>
                <c:pt idx="7836">
                  <c:v>21.08111111111111</c:v>
                </c:pt>
                <c:pt idx="7837">
                  <c:v>21.08138888888889</c:v>
                </c:pt>
                <c:pt idx="7838">
                  <c:v>21.08166666666667</c:v>
                </c:pt>
                <c:pt idx="7839">
                  <c:v>21.08194444444445</c:v>
                </c:pt>
                <c:pt idx="7840">
                  <c:v>21.0822222222222</c:v>
                </c:pt>
                <c:pt idx="7841">
                  <c:v>21.0825</c:v>
                </c:pt>
                <c:pt idx="7842">
                  <c:v>21.08277777777776</c:v>
                </c:pt>
                <c:pt idx="7843">
                  <c:v>21.08305555555556</c:v>
                </c:pt>
                <c:pt idx="7844">
                  <c:v>21.08333333333331</c:v>
                </c:pt>
                <c:pt idx="7845">
                  <c:v>21.08361111111111</c:v>
                </c:pt>
                <c:pt idx="7846">
                  <c:v>21.08388888888889</c:v>
                </c:pt>
                <c:pt idx="7847">
                  <c:v>21.08416666666666</c:v>
                </c:pt>
                <c:pt idx="7848">
                  <c:v>21.08444444444444</c:v>
                </c:pt>
                <c:pt idx="7849">
                  <c:v>21.08472222222222</c:v>
                </c:pt>
                <c:pt idx="7850">
                  <c:v>21.085</c:v>
                </c:pt>
                <c:pt idx="7851">
                  <c:v>21.08527777777778</c:v>
                </c:pt>
                <c:pt idx="7852">
                  <c:v>21.08555555555555</c:v>
                </c:pt>
                <c:pt idx="7853">
                  <c:v>21.08583333333331</c:v>
                </c:pt>
                <c:pt idx="7854">
                  <c:v>21.08611111111111</c:v>
                </c:pt>
                <c:pt idx="7855">
                  <c:v>21.08638888888889</c:v>
                </c:pt>
                <c:pt idx="7856">
                  <c:v>21.08666666666667</c:v>
                </c:pt>
                <c:pt idx="7857">
                  <c:v>21.08694444444444</c:v>
                </c:pt>
                <c:pt idx="7858">
                  <c:v>21.08722222222222</c:v>
                </c:pt>
                <c:pt idx="7859">
                  <c:v>21.0875</c:v>
                </c:pt>
                <c:pt idx="7860">
                  <c:v>21.08777777777778</c:v>
                </c:pt>
                <c:pt idx="7861">
                  <c:v>21.08805555555556</c:v>
                </c:pt>
                <c:pt idx="7862">
                  <c:v>21.08833333333331</c:v>
                </c:pt>
                <c:pt idx="7863">
                  <c:v>21.08861111111111</c:v>
                </c:pt>
                <c:pt idx="7864">
                  <c:v>21.08888888888889</c:v>
                </c:pt>
                <c:pt idx="7865">
                  <c:v>21.08916666666666</c:v>
                </c:pt>
                <c:pt idx="7866">
                  <c:v>21.08944444444444</c:v>
                </c:pt>
                <c:pt idx="7867">
                  <c:v>21.0897222222222</c:v>
                </c:pt>
                <c:pt idx="7868">
                  <c:v>21.09</c:v>
                </c:pt>
                <c:pt idx="7869">
                  <c:v>21.09027777777777</c:v>
                </c:pt>
                <c:pt idx="7870">
                  <c:v>21.09055555555555</c:v>
                </c:pt>
                <c:pt idx="7871">
                  <c:v>21.09083333333331</c:v>
                </c:pt>
                <c:pt idx="7872">
                  <c:v>21.09111111111111</c:v>
                </c:pt>
                <c:pt idx="7873">
                  <c:v>21.09138888888889</c:v>
                </c:pt>
                <c:pt idx="7874">
                  <c:v>21.09166666666666</c:v>
                </c:pt>
                <c:pt idx="7875">
                  <c:v>21.09194444444444</c:v>
                </c:pt>
                <c:pt idx="7876">
                  <c:v>21.09222222222222</c:v>
                </c:pt>
                <c:pt idx="7877">
                  <c:v>21.0925</c:v>
                </c:pt>
                <c:pt idx="7878">
                  <c:v>21.09277777777778</c:v>
                </c:pt>
                <c:pt idx="7879">
                  <c:v>21.09305555555555</c:v>
                </c:pt>
                <c:pt idx="7880">
                  <c:v>21.09333333333331</c:v>
                </c:pt>
                <c:pt idx="7881">
                  <c:v>21.09361111111111</c:v>
                </c:pt>
                <c:pt idx="7882">
                  <c:v>21.0938888888889</c:v>
                </c:pt>
                <c:pt idx="7883">
                  <c:v>21.09416666666667</c:v>
                </c:pt>
                <c:pt idx="7884">
                  <c:v>21.09444444444444</c:v>
                </c:pt>
                <c:pt idx="7885">
                  <c:v>21.09472222222222</c:v>
                </c:pt>
                <c:pt idx="7886">
                  <c:v>21.095</c:v>
                </c:pt>
                <c:pt idx="7887">
                  <c:v>21.09527777777778</c:v>
                </c:pt>
                <c:pt idx="7888">
                  <c:v>21.09555555555555</c:v>
                </c:pt>
                <c:pt idx="7889">
                  <c:v>21.09583333333331</c:v>
                </c:pt>
                <c:pt idx="7890">
                  <c:v>21.09611111111111</c:v>
                </c:pt>
                <c:pt idx="7891">
                  <c:v>21.09638888888889</c:v>
                </c:pt>
                <c:pt idx="7892">
                  <c:v>21.09666666666666</c:v>
                </c:pt>
                <c:pt idx="7893">
                  <c:v>21.09694444444444</c:v>
                </c:pt>
                <c:pt idx="7894">
                  <c:v>21.09722222222222</c:v>
                </c:pt>
                <c:pt idx="7895">
                  <c:v>21.0975</c:v>
                </c:pt>
                <c:pt idx="7896">
                  <c:v>21.09777777777778</c:v>
                </c:pt>
                <c:pt idx="7897">
                  <c:v>21.09805555555555</c:v>
                </c:pt>
                <c:pt idx="7898">
                  <c:v>21.09833333333331</c:v>
                </c:pt>
                <c:pt idx="7899">
                  <c:v>21.09861111111111</c:v>
                </c:pt>
                <c:pt idx="7900">
                  <c:v>21.0988888888889</c:v>
                </c:pt>
                <c:pt idx="7901">
                  <c:v>21.09916666666667</c:v>
                </c:pt>
                <c:pt idx="7902">
                  <c:v>21.09944444444444</c:v>
                </c:pt>
                <c:pt idx="7903">
                  <c:v>21.09972222222222</c:v>
                </c:pt>
                <c:pt idx="7904">
                  <c:v>21.1</c:v>
                </c:pt>
                <c:pt idx="7905">
                  <c:v>21.10027777777778</c:v>
                </c:pt>
                <c:pt idx="7906">
                  <c:v>21.10055555555556</c:v>
                </c:pt>
                <c:pt idx="7907">
                  <c:v>21.10083333333332</c:v>
                </c:pt>
                <c:pt idx="7908">
                  <c:v>21.10111111111111</c:v>
                </c:pt>
                <c:pt idx="7909">
                  <c:v>21.1013888888889</c:v>
                </c:pt>
                <c:pt idx="7910">
                  <c:v>21.10166666666667</c:v>
                </c:pt>
                <c:pt idx="7911">
                  <c:v>21.10194444444444</c:v>
                </c:pt>
                <c:pt idx="7912">
                  <c:v>21.10222222222222</c:v>
                </c:pt>
                <c:pt idx="7913">
                  <c:v>21.1025</c:v>
                </c:pt>
                <c:pt idx="7914">
                  <c:v>21.10277777777778</c:v>
                </c:pt>
                <c:pt idx="7915">
                  <c:v>21.10305555555556</c:v>
                </c:pt>
                <c:pt idx="7916">
                  <c:v>21.10333333333332</c:v>
                </c:pt>
                <c:pt idx="7917">
                  <c:v>21.10361111111111</c:v>
                </c:pt>
                <c:pt idx="7918">
                  <c:v>21.1038888888889</c:v>
                </c:pt>
                <c:pt idx="7919">
                  <c:v>21.10416666666667</c:v>
                </c:pt>
                <c:pt idx="7920">
                  <c:v>21.10444444444445</c:v>
                </c:pt>
                <c:pt idx="7921">
                  <c:v>21.10472222222223</c:v>
                </c:pt>
                <c:pt idx="7922">
                  <c:v>21.105</c:v>
                </c:pt>
                <c:pt idx="7923">
                  <c:v>21.10527777777778</c:v>
                </c:pt>
                <c:pt idx="7924">
                  <c:v>21.10555555555556</c:v>
                </c:pt>
                <c:pt idx="7925">
                  <c:v>21.10583333333332</c:v>
                </c:pt>
                <c:pt idx="7926">
                  <c:v>21.10611111111111</c:v>
                </c:pt>
                <c:pt idx="7927">
                  <c:v>21.1063888888889</c:v>
                </c:pt>
                <c:pt idx="7928">
                  <c:v>21.10666666666667</c:v>
                </c:pt>
                <c:pt idx="7929">
                  <c:v>21.10694444444444</c:v>
                </c:pt>
                <c:pt idx="7930">
                  <c:v>21.10722222222222</c:v>
                </c:pt>
                <c:pt idx="7931">
                  <c:v>21.1075</c:v>
                </c:pt>
                <c:pt idx="7932">
                  <c:v>21.10777777777778</c:v>
                </c:pt>
                <c:pt idx="7933">
                  <c:v>21.10805555555556</c:v>
                </c:pt>
                <c:pt idx="7934">
                  <c:v>21.10833333333331</c:v>
                </c:pt>
                <c:pt idx="7935">
                  <c:v>21.10861111111111</c:v>
                </c:pt>
                <c:pt idx="7936">
                  <c:v>21.1088888888889</c:v>
                </c:pt>
                <c:pt idx="7937">
                  <c:v>21.10916666666667</c:v>
                </c:pt>
                <c:pt idx="7938">
                  <c:v>21.10944444444445</c:v>
                </c:pt>
                <c:pt idx="7939">
                  <c:v>21.10972222222222</c:v>
                </c:pt>
                <c:pt idx="7940">
                  <c:v>21.11</c:v>
                </c:pt>
                <c:pt idx="7941">
                  <c:v>21.11027777777778</c:v>
                </c:pt>
                <c:pt idx="7942">
                  <c:v>21.11055555555556</c:v>
                </c:pt>
                <c:pt idx="7943">
                  <c:v>21.11083333333334</c:v>
                </c:pt>
                <c:pt idx="7944">
                  <c:v>21.11111111111111</c:v>
                </c:pt>
                <c:pt idx="7945">
                  <c:v>21.1113888888889</c:v>
                </c:pt>
                <c:pt idx="7946">
                  <c:v>21.11166666666667</c:v>
                </c:pt>
                <c:pt idx="7947">
                  <c:v>21.11194444444444</c:v>
                </c:pt>
                <c:pt idx="7948">
                  <c:v>21.11222222222222</c:v>
                </c:pt>
                <c:pt idx="7949">
                  <c:v>21.1125</c:v>
                </c:pt>
                <c:pt idx="7950">
                  <c:v>21.11277777777778</c:v>
                </c:pt>
                <c:pt idx="7951">
                  <c:v>21.11305555555556</c:v>
                </c:pt>
                <c:pt idx="7952">
                  <c:v>21.11333333333332</c:v>
                </c:pt>
                <c:pt idx="7953">
                  <c:v>21.11361111111111</c:v>
                </c:pt>
                <c:pt idx="7954">
                  <c:v>21.1138888888889</c:v>
                </c:pt>
                <c:pt idx="7955">
                  <c:v>21.11416666666667</c:v>
                </c:pt>
                <c:pt idx="7956">
                  <c:v>21.11444444444444</c:v>
                </c:pt>
                <c:pt idx="7957">
                  <c:v>21.11472222222222</c:v>
                </c:pt>
                <c:pt idx="7958">
                  <c:v>21.115</c:v>
                </c:pt>
                <c:pt idx="7959">
                  <c:v>21.11527777777778</c:v>
                </c:pt>
                <c:pt idx="7960">
                  <c:v>21.11555555555556</c:v>
                </c:pt>
                <c:pt idx="7961">
                  <c:v>21.11583333333332</c:v>
                </c:pt>
                <c:pt idx="7962">
                  <c:v>21.11611111111111</c:v>
                </c:pt>
                <c:pt idx="7963">
                  <c:v>21.1163888888889</c:v>
                </c:pt>
                <c:pt idx="7964">
                  <c:v>21.11666666666667</c:v>
                </c:pt>
                <c:pt idx="7965">
                  <c:v>21.11694444444444</c:v>
                </c:pt>
                <c:pt idx="7966">
                  <c:v>21.11722222222222</c:v>
                </c:pt>
                <c:pt idx="7967">
                  <c:v>21.1175</c:v>
                </c:pt>
                <c:pt idx="7968">
                  <c:v>21.11777777777778</c:v>
                </c:pt>
                <c:pt idx="7969">
                  <c:v>21.11805555555556</c:v>
                </c:pt>
                <c:pt idx="7970">
                  <c:v>21.11833333333331</c:v>
                </c:pt>
                <c:pt idx="7971">
                  <c:v>21.11861111111111</c:v>
                </c:pt>
                <c:pt idx="7972">
                  <c:v>21.1188888888889</c:v>
                </c:pt>
                <c:pt idx="7973">
                  <c:v>21.11916666666667</c:v>
                </c:pt>
                <c:pt idx="7974">
                  <c:v>21.11944444444444</c:v>
                </c:pt>
                <c:pt idx="7975">
                  <c:v>21.11972222222222</c:v>
                </c:pt>
                <c:pt idx="7976">
                  <c:v>21.12</c:v>
                </c:pt>
                <c:pt idx="7977">
                  <c:v>21.12027777777778</c:v>
                </c:pt>
                <c:pt idx="7978">
                  <c:v>21.12055555555555</c:v>
                </c:pt>
                <c:pt idx="7979">
                  <c:v>21.12083333333332</c:v>
                </c:pt>
                <c:pt idx="7980">
                  <c:v>21.12111111111111</c:v>
                </c:pt>
                <c:pt idx="7981">
                  <c:v>21.1213888888889</c:v>
                </c:pt>
                <c:pt idx="7982">
                  <c:v>21.12166666666667</c:v>
                </c:pt>
                <c:pt idx="7983">
                  <c:v>21.12194444444444</c:v>
                </c:pt>
                <c:pt idx="7984">
                  <c:v>21.12222222222222</c:v>
                </c:pt>
                <c:pt idx="7985">
                  <c:v>21.1225</c:v>
                </c:pt>
                <c:pt idx="7986">
                  <c:v>21.12277777777778</c:v>
                </c:pt>
                <c:pt idx="7987">
                  <c:v>21.12305555555556</c:v>
                </c:pt>
                <c:pt idx="7988">
                  <c:v>21.12333333333331</c:v>
                </c:pt>
                <c:pt idx="7989">
                  <c:v>21.12361111111111</c:v>
                </c:pt>
                <c:pt idx="7990">
                  <c:v>21.1238888888889</c:v>
                </c:pt>
                <c:pt idx="7991">
                  <c:v>21.12416666666667</c:v>
                </c:pt>
                <c:pt idx="7992">
                  <c:v>21.12444444444445</c:v>
                </c:pt>
                <c:pt idx="7993">
                  <c:v>21.12472222222222</c:v>
                </c:pt>
                <c:pt idx="7994">
                  <c:v>21.125</c:v>
                </c:pt>
                <c:pt idx="7995">
                  <c:v>21.12527777777778</c:v>
                </c:pt>
                <c:pt idx="7996">
                  <c:v>21.12555555555556</c:v>
                </c:pt>
                <c:pt idx="7997">
                  <c:v>21.12583333333331</c:v>
                </c:pt>
                <c:pt idx="7998">
                  <c:v>21.12611111111111</c:v>
                </c:pt>
                <c:pt idx="7999">
                  <c:v>21.12638888888889</c:v>
                </c:pt>
                <c:pt idx="8000">
                  <c:v>21.12666666666667</c:v>
                </c:pt>
                <c:pt idx="8001">
                  <c:v>21.12694444444444</c:v>
                </c:pt>
                <c:pt idx="8002">
                  <c:v>21.12722222222222</c:v>
                </c:pt>
                <c:pt idx="8003">
                  <c:v>21.1275</c:v>
                </c:pt>
                <c:pt idx="8004">
                  <c:v>21.12777777777778</c:v>
                </c:pt>
                <c:pt idx="8005">
                  <c:v>21.12805555555556</c:v>
                </c:pt>
                <c:pt idx="8006">
                  <c:v>21.12833333333331</c:v>
                </c:pt>
                <c:pt idx="8007">
                  <c:v>21.12861111111111</c:v>
                </c:pt>
                <c:pt idx="8008">
                  <c:v>21.1288888888889</c:v>
                </c:pt>
                <c:pt idx="8009">
                  <c:v>21.12916666666667</c:v>
                </c:pt>
                <c:pt idx="8010">
                  <c:v>21.12944444444445</c:v>
                </c:pt>
                <c:pt idx="8011">
                  <c:v>21.12972222222222</c:v>
                </c:pt>
                <c:pt idx="8012">
                  <c:v>21.13</c:v>
                </c:pt>
                <c:pt idx="8013">
                  <c:v>21.13027777777778</c:v>
                </c:pt>
                <c:pt idx="8014">
                  <c:v>21.13055555555556</c:v>
                </c:pt>
                <c:pt idx="8015">
                  <c:v>21.13083333333334</c:v>
                </c:pt>
                <c:pt idx="8016">
                  <c:v>21.13111111111111</c:v>
                </c:pt>
                <c:pt idx="8017">
                  <c:v>21.1313888888889</c:v>
                </c:pt>
                <c:pt idx="8018">
                  <c:v>21.13166666666667</c:v>
                </c:pt>
                <c:pt idx="8019">
                  <c:v>21.13194444444444</c:v>
                </c:pt>
                <c:pt idx="8020">
                  <c:v>21.13222222222222</c:v>
                </c:pt>
                <c:pt idx="8021">
                  <c:v>21.1325</c:v>
                </c:pt>
                <c:pt idx="8022">
                  <c:v>21.13277777777778</c:v>
                </c:pt>
                <c:pt idx="8023">
                  <c:v>21.13305555555556</c:v>
                </c:pt>
                <c:pt idx="8024">
                  <c:v>21.13333333333332</c:v>
                </c:pt>
                <c:pt idx="8025">
                  <c:v>21.13361111111111</c:v>
                </c:pt>
                <c:pt idx="8026">
                  <c:v>21.13388888888888</c:v>
                </c:pt>
                <c:pt idx="8027">
                  <c:v>21.13416666666666</c:v>
                </c:pt>
                <c:pt idx="8028">
                  <c:v>21.13444444444444</c:v>
                </c:pt>
                <c:pt idx="8029">
                  <c:v>21.13472222222222</c:v>
                </c:pt>
                <c:pt idx="8030">
                  <c:v>21.135</c:v>
                </c:pt>
                <c:pt idx="8031">
                  <c:v>21.13527777777778</c:v>
                </c:pt>
                <c:pt idx="8032">
                  <c:v>21.13555555555556</c:v>
                </c:pt>
                <c:pt idx="8033">
                  <c:v>21.13583333333332</c:v>
                </c:pt>
                <c:pt idx="8034">
                  <c:v>21.13611111111111</c:v>
                </c:pt>
                <c:pt idx="8035">
                  <c:v>21.1363888888889</c:v>
                </c:pt>
                <c:pt idx="8036">
                  <c:v>21.13666666666667</c:v>
                </c:pt>
                <c:pt idx="8037">
                  <c:v>21.13694444444444</c:v>
                </c:pt>
                <c:pt idx="8038">
                  <c:v>21.13722222222222</c:v>
                </c:pt>
                <c:pt idx="8039">
                  <c:v>21.1375</c:v>
                </c:pt>
                <c:pt idx="8040">
                  <c:v>21.13777777777778</c:v>
                </c:pt>
                <c:pt idx="8041">
                  <c:v>21.13805555555556</c:v>
                </c:pt>
                <c:pt idx="8042">
                  <c:v>21.13833333333331</c:v>
                </c:pt>
                <c:pt idx="8043">
                  <c:v>21.13861111111111</c:v>
                </c:pt>
                <c:pt idx="8044">
                  <c:v>21.1388888888889</c:v>
                </c:pt>
                <c:pt idx="8045">
                  <c:v>21.13916666666666</c:v>
                </c:pt>
                <c:pt idx="8046">
                  <c:v>21.13944444444444</c:v>
                </c:pt>
                <c:pt idx="8047">
                  <c:v>21.13972222222222</c:v>
                </c:pt>
                <c:pt idx="8048">
                  <c:v>21.14</c:v>
                </c:pt>
                <c:pt idx="8049">
                  <c:v>21.14027777777778</c:v>
                </c:pt>
                <c:pt idx="8050">
                  <c:v>21.14055555555555</c:v>
                </c:pt>
                <c:pt idx="8051">
                  <c:v>21.14083333333332</c:v>
                </c:pt>
                <c:pt idx="8052">
                  <c:v>21.14111111111111</c:v>
                </c:pt>
                <c:pt idx="8053">
                  <c:v>21.1413888888889</c:v>
                </c:pt>
                <c:pt idx="8054">
                  <c:v>21.14166666666667</c:v>
                </c:pt>
                <c:pt idx="8055">
                  <c:v>21.14194444444444</c:v>
                </c:pt>
                <c:pt idx="8056">
                  <c:v>21.14222222222222</c:v>
                </c:pt>
                <c:pt idx="8057">
                  <c:v>21.1425</c:v>
                </c:pt>
                <c:pt idx="8058">
                  <c:v>21.14277777777778</c:v>
                </c:pt>
                <c:pt idx="8059">
                  <c:v>21.14305555555556</c:v>
                </c:pt>
                <c:pt idx="8060">
                  <c:v>21.14333333333331</c:v>
                </c:pt>
                <c:pt idx="8061">
                  <c:v>21.14361111111111</c:v>
                </c:pt>
                <c:pt idx="8062">
                  <c:v>21.1438888888889</c:v>
                </c:pt>
                <c:pt idx="8063">
                  <c:v>21.14416666666667</c:v>
                </c:pt>
                <c:pt idx="8064">
                  <c:v>21.14444444444445</c:v>
                </c:pt>
                <c:pt idx="8065">
                  <c:v>21.14472222222222</c:v>
                </c:pt>
                <c:pt idx="8066">
                  <c:v>21.145</c:v>
                </c:pt>
                <c:pt idx="8067">
                  <c:v>21.14527777777778</c:v>
                </c:pt>
                <c:pt idx="8068">
                  <c:v>21.14555555555555</c:v>
                </c:pt>
                <c:pt idx="8069">
                  <c:v>21.14583333333331</c:v>
                </c:pt>
                <c:pt idx="8070">
                  <c:v>21.14611111111111</c:v>
                </c:pt>
                <c:pt idx="8071">
                  <c:v>21.14638888888889</c:v>
                </c:pt>
                <c:pt idx="8072">
                  <c:v>21.14666666666666</c:v>
                </c:pt>
                <c:pt idx="8073">
                  <c:v>21.14694444444444</c:v>
                </c:pt>
                <c:pt idx="8074">
                  <c:v>21.14722222222222</c:v>
                </c:pt>
                <c:pt idx="8075">
                  <c:v>21.1475</c:v>
                </c:pt>
                <c:pt idx="8076">
                  <c:v>21.14777777777778</c:v>
                </c:pt>
                <c:pt idx="8077">
                  <c:v>21.14805555555555</c:v>
                </c:pt>
                <c:pt idx="8078">
                  <c:v>21.14833333333331</c:v>
                </c:pt>
                <c:pt idx="8079">
                  <c:v>21.14861111111111</c:v>
                </c:pt>
                <c:pt idx="8080">
                  <c:v>21.1488888888889</c:v>
                </c:pt>
                <c:pt idx="8081">
                  <c:v>21.14916666666667</c:v>
                </c:pt>
                <c:pt idx="8082">
                  <c:v>21.14944444444444</c:v>
                </c:pt>
                <c:pt idx="8083">
                  <c:v>21.14972222222222</c:v>
                </c:pt>
                <c:pt idx="8084">
                  <c:v>21.15</c:v>
                </c:pt>
                <c:pt idx="8085">
                  <c:v>21.15027777777778</c:v>
                </c:pt>
                <c:pt idx="8086">
                  <c:v>21.15055555555555</c:v>
                </c:pt>
                <c:pt idx="8087">
                  <c:v>21.15083333333332</c:v>
                </c:pt>
                <c:pt idx="8088">
                  <c:v>21.15111111111111</c:v>
                </c:pt>
                <c:pt idx="8089">
                  <c:v>21.1513888888889</c:v>
                </c:pt>
                <c:pt idx="8090">
                  <c:v>21.15166666666666</c:v>
                </c:pt>
                <c:pt idx="8091">
                  <c:v>21.15194444444444</c:v>
                </c:pt>
                <c:pt idx="8092">
                  <c:v>21.15222222222222</c:v>
                </c:pt>
                <c:pt idx="8093">
                  <c:v>21.1525</c:v>
                </c:pt>
                <c:pt idx="8094">
                  <c:v>21.15277777777777</c:v>
                </c:pt>
                <c:pt idx="8095">
                  <c:v>21.15305555555555</c:v>
                </c:pt>
                <c:pt idx="8096">
                  <c:v>21.15333333333331</c:v>
                </c:pt>
                <c:pt idx="8097">
                  <c:v>21.15361111111111</c:v>
                </c:pt>
                <c:pt idx="8098">
                  <c:v>21.15388888888888</c:v>
                </c:pt>
                <c:pt idx="8099">
                  <c:v>21.15416666666666</c:v>
                </c:pt>
                <c:pt idx="8100">
                  <c:v>21.15444444444444</c:v>
                </c:pt>
                <c:pt idx="8101">
                  <c:v>21.15472222222222</c:v>
                </c:pt>
                <c:pt idx="8102">
                  <c:v>21.155</c:v>
                </c:pt>
                <c:pt idx="8103">
                  <c:v>21.15527777777778</c:v>
                </c:pt>
                <c:pt idx="8104">
                  <c:v>21.15555555555555</c:v>
                </c:pt>
                <c:pt idx="8105">
                  <c:v>21.15583333333332</c:v>
                </c:pt>
                <c:pt idx="8106">
                  <c:v>21.15611111111111</c:v>
                </c:pt>
                <c:pt idx="8107">
                  <c:v>21.1563888888889</c:v>
                </c:pt>
                <c:pt idx="8108">
                  <c:v>21.15666666666667</c:v>
                </c:pt>
                <c:pt idx="8109">
                  <c:v>21.15694444444444</c:v>
                </c:pt>
                <c:pt idx="8110">
                  <c:v>21.15722222222222</c:v>
                </c:pt>
                <c:pt idx="8111">
                  <c:v>21.1575</c:v>
                </c:pt>
                <c:pt idx="8112">
                  <c:v>21.15777777777778</c:v>
                </c:pt>
                <c:pt idx="8113">
                  <c:v>21.15805555555555</c:v>
                </c:pt>
                <c:pt idx="8114">
                  <c:v>21.15833333333331</c:v>
                </c:pt>
                <c:pt idx="8115">
                  <c:v>21.15861111111111</c:v>
                </c:pt>
                <c:pt idx="8116">
                  <c:v>21.1588888888889</c:v>
                </c:pt>
                <c:pt idx="8117">
                  <c:v>21.15916666666666</c:v>
                </c:pt>
                <c:pt idx="8118">
                  <c:v>21.15944444444444</c:v>
                </c:pt>
                <c:pt idx="8119">
                  <c:v>21.15972222222222</c:v>
                </c:pt>
                <c:pt idx="8120">
                  <c:v>21.16</c:v>
                </c:pt>
                <c:pt idx="8121">
                  <c:v>21.16027777777778</c:v>
                </c:pt>
                <c:pt idx="8122">
                  <c:v>21.16055555555555</c:v>
                </c:pt>
                <c:pt idx="8123">
                  <c:v>21.16083333333331</c:v>
                </c:pt>
                <c:pt idx="8124">
                  <c:v>21.16111111111111</c:v>
                </c:pt>
                <c:pt idx="8125">
                  <c:v>21.1613888888889</c:v>
                </c:pt>
                <c:pt idx="8126">
                  <c:v>21.16166666666667</c:v>
                </c:pt>
                <c:pt idx="8127">
                  <c:v>21.16194444444444</c:v>
                </c:pt>
                <c:pt idx="8128">
                  <c:v>21.16222222222222</c:v>
                </c:pt>
                <c:pt idx="8129">
                  <c:v>21.1625</c:v>
                </c:pt>
                <c:pt idx="8130">
                  <c:v>21.16277777777778</c:v>
                </c:pt>
                <c:pt idx="8131">
                  <c:v>21.16305555555556</c:v>
                </c:pt>
                <c:pt idx="8132">
                  <c:v>21.16333333333331</c:v>
                </c:pt>
                <c:pt idx="8133">
                  <c:v>21.16361111111111</c:v>
                </c:pt>
                <c:pt idx="8134">
                  <c:v>21.1638888888889</c:v>
                </c:pt>
                <c:pt idx="8135">
                  <c:v>21.16416666666667</c:v>
                </c:pt>
                <c:pt idx="8136">
                  <c:v>21.16444444444444</c:v>
                </c:pt>
                <c:pt idx="8137">
                  <c:v>21.16472222222222</c:v>
                </c:pt>
                <c:pt idx="8138">
                  <c:v>21.165</c:v>
                </c:pt>
                <c:pt idx="8139">
                  <c:v>21.16527777777778</c:v>
                </c:pt>
                <c:pt idx="8140">
                  <c:v>21.16555555555555</c:v>
                </c:pt>
                <c:pt idx="8141">
                  <c:v>21.16583333333331</c:v>
                </c:pt>
                <c:pt idx="8142">
                  <c:v>21.16611111111111</c:v>
                </c:pt>
                <c:pt idx="8143">
                  <c:v>21.16638888888889</c:v>
                </c:pt>
                <c:pt idx="8144">
                  <c:v>21.16666666666667</c:v>
                </c:pt>
                <c:pt idx="8145">
                  <c:v>21.16694444444445</c:v>
                </c:pt>
                <c:pt idx="8146">
                  <c:v>21.16722222222222</c:v>
                </c:pt>
                <c:pt idx="8147">
                  <c:v>21.1675</c:v>
                </c:pt>
                <c:pt idx="8148">
                  <c:v>21.16777777777778</c:v>
                </c:pt>
                <c:pt idx="8149">
                  <c:v>21.16805555555556</c:v>
                </c:pt>
                <c:pt idx="8150">
                  <c:v>21.16833333333331</c:v>
                </c:pt>
                <c:pt idx="8151">
                  <c:v>21.16861111111111</c:v>
                </c:pt>
                <c:pt idx="8152">
                  <c:v>21.1688888888889</c:v>
                </c:pt>
                <c:pt idx="8153">
                  <c:v>21.16916666666667</c:v>
                </c:pt>
                <c:pt idx="8154">
                  <c:v>21.16944444444444</c:v>
                </c:pt>
                <c:pt idx="8155">
                  <c:v>21.16972222222222</c:v>
                </c:pt>
                <c:pt idx="8156">
                  <c:v>21.17</c:v>
                </c:pt>
                <c:pt idx="8157">
                  <c:v>21.17027777777778</c:v>
                </c:pt>
                <c:pt idx="8158">
                  <c:v>21.17055555555556</c:v>
                </c:pt>
                <c:pt idx="8159">
                  <c:v>21.17083333333332</c:v>
                </c:pt>
                <c:pt idx="8160">
                  <c:v>21.17111111111111</c:v>
                </c:pt>
                <c:pt idx="8161">
                  <c:v>21.1713888888889</c:v>
                </c:pt>
                <c:pt idx="8162">
                  <c:v>21.17166666666667</c:v>
                </c:pt>
                <c:pt idx="8163">
                  <c:v>21.17194444444444</c:v>
                </c:pt>
                <c:pt idx="8164">
                  <c:v>21.17222222222222</c:v>
                </c:pt>
                <c:pt idx="8165">
                  <c:v>21.1725</c:v>
                </c:pt>
                <c:pt idx="8166">
                  <c:v>21.17277777777778</c:v>
                </c:pt>
                <c:pt idx="8167">
                  <c:v>21.17305555555556</c:v>
                </c:pt>
                <c:pt idx="8168">
                  <c:v>21.17333333333332</c:v>
                </c:pt>
                <c:pt idx="8169">
                  <c:v>21.17361111111111</c:v>
                </c:pt>
                <c:pt idx="8170">
                  <c:v>21.1738888888889</c:v>
                </c:pt>
                <c:pt idx="8171">
                  <c:v>21.17416666666667</c:v>
                </c:pt>
                <c:pt idx="8172">
                  <c:v>21.17444444444445</c:v>
                </c:pt>
                <c:pt idx="8173">
                  <c:v>21.17472222222222</c:v>
                </c:pt>
                <c:pt idx="8174">
                  <c:v>21.175</c:v>
                </c:pt>
                <c:pt idx="8175">
                  <c:v>21.17527777777778</c:v>
                </c:pt>
                <c:pt idx="8176">
                  <c:v>21.17555555555556</c:v>
                </c:pt>
                <c:pt idx="8177">
                  <c:v>21.17583333333332</c:v>
                </c:pt>
                <c:pt idx="8178">
                  <c:v>21.17611111111111</c:v>
                </c:pt>
                <c:pt idx="8179">
                  <c:v>21.1763888888889</c:v>
                </c:pt>
                <c:pt idx="8180">
                  <c:v>21.17666666666667</c:v>
                </c:pt>
                <c:pt idx="8181">
                  <c:v>21.17694444444444</c:v>
                </c:pt>
                <c:pt idx="8182">
                  <c:v>21.17722222222222</c:v>
                </c:pt>
                <c:pt idx="8183">
                  <c:v>21.1775</c:v>
                </c:pt>
                <c:pt idx="8184">
                  <c:v>21.17777777777778</c:v>
                </c:pt>
                <c:pt idx="8185">
                  <c:v>21.17805555555556</c:v>
                </c:pt>
                <c:pt idx="8186">
                  <c:v>21.17833333333331</c:v>
                </c:pt>
                <c:pt idx="8187">
                  <c:v>21.17861111111111</c:v>
                </c:pt>
                <c:pt idx="8188">
                  <c:v>21.1788888888889</c:v>
                </c:pt>
                <c:pt idx="8189">
                  <c:v>21.17916666666667</c:v>
                </c:pt>
                <c:pt idx="8190">
                  <c:v>21.17944444444445</c:v>
                </c:pt>
                <c:pt idx="8191">
                  <c:v>21.17972222222222</c:v>
                </c:pt>
                <c:pt idx="8192">
                  <c:v>21.18</c:v>
                </c:pt>
                <c:pt idx="8193">
                  <c:v>21.18027777777778</c:v>
                </c:pt>
                <c:pt idx="8194">
                  <c:v>21.18055555555556</c:v>
                </c:pt>
                <c:pt idx="8195">
                  <c:v>21.18083333333332</c:v>
                </c:pt>
                <c:pt idx="8196">
                  <c:v>21.18111111111111</c:v>
                </c:pt>
                <c:pt idx="8197">
                  <c:v>21.18138888888889</c:v>
                </c:pt>
                <c:pt idx="8198">
                  <c:v>21.18166666666667</c:v>
                </c:pt>
                <c:pt idx="8199">
                  <c:v>21.18194444444445</c:v>
                </c:pt>
                <c:pt idx="8200">
                  <c:v>21.18222222222222</c:v>
                </c:pt>
                <c:pt idx="8201">
                  <c:v>21.1825</c:v>
                </c:pt>
                <c:pt idx="8202">
                  <c:v>21.18277777777778</c:v>
                </c:pt>
                <c:pt idx="8203">
                  <c:v>21.18305555555556</c:v>
                </c:pt>
                <c:pt idx="8204">
                  <c:v>21.18333333333331</c:v>
                </c:pt>
                <c:pt idx="8205">
                  <c:v>21.18361111111111</c:v>
                </c:pt>
                <c:pt idx="8206">
                  <c:v>21.1838888888889</c:v>
                </c:pt>
                <c:pt idx="8207">
                  <c:v>21.18416666666667</c:v>
                </c:pt>
                <c:pt idx="8208">
                  <c:v>21.18444444444444</c:v>
                </c:pt>
                <c:pt idx="8209">
                  <c:v>21.18472222222222</c:v>
                </c:pt>
                <c:pt idx="8210">
                  <c:v>21.185</c:v>
                </c:pt>
                <c:pt idx="8211">
                  <c:v>21.18527777777778</c:v>
                </c:pt>
                <c:pt idx="8212">
                  <c:v>21.18555555555556</c:v>
                </c:pt>
                <c:pt idx="8213">
                  <c:v>21.18583333333331</c:v>
                </c:pt>
                <c:pt idx="8214">
                  <c:v>21.18611111111111</c:v>
                </c:pt>
                <c:pt idx="8215">
                  <c:v>21.18638888888889</c:v>
                </c:pt>
                <c:pt idx="8216">
                  <c:v>21.18666666666667</c:v>
                </c:pt>
                <c:pt idx="8217">
                  <c:v>21.18694444444445</c:v>
                </c:pt>
                <c:pt idx="8218">
                  <c:v>21.18722222222222</c:v>
                </c:pt>
                <c:pt idx="8219">
                  <c:v>21.1875</c:v>
                </c:pt>
                <c:pt idx="8220">
                  <c:v>21.18777777777778</c:v>
                </c:pt>
                <c:pt idx="8221">
                  <c:v>21.18805555555556</c:v>
                </c:pt>
                <c:pt idx="8222">
                  <c:v>21.18833333333331</c:v>
                </c:pt>
                <c:pt idx="8223">
                  <c:v>21.18861111111111</c:v>
                </c:pt>
                <c:pt idx="8224">
                  <c:v>21.18888888888889</c:v>
                </c:pt>
                <c:pt idx="8225">
                  <c:v>21.18916666666667</c:v>
                </c:pt>
                <c:pt idx="8226">
                  <c:v>21.18944444444444</c:v>
                </c:pt>
                <c:pt idx="8227">
                  <c:v>21.18972222222222</c:v>
                </c:pt>
                <c:pt idx="8228">
                  <c:v>21.19</c:v>
                </c:pt>
                <c:pt idx="8229">
                  <c:v>21.19027777777778</c:v>
                </c:pt>
                <c:pt idx="8230">
                  <c:v>21.19055555555556</c:v>
                </c:pt>
                <c:pt idx="8231">
                  <c:v>21.19083333333332</c:v>
                </c:pt>
                <c:pt idx="8232">
                  <c:v>21.19111111111111</c:v>
                </c:pt>
                <c:pt idx="8233">
                  <c:v>21.1913888888889</c:v>
                </c:pt>
                <c:pt idx="8234">
                  <c:v>21.19166666666667</c:v>
                </c:pt>
                <c:pt idx="8235">
                  <c:v>21.19194444444444</c:v>
                </c:pt>
                <c:pt idx="8236">
                  <c:v>21.19222222222222</c:v>
                </c:pt>
                <c:pt idx="8237">
                  <c:v>21.1925</c:v>
                </c:pt>
                <c:pt idx="8238">
                  <c:v>21.19277777777778</c:v>
                </c:pt>
                <c:pt idx="8239">
                  <c:v>21.19305555555556</c:v>
                </c:pt>
                <c:pt idx="8240">
                  <c:v>21.19333333333332</c:v>
                </c:pt>
                <c:pt idx="8241">
                  <c:v>21.19361111111111</c:v>
                </c:pt>
                <c:pt idx="8242">
                  <c:v>21.1938888888889</c:v>
                </c:pt>
                <c:pt idx="8243">
                  <c:v>21.19416666666667</c:v>
                </c:pt>
                <c:pt idx="8244">
                  <c:v>21.19444444444445</c:v>
                </c:pt>
                <c:pt idx="8245">
                  <c:v>21.19472222222222</c:v>
                </c:pt>
                <c:pt idx="8246">
                  <c:v>21.195</c:v>
                </c:pt>
                <c:pt idx="8247">
                  <c:v>21.19527777777778</c:v>
                </c:pt>
                <c:pt idx="8248">
                  <c:v>21.19555555555555</c:v>
                </c:pt>
                <c:pt idx="8249">
                  <c:v>21.19583333333332</c:v>
                </c:pt>
                <c:pt idx="8250">
                  <c:v>21.19611111111111</c:v>
                </c:pt>
                <c:pt idx="8251">
                  <c:v>21.1963888888889</c:v>
                </c:pt>
                <c:pt idx="8252">
                  <c:v>21.19666666666667</c:v>
                </c:pt>
                <c:pt idx="8253">
                  <c:v>21.19694444444444</c:v>
                </c:pt>
                <c:pt idx="8254">
                  <c:v>21.19722222222222</c:v>
                </c:pt>
                <c:pt idx="8255">
                  <c:v>21.1975</c:v>
                </c:pt>
                <c:pt idx="8256">
                  <c:v>21.19777777777778</c:v>
                </c:pt>
                <c:pt idx="8257">
                  <c:v>21.19805555555556</c:v>
                </c:pt>
                <c:pt idx="8258">
                  <c:v>21.19833333333331</c:v>
                </c:pt>
                <c:pt idx="8259">
                  <c:v>21.19861111111111</c:v>
                </c:pt>
                <c:pt idx="8260">
                  <c:v>21.1988888888889</c:v>
                </c:pt>
                <c:pt idx="8261">
                  <c:v>21.19916666666667</c:v>
                </c:pt>
                <c:pt idx="8262">
                  <c:v>21.19944444444445</c:v>
                </c:pt>
                <c:pt idx="8263">
                  <c:v>21.19972222222222</c:v>
                </c:pt>
                <c:pt idx="8264">
                  <c:v>21.2</c:v>
                </c:pt>
                <c:pt idx="8265">
                  <c:v>21.20027777777778</c:v>
                </c:pt>
                <c:pt idx="8266">
                  <c:v>21.20055555555555</c:v>
                </c:pt>
                <c:pt idx="8267">
                  <c:v>21.20083333333331</c:v>
                </c:pt>
                <c:pt idx="8268">
                  <c:v>21.20111111111111</c:v>
                </c:pt>
                <c:pt idx="8269">
                  <c:v>21.20138888888889</c:v>
                </c:pt>
                <c:pt idx="8270">
                  <c:v>21.20166666666666</c:v>
                </c:pt>
                <c:pt idx="8271">
                  <c:v>21.20194444444444</c:v>
                </c:pt>
                <c:pt idx="8272">
                  <c:v>21.2022222222222</c:v>
                </c:pt>
                <c:pt idx="8273">
                  <c:v>21.2025</c:v>
                </c:pt>
                <c:pt idx="8274">
                  <c:v>21.20277777777778</c:v>
                </c:pt>
                <c:pt idx="8275">
                  <c:v>21.20305555555555</c:v>
                </c:pt>
                <c:pt idx="8276">
                  <c:v>21.20333333333331</c:v>
                </c:pt>
                <c:pt idx="8277">
                  <c:v>21.20361111111111</c:v>
                </c:pt>
                <c:pt idx="8278">
                  <c:v>21.2038888888889</c:v>
                </c:pt>
                <c:pt idx="8279">
                  <c:v>21.20416666666667</c:v>
                </c:pt>
                <c:pt idx="8280">
                  <c:v>21.20444444444444</c:v>
                </c:pt>
                <c:pt idx="8281">
                  <c:v>21.20472222222222</c:v>
                </c:pt>
                <c:pt idx="8282">
                  <c:v>21.205</c:v>
                </c:pt>
                <c:pt idx="8283">
                  <c:v>21.20527777777778</c:v>
                </c:pt>
                <c:pt idx="8284">
                  <c:v>21.20555555555556</c:v>
                </c:pt>
                <c:pt idx="8285">
                  <c:v>21.20583333333331</c:v>
                </c:pt>
                <c:pt idx="8286">
                  <c:v>21.20611111111111</c:v>
                </c:pt>
                <c:pt idx="8287">
                  <c:v>21.20638888888889</c:v>
                </c:pt>
                <c:pt idx="8288">
                  <c:v>21.20666666666667</c:v>
                </c:pt>
                <c:pt idx="8289">
                  <c:v>21.20694444444444</c:v>
                </c:pt>
                <c:pt idx="8290">
                  <c:v>21.20722222222222</c:v>
                </c:pt>
                <c:pt idx="8291">
                  <c:v>21.2075</c:v>
                </c:pt>
                <c:pt idx="8292">
                  <c:v>21.20777777777778</c:v>
                </c:pt>
                <c:pt idx="8293">
                  <c:v>21.20805555555555</c:v>
                </c:pt>
                <c:pt idx="8294">
                  <c:v>21.20833333333331</c:v>
                </c:pt>
                <c:pt idx="8295">
                  <c:v>21.20861111111111</c:v>
                </c:pt>
                <c:pt idx="8296">
                  <c:v>21.20888888888889</c:v>
                </c:pt>
                <c:pt idx="8297">
                  <c:v>21.20916666666666</c:v>
                </c:pt>
                <c:pt idx="8298">
                  <c:v>21.20944444444444</c:v>
                </c:pt>
                <c:pt idx="8299">
                  <c:v>21.20972222222222</c:v>
                </c:pt>
                <c:pt idx="8300">
                  <c:v>21.21</c:v>
                </c:pt>
                <c:pt idx="8301">
                  <c:v>21.21027777777778</c:v>
                </c:pt>
                <c:pt idx="8302">
                  <c:v>21.21055555555555</c:v>
                </c:pt>
                <c:pt idx="8303">
                  <c:v>21.21083333333332</c:v>
                </c:pt>
                <c:pt idx="8304">
                  <c:v>21.21111111111111</c:v>
                </c:pt>
                <c:pt idx="8305">
                  <c:v>21.2113888888889</c:v>
                </c:pt>
                <c:pt idx="8306">
                  <c:v>21.21166666666667</c:v>
                </c:pt>
                <c:pt idx="8307">
                  <c:v>21.21194444444444</c:v>
                </c:pt>
                <c:pt idx="8308">
                  <c:v>21.21222222222222</c:v>
                </c:pt>
                <c:pt idx="8309">
                  <c:v>21.2125</c:v>
                </c:pt>
                <c:pt idx="8310">
                  <c:v>21.21277777777778</c:v>
                </c:pt>
                <c:pt idx="8311">
                  <c:v>21.21305555555556</c:v>
                </c:pt>
                <c:pt idx="8312">
                  <c:v>21.21333333333331</c:v>
                </c:pt>
                <c:pt idx="8313">
                  <c:v>21.21361111111111</c:v>
                </c:pt>
                <c:pt idx="8314">
                  <c:v>21.2138888888889</c:v>
                </c:pt>
                <c:pt idx="8315">
                  <c:v>21.21416666666667</c:v>
                </c:pt>
                <c:pt idx="8316">
                  <c:v>21.21444444444444</c:v>
                </c:pt>
                <c:pt idx="8317">
                  <c:v>21.21472222222222</c:v>
                </c:pt>
                <c:pt idx="8318">
                  <c:v>21.215</c:v>
                </c:pt>
                <c:pt idx="8319">
                  <c:v>21.21527777777778</c:v>
                </c:pt>
                <c:pt idx="8320">
                  <c:v>21.21555555555555</c:v>
                </c:pt>
                <c:pt idx="8321">
                  <c:v>21.21583333333331</c:v>
                </c:pt>
                <c:pt idx="8322">
                  <c:v>21.21611111111111</c:v>
                </c:pt>
                <c:pt idx="8323">
                  <c:v>21.21638888888889</c:v>
                </c:pt>
                <c:pt idx="8324">
                  <c:v>21.21666666666666</c:v>
                </c:pt>
                <c:pt idx="8325">
                  <c:v>21.21694444444444</c:v>
                </c:pt>
                <c:pt idx="8326">
                  <c:v>21.21722222222222</c:v>
                </c:pt>
                <c:pt idx="8327">
                  <c:v>21.2175</c:v>
                </c:pt>
                <c:pt idx="8328">
                  <c:v>21.21777777777778</c:v>
                </c:pt>
                <c:pt idx="8329">
                  <c:v>21.21805555555555</c:v>
                </c:pt>
                <c:pt idx="8330">
                  <c:v>21.21833333333331</c:v>
                </c:pt>
                <c:pt idx="8331">
                  <c:v>21.21861111111111</c:v>
                </c:pt>
                <c:pt idx="8332">
                  <c:v>21.2188888888889</c:v>
                </c:pt>
                <c:pt idx="8333">
                  <c:v>21.21916666666667</c:v>
                </c:pt>
                <c:pt idx="8334">
                  <c:v>21.21944444444444</c:v>
                </c:pt>
                <c:pt idx="8335">
                  <c:v>21.21972222222222</c:v>
                </c:pt>
                <c:pt idx="8336">
                  <c:v>21.22</c:v>
                </c:pt>
                <c:pt idx="8337">
                  <c:v>21.22027777777778</c:v>
                </c:pt>
                <c:pt idx="8338">
                  <c:v>21.22055555555555</c:v>
                </c:pt>
                <c:pt idx="8339">
                  <c:v>21.22083333333331</c:v>
                </c:pt>
                <c:pt idx="8340">
                  <c:v>21.22111111111111</c:v>
                </c:pt>
                <c:pt idx="8341">
                  <c:v>21.22138888888889</c:v>
                </c:pt>
                <c:pt idx="8342">
                  <c:v>21.22166666666666</c:v>
                </c:pt>
                <c:pt idx="8343">
                  <c:v>21.22194444444444</c:v>
                </c:pt>
                <c:pt idx="8344">
                  <c:v>21.2222222222222</c:v>
                </c:pt>
                <c:pt idx="8345">
                  <c:v>21.2225</c:v>
                </c:pt>
                <c:pt idx="8346">
                  <c:v>21.22277777777778</c:v>
                </c:pt>
                <c:pt idx="8347">
                  <c:v>21.22305555555555</c:v>
                </c:pt>
                <c:pt idx="8348">
                  <c:v>21.22333333333331</c:v>
                </c:pt>
                <c:pt idx="8349">
                  <c:v>21.22361111111111</c:v>
                </c:pt>
                <c:pt idx="8350">
                  <c:v>21.2238888888889</c:v>
                </c:pt>
                <c:pt idx="8351">
                  <c:v>21.22416666666667</c:v>
                </c:pt>
                <c:pt idx="8352">
                  <c:v>21.22444444444444</c:v>
                </c:pt>
                <c:pt idx="8353">
                  <c:v>21.22472222222222</c:v>
                </c:pt>
                <c:pt idx="8354">
                  <c:v>21.225</c:v>
                </c:pt>
                <c:pt idx="8355">
                  <c:v>21.22527777777778</c:v>
                </c:pt>
                <c:pt idx="8356">
                  <c:v>21.22555555555556</c:v>
                </c:pt>
                <c:pt idx="8357">
                  <c:v>21.22583333333331</c:v>
                </c:pt>
                <c:pt idx="8358">
                  <c:v>21.22611111111111</c:v>
                </c:pt>
                <c:pt idx="8359">
                  <c:v>21.22638888888889</c:v>
                </c:pt>
                <c:pt idx="8360">
                  <c:v>21.22666666666667</c:v>
                </c:pt>
                <c:pt idx="8361">
                  <c:v>21.22694444444444</c:v>
                </c:pt>
                <c:pt idx="8362">
                  <c:v>21.22722222222222</c:v>
                </c:pt>
                <c:pt idx="8363">
                  <c:v>21.2275</c:v>
                </c:pt>
                <c:pt idx="8364">
                  <c:v>21.22777777777778</c:v>
                </c:pt>
                <c:pt idx="8365">
                  <c:v>21.22805555555555</c:v>
                </c:pt>
                <c:pt idx="8366">
                  <c:v>21.22833333333331</c:v>
                </c:pt>
                <c:pt idx="8367">
                  <c:v>21.22861111111111</c:v>
                </c:pt>
                <c:pt idx="8368">
                  <c:v>21.22888888888889</c:v>
                </c:pt>
                <c:pt idx="8369">
                  <c:v>21.22916666666666</c:v>
                </c:pt>
                <c:pt idx="8370">
                  <c:v>21.22944444444444</c:v>
                </c:pt>
                <c:pt idx="8371">
                  <c:v>21.2297222222222</c:v>
                </c:pt>
                <c:pt idx="8372">
                  <c:v>21.23</c:v>
                </c:pt>
                <c:pt idx="8373">
                  <c:v>21.23027777777778</c:v>
                </c:pt>
                <c:pt idx="8374">
                  <c:v>21.23055555555555</c:v>
                </c:pt>
                <c:pt idx="8375">
                  <c:v>21.23083333333332</c:v>
                </c:pt>
                <c:pt idx="8376">
                  <c:v>21.23111111111111</c:v>
                </c:pt>
                <c:pt idx="8377">
                  <c:v>21.2313888888889</c:v>
                </c:pt>
                <c:pt idx="8378">
                  <c:v>21.23166666666667</c:v>
                </c:pt>
                <c:pt idx="8379">
                  <c:v>21.23194444444444</c:v>
                </c:pt>
                <c:pt idx="8380">
                  <c:v>21.23222222222222</c:v>
                </c:pt>
                <c:pt idx="8381">
                  <c:v>21.2325</c:v>
                </c:pt>
                <c:pt idx="8382">
                  <c:v>21.23277777777778</c:v>
                </c:pt>
                <c:pt idx="8383">
                  <c:v>21.23305555555556</c:v>
                </c:pt>
                <c:pt idx="8384">
                  <c:v>21.23333333333331</c:v>
                </c:pt>
                <c:pt idx="8385">
                  <c:v>21.23361111111111</c:v>
                </c:pt>
                <c:pt idx="8386">
                  <c:v>21.2338888888889</c:v>
                </c:pt>
                <c:pt idx="8387">
                  <c:v>21.23416666666667</c:v>
                </c:pt>
                <c:pt idx="8388">
                  <c:v>21.23444444444445</c:v>
                </c:pt>
                <c:pt idx="8389">
                  <c:v>21.23472222222222</c:v>
                </c:pt>
                <c:pt idx="8390">
                  <c:v>21.235</c:v>
                </c:pt>
                <c:pt idx="8391">
                  <c:v>21.23527777777778</c:v>
                </c:pt>
                <c:pt idx="8392">
                  <c:v>21.23555555555556</c:v>
                </c:pt>
                <c:pt idx="8393">
                  <c:v>21.23583333333332</c:v>
                </c:pt>
                <c:pt idx="8394">
                  <c:v>21.23611111111111</c:v>
                </c:pt>
                <c:pt idx="8395">
                  <c:v>21.23638888888889</c:v>
                </c:pt>
                <c:pt idx="8396">
                  <c:v>21.23666666666667</c:v>
                </c:pt>
                <c:pt idx="8397">
                  <c:v>21.23694444444445</c:v>
                </c:pt>
                <c:pt idx="8398">
                  <c:v>21.23722222222222</c:v>
                </c:pt>
                <c:pt idx="8399">
                  <c:v>21.2375</c:v>
                </c:pt>
                <c:pt idx="8400">
                  <c:v>21.23777777777778</c:v>
                </c:pt>
                <c:pt idx="8401">
                  <c:v>21.23805555555556</c:v>
                </c:pt>
                <c:pt idx="8402">
                  <c:v>21.23833333333331</c:v>
                </c:pt>
                <c:pt idx="8403">
                  <c:v>21.23861111111111</c:v>
                </c:pt>
                <c:pt idx="8404">
                  <c:v>21.2388888888889</c:v>
                </c:pt>
                <c:pt idx="8405">
                  <c:v>21.23916666666667</c:v>
                </c:pt>
                <c:pt idx="8406">
                  <c:v>21.23944444444444</c:v>
                </c:pt>
                <c:pt idx="8407">
                  <c:v>21.23972222222222</c:v>
                </c:pt>
                <c:pt idx="8408">
                  <c:v>21.24</c:v>
                </c:pt>
                <c:pt idx="8409">
                  <c:v>21.24027777777778</c:v>
                </c:pt>
                <c:pt idx="8410">
                  <c:v>21.24055555555556</c:v>
                </c:pt>
                <c:pt idx="8411">
                  <c:v>21.24083333333331</c:v>
                </c:pt>
                <c:pt idx="8412">
                  <c:v>21.24111111111111</c:v>
                </c:pt>
                <c:pt idx="8413">
                  <c:v>21.24138888888889</c:v>
                </c:pt>
                <c:pt idx="8414">
                  <c:v>21.24166666666667</c:v>
                </c:pt>
                <c:pt idx="8415">
                  <c:v>21.24194444444445</c:v>
                </c:pt>
                <c:pt idx="8416">
                  <c:v>21.2422222222222</c:v>
                </c:pt>
                <c:pt idx="8417">
                  <c:v>21.2425</c:v>
                </c:pt>
                <c:pt idx="8418">
                  <c:v>21.24277777777776</c:v>
                </c:pt>
                <c:pt idx="8419">
                  <c:v>21.24305555555556</c:v>
                </c:pt>
                <c:pt idx="8420">
                  <c:v>21.24333333333332</c:v>
                </c:pt>
                <c:pt idx="8421">
                  <c:v>21.24361111111111</c:v>
                </c:pt>
                <c:pt idx="8422">
                  <c:v>21.24388888888889</c:v>
                </c:pt>
                <c:pt idx="8423">
                  <c:v>21.24416666666667</c:v>
                </c:pt>
                <c:pt idx="8424">
                  <c:v>21.24444444444445</c:v>
                </c:pt>
                <c:pt idx="8425">
                  <c:v>21.24472222222222</c:v>
                </c:pt>
                <c:pt idx="8426">
                  <c:v>21.245</c:v>
                </c:pt>
                <c:pt idx="8427">
                  <c:v>21.24527777777778</c:v>
                </c:pt>
                <c:pt idx="8428">
                  <c:v>21.24555555555555</c:v>
                </c:pt>
                <c:pt idx="8429">
                  <c:v>21.24583333333331</c:v>
                </c:pt>
                <c:pt idx="8430">
                  <c:v>21.24611111111111</c:v>
                </c:pt>
                <c:pt idx="8431">
                  <c:v>21.24638888888889</c:v>
                </c:pt>
                <c:pt idx="8432">
                  <c:v>21.24666666666667</c:v>
                </c:pt>
                <c:pt idx="8433">
                  <c:v>21.24694444444444</c:v>
                </c:pt>
                <c:pt idx="8434">
                  <c:v>21.24722222222222</c:v>
                </c:pt>
                <c:pt idx="8435">
                  <c:v>21.2475</c:v>
                </c:pt>
                <c:pt idx="8436">
                  <c:v>21.24777777777778</c:v>
                </c:pt>
                <c:pt idx="8437">
                  <c:v>21.24805555555556</c:v>
                </c:pt>
                <c:pt idx="8438">
                  <c:v>21.24833333333331</c:v>
                </c:pt>
                <c:pt idx="8439">
                  <c:v>21.24861111111111</c:v>
                </c:pt>
                <c:pt idx="8440">
                  <c:v>21.24888888888889</c:v>
                </c:pt>
                <c:pt idx="8441">
                  <c:v>21.24916666666667</c:v>
                </c:pt>
                <c:pt idx="8442">
                  <c:v>21.24944444444445</c:v>
                </c:pt>
                <c:pt idx="8443">
                  <c:v>21.2497222222222</c:v>
                </c:pt>
                <c:pt idx="8444">
                  <c:v>21.25</c:v>
                </c:pt>
                <c:pt idx="8445">
                  <c:v>21.25027777777778</c:v>
                </c:pt>
                <c:pt idx="8446">
                  <c:v>21.25055555555555</c:v>
                </c:pt>
                <c:pt idx="8447">
                  <c:v>21.25083333333331</c:v>
                </c:pt>
                <c:pt idx="8448">
                  <c:v>21.25111111111111</c:v>
                </c:pt>
                <c:pt idx="8449">
                  <c:v>21.25138888888889</c:v>
                </c:pt>
                <c:pt idx="8450">
                  <c:v>21.25166666666667</c:v>
                </c:pt>
                <c:pt idx="8451">
                  <c:v>21.25194444444444</c:v>
                </c:pt>
                <c:pt idx="8452">
                  <c:v>21.25222222222222</c:v>
                </c:pt>
                <c:pt idx="8453">
                  <c:v>21.2525</c:v>
                </c:pt>
                <c:pt idx="8454">
                  <c:v>21.25277777777778</c:v>
                </c:pt>
                <c:pt idx="8455">
                  <c:v>21.25305555555556</c:v>
                </c:pt>
                <c:pt idx="8456">
                  <c:v>21.25333333333331</c:v>
                </c:pt>
                <c:pt idx="8457">
                  <c:v>21.25361111111111</c:v>
                </c:pt>
                <c:pt idx="8458">
                  <c:v>21.2538888888889</c:v>
                </c:pt>
                <c:pt idx="8459">
                  <c:v>21.25416666666667</c:v>
                </c:pt>
                <c:pt idx="8460">
                  <c:v>21.25444444444445</c:v>
                </c:pt>
                <c:pt idx="8461">
                  <c:v>21.25472222222222</c:v>
                </c:pt>
                <c:pt idx="8462">
                  <c:v>21.255</c:v>
                </c:pt>
                <c:pt idx="8463">
                  <c:v>21.25527777777778</c:v>
                </c:pt>
                <c:pt idx="8464">
                  <c:v>21.25555555555556</c:v>
                </c:pt>
                <c:pt idx="8465">
                  <c:v>21.25583333333331</c:v>
                </c:pt>
                <c:pt idx="8466">
                  <c:v>21.25611111111111</c:v>
                </c:pt>
                <c:pt idx="8467">
                  <c:v>21.25638888888889</c:v>
                </c:pt>
                <c:pt idx="8468">
                  <c:v>21.25666666666667</c:v>
                </c:pt>
                <c:pt idx="8469">
                  <c:v>21.25694444444444</c:v>
                </c:pt>
                <c:pt idx="8470">
                  <c:v>21.25722222222222</c:v>
                </c:pt>
                <c:pt idx="8471">
                  <c:v>21.2575</c:v>
                </c:pt>
                <c:pt idx="8472">
                  <c:v>21.25777777777778</c:v>
                </c:pt>
                <c:pt idx="8473">
                  <c:v>21.25805555555555</c:v>
                </c:pt>
                <c:pt idx="8474">
                  <c:v>21.25833333333331</c:v>
                </c:pt>
                <c:pt idx="8475">
                  <c:v>21.25861111111111</c:v>
                </c:pt>
                <c:pt idx="8476">
                  <c:v>21.2588888888889</c:v>
                </c:pt>
                <c:pt idx="8477">
                  <c:v>21.25916666666667</c:v>
                </c:pt>
                <c:pt idx="8478">
                  <c:v>21.25944444444444</c:v>
                </c:pt>
                <c:pt idx="8479">
                  <c:v>21.25972222222222</c:v>
                </c:pt>
                <c:pt idx="8480">
                  <c:v>21.26</c:v>
                </c:pt>
                <c:pt idx="8481">
                  <c:v>21.26027777777778</c:v>
                </c:pt>
                <c:pt idx="8482">
                  <c:v>21.26055555555556</c:v>
                </c:pt>
                <c:pt idx="8483">
                  <c:v>21.26083333333331</c:v>
                </c:pt>
                <c:pt idx="8484">
                  <c:v>21.26111111111111</c:v>
                </c:pt>
                <c:pt idx="8485">
                  <c:v>21.26138888888889</c:v>
                </c:pt>
                <c:pt idx="8486">
                  <c:v>21.26166666666667</c:v>
                </c:pt>
                <c:pt idx="8487">
                  <c:v>21.26194444444445</c:v>
                </c:pt>
                <c:pt idx="8488">
                  <c:v>21.2622222222222</c:v>
                </c:pt>
                <c:pt idx="8489">
                  <c:v>21.2625</c:v>
                </c:pt>
                <c:pt idx="8490">
                  <c:v>21.26277777777776</c:v>
                </c:pt>
                <c:pt idx="8491">
                  <c:v>21.26305555555556</c:v>
                </c:pt>
                <c:pt idx="8492">
                  <c:v>21.26333333333331</c:v>
                </c:pt>
                <c:pt idx="8493">
                  <c:v>21.26361111111111</c:v>
                </c:pt>
                <c:pt idx="8494">
                  <c:v>21.26388888888889</c:v>
                </c:pt>
                <c:pt idx="8495">
                  <c:v>21.26416666666667</c:v>
                </c:pt>
                <c:pt idx="8496">
                  <c:v>21.26444444444444</c:v>
                </c:pt>
                <c:pt idx="8497">
                  <c:v>21.2647222222222</c:v>
                </c:pt>
                <c:pt idx="8498">
                  <c:v>21.265</c:v>
                </c:pt>
                <c:pt idx="8499">
                  <c:v>21.26527777777778</c:v>
                </c:pt>
                <c:pt idx="8500">
                  <c:v>21.26555555555555</c:v>
                </c:pt>
                <c:pt idx="8501">
                  <c:v>21.26583333333331</c:v>
                </c:pt>
                <c:pt idx="8502">
                  <c:v>21.26611111111111</c:v>
                </c:pt>
                <c:pt idx="8503">
                  <c:v>21.26638888888889</c:v>
                </c:pt>
                <c:pt idx="8504">
                  <c:v>21.26666666666667</c:v>
                </c:pt>
                <c:pt idx="8505">
                  <c:v>21.26694444444444</c:v>
                </c:pt>
                <c:pt idx="8506">
                  <c:v>21.26722222222222</c:v>
                </c:pt>
                <c:pt idx="8507">
                  <c:v>21.2675</c:v>
                </c:pt>
                <c:pt idx="8508">
                  <c:v>21.26777777777778</c:v>
                </c:pt>
                <c:pt idx="8509">
                  <c:v>21.26805555555556</c:v>
                </c:pt>
                <c:pt idx="8510">
                  <c:v>21.26833333333331</c:v>
                </c:pt>
                <c:pt idx="8511">
                  <c:v>21.26861111111111</c:v>
                </c:pt>
                <c:pt idx="8512">
                  <c:v>21.26888888888889</c:v>
                </c:pt>
                <c:pt idx="8513">
                  <c:v>21.26916666666667</c:v>
                </c:pt>
                <c:pt idx="8514">
                  <c:v>21.26944444444444</c:v>
                </c:pt>
                <c:pt idx="8515">
                  <c:v>21.2697222222222</c:v>
                </c:pt>
                <c:pt idx="8516">
                  <c:v>21.27</c:v>
                </c:pt>
                <c:pt idx="8517">
                  <c:v>21.27027777777778</c:v>
                </c:pt>
                <c:pt idx="8518">
                  <c:v>21.27055555555555</c:v>
                </c:pt>
                <c:pt idx="8519">
                  <c:v>21.27083333333331</c:v>
                </c:pt>
                <c:pt idx="8520">
                  <c:v>21.27111111111111</c:v>
                </c:pt>
                <c:pt idx="8521">
                  <c:v>21.27138888888889</c:v>
                </c:pt>
                <c:pt idx="8522">
                  <c:v>21.27166666666666</c:v>
                </c:pt>
                <c:pt idx="8523">
                  <c:v>21.27194444444444</c:v>
                </c:pt>
                <c:pt idx="8524">
                  <c:v>21.27222222222222</c:v>
                </c:pt>
                <c:pt idx="8525">
                  <c:v>21.2725</c:v>
                </c:pt>
                <c:pt idx="8526">
                  <c:v>21.27277777777778</c:v>
                </c:pt>
                <c:pt idx="8527">
                  <c:v>21.27305555555555</c:v>
                </c:pt>
                <c:pt idx="8528">
                  <c:v>21.27333333333331</c:v>
                </c:pt>
                <c:pt idx="8529">
                  <c:v>21.27361111111111</c:v>
                </c:pt>
                <c:pt idx="8530">
                  <c:v>21.2738888888889</c:v>
                </c:pt>
                <c:pt idx="8531">
                  <c:v>21.27416666666667</c:v>
                </c:pt>
                <c:pt idx="8532">
                  <c:v>21.27444444444444</c:v>
                </c:pt>
                <c:pt idx="8533">
                  <c:v>21.27472222222222</c:v>
                </c:pt>
                <c:pt idx="8534">
                  <c:v>21.275</c:v>
                </c:pt>
                <c:pt idx="8535">
                  <c:v>21.27527777777778</c:v>
                </c:pt>
                <c:pt idx="8536">
                  <c:v>21.27555555555556</c:v>
                </c:pt>
                <c:pt idx="8537">
                  <c:v>21.27583333333331</c:v>
                </c:pt>
                <c:pt idx="8538">
                  <c:v>21.27611111111111</c:v>
                </c:pt>
                <c:pt idx="8539">
                  <c:v>21.27638888888889</c:v>
                </c:pt>
                <c:pt idx="8540">
                  <c:v>21.27666666666667</c:v>
                </c:pt>
                <c:pt idx="8541">
                  <c:v>21.27694444444444</c:v>
                </c:pt>
                <c:pt idx="8542">
                  <c:v>21.27722222222222</c:v>
                </c:pt>
                <c:pt idx="8543">
                  <c:v>21.2775</c:v>
                </c:pt>
                <c:pt idx="8544">
                  <c:v>21.27777777777778</c:v>
                </c:pt>
                <c:pt idx="8545">
                  <c:v>21.27805555555555</c:v>
                </c:pt>
                <c:pt idx="8546">
                  <c:v>21.27833333333331</c:v>
                </c:pt>
                <c:pt idx="8547">
                  <c:v>21.27861111111111</c:v>
                </c:pt>
                <c:pt idx="8548">
                  <c:v>21.27888888888889</c:v>
                </c:pt>
                <c:pt idx="8549">
                  <c:v>21.27916666666666</c:v>
                </c:pt>
                <c:pt idx="8550">
                  <c:v>21.27944444444444</c:v>
                </c:pt>
                <c:pt idx="8551">
                  <c:v>21.27972222222222</c:v>
                </c:pt>
                <c:pt idx="8552">
                  <c:v>21.28</c:v>
                </c:pt>
                <c:pt idx="8553">
                  <c:v>21.28027777777778</c:v>
                </c:pt>
                <c:pt idx="8554">
                  <c:v>21.28055555555555</c:v>
                </c:pt>
                <c:pt idx="8555">
                  <c:v>21.28083333333331</c:v>
                </c:pt>
                <c:pt idx="8556">
                  <c:v>21.28111111111111</c:v>
                </c:pt>
                <c:pt idx="8557">
                  <c:v>21.28138888888889</c:v>
                </c:pt>
                <c:pt idx="8558">
                  <c:v>21.28166666666667</c:v>
                </c:pt>
                <c:pt idx="8559">
                  <c:v>21.28194444444444</c:v>
                </c:pt>
                <c:pt idx="8560">
                  <c:v>21.2822222222222</c:v>
                </c:pt>
                <c:pt idx="8561">
                  <c:v>21.2825</c:v>
                </c:pt>
                <c:pt idx="8562">
                  <c:v>21.28277777777776</c:v>
                </c:pt>
                <c:pt idx="8563">
                  <c:v>21.28305555555556</c:v>
                </c:pt>
                <c:pt idx="8564">
                  <c:v>21.28333333333331</c:v>
                </c:pt>
                <c:pt idx="8565">
                  <c:v>21.28361111111111</c:v>
                </c:pt>
                <c:pt idx="8566">
                  <c:v>21.28388888888889</c:v>
                </c:pt>
                <c:pt idx="8567">
                  <c:v>21.28416666666667</c:v>
                </c:pt>
                <c:pt idx="8568">
                  <c:v>21.28444444444445</c:v>
                </c:pt>
                <c:pt idx="8569">
                  <c:v>21.2847222222222</c:v>
                </c:pt>
                <c:pt idx="8570">
                  <c:v>21.285</c:v>
                </c:pt>
                <c:pt idx="8571">
                  <c:v>21.28527777777778</c:v>
                </c:pt>
                <c:pt idx="8572">
                  <c:v>21.28555555555556</c:v>
                </c:pt>
                <c:pt idx="8573">
                  <c:v>21.28583333333332</c:v>
                </c:pt>
                <c:pt idx="8574">
                  <c:v>21.28611111111111</c:v>
                </c:pt>
                <c:pt idx="8575">
                  <c:v>21.28638888888889</c:v>
                </c:pt>
                <c:pt idx="8576">
                  <c:v>21.28666666666667</c:v>
                </c:pt>
                <c:pt idx="8577">
                  <c:v>21.28694444444445</c:v>
                </c:pt>
                <c:pt idx="8578">
                  <c:v>21.28722222222222</c:v>
                </c:pt>
                <c:pt idx="8579">
                  <c:v>21.2875</c:v>
                </c:pt>
                <c:pt idx="8580">
                  <c:v>21.28777777777778</c:v>
                </c:pt>
                <c:pt idx="8581">
                  <c:v>21.28805555555556</c:v>
                </c:pt>
                <c:pt idx="8582">
                  <c:v>21.28833333333331</c:v>
                </c:pt>
                <c:pt idx="8583">
                  <c:v>21.28861111111111</c:v>
                </c:pt>
                <c:pt idx="8584">
                  <c:v>21.28888888888889</c:v>
                </c:pt>
                <c:pt idx="8585">
                  <c:v>21.28916666666667</c:v>
                </c:pt>
                <c:pt idx="8586">
                  <c:v>21.28944444444445</c:v>
                </c:pt>
                <c:pt idx="8587">
                  <c:v>21.2897222222222</c:v>
                </c:pt>
                <c:pt idx="8588">
                  <c:v>21.29</c:v>
                </c:pt>
                <c:pt idx="8589">
                  <c:v>21.29027777777778</c:v>
                </c:pt>
                <c:pt idx="8590">
                  <c:v>21.29055555555556</c:v>
                </c:pt>
                <c:pt idx="8591">
                  <c:v>21.29083333333332</c:v>
                </c:pt>
                <c:pt idx="8592">
                  <c:v>21.29111111111111</c:v>
                </c:pt>
                <c:pt idx="8593">
                  <c:v>21.29138888888889</c:v>
                </c:pt>
                <c:pt idx="8594">
                  <c:v>21.29166666666667</c:v>
                </c:pt>
                <c:pt idx="8595">
                  <c:v>21.29194444444445</c:v>
                </c:pt>
                <c:pt idx="8596">
                  <c:v>21.29222222222221</c:v>
                </c:pt>
                <c:pt idx="8597">
                  <c:v>21.2925</c:v>
                </c:pt>
                <c:pt idx="8598">
                  <c:v>21.29277777777778</c:v>
                </c:pt>
                <c:pt idx="8599">
                  <c:v>21.29305555555556</c:v>
                </c:pt>
                <c:pt idx="8600">
                  <c:v>21.29333333333332</c:v>
                </c:pt>
                <c:pt idx="8601">
                  <c:v>21.29361111111111</c:v>
                </c:pt>
                <c:pt idx="8602">
                  <c:v>21.2938888888889</c:v>
                </c:pt>
                <c:pt idx="8603">
                  <c:v>21.29416666666667</c:v>
                </c:pt>
                <c:pt idx="8604">
                  <c:v>21.29444444444445</c:v>
                </c:pt>
                <c:pt idx="8605">
                  <c:v>21.29472222222222</c:v>
                </c:pt>
                <c:pt idx="8606">
                  <c:v>21.295</c:v>
                </c:pt>
                <c:pt idx="8607">
                  <c:v>21.29527777777778</c:v>
                </c:pt>
                <c:pt idx="8608">
                  <c:v>21.29555555555556</c:v>
                </c:pt>
                <c:pt idx="8609">
                  <c:v>21.29583333333331</c:v>
                </c:pt>
                <c:pt idx="8610">
                  <c:v>21.29611111111111</c:v>
                </c:pt>
                <c:pt idx="8611">
                  <c:v>21.29638888888889</c:v>
                </c:pt>
                <c:pt idx="8612">
                  <c:v>21.29666666666667</c:v>
                </c:pt>
                <c:pt idx="8613">
                  <c:v>21.29694444444445</c:v>
                </c:pt>
                <c:pt idx="8614">
                  <c:v>21.29722222222222</c:v>
                </c:pt>
                <c:pt idx="8615">
                  <c:v>21.2975</c:v>
                </c:pt>
                <c:pt idx="8616">
                  <c:v>21.29777777777778</c:v>
                </c:pt>
                <c:pt idx="8617">
                  <c:v>21.29805555555556</c:v>
                </c:pt>
                <c:pt idx="8618">
                  <c:v>21.29833333333332</c:v>
                </c:pt>
                <c:pt idx="8619">
                  <c:v>21.29861111111111</c:v>
                </c:pt>
                <c:pt idx="8620">
                  <c:v>21.29888888888889</c:v>
                </c:pt>
                <c:pt idx="8621">
                  <c:v>21.29916666666667</c:v>
                </c:pt>
                <c:pt idx="8622">
                  <c:v>21.29944444444445</c:v>
                </c:pt>
                <c:pt idx="8623">
                  <c:v>21.29972222222221</c:v>
                </c:pt>
                <c:pt idx="8624">
                  <c:v>21.3</c:v>
                </c:pt>
                <c:pt idx="8625">
                  <c:v>21.30027777777778</c:v>
                </c:pt>
                <c:pt idx="8626">
                  <c:v>21.30055555555555</c:v>
                </c:pt>
                <c:pt idx="8627">
                  <c:v>21.30083333333332</c:v>
                </c:pt>
                <c:pt idx="8628">
                  <c:v>21.30111111111111</c:v>
                </c:pt>
                <c:pt idx="8629">
                  <c:v>21.3013888888889</c:v>
                </c:pt>
                <c:pt idx="8630">
                  <c:v>21.30166666666667</c:v>
                </c:pt>
                <c:pt idx="8631">
                  <c:v>21.30194444444444</c:v>
                </c:pt>
                <c:pt idx="8632">
                  <c:v>21.30222222222222</c:v>
                </c:pt>
                <c:pt idx="8633">
                  <c:v>21.3025</c:v>
                </c:pt>
                <c:pt idx="8634">
                  <c:v>21.30277777777778</c:v>
                </c:pt>
                <c:pt idx="8635">
                  <c:v>21.30305555555556</c:v>
                </c:pt>
                <c:pt idx="8636">
                  <c:v>21.30333333333331</c:v>
                </c:pt>
                <c:pt idx="8637">
                  <c:v>21.30361111111111</c:v>
                </c:pt>
                <c:pt idx="8638">
                  <c:v>21.3038888888889</c:v>
                </c:pt>
                <c:pt idx="8639">
                  <c:v>21.30416666666667</c:v>
                </c:pt>
                <c:pt idx="8640">
                  <c:v>21.30444444444445</c:v>
                </c:pt>
                <c:pt idx="8641">
                  <c:v>21.30472222222222</c:v>
                </c:pt>
                <c:pt idx="8642">
                  <c:v>21.305</c:v>
                </c:pt>
                <c:pt idx="8643">
                  <c:v>21.30527777777778</c:v>
                </c:pt>
                <c:pt idx="8644">
                  <c:v>21.30555555555556</c:v>
                </c:pt>
                <c:pt idx="8645">
                  <c:v>21.30583333333331</c:v>
                </c:pt>
                <c:pt idx="8646">
                  <c:v>21.30611111111111</c:v>
                </c:pt>
                <c:pt idx="8647">
                  <c:v>21.30638888888889</c:v>
                </c:pt>
                <c:pt idx="8648">
                  <c:v>21.30666666666667</c:v>
                </c:pt>
                <c:pt idx="8649">
                  <c:v>21.30694444444444</c:v>
                </c:pt>
                <c:pt idx="8650">
                  <c:v>21.30722222222222</c:v>
                </c:pt>
                <c:pt idx="8651">
                  <c:v>21.3075</c:v>
                </c:pt>
                <c:pt idx="8652">
                  <c:v>21.30777777777778</c:v>
                </c:pt>
                <c:pt idx="8653">
                  <c:v>21.30805555555555</c:v>
                </c:pt>
                <c:pt idx="8654">
                  <c:v>21.30833333333331</c:v>
                </c:pt>
                <c:pt idx="8655">
                  <c:v>21.30861111111111</c:v>
                </c:pt>
                <c:pt idx="8656">
                  <c:v>21.3088888888889</c:v>
                </c:pt>
                <c:pt idx="8657">
                  <c:v>21.30916666666667</c:v>
                </c:pt>
                <c:pt idx="8658">
                  <c:v>21.30944444444444</c:v>
                </c:pt>
                <c:pt idx="8659">
                  <c:v>21.30972222222222</c:v>
                </c:pt>
                <c:pt idx="8660">
                  <c:v>21.31</c:v>
                </c:pt>
                <c:pt idx="8661">
                  <c:v>21.31027777777778</c:v>
                </c:pt>
                <c:pt idx="8662">
                  <c:v>21.31055555555556</c:v>
                </c:pt>
                <c:pt idx="8663">
                  <c:v>21.31083333333332</c:v>
                </c:pt>
                <c:pt idx="8664">
                  <c:v>21.31111111111111</c:v>
                </c:pt>
                <c:pt idx="8665">
                  <c:v>21.3113888888889</c:v>
                </c:pt>
                <c:pt idx="8666">
                  <c:v>21.31166666666667</c:v>
                </c:pt>
                <c:pt idx="8667">
                  <c:v>21.31194444444444</c:v>
                </c:pt>
                <c:pt idx="8668">
                  <c:v>21.31222222222222</c:v>
                </c:pt>
                <c:pt idx="8669">
                  <c:v>21.3125</c:v>
                </c:pt>
                <c:pt idx="8670">
                  <c:v>21.31277777777778</c:v>
                </c:pt>
                <c:pt idx="8671">
                  <c:v>21.31305555555556</c:v>
                </c:pt>
                <c:pt idx="8672">
                  <c:v>21.31333333333331</c:v>
                </c:pt>
                <c:pt idx="8673">
                  <c:v>21.31361111111111</c:v>
                </c:pt>
                <c:pt idx="8674">
                  <c:v>21.3138888888889</c:v>
                </c:pt>
                <c:pt idx="8675">
                  <c:v>21.31416666666667</c:v>
                </c:pt>
                <c:pt idx="8676">
                  <c:v>21.31444444444444</c:v>
                </c:pt>
                <c:pt idx="8677">
                  <c:v>21.31472222222222</c:v>
                </c:pt>
                <c:pt idx="8678">
                  <c:v>21.315</c:v>
                </c:pt>
                <c:pt idx="8679">
                  <c:v>21.31527777777778</c:v>
                </c:pt>
                <c:pt idx="8680">
                  <c:v>21.31555555555556</c:v>
                </c:pt>
                <c:pt idx="8681">
                  <c:v>21.31583333333332</c:v>
                </c:pt>
                <c:pt idx="8682">
                  <c:v>21.31611111111111</c:v>
                </c:pt>
                <c:pt idx="8683">
                  <c:v>21.3163888888889</c:v>
                </c:pt>
                <c:pt idx="8684">
                  <c:v>21.31666666666667</c:v>
                </c:pt>
                <c:pt idx="8685">
                  <c:v>21.31694444444444</c:v>
                </c:pt>
                <c:pt idx="8686">
                  <c:v>21.31722222222222</c:v>
                </c:pt>
                <c:pt idx="8687">
                  <c:v>21.3175</c:v>
                </c:pt>
                <c:pt idx="8688">
                  <c:v>21.31777777777778</c:v>
                </c:pt>
                <c:pt idx="8689">
                  <c:v>21.31805555555556</c:v>
                </c:pt>
                <c:pt idx="8690">
                  <c:v>21.31833333333331</c:v>
                </c:pt>
                <c:pt idx="8691">
                  <c:v>21.31861111111111</c:v>
                </c:pt>
                <c:pt idx="8692">
                  <c:v>21.3188888888889</c:v>
                </c:pt>
                <c:pt idx="8693">
                  <c:v>21.31916666666667</c:v>
                </c:pt>
                <c:pt idx="8694">
                  <c:v>21.31944444444444</c:v>
                </c:pt>
                <c:pt idx="8695">
                  <c:v>21.31972222222222</c:v>
                </c:pt>
                <c:pt idx="8696">
                  <c:v>21.32</c:v>
                </c:pt>
                <c:pt idx="8697">
                  <c:v>21.32027777777778</c:v>
                </c:pt>
                <c:pt idx="8698">
                  <c:v>21.32055555555555</c:v>
                </c:pt>
                <c:pt idx="8699">
                  <c:v>21.32083333333332</c:v>
                </c:pt>
                <c:pt idx="8700">
                  <c:v>21.32111111111111</c:v>
                </c:pt>
                <c:pt idx="8701">
                  <c:v>21.3213888888889</c:v>
                </c:pt>
                <c:pt idx="8702">
                  <c:v>21.32166666666667</c:v>
                </c:pt>
                <c:pt idx="8703">
                  <c:v>21.32194444444444</c:v>
                </c:pt>
                <c:pt idx="8704">
                  <c:v>21.32222222222222</c:v>
                </c:pt>
                <c:pt idx="8705">
                  <c:v>21.3225</c:v>
                </c:pt>
                <c:pt idx="8706">
                  <c:v>21.32277777777778</c:v>
                </c:pt>
                <c:pt idx="8707">
                  <c:v>21.32305555555556</c:v>
                </c:pt>
                <c:pt idx="8708">
                  <c:v>21.32333333333331</c:v>
                </c:pt>
                <c:pt idx="8709">
                  <c:v>21.32361111111111</c:v>
                </c:pt>
                <c:pt idx="8710">
                  <c:v>21.3238888888889</c:v>
                </c:pt>
                <c:pt idx="8711">
                  <c:v>21.32416666666667</c:v>
                </c:pt>
                <c:pt idx="8712">
                  <c:v>21.32444444444445</c:v>
                </c:pt>
                <c:pt idx="8713">
                  <c:v>21.32472222222222</c:v>
                </c:pt>
                <c:pt idx="8714">
                  <c:v>21.325</c:v>
                </c:pt>
                <c:pt idx="8715">
                  <c:v>21.32527777777778</c:v>
                </c:pt>
                <c:pt idx="8716">
                  <c:v>21.32555555555556</c:v>
                </c:pt>
                <c:pt idx="8717">
                  <c:v>21.32583333333331</c:v>
                </c:pt>
                <c:pt idx="8718">
                  <c:v>21.32611111111111</c:v>
                </c:pt>
                <c:pt idx="8719">
                  <c:v>21.32638888888889</c:v>
                </c:pt>
                <c:pt idx="8720">
                  <c:v>21.32666666666667</c:v>
                </c:pt>
                <c:pt idx="8721">
                  <c:v>21.32694444444444</c:v>
                </c:pt>
                <c:pt idx="8722">
                  <c:v>21.32722222222222</c:v>
                </c:pt>
                <c:pt idx="8723">
                  <c:v>21.3275</c:v>
                </c:pt>
                <c:pt idx="8724">
                  <c:v>21.32777777777778</c:v>
                </c:pt>
                <c:pt idx="8725">
                  <c:v>21.32805555555555</c:v>
                </c:pt>
                <c:pt idx="8726">
                  <c:v>21.32833333333331</c:v>
                </c:pt>
                <c:pt idx="8727">
                  <c:v>21.32861111111111</c:v>
                </c:pt>
                <c:pt idx="8728">
                  <c:v>21.3288888888889</c:v>
                </c:pt>
                <c:pt idx="8729">
                  <c:v>21.32916666666667</c:v>
                </c:pt>
                <c:pt idx="8730">
                  <c:v>21.32944444444444</c:v>
                </c:pt>
                <c:pt idx="8731">
                  <c:v>21.32972222222222</c:v>
                </c:pt>
                <c:pt idx="8732">
                  <c:v>21.33</c:v>
                </c:pt>
                <c:pt idx="8733">
                  <c:v>21.33027777777778</c:v>
                </c:pt>
                <c:pt idx="8734">
                  <c:v>21.33055555555556</c:v>
                </c:pt>
                <c:pt idx="8735">
                  <c:v>21.33083333333332</c:v>
                </c:pt>
                <c:pt idx="8736">
                  <c:v>21.33111111111111</c:v>
                </c:pt>
                <c:pt idx="8737">
                  <c:v>21.3313888888889</c:v>
                </c:pt>
                <c:pt idx="8738">
                  <c:v>21.33166666666667</c:v>
                </c:pt>
                <c:pt idx="8739">
                  <c:v>21.33194444444444</c:v>
                </c:pt>
                <c:pt idx="8740">
                  <c:v>21.33222222222222</c:v>
                </c:pt>
                <c:pt idx="8741">
                  <c:v>21.3325</c:v>
                </c:pt>
                <c:pt idx="8742">
                  <c:v>21.33277777777778</c:v>
                </c:pt>
                <c:pt idx="8743">
                  <c:v>21.33305555555556</c:v>
                </c:pt>
                <c:pt idx="8744">
                  <c:v>21.33333333333331</c:v>
                </c:pt>
                <c:pt idx="8745">
                  <c:v>21.33361111111111</c:v>
                </c:pt>
                <c:pt idx="8746">
                  <c:v>21.33388888888888</c:v>
                </c:pt>
                <c:pt idx="8747">
                  <c:v>21.33416666666666</c:v>
                </c:pt>
                <c:pt idx="8748">
                  <c:v>21.33444444444444</c:v>
                </c:pt>
                <c:pt idx="8749">
                  <c:v>21.33472222222222</c:v>
                </c:pt>
                <c:pt idx="8750">
                  <c:v>21.335</c:v>
                </c:pt>
                <c:pt idx="8751">
                  <c:v>21.33527777777778</c:v>
                </c:pt>
                <c:pt idx="8752">
                  <c:v>21.33555555555555</c:v>
                </c:pt>
                <c:pt idx="8753">
                  <c:v>21.33583333333332</c:v>
                </c:pt>
                <c:pt idx="8754">
                  <c:v>21.33611111111111</c:v>
                </c:pt>
                <c:pt idx="8755">
                  <c:v>21.3363888888889</c:v>
                </c:pt>
                <c:pt idx="8756">
                  <c:v>21.33666666666667</c:v>
                </c:pt>
                <c:pt idx="8757">
                  <c:v>21.33694444444444</c:v>
                </c:pt>
                <c:pt idx="8758">
                  <c:v>21.33722222222222</c:v>
                </c:pt>
                <c:pt idx="8759">
                  <c:v>21.3375</c:v>
                </c:pt>
                <c:pt idx="8760">
                  <c:v>21.33777777777778</c:v>
                </c:pt>
                <c:pt idx="8761">
                  <c:v>21.33805555555556</c:v>
                </c:pt>
                <c:pt idx="8762">
                  <c:v>21.33833333333331</c:v>
                </c:pt>
                <c:pt idx="8763">
                  <c:v>21.33861111111111</c:v>
                </c:pt>
                <c:pt idx="8764">
                  <c:v>21.3388888888889</c:v>
                </c:pt>
                <c:pt idx="8765">
                  <c:v>21.33916666666666</c:v>
                </c:pt>
                <c:pt idx="8766">
                  <c:v>21.33944444444444</c:v>
                </c:pt>
                <c:pt idx="8767">
                  <c:v>21.33972222222222</c:v>
                </c:pt>
                <c:pt idx="8768">
                  <c:v>21.34</c:v>
                </c:pt>
                <c:pt idx="8769">
                  <c:v>21.34027777777777</c:v>
                </c:pt>
                <c:pt idx="8770">
                  <c:v>21.34055555555555</c:v>
                </c:pt>
                <c:pt idx="8771">
                  <c:v>21.34083333333331</c:v>
                </c:pt>
                <c:pt idx="8772">
                  <c:v>21.34111111111111</c:v>
                </c:pt>
                <c:pt idx="8773">
                  <c:v>21.34138888888889</c:v>
                </c:pt>
                <c:pt idx="8774">
                  <c:v>21.34166666666666</c:v>
                </c:pt>
                <c:pt idx="8775">
                  <c:v>21.34194444444444</c:v>
                </c:pt>
                <c:pt idx="8776">
                  <c:v>21.34222222222222</c:v>
                </c:pt>
                <c:pt idx="8777">
                  <c:v>21.3425</c:v>
                </c:pt>
                <c:pt idx="8778">
                  <c:v>21.34277777777778</c:v>
                </c:pt>
                <c:pt idx="8779">
                  <c:v>21.34305555555555</c:v>
                </c:pt>
                <c:pt idx="8780">
                  <c:v>21.34333333333331</c:v>
                </c:pt>
                <c:pt idx="8781">
                  <c:v>21.34361111111111</c:v>
                </c:pt>
                <c:pt idx="8782">
                  <c:v>21.3438888888889</c:v>
                </c:pt>
                <c:pt idx="8783">
                  <c:v>21.34416666666667</c:v>
                </c:pt>
                <c:pt idx="8784">
                  <c:v>21.34444444444444</c:v>
                </c:pt>
                <c:pt idx="8785">
                  <c:v>21.34472222222222</c:v>
                </c:pt>
                <c:pt idx="8786">
                  <c:v>21.345</c:v>
                </c:pt>
                <c:pt idx="8787">
                  <c:v>21.34527777777778</c:v>
                </c:pt>
                <c:pt idx="8788">
                  <c:v>21.34555555555555</c:v>
                </c:pt>
                <c:pt idx="8789">
                  <c:v>21.34583333333331</c:v>
                </c:pt>
                <c:pt idx="8790">
                  <c:v>21.34611111111111</c:v>
                </c:pt>
                <c:pt idx="8791">
                  <c:v>21.34638888888889</c:v>
                </c:pt>
                <c:pt idx="8792">
                  <c:v>21.34666666666666</c:v>
                </c:pt>
                <c:pt idx="8793">
                  <c:v>21.34694444444444</c:v>
                </c:pt>
                <c:pt idx="8794">
                  <c:v>21.34722222222222</c:v>
                </c:pt>
                <c:pt idx="8795">
                  <c:v>21.3475</c:v>
                </c:pt>
                <c:pt idx="8796">
                  <c:v>21.34777777777778</c:v>
                </c:pt>
                <c:pt idx="8797">
                  <c:v>21.34805555555555</c:v>
                </c:pt>
                <c:pt idx="8798">
                  <c:v>21.34833333333331</c:v>
                </c:pt>
                <c:pt idx="8799">
                  <c:v>21.34861111111111</c:v>
                </c:pt>
                <c:pt idx="8800">
                  <c:v>21.3488888888889</c:v>
                </c:pt>
                <c:pt idx="8801">
                  <c:v>21.34916666666667</c:v>
                </c:pt>
                <c:pt idx="8802">
                  <c:v>21.34944444444444</c:v>
                </c:pt>
                <c:pt idx="8803">
                  <c:v>21.34972222222222</c:v>
                </c:pt>
                <c:pt idx="8804">
                  <c:v>21.35</c:v>
                </c:pt>
                <c:pt idx="8805">
                  <c:v>21.35027777777778</c:v>
                </c:pt>
                <c:pt idx="8806">
                  <c:v>21.35055555555556</c:v>
                </c:pt>
                <c:pt idx="8807">
                  <c:v>21.35083333333332</c:v>
                </c:pt>
                <c:pt idx="8808">
                  <c:v>21.35111111111111</c:v>
                </c:pt>
                <c:pt idx="8809">
                  <c:v>21.3513888888889</c:v>
                </c:pt>
                <c:pt idx="8810">
                  <c:v>21.35166666666667</c:v>
                </c:pt>
                <c:pt idx="8811">
                  <c:v>21.35194444444444</c:v>
                </c:pt>
                <c:pt idx="8812">
                  <c:v>21.35222222222222</c:v>
                </c:pt>
                <c:pt idx="8813">
                  <c:v>21.3525</c:v>
                </c:pt>
                <c:pt idx="8814">
                  <c:v>21.35277777777778</c:v>
                </c:pt>
                <c:pt idx="8815">
                  <c:v>21.35305555555556</c:v>
                </c:pt>
                <c:pt idx="8816">
                  <c:v>21.35333333333332</c:v>
                </c:pt>
                <c:pt idx="8817">
                  <c:v>21.35361111111111</c:v>
                </c:pt>
                <c:pt idx="8818">
                  <c:v>21.3538888888889</c:v>
                </c:pt>
                <c:pt idx="8819">
                  <c:v>21.35416666666667</c:v>
                </c:pt>
                <c:pt idx="8820">
                  <c:v>21.35444444444445</c:v>
                </c:pt>
                <c:pt idx="8821">
                  <c:v>21.35472222222223</c:v>
                </c:pt>
                <c:pt idx="8822">
                  <c:v>21.355</c:v>
                </c:pt>
                <c:pt idx="8823">
                  <c:v>21.35527777777778</c:v>
                </c:pt>
                <c:pt idx="8824">
                  <c:v>21.35555555555556</c:v>
                </c:pt>
                <c:pt idx="8825">
                  <c:v>21.35583333333332</c:v>
                </c:pt>
                <c:pt idx="8826">
                  <c:v>21.35611111111111</c:v>
                </c:pt>
                <c:pt idx="8827">
                  <c:v>21.3563888888889</c:v>
                </c:pt>
                <c:pt idx="8828">
                  <c:v>21.35666666666667</c:v>
                </c:pt>
                <c:pt idx="8829">
                  <c:v>21.35694444444444</c:v>
                </c:pt>
                <c:pt idx="8830">
                  <c:v>21.35722222222222</c:v>
                </c:pt>
                <c:pt idx="8831">
                  <c:v>21.3575</c:v>
                </c:pt>
                <c:pt idx="8832">
                  <c:v>21.35777777777778</c:v>
                </c:pt>
                <c:pt idx="8833">
                  <c:v>21.35805555555556</c:v>
                </c:pt>
                <c:pt idx="8834">
                  <c:v>21.35833333333331</c:v>
                </c:pt>
                <c:pt idx="8835">
                  <c:v>21.35861111111111</c:v>
                </c:pt>
                <c:pt idx="8836">
                  <c:v>21.3588888888889</c:v>
                </c:pt>
                <c:pt idx="8837">
                  <c:v>21.35916666666667</c:v>
                </c:pt>
                <c:pt idx="8838">
                  <c:v>21.35944444444445</c:v>
                </c:pt>
                <c:pt idx="8839">
                  <c:v>21.35972222222222</c:v>
                </c:pt>
                <c:pt idx="8840">
                  <c:v>21.36</c:v>
                </c:pt>
                <c:pt idx="8841">
                  <c:v>21.36027777777778</c:v>
                </c:pt>
                <c:pt idx="8842">
                  <c:v>21.36055555555556</c:v>
                </c:pt>
                <c:pt idx="8843">
                  <c:v>21.36083333333332</c:v>
                </c:pt>
                <c:pt idx="8844">
                  <c:v>21.36111111111111</c:v>
                </c:pt>
                <c:pt idx="8845">
                  <c:v>21.36138888888889</c:v>
                </c:pt>
                <c:pt idx="8846">
                  <c:v>21.36166666666667</c:v>
                </c:pt>
                <c:pt idx="8847">
                  <c:v>21.36194444444445</c:v>
                </c:pt>
                <c:pt idx="8848">
                  <c:v>21.3622222222222</c:v>
                </c:pt>
                <c:pt idx="8849">
                  <c:v>21.3625</c:v>
                </c:pt>
                <c:pt idx="8850">
                  <c:v>21.36277777777778</c:v>
                </c:pt>
                <c:pt idx="8851">
                  <c:v>21.36305555555556</c:v>
                </c:pt>
                <c:pt idx="8852">
                  <c:v>21.36333333333331</c:v>
                </c:pt>
                <c:pt idx="8853">
                  <c:v>21.36361111111111</c:v>
                </c:pt>
                <c:pt idx="8854">
                  <c:v>21.3638888888889</c:v>
                </c:pt>
                <c:pt idx="8855">
                  <c:v>21.36416666666667</c:v>
                </c:pt>
                <c:pt idx="8856">
                  <c:v>21.36444444444444</c:v>
                </c:pt>
                <c:pt idx="8857">
                  <c:v>21.36472222222222</c:v>
                </c:pt>
                <c:pt idx="8858">
                  <c:v>21.365</c:v>
                </c:pt>
                <c:pt idx="8859">
                  <c:v>21.36527777777778</c:v>
                </c:pt>
                <c:pt idx="8860">
                  <c:v>21.36555555555556</c:v>
                </c:pt>
                <c:pt idx="8861">
                  <c:v>21.36583333333331</c:v>
                </c:pt>
                <c:pt idx="8862">
                  <c:v>21.36611111111111</c:v>
                </c:pt>
                <c:pt idx="8863">
                  <c:v>21.36638888888889</c:v>
                </c:pt>
                <c:pt idx="8864">
                  <c:v>21.36666666666667</c:v>
                </c:pt>
                <c:pt idx="8865">
                  <c:v>21.36694444444445</c:v>
                </c:pt>
                <c:pt idx="8866">
                  <c:v>21.36722222222222</c:v>
                </c:pt>
                <c:pt idx="8867">
                  <c:v>21.3675</c:v>
                </c:pt>
                <c:pt idx="8868">
                  <c:v>21.36777777777778</c:v>
                </c:pt>
                <c:pt idx="8869">
                  <c:v>21.36805555555556</c:v>
                </c:pt>
                <c:pt idx="8870">
                  <c:v>21.36833333333331</c:v>
                </c:pt>
                <c:pt idx="8871">
                  <c:v>21.36861111111111</c:v>
                </c:pt>
                <c:pt idx="8872">
                  <c:v>21.36888888888889</c:v>
                </c:pt>
                <c:pt idx="8873">
                  <c:v>21.36916666666667</c:v>
                </c:pt>
                <c:pt idx="8874">
                  <c:v>21.36944444444444</c:v>
                </c:pt>
                <c:pt idx="8875">
                  <c:v>21.36972222222222</c:v>
                </c:pt>
                <c:pt idx="8876">
                  <c:v>21.37</c:v>
                </c:pt>
                <c:pt idx="8877">
                  <c:v>21.37027777777778</c:v>
                </c:pt>
                <c:pt idx="8878">
                  <c:v>21.37055555555555</c:v>
                </c:pt>
                <c:pt idx="8879">
                  <c:v>21.37083333333332</c:v>
                </c:pt>
                <c:pt idx="8880">
                  <c:v>21.37111111111111</c:v>
                </c:pt>
                <c:pt idx="8881">
                  <c:v>21.3713888888889</c:v>
                </c:pt>
                <c:pt idx="8882">
                  <c:v>21.37166666666667</c:v>
                </c:pt>
                <c:pt idx="8883">
                  <c:v>21.37194444444444</c:v>
                </c:pt>
                <c:pt idx="8884">
                  <c:v>21.37222222222222</c:v>
                </c:pt>
                <c:pt idx="8885">
                  <c:v>21.3725</c:v>
                </c:pt>
                <c:pt idx="8886">
                  <c:v>21.37277777777778</c:v>
                </c:pt>
                <c:pt idx="8887">
                  <c:v>21.37305555555556</c:v>
                </c:pt>
                <c:pt idx="8888">
                  <c:v>21.37333333333331</c:v>
                </c:pt>
                <c:pt idx="8889">
                  <c:v>21.37361111111111</c:v>
                </c:pt>
                <c:pt idx="8890">
                  <c:v>21.3738888888889</c:v>
                </c:pt>
                <c:pt idx="8891">
                  <c:v>21.37416666666667</c:v>
                </c:pt>
                <c:pt idx="8892">
                  <c:v>21.37444444444445</c:v>
                </c:pt>
                <c:pt idx="8893">
                  <c:v>21.37472222222222</c:v>
                </c:pt>
                <c:pt idx="8894">
                  <c:v>21.375</c:v>
                </c:pt>
                <c:pt idx="8895">
                  <c:v>21.37527777777778</c:v>
                </c:pt>
                <c:pt idx="8896">
                  <c:v>21.37555555555556</c:v>
                </c:pt>
                <c:pt idx="8897">
                  <c:v>21.37583333333331</c:v>
                </c:pt>
                <c:pt idx="8898">
                  <c:v>21.37611111111111</c:v>
                </c:pt>
                <c:pt idx="8899">
                  <c:v>21.37638888888889</c:v>
                </c:pt>
                <c:pt idx="8900">
                  <c:v>21.37666666666667</c:v>
                </c:pt>
                <c:pt idx="8901">
                  <c:v>21.37694444444444</c:v>
                </c:pt>
                <c:pt idx="8902">
                  <c:v>21.37722222222222</c:v>
                </c:pt>
                <c:pt idx="8903">
                  <c:v>21.3775</c:v>
                </c:pt>
                <c:pt idx="8904">
                  <c:v>21.37777777777778</c:v>
                </c:pt>
                <c:pt idx="8905">
                  <c:v>21.37805555555556</c:v>
                </c:pt>
                <c:pt idx="8906">
                  <c:v>21.37833333333331</c:v>
                </c:pt>
                <c:pt idx="8907">
                  <c:v>21.37861111111111</c:v>
                </c:pt>
                <c:pt idx="8908">
                  <c:v>21.3788888888889</c:v>
                </c:pt>
                <c:pt idx="8909">
                  <c:v>21.37916666666667</c:v>
                </c:pt>
                <c:pt idx="8910">
                  <c:v>21.37944444444445</c:v>
                </c:pt>
                <c:pt idx="8911">
                  <c:v>21.37972222222222</c:v>
                </c:pt>
                <c:pt idx="8912">
                  <c:v>21.38</c:v>
                </c:pt>
                <c:pt idx="8913">
                  <c:v>21.38027777777778</c:v>
                </c:pt>
                <c:pt idx="8914">
                  <c:v>21.38055555555556</c:v>
                </c:pt>
                <c:pt idx="8915">
                  <c:v>21.38083333333332</c:v>
                </c:pt>
                <c:pt idx="8916">
                  <c:v>21.38111111111111</c:v>
                </c:pt>
                <c:pt idx="8917">
                  <c:v>21.38138888888889</c:v>
                </c:pt>
                <c:pt idx="8918">
                  <c:v>21.38166666666667</c:v>
                </c:pt>
                <c:pt idx="8919">
                  <c:v>21.38194444444445</c:v>
                </c:pt>
                <c:pt idx="8920">
                  <c:v>21.3822222222222</c:v>
                </c:pt>
                <c:pt idx="8921">
                  <c:v>21.3825</c:v>
                </c:pt>
                <c:pt idx="8922">
                  <c:v>21.38277777777778</c:v>
                </c:pt>
                <c:pt idx="8923">
                  <c:v>21.38305555555556</c:v>
                </c:pt>
                <c:pt idx="8924">
                  <c:v>21.38333333333331</c:v>
                </c:pt>
                <c:pt idx="8925">
                  <c:v>21.38361111111111</c:v>
                </c:pt>
                <c:pt idx="8926">
                  <c:v>21.3838888888889</c:v>
                </c:pt>
                <c:pt idx="8927">
                  <c:v>21.38416666666667</c:v>
                </c:pt>
                <c:pt idx="8928">
                  <c:v>21.38444444444444</c:v>
                </c:pt>
                <c:pt idx="8929">
                  <c:v>21.38472222222222</c:v>
                </c:pt>
                <c:pt idx="8930">
                  <c:v>21.385</c:v>
                </c:pt>
                <c:pt idx="8931">
                  <c:v>21.38527777777778</c:v>
                </c:pt>
                <c:pt idx="8932">
                  <c:v>21.38555555555556</c:v>
                </c:pt>
                <c:pt idx="8933">
                  <c:v>21.38583333333331</c:v>
                </c:pt>
                <c:pt idx="8934">
                  <c:v>21.38611111111111</c:v>
                </c:pt>
                <c:pt idx="8935">
                  <c:v>21.38638888888889</c:v>
                </c:pt>
                <c:pt idx="8936">
                  <c:v>21.38666666666667</c:v>
                </c:pt>
                <c:pt idx="8937">
                  <c:v>21.38694444444445</c:v>
                </c:pt>
                <c:pt idx="8938">
                  <c:v>21.38722222222222</c:v>
                </c:pt>
                <c:pt idx="8939">
                  <c:v>21.3875</c:v>
                </c:pt>
                <c:pt idx="8940">
                  <c:v>21.38777777777778</c:v>
                </c:pt>
                <c:pt idx="8941">
                  <c:v>21.38805555555556</c:v>
                </c:pt>
                <c:pt idx="8942">
                  <c:v>21.38833333333331</c:v>
                </c:pt>
                <c:pt idx="8943">
                  <c:v>21.38861111111111</c:v>
                </c:pt>
                <c:pt idx="8944">
                  <c:v>21.38888888888889</c:v>
                </c:pt>
                <c:pt idx="8945">
                  <c:v>21.38916666666666</c:v>
                </c:pt>
                <c:pt idx="8946">
                  <c:v>21.38944444444444</c:v>
                </c:pt>
                <c:pt idx="8947">
                  <c:v>21.3897222222222</c:v>
                </c:pt>
                <c:pt idx="8948">
                  <c:v>21.39</c:v>
                </c:pt>
                <c:pt idx="8949">
                  <c:v>21.39027777777778</c:v>
                </c:pt>
                <c:pt idx="8950">
                  <c:v>21.39055555555555</c:v>
                </c:pt>
                <c:pt idx="8951">
                  <c:v>21.39083333333332</c:v>
                </c:pt>
                <c:pt idx="8952">
                  <c:v>21.39111111111111</c:v>
                </c:pt>
                <c:pt idx="8953">
                  <c:v>21.3913888888889</c:v>
                </c:pt>
                <c:pt idx="8954">
                  <c:v>21.39166666666667</c:v>
                </c:pt>
                <c:pt idx="8955">
                  <c:v>21.39194444444444</c:v>
                </c:pt>
                <c:pt idx="8956">
                  <c:v>21.39222222222222</c:v>
                </c:pt>
                <c:pt idx="8957">
                  <c:v>21.3925</c:v>
                </c:pt>
                <c:pt idx="8958">
                  <c:v>21.39277777777778</c:v>
                </c:pt>
                <c:pt idx="8959">
                  <c:v>21.39305555555556</c:v>
                </c:pt>
                <c:pt idx="8960">
                  <c:v>21.39333333333331</c:v>
                </c:pt>
                <c:pt idx="8961">
                  <c:v>21.39361111111111</c:v>
                </c:pt>
                <c:pt idx="8962">
                  <c:v>21.3938888888889</c:v>
                </c:pt>
                <c:pt idx="8963">
                  <c:v>21.39416666666667</c:v>
                </c:pt>
                <c:pt idx="8964">
                  <c:v>21.39444444444445</c:v>
                </c:pt>
                <c:pt idx="8965">
                  <c:v>21.39472222222222</c:v>
                </c:pt>
                <c:pt idx="8966">
                  <c:v>21.395</c:v>
                </c:pt>
                <c:pt idx="8967">
                  <c:v>21.39527777777778</c:v>
                </c:pt>
                <c:pt idx="8968">
                  <c:v>21.39555555555555</c:v>
                </c:pt>
                <c:pt idx="8969">
                  <c:v>21.39583333333331</c:v>
                </c:pt>
                <c:pt idx="8970">
                  <c:v>21.39611111111111</c:v>
                </c:pt>
                <c:pt idx="8971">
                  <c:v>21.39638888888889</c:v>
                </c:pt>
                <c:pt idx="8972">
                  <c:v>21.39666666666666</c:v>
                </c:pt>
                <c:pt idx="8973">
                  <c:v>21.39694444444444</c:v>
                </c:pt>
                <c:pt idx="8974">
                  <c:v>21.39722222222222</c:v>
                </c:pt>
                <c:pt idx="8975">
                  <c:v>21.3975</c:v>
                </c:pt>
                <c:pt idx="8976">
                  <c:v>21.39777777777778</c:v>
                </c:pt>
                <c:pt idx="8977">
                  <c:v>21.39805555555555</c:v>
                </c:pt>
                <c:pt idx="8978">
                  <c:v>21.39833333333331</c:v>
                </c:pt>
                <c:pt idx="8979">
                  <c:v>21.39861111111111</c:v>
                </c:pt>
                <c:pt idx="8980">
                  <c:v>21.3988888888889</c:v>
                </c:pt>
                <c:pt idx="8981">
                  <c:v>21.39916666666667</c:v>
                </c:pt>
                <c:pt idx="8982">
                  <c:v>21.39944444444444</c:v>
                </c:pt>
                <c:pt idx="8983">
                  <c:v>21.39972222222222</c:v>
                </c:pt>
                <c:pt idx="8984">
                  <c:v>21.4</c:v>
                </c:pt>
                <c:pt idx="8985">
                  <c:v>21.40027777777778</c:v>
                </c:pt>
                <c:pt idx="8986">
                  <c:v>21.40055555555555</c:v>
                </c:pt>
                <c:pt idx="8987">
                  <c:v>21.40083333333331</c:v>
                </c:pt>
                <c:pt idx="8988">
                  <c:v>21.40111111111111</c:v>
                </c:pt>
                <c:pt idx="8989">
                  <c:v>21.40138888888889</c:v>
                </c:pt>
                <c:pt idx="8990">
                  <c:v>21.40166666666666</c:v>
                </c:pt>
                <c:pt idx="8991">
                  <c:v>21.40194444444444</c:v>
                </c:pt>
                <c:pt idx="8992">
                  <c:v>21.4022222222222</c:v>
                </c:pt>
                <c:pt idx="8993">
                  <c:v>21.4025</c:v>
                </c:pt>
                <c:pt idx="8994">
                  <c:v>21.40277777777775</c:v>
                </c:pt>
                <c:pt idx="8995">
                  <c:v>21.40305555555555</c:v>
                </c:pt>
                <c:pt idx="8996">
                  <c:v>21.40333333333331</c:v>
                </c:pt>
                <c:pt idx="8997">
                  <c:v>21.40361111111111</c:v>
                </c:pt>
                <c:pt idx="8998">
                  <c:v>21.40388888888889</c:v>
                </c:pt>
                <c:pt idx="8999">
                  <c:v>21.40416666666666</c:v>
                </c:pt>
                <c:pt idx="9000">
                  <c:v>21.40444444444444</c:v>
                </c:pt>
                <c:pt idx="9001">
                  <c:v>21.40472222222222</c:v>
                </c:pt>
                <c:pt idx="9002">
                  <c:v>21.405</c:v>
                </c:pt>
                <c:pt idx="9003">
                  <c:v>21.40527777777778</c:v>
                </c:pt>
                <c:pt idx="9004">
                  <c:v>21.40555555555555</c:v>
                </c:pt>
                <c:pt idx="9005">
                  <c:v>21.40583333333331</c:v>
                </c:pt>
                <c:pt idx="9006">
                  <c:v>21.40611111111111</c:v>
                </c:pt>
                <c:pt idx="9007">
                  <c:v>21.40638888888889</c:v>
                </c:pt>
                <c:pt idx="9008">
                  <c:v>21.40666666666667</c:v>
                </c:pt>
                <c:pt idx="9009">
                  <c:v>21.40694444444444</c:v>
                </c:pt>
                <c:pt idx="9010">
                  <c:v>21.40722222222222</c:v>
                </c:pt>
                <c:pt idx="9011">
                  <c:v>21.4075</c:v>
                </c:pt>
                <c:pt idx="9012">
                  <c:v>21.40777777777778</c:v>
                </c:pt>
                <c:pt idx="9013">
                  <c:v>21.40805555555555</c:v>
                </c:pt>
                <c:pt idx="9014">
                  <c:v>21.40833333333331</c:v>
                </c:pt>
                <c:pt idx="9015">
                  <c:v>21.40861111111111</c:v>
                </c:pt>
                <c:pt idx="9016">
                  <c:v>21.40888888888889</c:v>
                </c:pt>
                <c:pt idx="9017">
                  <c:v>21.40916666666666</c:v>
                </c:pt>
                <c:pt idx="9018">
                  <c:v>21.40944444444444</c:v>
                </c:pt>
                <c:pt idx="9019">
                  <c:v>21.4097222222222</c:v>
                </c:pt>
                <c:pt idx="9020">
                  <c:v>21.41</c:v>
                </c:pt>
                <c:pt idx="9021">
                  <c:v>21.41027777777778</c:v>
                </c:pt>
                <c:pt idx="9022">
                  <c:v>21.41055555555555</c:v>
                </c:pt>
                <c:pt idx="9023">
                  <c:v>21.41083333333331</c:v>
                </c:pt>
                <c:pt idx="9024">
                  <c:v>21.41111111111111</c:v>
                </c:pt>
                <c:pt idx="9025">
                  <c:v>21.4113888888889</c:v>
                </c:pt>
                <c:pt idx="9026">
                  <c:v>21.41166666666667</c:v>
                </c:pt>
                <c:pt idx="9027">
                  <c:v>21.41194444444444</c:v>
                </c:pt>
                <c:pt idx="9028">
                  <c:v>21.41222222222222</c:v>
                </c:pt>
                <c:pt idx="9029">
                  <c:v>21.4125</c:v>
                </c:pt>
                <c:pt idx="9030">
                  <c:v>21.41277777777778</c:v>
                </c:pt>
                <c:pt idx="9031">
                  <c:v>21.41305555555556</c:v>
                </c:pt>
                <c:pt idx="9032">
                  <c:v>21.41333333333331</c:v>
                </c:pt>
                <c:pt idx="9033">
                  <c:v>21.41361111111111</c:v>
                </c:pt>
                <c:pt idx="9034">
                  <c:v>21.4138888888889</c:v>
                </c:pt>
                <c:pt idx="9035">
                  <c:v>21.41416666666667</c:v>
                </c:pt>
                <c:pt idx="9036">
                  <c:v>21.41444444444444</c:v>
                </c:pt>
                <c:pt idx="9037">
                  <c:v>21.41472222222222</c:v>
                </c:pt>
                <c:pt idx="9038">
                  <c:v>21.415</c:v>
                </c:pt>
                <c:pt idx="9039">
                  <c:v>21.41527777777778</c:v>
                </c:pt>
                <c:pt idx="9040">
                  <c:v>21.41555555555555</c:v>
                </c:pt>
                <c:pt idx="9041">
                  <c:v>21.41583333333331</c:v>
                </c:pt>
                <c:pt idx="9042">
                  <c:v>21.41611111111111</c:v>
                </c:pt>
                <c:pt idx="9043">
                  <c:v>21.41638888888889</c:v>
                </c:pt>
                <c:pt idx="9044">
                  <c:v>21.41666666666667</c:v>
                </c:pt>
                <c:pt idx="9045">
                  <c:v>21.41694444444445</c:v>
                </c:pt>
                <c:pt idx="9046">
                  <c:v>21.41722222222222</c:v>
                </c:pt>
                <c:pt idx="9047">
                  <c:v>21.4175</c:v>
                </c:pt>
                <c:pt idx="9048">
                  <c:v>21.41777777777778</c:v>
                </c:pt>
                <c:pt idx="9049">
                  <c:v>21.41805555555556</c:v>
                </c:pt>
                <c:pt idx="9050">
                  <c:v>21.41833333333331</c:v>
                </c:pt>
                <c:pt idx="9051">
                  <c:v>21.41861111111111</c:v>
                </c:pt>
                <c:pt idx="9052">
                  <c:v>21.4188888888889</c:v>
                </c:pt>
                <c:pt idx="9053">
                  <c:v>21.41916666666667</c:v>
                </c:pt>
                <c:pt idx="9054">
                  <c:v>21.41944444444444</c:v>
                </c:pt>
                <c:pt idx="9055">
                  <c:v>21.41972222222222</c:v>
                </c:pt>
                <c:pt idx="9056">
                  <c:v>21.42</c:v>
                </c:pt>
                <c:pt idx="9057">
                  <c:v>21.42027777777778</c:v>
                </c:pt>
                <c:pt idx="9058">
                  <c:v>21.42055555555556</c:v>
                </c:pt>
                <c:pt idx="9059">
                  <c:v>21.42083333333331</c:v>
                </c:pt>
                <c:pt idx="9060">
                  <c:v>21.42111111111111</c:v>
                </c:pt>
                <c:pt idx="9061">
                  <c:v>21.42138888888889</c:v>
                </c:pt>
                <c:pt idx="9062">
                  <c:v>21.42166666666667</c:v>
                </c:pt>
                <c:pt idx="9063">
                  <c:v>21.42194444444445</c:v>
                </c:pt>
                <c:pt idx="9064">
                  <c:v>21.4222222222222</c:v>
                </c:pt>
                <c:pt idx="9065">
                  <c:v>21.4225</c:v>
                </c:pt>
                <c:pt idx="9066">
                  <c:v>21.42277777777776</c:v>
                </c:pt>
                <c:pt idx="9067">
                  <c:v>21.42305555555556</c:v>
                </c:pt>
                <c:pt idx="9068">
                  <c:v>21.42333333333332</c:v>
                </c:pt>
                <c:pt idx="9069">
                  <c:v>21.42361111111111</c:v>
                </c:pt>
                <c:pt idx="9070">
                  <c:v>21.42388888888889</c:v>
                </c:pt>
                <c:pt idx="9071">
                  <c:v>21.42416666666667</c:v>
                </c:pt>
                <c:pt idx="9072">
                  <c:v>21.42444444444445</c:v>
                </c:pt>
                <c:pt idx="9073">
                  <c:v>21.4247222222222</c:v>
                </c:pt>
                <c:pt idx="9074">
                  <c:v>21.425</c:v>
                </c:pt>
                <c:pt idx="9075">
                  <c:v>21.42527777777778</c:v>
                </c:pt>
                <c:pt idx="9076">
                  <c:v>21.42555555555556</c:v>
                </c:pt>
                <c:pt idx="9077">
                  <c:v>21.42583333333331</c:v>
                </c:pt>
                <c:pt idx="9078">
                  <c:v>21.42611111111111</c:v>
                </c:pt>
                <c:pt idx="9079">
                  <c:v>21.42638888888889</c:v>
                </c:pt>
                <c:pt idx="9080">
                  <c:v>21.42666666666667</c:v>
                </c:pt>
                <c:pt idx="9081">
                  <c:v>21.42694444444444</c:v>
                </c:pt>
                <c:pt idx="9082">
                  <c:v>21.42722222222222</c:v>
                </c:pt>
                <c:pt idx="9083">
                  <c:v>21.4275</c:v>
                </c:pt>
                <c:pt idx="9084">
                  <c:v>21.42777777777778</c:v>
                </c:pt>
                <c:pt idx="9085">
                  <c:v>21.42805555555556</c:v>
                </c:pt>
                <c:pt idx="9086">
                  <c:v>21.42833333333331</c:v>
                </c:pt>
                <c:pt idx="9087">
                  <c:v>21.42861111111111</c:v>
                </c:pt>
                <c:pt idx="9088">
                  <c:v>21.42888888888889</c:v>
                </c:pt>
                <c:pt idx="9089">
                  <c:v>21.42916666666667</c:v>
                </c:pt>
                <c:pt idx="9090">
                  <c:v>21.42944444444445</c:v>
                </c:pt>
                <c:pt idx="9091">
                  <c:v>21.4297222222222</c:v>
                </c:pt>
                <c:pt idx="9092">
                  <c:v>21.43</c:v>
                </c:pt>
                <c:pt idx="9093">
                  <c:v>21.43027777777778</c:v>
                </c:pt>
                <c:pt idx="9094">
                  <c:v>21.43055555555556</c:v>
                </c:pt>
                <c:pt idx="9095">
                  <c:v>21.43083333333332</c:v>
                </c:pt>
                <c:pt idx="9096">
                  <c:v>21.43111111111111</c:v>
                </c:pt>
                <c:pt idx="9097">
                  <c:v>21.43138888888889</c:v>
                </c:pt>
                <c:pt idx="9098">
                  <c:v>21.43166666666667</c:v>
                </c:pt>
                <c:pt idx="9099">
                  <c:v>21.43194444444445</c:v>
                </c:pt>
                <c:pt idx="9100">
                  <c:v>21.43222222222222</c:v>
                </c:pt>
                <c:pt idx="9101">
                  <c:v>21.4325</c:v>
                </c:pt>
                <c:pt idx="9102">
                  <c:v>21.43277777777778</c:v>
                </c:pt>
                <c:pt idx="9103">
                  <c:v>21.43305555555556</c:v>
                </c:pt>
                <c:pt idx="9104">
                  <c:v>21.43333333333331</c:v>
                </c:pt>
                <c:pt idx="9105">
                  <c:v>21.43361111111111</c:v>
                </c:pt>
                <c:pt idx="9106">
                  <c:v>21.4338888888889</c:v>
                </c:pt>
                <c:pt idx="9107">
                  <c:v>21.43416666666667</c:v>
                </c:pt>
                <c:pt idx="9108">
                  <c:v>21.43444444444444</c:v>
                </c:pt>
                <c:pt idx="9109">
                  <c:v>21.43472222222222</c:v>
                </c:pt>
                <c:pt idx="9110">
                  <c:v>21.435</c:v>
                </c:pt>
                <c:pt idx="9111">
                  <c:v>21.43527777777778</c:v>
                </c:pt>
                <c:pt idx="9112">
                  <c:v>21.43555555555556</c:v>
                </c:pt>
                <c:pt idx="9113">
                  <c:v>21.43583333333331</c:v>
                </c:pt>
                <c:pt idx="9114">
                  <c:v>21.43611111111111</c:v>
                </c:pt>
                <c:pt idx="9115">
                  <c:v>21.43638888888889</c:v>
                </c:pt>
                <c:pt idx="9116">
                  <c:v>21.43666666666667</c:v>
                </c:pt>
                <c:pt idx="9117">
                  <c:v>21.43694444444445</c:v>
                </c:pt>
                <c:pt idx="9118">
                  <c:v>21.43722222222222</c:v>
                </c:pt>
                <c:pt idx="9119">
                  <c:v>21.4375</c:v>
                </c:pt>
                <c:pt idx="9120">
                  <c:v>21.43777777777778</c:v>
                </c:pt>
                <c:pt idx="9121">
                  <c:v>21.43805555555556</c:v>
                </c:pt>
                <c:pt idx="9122">
                  <c:v>21.43833333333331</c:v>
                </c:pt>
                <c:pt idx="9123">
                  <c:v>21.43861111111111</c:v>
                </c:pt>
                <c:pt idx="9124">
                  <c:v>21.43888888888889</c:v>
                </c:pt>
                <c:pt idx="9125">
                  <c:v>21.43916666666667</c:v>
                </c:pt>
                <c:pt idx="9126">
                  <c:v>21.43944444444444</c:v>
                </c:pt>
                <c:pt idx="9127">
                  <c:v>21.43972222222222</c:v>
                </c:pt>
                <c:pt idx="9128">
                  <c:v>21.44</c:v>
                </c:pt>
                <c:pt idx="9129">
                  <c:v>21.44027777777778</c:v>
                </c:pt>
                <c:pt idx="9130">
                  <c:v>21.44055555555556</c:v>
                </c:pt>
                <c:pt idx="9131">
                  <c:v>21.44083333333331</c:v>
                </c:pt>
                <c:pt idx="9132">
                  <c:v>21.44111111111111</c:v>
                </c:pt>
                <c:pt idx="9133">
                  <c:v>21.44138888888889</c:v>
                </c:pt>
                <c:pt idx="9134">
                  <c:v>21.44166666666667</c:v>
                </c:pt>
                <c:pt idx="9135">
                  <c:v>21.44194444444445</c:v>
                </c:pt>
                <c:pt idx="9136">
                  <c:v>21.4422222222222</c:v>
                </c:pt>
                <c:pt idx="9137">
                  <c:v>21.4425</c:v>
                </c:pt>
                <c:pt idx="9138">
                  <c:v>21.44277777777776</c:v>
                </c:pt>
                <c:pt idx="9139">
                  <c:v>21.44305555555556</c:v>
                </c:pt>
                <c:pt idx="9140">
                  <c:v>21.44333333333332</c:v>
                </c:pt>
                <c:pt idx="9141">
                  <c:v>21.44361111111111</c:v>
                </c:pt>
                <c:pt idx="9142">
                  <c:v>21.44388888888889</c:v>
                </c:pt>
                <c:pt idx="9143">
                  <c:v>21.44416666666667</c:v>
                </c:pt>
                <c:pt idx="9144">
                  <c:v>21.44444444444445</c:v>
                </c:pt>
                <c:pt idx="9145">
                  <c:v>21.4447222222222</c:v>
                </c:pt>
                <c:pt idx="9146">
                  <c:v>21.445</c:v>
                </c:pt>
                <c:pt idx="9147">
                  <c:v>21.44527777777778</c:v>
                </c:pt>
                <c:pt idx="9148">
                  <c:v>21.44555555555555</c:v>
                </c:pt>
                <c:pt idx="9149">
                  <c:v>21.44583333333331</c:v>
                </c:pt>
                <c:pt idx="9150">
                  <c:v>21.44611111111111</c:v>
                </c:pt>
                <c:pt idx="9151">
                  <c:v>21.44638888888889</c:v>
                </c:pt>
                <c:pt idx="9152">
                  <c:v>21.44666666666667</c:v>
                </c:pt>
                <c:pt idx="9153">
                  <c:v>21.44694444444444</c:v>
                </c:pt>
                <c:pt idx="9154">
                  <c:v>21.44722222222222</c:v>
                </c:pt>
                <c:pt idx="9155">
                  <c:v>21.4475</c:v>
                </c:pt>
                <c:pt idx="9156">
                  <c:v>21.44777777777778</c:v>
                </c:pt>
                <c:pt idx="9157">
                  <c:v>21.44805555555556</c:v>
                </c:pt>
                <c:pt idx="9158">
                  <c:v>21.44833333333331</c:v>
                </c:pt>
                <c:pt idx="9159">
                  <c:v>21.44861111111111</c:v>
                </c:pt>
                <c:pt idx="9160">
                  <c:v>21.44888888888889</c:v>
                </c:pt>
                <c:pt idx="9161">
                  <c:v>21.44916666666667</c:v>
                </c:pt>
                <c:pt idx="9162">
                  <c:v>21.44944444444445</c:v>
                </c:pt>
                <c:pt idx="9163">
                  <c:v>21.4497222222222</c:v>
                </c:pt>
                <c:pt idx="9164">
                  <c:v>21.45</c:v>
                </c:pt>
                <c:pt idx="9165">
                  <c:v>21.45027777777778</c:v>
                </c:pt>
                <c:pt idx="9166">
                  <c:v>21.45055555555555</c:v>
                </c:pt>
                <c:pt idx="9167">
                  <c:v>21.45083333333331</c:v>
                </c:pt>
                <c:pt idx="9168">
                  <c:v>21.45111111111111</c:v>
                </c:pt>
                <c:pt idx="9169">
                  <c:v>21.45138888888889</c:v>
                </c:pt>
                <c:pt idx="9170">
                  <c:v>21.45166666666666</c:v>
                </c:pt>
                <c:pt idx="9171">
                  <c:v>21.45194444444444</c:v>
                </c:pt>
                <c:pt idx="9172">
                  <c:v>21.4522222222222</c:v>
                </c:pt>
                <c:pt idx="9173">
                  <c:v>21.4525</c:v>
                </c:pt>
                <c:pt idx="9174">
                  <c:v>21.45277777777778</c:v>
                </c:pt>
                <c:pt idx="9175">
                  <c:v>21.45305555555555</c:v>
                </c:pt>
                <c:pt idx="9176">
                  <c:v>21.45333333333331</c:v>
                </c:pt>
                <c:pt idx="9177">
                  <c:v>21.45361111111111</c:v>
                </c:pt>
                <c:pt idx="9178">
                  <c:v>21.4538888888889</c:v>
                </c:pt>
                <c:pt idx="9179">
                  <c:v>21.45416666666667</c:v>
                </c:pt>
                <c:pt idx="9180">
                  <c:v>21.45444444444444</c:v>
                </c:pt>
                <c:pt idx="9181">
                  <c:v>21.45472222222222</c:v>
                </c:pt>
                <c:pt idx="9182">
                  <c:v>21.455</c:v>
                </c:pt>
                <c:pt idx="9183">
                  <c:v>21.45527777777778</c:v>
                </c:pt>
                <c:pt idx="9184">
                  <c:v>21.45555555555556</c:v>
                </c:pt>
                <c:pt idx="9185">
                  <c:v>21.45583333333331</c:v>
                </c:pt>
                <c:pt idx="9186">
                  <c:v>21.45611111111111</c:v>
                </c:pt>
                <c:pt idx="9187">
                  <c:v>21.45638888888889</c:v>
                </c:pt>
                <c:pt idx="9188">
                  <c:v>21.45666666666667</c:v>
                </c:pt>
                <c:pt idx="9189">
                  <c:v>21.45694444444444</c:v>
                </c:pt>
                <c:pt idx="9190">
                  <c:v>21.45722222222222</c:v>
                </c:pt>
                <c:pt idx="9191">
                  <c:v>21.4575</c:v>
                </c:pt>
                <c:pt idx="9192">
                  <c:v>21.45777777777778</c:v>
                </c:pt>
                <c:pt idx="9193">
                  <c:v>21.45805555555555</c:v>
                </c:pt>
                <c:pt idx="9194">
                  <c:v>21.45833333333331</c:v>
                </c:pt>
                <c:pt idx="9195">
                  <c:v>21.45861111111111</c:v>
                </c:pt>
                <c:pt idx="9196">
                  <c:v>21.45888888888889</c:v>
                </c:pt>
                <c:pt idx="9197">
                  <c:v>21.45916666666666</c:v>
                </c:pt>
                <c:pt idx="9198">
                  <c:v>21.45944444444444</c:v>
                </c:pt>
                <c:pt idx="9199">
                  <c:v>21.45972222222222</c:v>
                </c:pt>
                <c:pt idx="9200">
                  <c:v>21.46</c:v>
                </c:pt>
                <c:pt idx="9201">
                  <c:v>21.46027777777778</c:v>
                </c:pt>
                <c:pt idx="9202">
                  <c:v>21.46055555555555</c:v>
                </c:pt>
                <c:pt idx="9203">
                  <c:v>21.46083333333331</c:v>
                </c:pt>
                <c:pt idx="9204">
                  <c:v>21.46111111111111</c:v>
                </c:pt>
                <c:pt idx="9205">
                  <c:v>21.46138888888889</c:v>
                </c:pt>
                <c:pt idx="9206">
                  <c:v>21.46166666666667</c:v>
                </c:pt>
                <c:pt idx="9207">
                  <c:v>21.46194444444444</c:v>
                </c:pt>
                <c:pt idx="9208">
                  <c:v>21.4622222222222</c:v>
                </c:pt>
                <c:pt idx="9209">
                  <c:v>21.46249999999998</c:v>
                </c:pt>
                <c:pt idx="9210">
                  <c:v>21.46277777777776</c:v>
                </c:pt>
                <c:pt idx="9211">
                  <c:v>21.46305555555556</c:v>
                </c:pt>
                <c:pt idx="9212">
                  <c:v>21.46333333333331</c:v>
                </c:pt>
                <c:pt idx="9213">
                  <c:v>21.46361111111111</c:v>
                </c:pt>
                <c:pt idx="9214">
                  <c:v>21.46388888888889</c:v>
                </c:pt>
                <c:pt idx="9215">
                  <c:v>21.46416666666667</c:v>
                </c:pt>
                <c:pt idx="9216">
                  <c:v>21.46444444444444</c:v>
                </c:pt>
                <c:pt idx="9217">
                  <c:v>21.4647222222222</c:v>
                </c:pt>
                <c:pt idx="9218">
                  <c:v>21.465</c:v>
                </c:pt>
                <c:pt idx="9219">
                  <c:v>21.46527777777776</c:v>
                </c:pt>
                <c:pt idx="9220">
                  <c:v>21.46555555555555</c:v>
                </c:pt>
                <c:pt idx="9221">
                  <c:v>21.46583333333331</c:v>
                </c:pt>
                <c:pt idx="9222">
                  <c:v>21.46611111111111</c:v>
                </c:pt>
                <c:pt idx="9223">
                  <c:v>21.46638888888889</c:v>
                </c:pt>
                <c:pt idx="9224">
                  <c:v>21.46666666666666</c:v>
                </c:pt>
                <c:pt idx="9225">
                  <c:v>21.46694444444444</c:v>
                </c:pt>
                <c:pt idx="9226">
                  <c:v>21.46722222222222</c:v>
                </c:pt>
                <c:pt idx="9227">
                  <c:v>21.4675</c:v>
                </c:pt>
                <c:pt idx="9228">
                  <c:v>21.46777777777778</c:v>
                </c:pt>
                <c:pt idx="9229">
                  <c:v>21.46805555555555</c:v>
                </c:pt>
                <c:pt idx="9230">
                  <c:v>21.46833333333331</c:v>
                </c:pt>
                <c:pt idx="9231">
                  <c:v>21.46861111111111</c:v>
                </c:pt>
                <c:pt idx="9232">
                  <c:v>21.46888888888889</c:v>
                </c:pt>
                <c:pt idx="9233">
                  <c:v>21.46916666666667</c:v>
                </c:pt>
                <c:pt idx="9234">
                  <c:v>21.46944444444444</c:v>
                </c:pt>
                <c:pt idx="9235">
                  <c:v>21.4697222222222</c:v>
                </c:pt>
                <c:pt idx="9236">
                  <c:v>21.47</c:v>
                </c:pt>
                <c:pt idx="9237">
                  <c:v>21.47027777777778</c:v>
                </c:pt>
                <c:pt idx="9238">
                  <c:v>21.47055555555555</c:v>
                </c:pt>
                <c:pt idx="9239">
                  <c:v>21.47083333333331</c:v>
                </c:pt>
                <c:pt idx="9240">
                  <c:v>21.47111111111111</c:v>
                </c:pt>
                <c:pt idx="9241">
                  <c:v>21.47138888888889</c:v>
                </c:pt>
                <c:pt idx="9242">
                  <c:v>21.47166666666666</c:v>
                </c:pt>
                <c:pt idx="9243">
                  <c:v>21.47194444444444</c:v>
                </c:pt>
                <c:pt idx="9244">
                  <c:v>21.4722222222222</c:v>
                </c:pt>
                <c:pt idx="9245">
                  <c:v>21.4725</c:v>
                </c:pt>
                <c:pt idx="9246">
                  <c:v>21.47277777777778</c:v>
                </c:pt>
                <c:pt idx="9247">
                  <c:v>21.47305555555555</c:v>
                </c:pt>
                <c:pt idx="9248">
                  <c:v>21.47333333333331</c:v>
                </c:pt>
                <c:pt idx="9249">
                  <c:v>21.47361111111111</c:v>
                </c:pt>
                <c:pt idx="9250">
                  <c:v>21.4738888888889</c:v>
                </c:pt>
                <c:pt idx="9251">
                  <c:v>21.47416666666667</c:v>
                </c:pt>
                <c:pt idx="9252">
                  <c:v>21.47444444444444</c:v>
                </c:pt>
                <c:pt idx="9253">
                  <c:v>21.47472222222222</c:v>
                </c:pt>
                <c:pt idx="9254">
                  <c:v>21.475</c:v>
                </c:pt>
                <c:pt idx="9255">
                  <c:v>21.47527777777778</c:v>
                </c:pt>
                <c:pt idx="9256">
                  <c:v>21.47555555555556</c:v>
                </c:pt>
                <c:pt idx="9257">
                  <c:v>21.47583333333331</c:v>
                </c:pt>
                <c:pt idx="9258">
                  <c:v>21.47611111111111</c:v>
                </c:pt>
                <c:pt idx="9259">
                  <c:v>21.47638888888889</c:v>
                </c:pt>
                <c:pt idx="9260">
                  <c:v>21.47666666666667</c:v>
                </c:pt>
                <c:pt idx="9261">
                  <c:v>21.47694444444444</c:v>
                </c:pt>
                <c:pt idx="9262">
                  <c:v>21.47722222222222</c:v>
                </c:pt>
                <c:pt idx="9263">
                  <c:v>21.4775</c:v>
                </c:pt>
                <c:pt idx="9264">
                  <c:v>21.47777777777778</c:v>
                </c:pt>
                <c:pt idx="9265">
                  <c:v>21.47805555555555</c:v>
                </c:pt>
                <c:pt idx="9266">
                  <c:v>21.47833333333331</c:v>
                </c:pt>
                <c:pt idx="9267">
                  <c:v>21.47861111111111</c:v>
                </c:pt>
                <c:pt idx="9268">
                  <c:v>21.47888888888889</c:v>
                </c:pt>
                <c:pt idx="9269">
                  <c:v>21.47916666666666</c:v>
                </c:pt>
                <c:pt idx="9270">
                  <c:v>21.47944444444444</c:v>
                </c:pt>
                <c:pt idx="9271">
                  <c:v>21.4797222222222</c:v>
                </c:pt>
                <c:pt idx="9272">
                  <c:v>21.48</c:v>
                </c:pt>
                <c:pt idx="9273">
                  <c:v>21.48027777777778</c:v>
                </c:pt>
                <c:pt idx="9274">
                  <c:v>21.48055555555555</c:v>
                </c:pt>
                <c:pt idx="9275">
                  <c:v>21.48083333333331</c:v>
                </c:pt>
                <c:pt idx="9276">
                  <c:v>21.48111111111111</c:v>
                </c:pt>
                <c:pt idx="9277">
                  <c:v>21.48138888888889</c:v>
                </c:pt>
                <c:pt idx="9278">
                  <c:v>21.48166666666667</c:v>
                </c:pt>
                <c:pt idx="9279">
                  <c:v>21.48194444444444</c:v>
                </c:pt>
                <c:pt idx="9280">
                  <c:v>21.4822222222222</c:v>
                </c:pt>
                <c:pt idx="9281">
                  <c:v>21.48249999999998</c:v>
                </c:pt>
                <c:pt idx="9282">
                  <c:v>21.48277777777776</c:v>
                </c:pt>
                <c:pt idx="9283">
                  <c:v>21.48305555555556</c:v>
                </c:pt>
                <c:pt idx="9284">
                  <c:v>21.48333333333331</c:v>
                </c:pt>
                <c:pt idx="9285">
                  <c:v>21.48361111111111</c:v>
                </c:pt>
                <c:pt idx="9286">
                  <c:v>21.48388888888889</c:v>
                </c:pt>
                <c:pt idx="9287">
                  <c:v>21.48416666666667</c:v>
                </c:pt>
                <c:pt idx="9288">
                  <c:v>21.48444444444445</c:v>
                </c:pt>
                <c:pt idx="9289">
                  <c:v>21.4847222222222</c:v>
                </c:pt>
                <c:pt idx="9290">
                  <c:v>21.485</c:v>
                </c:pt>
                <c:pt idx="9291">
                  <c:v>21.48527777777776</c:v>
                </c:pt>
                <c:pt idx="9292">
                  <c:v>21.48555555555556</c:v>
                </c:pt>
                <c:pt idx="9293">
                  <c:v>21.48583333333332</c:v>
                </c:pt>
                <c:pt idx="9294">
                  <c:v>21.48611111111111</c:v>
                </c:pt>
                <c:pt idx="9295">
                  <c:v>21.48638888888889</c:v>
                </c:pt>
                <c:pt idx="9296">
                  <c:v>21.48666666666667</c:v>
                </c:pt>
                <c:pt idx="9297">
                  <c:v>21.48694444444445</c:v>
                </c:pt>
                <c:pt idx="9298">
                  <c:v>21.4872222222222</c:v>
                </c:pt>
                <c:pt idx="9299">
                  <c:v>21.4875</c:v>
                </c:pt>
                <c:pt idx="9300">
                  <c:v>21.48777777777778</c:v>
                </c:pt>
                <c:pt idx="9301">
                  <c:v>21.48805555555556</c:v>
                </c:pt>
                <c:pt idx="9302">
                  <c:v>21.48833333333331</c:v>
                </c:pt>
                <c:pt idx="9303">
                  <c:v>21.48861111111109</c:v>
                </c:pt>
                <c:pt idx="9304">
                  <c:v>21.48888888888889</c:v>
                </c:pt>
                <c:pt idx="9305">
                  <c:v>21.48916666666667</c:v>
                </c:pt>
                <c:pt idx="9306">
                  <c:v>21.48944444444444</c:v>
                </c:pt>
                <c:pt idx="9307">
                  <c:v>21.4897222222222</c:v>
                </c:pt>
                <c:pt idx="9308">
                  <c:v>21.49</c:v>
                </c:pt>
                <c:pt idx="9309">
                  <c:v>21.49027777777778</c:v>
                </c:pt>
                <c:pt idx="9310">
                  <c:v>21.49055555555556</c:v>
                </c:pt>
                <c:pt idx="9311">
                  <c:v>21.49083333333331</c:v>
                </c:pt>
                <c:pt idx="9312">
                  <c:v>21.49111111111111</c:v>
                </c:pt>
                <c:pt idx="9313">
                  <c:v>21.49138888888889</c:v>
                </c:pt>
                <c:pt idx="9314">
                  <c:v>21.49166666666667</c:v>
                </c:pt>
                <c:pt idx="9315">
                  <c:v>21.49194444444445</c:v>
                </c:pt>
                <c:pt idx="9316">
                  <c:v>21.4922222222222</c:v>
                </c:pt>
                <c:pt idx="9317">
                  <c:v>21.4925</c:v>
                </c:pt>
                <c:pt idx="9318">
                  <c:v>21.49277777777776</c:v>
                </c:pt>
                <c:pt idx="9319">
                  <c:v>21.49305555555556</c:v>
                </c:pt>
                <c:pt idx="9320">
                  <c:v>21.49333333333332</c:v>
                </c:pt>
                <c:pt idx="9321">
                  <c:v>21.49361111111111</c:v>
                </c:pt>
                <c:pt idx="9322">
                  <c:v>21.49388888888889</c:v>
                </c:pt>
                <c:pt idx="9323">
                  <c:v>21.49416666666667</c:v>
                </c:pt>
                <c:pt idx="9324">
                  <c:v>21.49444444444445</c:v>
                </c:pt>
                <c:pt idx="9325">
                  <c:v>21.49472222222222</c:v>
                </c:pt>
                <c:pt idx="9326">
                  <c:v>21.495</c:v>
                </c:pt>
                <c:pt idx="9327">
                  <c:v>21.49527777777778</c:v>
                </c:pt>
                <c:pt idx="9328">
                  <c:v>21.49555555555555</c:v>
                </c:pt>
                <c:pt idx="9329">
                  <c:v>21.49583333333331</c:v>
                </c:pt>
                <c:pt idx="9330">
                  <c:v>21.49611111111111</c:v>
                </c:pt>
                <c:pt idx="9331">
                  <c:v>21.49638888888889</c:v>
                </c:pt>
                <c:pt idx="9332">
                  <c:v>21.49666666666667</c:v>
                </c:pt>
                <c:pt idx="9333">
                  <c:v>21.49694444444444</c:v>
                </c:pt>
                <c:pt idx="9334">
                  <c:v>21.49722222222222</c:v>
                </c:pt>
                <c:pt idx="9335">
                  <c:v>21.4975</c:v>
                </c:pt>
                <c:pt idx="9336">
                  <c:v>21.49777777777778</c:v>
                </c:pt>
                <c:pt idx="9337">
                  <c:v>21.49805555555556</c:v>
                </c:pt>
                <c:pt idx="9338">
                  <c:v>21.49833333333331</c:v>
                </c:pt>
                <c:pt idx="9339">
                  <c:v>21.49861111111111</c:v>
                </c:pt>
                <c:pt idx="9340">
                  <c:v>21.49888888888889</c:v>
                </c:pt>
                <c:pt idx="9341">
                  <c:v>21.49916666666667</c:v>
                </c:pt>
                <c:pt idx="9342">
                  <c:v>21.49944444444445</c:v>
                </c:pt>
                <c:pt idx="9343">
                  <c:v>21.4997222222222</c:v>
                </c:pt>
                <c:pt idx="9344">
                  <c:v>21.5</c:v>
                </c:pt>
                <c:pt idx="9345">
                  <c:v>21.50027777777778</c:v>
                </c:pt>
                <c:pt idx="9346">
                  <c:v>21.50055555555555</c:v>
                </c:pt>
                <c:pt idx="9347">
                  <c:v>21.50083333333331</c:v>
                </c:pt>
                <c:pt idx="9348">
                  <c:v>21.50111111111111</c:v>
                </c:pt>
                <c:pt idx="9349">
                  <c:v>21.50138888888889</c:v>
                </c:pt>
                <c:pt idx="9350">
                  <c:v>21.50166666666667</c:v>
                </c:pt>
                <c:pt idx="9351">
                  <c:v>21.50194444444444</c:v>
                </c:pt>
                <c:pt idx="9352">
                  <c:v>21.50222222222222</c:v>
                </c:pt>
                <c:pt idx="9353">
                  <c:v>21.5025</c:v>
                </c:pt>
                <c:pt idx="9354">
                  <c:v>21.50277777777778</c:v>
                </c:pt>
                <c:pt idx="9355">
                  <c:v>21.50305555555556</c:v>
                </c:pt>
                <c:pt idx="9356">
                  <c:v>21.50333333333331</c:v>
                </c:pt>
                <c:pt idx="9357">
                  <c:v>21.50361111111111</c:v>
                </c:pt>
                <c:pt idx="9358">
                  <c:v>21.5038888888889</c:v>
                </c:pt>
                <c:pt idx="9359">
                  <c:v>21.50416666666667</c:v>
                </c:pt>
                <c:pt idx="9360">
                  <c:v>21.50444444444445</c:v>
                </c:pt>
                <c:pt idx="9361">
                  <c:v>21.50472222222222</c:v>
                </c:pt>
                <c:pt idx="9362">
                  <c:v>21.505</c:v>
                </c:pt>
                <c:pt idx="9363">
                  <c:v>21.50527777777778</c:v>
                </c:pt>
                <c:pt idx="9364">
                  <c:v>21.50555555555556</c:v>
                </c:pt>
                <c:pt idx="9365">
                  <c:v>21.50583333333331</c:v>
                </c:pt>
                <c:pt idx="9366">
                  <c:v>21.50611111111111</c:v>
                </c:pt>
                <c:pt idx="9367">
                  <c:v>21.50638888888889</c:v>
                </c:pt>
                <c:pt idx="9368">
                  <c:v>21.50666666666667</c:v>
                </c:pt>
                <c:pt idx="9369">
                  <c:v>21.50694444444444</c:v>
                </c:pt>
                <c:pt idx="9370">
                  <c:v>21.50722222222222</c:v>
                </c:pt>
                <c:pt idx="9371">
                  <c:v>21.5075</c:v>
                </c:pt>
                <c:pt idx="9372">
                  <c:v>21.50777777777778</c:v>
                </c:pt>
                <c:pt idx="9373">
                  <c:v>21.50805555555555</c:v>
                </c:pt>
                <c:pt idx="9374">
                  <c:v>21.50833333333331</c:v>
                </c:pt>
                <c:pt idx="9375">
                  <c:v>21.50861111111111</c:v>
                </c:pt>
                <c:pt idx="9376">
                  <c:v>21.5088888888889</c:v>
                </c:pt>
                <c:pt idx="9377">
                  <c:v>21.50916666666667</c:v>
                </c:pt>
                <c:pt idx="9378">
                  <c:v>21.50944444444444</c:v>
                </c:pt>
                <c:pt idx="9379">
                  <c:v>21.50972222222222</c:v>
                </c:pt>
                <c:pt idx="9380">
                  <c:v>21.51</c:v>
                </c:pt>
                <c:pt idx="9381">
                  <c:v>21.51027777777778</c:v>
                </c:pt>
                <c:pt idx="9382">
                  <c:v>21.51055555555556</c:v>
                </c:pt>
                <c:pt idx="9383">
                  <c:v>21.51083333333332</c:v>
                </c:pt>
                <c:pt idx="9384">
                  <c:v>21.51111111111111</c:v>
                </c:pt>
                <c:pt idx="9385">
                  <c:v>21.5113888888889</c:v>
                </c:pt>
                <c:pt idx="9386">
                  <c:v>21.51166666666667</c:v>
                </c:pt>
                <c:pt idx="9387">
                  <c:v>21.51194444444444</c:v>
                </c:pt>
                <c:pt idx="9388">
                  <c:v>21.51222222222222</c:v>
                </c:pt>
                <c:pt idx="9389">
                  <c:v>21.5125</c:v>
                </c:pt>
                <c:pt idx="9390">
                  <c:v>21.51277777777778</c:v>
                </c:pt>
                <c:pt idx="9391">
                  <c:v>21.51305555555556</c:v>
                </c:pt>
                <c:pt idx="9392">
                  <c:v>21.51333333333331</c:v>
                </c:pt>
                <c:pt idx="9393">
                  <c:v>21.51361111111111</c:v>
                </c:pt>
                <c:pt idx="9394">
                  <c:v>21.5138888888889</c:v>
                </c:pt>
                <c:pt idx="9395">
                  <c:v>21.51416666666667</c:v>
                </c:pt>
                <c:pt idx="9396">
                  <c:v>21.51444444444444</c:v>
                </c:pt>
                <c:pt idx="9397">
                  <c:v>21.51472222222222</c:v>
                </c:pt>
                <c:pt idx="9398">
                  <c:v>21.515</c:v>
                </c:pt>
                <c:pt idx="9399">
                  <c:v>21.51527777777778</c:v>
                </c:pt>
                <c:pt idx="9400">
                  <c:v>21.51555555555555</c:v>
                </c:pt>
                <c:pt idx="9401">
                  <c:v>21.51583333333332</c:v>
                </c:pt>
                <c:pt idx="9402">
                  <c:v>21.51611111111111</c:v>
                </c:pt>
                <c:pt idx="9403">
                  <c:v>21.5163888888889</c:v>
                </c:pt>
                <c:pt idx="9404">
                  <c:v>21.51666666666667</c:v>
                </c:pt>
                <c:pt idx="9405">
                  <c:v>21.51694444444444</c:v>
                </c:pt>
                <c:pt idx="9406">
                  <c:v>21.51722222222222</c:v>
                </c:pt>
                <c:pt idx="9407">
                  <c:v>21.5175</c:v>
                </c:pt>
                <c:pt idx="9408">
                  <c:v>21.51777777777778</c:v>
                </c:pt>
                <c:pt idx="9409">
                  <c:v>21.51805555555556</c:v>
                </c:pt>
                <c:pt idx="9410">
                  <c:v>21.51833333333331</c:v>
                </c:pt>
                <c:pt idx="9411">
                  <c:v>21.51861111111111</c:v>
                </c:pt>
                <c:pt idx="9412">
                  <c:v>21.5188888888889</c:v>
                </c:pt>
                <c:pt idx="9413">
                  <c:v>21.51916666666667</c:v>
                </c:pt>
                <c:pt idx="9414">
                  <c:v>21.51944444444444</c:v>
                </c:pt>
                <c:pt idx="9415">
                  <c:v>21.51972222222222</c:v>
                </c:pt>
                <c:pt idx="9416">
                  <c:v>21.52</c:v>
                </c:pt>
                <c:pt idx="9417">
                  <c:v>21.52027777777778</c:v>
                </c:pt>
                <c:pt idx="9418">
                  <c:v>21.52055555555555</c:v>
                </c:pt>
                <c:pt idx="9419">
                  <c:v>21.52083333333331</c:v>
                </c:pt>
                <c:pt idx="9420">
                  <c:v>21.52111111111111</c:v>
                </c:pt>
                <c:pt idx="9421">
                  <c:v>21.52138888888889</c:v>
                </c:pt>
                <c:pt idx="9422">
                  <c:v>21.52166666666666</c:v>
                </c:pt>
                <c:pt idx="9423">
                  <c:v>21.52194444444444</c:v>
                </c:pt>
                <c:pt idx="9424">
                  <c:v>21.52222222222222</c:v>
                </c:pt>
                <c:pt idx="9425">
                  <c:v>21.5225</c:v>
                </c:pt>
                <c:pt idx="9426">
                  <c:v>21.52277777777778</c:v>
                </c:pt>
                <c:pt idx="9427">
                  <c:v>21.52305555555555</c:v>
                </c:pt>
                <c:pt idx="9428">
                  <c:v>21.52333333333331</c:v>
                </c:pt>
                <c:pt idx="9429">
                  <c:v>21.52361111111111</c:v>
                </c:pt>
                <c:pt idx="9430">
                  <c:v>21.5238888888889</c:v>
                </c:pt>
                <c:pt idx="9431">
                  <c:v>21.52416666666667</c:v>
                </c:pt>
                <c:pt idx="9432">
                  <c:v>21.52444444444444</c:v>
                </c:pt>
                <c:pt idx="9433">
                  <c:v>21.52472222222222</c:v>
                </c:pt>
                <c:pt idx="9434">
                  <c:v>21.525</c:v>
                </c:pt>
                <c:pt idx="9435">
                  <c:v>21.52527777777778</c:v>
                </c:pt>
                <c:pt idx="9436">
                  <c:v>21.52555555555556</c:v>
                </c:pt>
                <c:pt idx="9437">
                  <c:v>21.52583333333331</c:v>
                </c:pt>
                <c:pt idx="9438">
                  <c:v>21.52611111111111</c:v>
                </c:pt>
                <c:pt idx="9439">
                  <c:v>21.52638888888889</c:v>
                </c:pt>
                <c:pt idx="9440">
                  <c:v>21.52666666666667</c:v>
                </c:pt>
                <c:pt idx="9441">
                  <c:v>21.52694444444444</c:v>
                </c:pt>
                <c:pt idx="9442">
                  <c:v>21.52722222222222</c:v>
                </c:pt>
                <c:pt idx="9443">
                  <c:v>21.5275</c:v>
                </c:pt>
                <c:pt idx="9444">
                  <c:v>21.52777777777778</c:v>
                </c:pt>
                <c:pt idx="9445">
                  <c:v>21.52805555555555</c:v>
                </c:pt>
                <c:pt idx="9446">
                  <c:v>21.52833333333331</c:v>
                </c:pt>
                <c:pt idx="9447">
                  <c:v>21.52861111111111</c:v>
                </c:pt>
                <c:pt idx="9448">
                  <c:v>21.52888888888889</c:v>
                </c:pt>
                <c:pt idx="9449">
                  <c:v>21.52916666666667</c:v>
                </c:pt>
                <c:pt idx="9450">
                  <c:v>21.52944444444444</c:v>
                </c:pt>
                <c:pt idx="9451">
                  <c:v>21.52972222222222</c:v>
                </c:pt>
                <c:pt idx="9452">
                  <c:v>21.53</c:v>
                </c:pt>
                <c:pt idx="9453">
                  <c:v>21.53027777777778</c:v>
                </c:pt>
                <c:pt idx="9454">
                  <c:v>21.53055555555555</c:v>
                </c:pt>
                <c:pt idx="9455">
                  <c:v>21.53083333333332</c:v>
                </c:pt>
                <c:pt idx="9456">
                  <c:v>21.53111111111111</c:v>
                </c:pt>
                <c:pt idx="9457">
                  <c:v>21.5313888888889</c:v>
                </c:pt>
                <c:pt idx="9458">
                  <c:v>21.53166666666667</c:v>
                </c:pt>
                <c:pt idx="9459">
                  <c:v>21.53194444444444</c:v>
                </c:pt>
                <c:pt idx="9460">
                  <c:v>21.53222222222222</c:v>
                </c:pt>
                <c:pt idx="9461">
                  <c:v>21.5325</c:v>
                </c:pt>
                <c:pt idx="9462">
                  <c:v>21.53277777777778</c:v>
                </c:pt>
                <c:pt idx="9463">
                  <c:v>21.53305555555556</c:v>
                </c:pt>
                <c:pt idx="9464">
                  <c:v>21.53333333333331</c:v>
                </c:pt>
                <c:pt idx="9465">
                  <c:v>21.53361111111111</c:v>
                </c:pt>
                <c:pt idx="9466">
                  <c:v>21.5338888888889</c:v>
                </c:pt>
                <c:pt idx="9467">
                  <c:v>21.53416666666667</c:v>
                </c:pt>
                <c:pt idx="9468">
                  <c:v>21.53444444444445</c:v>
                </c:pt>
                <c:pt idx="9469">
                  <c:v>21.53472222222222</c:v>
                </c:pt>
                <c:pt idx="9470">
                  <c:v>21.535</c:v>
                </c:pt>
                <c:pt idx="9471">
                  <c:v>21.53527777777778</c:v>
                </c:pt>
                <c:pt idx="9472">
                  <c:v>21.53555555555556</c:v>
                </c:pt>
                <c:pt idx="9473">
                  <c:v>21.53583333333332</c:v>
                </c:pt>
                <c:pt idx="9474">
                  <c:v>21.53611111111111</c:v>
                </c:pt>
                <c:pt idx="9475">
                  <c:v>21.5363888888889</c:v>
                </c:pt>
                <c:pt idx="9476">
                  <c:v>21.53666666666667</c:v>
                </c:pt>
                <c:pt idx="9477">
                  <c:v>21.53694444444445</c:v>
                </c:pt>
                <c:pt idx="9478">
                  <c:v>21.53722222222222</c:v>
                </c:pt>
                <c:pt idx="9479">
                  <c:v>21.5375</c:v>
                </c:pt>
                <c:pt idx="9480">
                  <c:v>21.53777777777778</c:v>
                </c:pt>
                <c:pt idx="9481">
                  <c:v>21.53805555555556</c:v>
                </c:pt>
                <c:pt idx="9482">
                  <c:v>21.53833333333331</c:v>
                </c:pt>
                <c:pt idx="9483">
                  <c:v>21.53861111111111</c:v>
                </c:pt>
                <c:pt idx="9484">
                  <c:v>21.5388888888889</c:v>
                </c:pt>
                <c:pt idx="9485">
                  <c:v>21.53916666666667</c:v>
                </c:pt>
                <c:pt idx="9486">
                  <c:v>21.53944444444445</c:v>
                </c:pt>
                <c:pt idx="9487">
                  <c:v>21.53972222222222</c:v>
                </c:pt>
                <c:pt idx="9488">
                  <c:v>21.54</c:v>
                </c:pt>
                <c:pt idx="9489">
                  <c:v>21.54027777777778</c:v>
                </c:pt>
                <c:pt idx="9490">
                  <c:v>21.54055555555556</c:v>
                </c:pt>
                <c:pt idx="9491">
                  <c:v>21.54083333333332</c:v>
                </c:pt>
                <c:pt idx="9492">
                  <c:v>21.54111111111111</c:v>
                </c:pt>
                <c:pt idx="9493">
                  <c:v>21.54138888888889</c:v>
                </c:pt>
                <c:pt idx="9494">
                  <c:v>21.54166666666667</c:v>
                </c:pt>
                <c:pt idx="9495">
                  <c:v>21.54194444444445</c:v>
                </c:pt>
                <c:pt idx="9496">
                  <c:v>21.54222222222221</c:v>
                </c:pt>
                <c:pt idx="9497">
                  <c:v>21.5425</c:v>
                </c:pt>
                <c:pt idx="9498">
                  <c:v>21.54277777777778</c:v>
                </c:pt>
                <c:pt idx="9499">
                  <c:v>21.54305555555556</c:v>
                </c:pt>
                <c:pt idx="9500">
                  <c:v>21.54333333333332</c:v>
                </c:pt>
                <c:pt idx="9501">
                  <c:v>21.54361111111111</c:v>
                </c:pt>
                <c:pt idx="9502">
                  <c:v>21.5438888888889</c:v>
                </c:pt>
                <c:pt idx="9503">
                  <c:v>21.54416666666667</c:v>
                </c:pt>
                <c:pt idx="9504">
                  <c:v>21.54444444444445</c:v>
                </c:pt>
                <c:pt idx="9505">
                  <c:v>21.54472222222222</c:v>
                </c:pt>
                <c:pt idx="9506">
                  <c:v>21.545</c:v>
                </c:pt>
                <c:pt idx="9507">
                  <c:v>21.54527777777778</c:v>
                </c:pt>
                <c:pt idx="9508">
                  <c:v>21.54555555555556</c:v>
                </c:pt>
                <c:pt idx="9509">
                  <c:v>21.54583333333331</c:v>
                </c:pt>
                <c:pt idx="9510">
                  <c:v>21.54611111111111</c:v>
                </c:pt>
                <c:pt idx="9511">
                  <c:v>21.54638888888889</c:v>
                </c:pt>
                <c:pt idx="9512">
                  <c:v>21.54666666666667</c:v>
                </c:pt>
                <c:pt idx="9513">
                  <c:v>21.54694444444445</c:v>
                </c:pt>
                <c:pt idx="9514">
                  <c:v>21.54722222222222</c:v>
                </c:pt>
                <c:pt idx="9515">
                  <c:v>21.5475</c:v>
                </c:pt>
                <c:pt idx="9516">
                  <c:v>21.54777777777778</c:v>
                </c:pt>
                <c:pt idx="9517">
                  <c:v>21.54805555555556</c:v>
                </c:pt>
                <c:pt idx="9518">
                  <c:v>21.54833333333332</c:v>
                </c:pt>
                <c:pt idx="9519">
                  <c:v>21.54861111111111</c:v>
                </c:pt>
                <c:pt idx="9520">
                  <c:v>21.54888888888889</c:v>
                </c:pt>
                <c:pt idx="9521">
                  <c:v>21.54916666666667</c:v>
                </c:pt>
                <c:pt idx="9522">
                  <c:v>21.54944444444445</c:v>
                </c:pt>
                <c:pt idx="9523">
                  <c:v>21.54972222222221</c:v>
                </c:pt>
                <c:pt idx="9524">
                  <c:v>21.55</c:v>
                </c:pt>
                <c:pt idx="9525">
                  <c:v>21.55027777777778</c:v>
                </c:pt>
                <c:pt idx="9526">
                  <c:v>21.55055555555555</c:v>
                </c:pt>
                <c:pt idx="9527">
                  <c:v>21.55083333333332</c:v>
                </c:pt>
                <c:pt idx="9528">
                  <c:v>21.55111111111111</c:v>
                </c:pt>
                <c:pt idx="9529">
                  <c:v>21.5513888888889</c:v>
                </c:pt>
                <c:pt idx="9530">
                  <c:v>21.55166666666667</c:v>
                </c:pt>
                <c:pt idx="9531">
                  <c:v>21.55194444444444</c:v>
                </c:pt>
                <c:pt idx="9532">
                  <c:v>21.55222222222222</c:v>
                </c:pt>
                <c:pt idx="9533">
                  <c:v>21.5525</c:v>
                </c:pt>
                <c:pt idx="9534">
                  <c:v>21.55277777777778</c:v>
                </c:pt>
                <c:pt idx="9535">
                  <c:v>21.55305555555556</c:v>
                </c:pt>
                <c:pt idx="9536">
                  <c:v>21.55333333333331</c:v>
                </c:pt>
                <c:pt idx="9537">
                  <c:v>21.55361111111111</c:v>
                </c:pt>
                <c:pt idx="9538">
                  <c:v>21.5538888888889</c:v>
                </c:pt>
                <c:pt idx="9539">
                  <c:v>21.55416666666667</c:v>
                </c:pt>
                <c:pt idx="9540">
                  <c:v>21.55444444444445</c:v>
                </c:pt>
                <c:pt idx="9541">
                  <c:v>21.55472222222222</c:v>
                </c:pt>
                <c:pt idx="9542">
                  <c:v>21.555</c:v>
                </c:pt>
                <c:pt idx="9543">
                  <c:v>21.55527777777778</c:v>
                </c:pt>
                <c:pt idx="9544">
                  <c:v>21.55555555555556</c:v>
                </c:pt>
                <c:pt idx="9545">
                  <c:v>21.55583333333331</c:v>
                </c:pt>
                <c:pt idx="9546">
                  <c:v>21.55611111111111</c:v>
                </c:pt>
                <c:pt idx="9547">
                  <c:v>21.55638888888889</c:v>
                </c:pt>
                <c:pt idx="9548">
                  <c:v>21.55666666666667</c:v>
                </c:pt>
                <c:pt idx="9549">
                  <c:v>21.55694444444444</c:v>
                </c:pt>
                <c:pt idx="9550">
                  <c:v>21.55722222222222</c:v>
                </c:pt>
                <c:pt idx="9551">
                  <c:v>21.5575</c:v>
                </c:pt>
                <c:pt idx="9552">
                  <c:v>21.55777777777778</c:v>
                </c:pt>
                <c:pt idx="9553">
                  <c:v>21.55805555555555</c:v>
                </c:pt>
                <c:pt idx="9554">
                  <c:v>21.55833333333331</c:v>
                </c:pt>
                <c:pt idx="9555">
                  <c:v>21.55861111111111</c:v>
                </c:pt>
                <c:pt idx="9556">
                  <c:v>21.5588888888889</c:v>
                </c:pt>
                <c:pt idx="9557">
                  <c:v>21.55916666666667</c:v>
                </c:pt>
                <c:pt idx="9558">
                  <c:v>21.55944444444444</c:v>
                </c:pt>
                <c:pt idx="9559">
                  <c:v>21.55972222222222</c:v>
                </c:pt>
                <c:pt idx="9560">
                  <c:v>21.56</c:v>
                </c:pt>
                <c:pt idx="9561">
                  <c:v>21.56027777777778</c:v>
                </c:pt>
                <c:pt idx="9562">
                  <c:v>21.56055555555556</c:v>
                </c:pt>
                <c:pt idx="9563">
                  <c:v>21.56083333333331</c:v>
                </c:pt>
                <c:pt idx="9564">
                  <c:v>21.56111111111111</c:v>
                </c:pt>
                <c:pt idx="9565">
                  <c:v>21.56138888888889</c:v>
                </c:pt>
                <c:pt idx="9566">
                  <c:v>21.56166666666667</c:v>
                </c:pt>
                <c:pt idx="9567">
                  <c:v>21.56194444444445</c:v>
                </c:pt>
                <c:pt idx="9568">
                  <c:v>21.5622222222222</c:v>
                </c:pt>
                <c:pt idx="9569">
                  <c:v>21.5625</c:v>
                </c:pt>
                <c:pt idx="9570">
                  <c:v>21.56277777777778</c:v>
                </c:pt>
                <c:pt idx="9571">
                  <c:v>21.56305555555556</c:v>
                </c:pt>
                <c:pt idx="9572">
                  <c:v>21.56333333333331</c:v>
                </c:pt>
                <c:pt idx="9573">
                  <c:v>21.56361111111111</c:v>
                </c:pt>
                <c:pt idx="9574">
                  <c:v>21.56388888888889</c:v>
                </c:pt>
                <c:pt idx="9575">
                  <c:v>21.56416666666667</c:v>
                </c:pt>
                <c:pt idx="9576">
                  <c:v>21.56444444444444</c:v>
                </c:pt>
                <c:pt idx="9577">
                  <c:v>21.56472222222222</c:v>
                </c:pt>
                <c:pt idx="9578">
                  <c:v>21.565</c:v>
                </c:pt>
                <c:pt idx="9579">
                  <c:v>21.56527777777778</c:v>
                </c:pt>
                <c:pt idx="9580">
                  <c:v>21.56555555555556</c:v>
                </c:pt>
                <c:pt idx="9581">
                  <c:v>21.56583333333331</c:v>
                </c:pt>
                <c:pt idx="9582">
                  <c:v>21.56611111111111</c:v>
                </c:pt>
                <c:pt idx="9583">
                  <c:v>21.56638888888889</c:v>
                </c:pt>
                <c:pt idx="9584">
                  <c:v>21.56666666666667</c:v>
                </c:pt>
                <c:pt idx="9585">
                  <c:v>21.56694444444445</c:v>
                </c:pt>
                <c:pt idx="9586">
                  <c:v>21.56722222222222</c:v>
                </c:pt>
                <c:pt idx="9587">
                  <c:v>21.5675</c:v>
                </c:pt>
                <c:pt idx="9588">
                  <c:v>21.56777777777778</c:v>
                </c:pt>
                <c:pt idx="9589">
                  <c:v>21.56805555555556</c:v>
                </c:pt>
                <c:pt idx="9590">
                  <c:v>21.56833333333331</c:v>
                </c:pt>
                <c:pt idx="9591">
                  <c:v>21.56861111111111</c:v>
                </c:pt>
                <c:pt idx="9592">
                  <c:v>21.56888888888889</c:v>
                </c:pt>
                <c:pt idx="9593">
                  <c:v>21.56916666666667</c:v>
                </c:pt>
                <c:pt idx="9594">
                  <c:v>21.56944444444444</c:v>
                </c:pt>
                <c:pt idx="9595">
                  <c:v>21.5697222222222</c:v>
                </c:pt>
                <c:pt idx="9596">
                  <c:v>21.57</c:v>
                </c:pt>
                <c:pt idx="9597">
                  <c:v>21.57027777777778</c:v>
                </c:pt>
                <c:pt idx="9598">
                  <c:v>21.57055555555555</c:v>
                </c:pt>
                <c:pt idx="9599">
                  <c:v>21.57083333333332</c:v>
                </c:pt>
                <c:pt idx="9600">
                  <c:v>21.57111111111111</c:v>
                </c:pt>
                <c:pt idx="9601">
                  <c:v>21.5713888888889</c:v>
                </c:pt>
                <c:pt idx="9602">
                  <c:v>21.57166666666667</c:v>
                </c:pt>
                <c:pt idx="9603">
                  <c:v>21.57194444444444</c:v>
                </c:pt>
                <c:pt idx="9604">
                  <c:v>21.57222222222222</c:v>
                </c:pt>
                <c:pt idx="9605">
                  <c:v>21.5725</c:v>
                </c:pt>
                <c:pt idx="9606">
                  <c:v>21.57277777777778</c:v>
                </c:pt>
                <c:pt idx="9607">
                  <c:v>21.57305555555556</c:v>
                </c:pt>
                <c:pt idx="9608">
                  <c:v>21.57333333333331</c:v>
                </c:pt>
                <c:pt idx="9609">
                  <c:v>21.57361111111111</c:v>
                </c:pt>
                <c:pt idx="9610">
                  <c:v>21.5738888888889</c:v>
                </c:pt>
                <c:pt idx="9611">
                  <c:v>21.57416666666667</c:v>
                </c:pt>
                <c:pt idx="9612">
                  <c:v>21.57444444444445</c:v>
                </c:pt>
                <c:pt idx="9613">
                  <c:v>21.57472222222222</c:v>
                </c:pt>
                <c:pt idx="9614">
                  <c:v>21.575</c:v>
                </c:pt>
                <c:pt idx="9615">
                  <c:v>21.57527777777778</c:v>
                </c:pt>
                <c:pt idx="9616">
                  <c:v>21.57555555555556</c:v>
                </c:pt>
                <c:pt idx="9617">
                  <c:v>21.57583333333331</c:v>
                </c:pt>
                <c:pt idx="9618">
                  <c:v>21.57611111111111</c:v>
                </c:pt>
                <c:pt idx="9619">
                  <c:v>21.57638888888889</c:v>
                </c:pt>
                <c:pt idx="9620">
                  <c:v>21.57666666666667</c:v>
                </c:pt>
                <c:pt idx="9621">
                  <c:v>21.57694444444444</c:v>
                </c:pt>
                <c:pt idx="9622">
                  <c:v>21.57722222222222</c:v>
                </c:pt>
                <c:pt idx="9623">
                  <c:v>21.5775</c:v>
                </c:pt>
                <c:pt idx="9624">
                  <c:v>21.57777777777778</c:v>
                </c:pt>
                <c:pt idx="9625">
                  <c:v>21.57805555555555</c:v>
                </c:pt>
                <c:pt idx="9626">
                  <c:v>21.57833333333331</c:v>
                </c:pt>
                <c:pt idx="9627">
                  <c:v>21.57861111111111</c:v>
                </c:pt>
                <c:pt idx="9628">
                  <c:v>21.5788888888889</c:v>
                </c:pt>
                <c:pt idx="9629">
                  <c:v>21.57916666666667</c:v>
                </c:pt>
                <c:pt idx="9630">
                  <c:v>21.57944444444444</c:v>
                </c:pt>
                <c:pt idx="9631">
                  <c:v>21.57972222222222</c:v>
                </c:pt>
                <c:pt idx="9632">
                  <c:v>21.58</c:v>
                </c:pt>
                <c:pt idx="9633">
                  <c:v>21.58027777777778</c:v>
                </c:pt>
                <c:pt idx="9634">
                  <c:v>21.58055555555556</c:v>
                </c:pt>
                <c:pt idx="9635">
                  <c:v>21.58083333333331</c:v>
                </c:pt>
                <c:pt idx="9636">
                  <c:v>21.58111111111111</c:v>
                </c:pt>
                <c:pt idx="9637">
                  <c:v>21.58138888888889</c:v>
                </c:pt>
                <c:pt idx="9638">
                  <c:v>21.58166666666667</c:v>
                </c:pt>
                <c:pt idx="9639">
                  <c:v>21.58194444444445</c:v>
                </c:pt>
                <c:pt idx="9640">
                  <c:v>21.5822222222222</c:v>
                </c:pt>
                <c:pt idx="9641">
                  <c:v>21.5825</c:v>
                </c:pt>
                <c:pt idx="9642">
                  <c:v>21.58277777777776</c:v>
                </c:pt>
                <c:pt idx="9643">
                  <c:v>21.58305555555556</c:v>
                </c:pt>
                <c:pt idx="9644">
                  <c:v>21.58333333333331</c:v>
                </c:pt>
                <c:pt idx="9645">
                  <c:v>21.58361111111111</c:v>
                </c:pt>
                <c:pt idx="9646">
                  <c:v>21.58388888888889</c:v>
                </c:pt>
                <c:pt idx="9647">
                  <c:v>21.58416666666666</c:v>
                </c:pt>
                <c:pt idx="9648">
                  <c:v>21.58444444444444</c:v>
                </c:pt>
                <c:pt idx="9649">
                  <c:v>21.58472222222222</c:v>
                </c:pt>
                <c:pt idx="9650">
                  <c:v>21.585</c:v>
                </c:pt>
                <c:pt idx="9651">
                  <c:v>21.58527777777778</c:v>
                </c:pt>
                <c:pt idx="9652">
                  <c:v>21.58555555555555</c:v>
                </c:pt>
                <c:pt idx="9653">
                  <c:v>21.58583333333331</c:v>
                </c:pt>
                <c:pt idx="9654">
                  <c:v>21.58611111111111</c:v>
                </c:pt>
                <c:pt idx="9655">
                  <c:v>21.58638888888889</c:v>
                </c:pt>
                <c:pt idx="9656">
                  <c:v>21.58666666666667</c:v>
                </c:pt>
                <c:pt idx="9657">
                  <c:v>21.58694444444444</c:v>
                </c:pt>
                <c:pt idx="9658">
                  <c:v>21.58722222222222</c:v>
                </c:pt>
                <c:pt idx="9659">
                  <c:v>21.5875</c:v>
                </c:pt>
                <c:pt idx="9660">
                  <c:v>21.58777777777778</c:v>
                </c:pt>
                <c:pt idx="9661">
                  <c:v>21.58805555555556</c:v>
                </c:pt>
                <c:pt idx="9662">
                  <c:v>21.58833333333331</c:v>
                </c:pt>
                <c:pt idx="9663">
                  <c:v>21.58861111111111</c:v>
                </c:pt>
                <c:pt idx="9664">
                  <c:v>21.58888888888889</c:v>
                </c:pt>
                <c:pt idx="9665">
                  <c:v>21.58916666666666</c:v>
                </c:pt>
                <c:pt idx="9666">
                  <c:v>21.58944444444444</c:v>
                </c:pt>
                <c:pt idx="9667">
                  <c:v>21.5897222222222</c:v>
                </c:pt>
                <c:pt idx="9668">
                  <c:v>21.59</c:v>
                </c:pt>
                <c:pt idx="9669">
                  <c:v>21.59027777777777</c:v>
                </c:pt>
                <c:pt idx="9670">
                  <c:v>21.59055555555555</c:v>
                </c:pt>
                <c:pt idx="9671">
                  <c:v>21.59083333333331</c:v>
                </c:pt>
                <c:pt idx="9672">
                  <c:v>21.59111111111111</c:v>
                </c:pt>
                <c:pt idx="9673">
                  <c:v>21.59138888888889</c:v>
                </c:pt>
                <c:pt idx="9674">
                  <c:v>21.59166666666666</c:v>
                </c:pt>
                <c:pt idx="9675">
                  <c:v>21.59194444444444</c:v>
                </c:pt>
                <c:pt idx="9676">
                  <c:v>21.59222222222222</c:v>
                </c:pt>
                <c:pt idx="9677">
                  <c:v>21.5925</c:v>
                </c:pt>
                <c:pt idx="9678">
                  <c:v>21.59277777777778</c:v>
                </c:pt>
                <c:pt idx="9679">
                  <c:v>21.59305555555555</c:v>
                </c:pt>
                <c:pt idx="9680">
                  <c:v>21.59333333333331</c:v>
                </c:pt>
                <c:pt idx="9681">
                  <c:v>21.59361111111111</c:v>
                </c:pt>
                <c:pt idx="9682">
                  <c:v>21.5938888888889</c:v>
                </c:pt>
                <c:pt idx="9683">
                  <c:v>21.59416666666667</c:v>
                </c:pt>
                <c:pt idx="9684">
                  <c:v>21.59444444444444</c:v>
                </c:pt>
                <c:pt idx="9685">
                  <c:v>21.59472222222222</c:v>
                </c:pt>
                <c:pt idx="9686">
                  <c:v>21.595</c:v>
                </c:pt>
                <c:pt idx="9687">
                  <c:v>21.59527777777778</c:v>
                </c:pt>
                <c:pt idx="9688">
                  <c:v>21.59555555555555</c:v>
                </c:pt>
                <c:pt idx="9689">
                  <c:v>21.59583333333331</c:v>
                </c:pt>
                <c:pt idx="9690">
                  <c:v>21.59611111111111</c:v>
                </c:pt>
                <c:pt idx="9691">
                  <c:v>21.59638888888889</c:v>
                </c:pt>
                <c:pt idx="9692">
                  <c:v>21.59666666666666</c:v>
                </c:pt>
                <c:pt idx="9693">
                  <c:v>21.59694444444444</c:v>
                </c:pt>
                <c:pt idx="9694">
                  <c:v>21.59722222222222</c:v>
                </c:pt>
                <c:pt idx="9695">
                  <c:v>21.5975</c:v>
                </c:pt>
                <c:pt idx="9696">
                  <c:v>21.59777777777778</c:v>
                </c:pt>
                <c:pt idx="9697">
                  <c:v>21.59805555555555</c:v>
                </c:pt>
                <c:pt idx="9698">
                  <c:v>21.59833333333331</c:v>
                </c:pt>
                <c:pt idx="9699">
                  <c:v>21.59861111111111</c:v>
                </c:pt>
                <c:pt idx="9700">
                  <c:v>21.5988888888889</c:v>
                </c:pt>
                <c:pt idx="9701">
                  <c:v>21.59916666666667</c:v>
                </c:pt>
                <c:pt idx="9702">
                  <c:v>21.59944444444444</c:v>
                </c:pt>
                <c:pt idx="9703">
                  <c:v>21.59972222222222</c:v>
                </c:pt>
                <c:pt idx="9704">
                  <c:v>21.6</c:v>
                </c:pt>
                <c:pt idx="9705">
                  <c:v>21.60027777777778</c:v>
                </c:pt>
                <c:pt idx="9706">
                  <c:v>21.60055555555556</c:v>
                </c:pt>
                <c:pt idx="9707">
                  <c:v>21.60083333333332</c:v>
                </c:pt>
                <c:pt idx="9708">
                  <c:v>21.60111111111111</c:v>
                </c:pt>
                <c:pt idx="9709">
                  <c:v>21.6013888888889</c:v>
                </c:pt>
                <c:pt idx="9710">
                  <c:v>21.60166666666667</c:v>
                </c:pt>
                <c:pt idx="9711">
                  <c:v>21.60194444444444</c:v>
                </c:pt>
                <c:pt idx="9712">
                  <c:v>21.60222222222222</c:v>
                </c:pt>
                <c:pt idx="9713">
                  <c:v>21.6025</c:v>
                </c:pt>
                <c:pt idx="9714">
                  <c:v>21.60277777777778</c:v>
                </c:pt>
                <c:pt idx="9715">
                  <c:v>21.60305555555556</c:v>
                </c:pt>
                <c:pt idx="9716">
                  <c:v>21.60333333333332</c:v>
                </c:pt>
                <c:pt idx="9717">
                  <c:v>21.60361111111111</c:v>
                </c:pt>
                <c:pt idx="9718">
                  <c:v>21.6038888888889</c:v>
                </c:pt>
                <c:pt idx="9719">
                  <c:v>21.60416666666667</c:v>
                </c:pt>
                <c:pt idx="9720">
                  <c:v>21.60444444444445</c:v>
                </c:pt>
                <c:pt idx="9721">
                  <c:v>21.60472222222223</c:v>
                </c:pt>
                <c:pt idx="9722">
                  <c:v>21.605</c:v>
                </c:pt>
                <c:pt idx="9723">
                  <c:v>21.60527777777778</c:v>
                </c:pt>
                <c:pt idx="9724">
                  <c:v>21.60555555555556</c:v>
                </c:pt>
                <c:pt idx="9725">
                  <c:v>21.60583333333332</c:v>
                </c:pt>
                <c:pt idx="9726">
                  <c:v>21.60611111111111</c:v>
                </c:pt>
                <c:pt idx="9727">
                  <c:v>21.6063888888889</c:v>
                </c:pt>
                <c:pt idx="9728">
                  <c:v>21.60666666666667</c:v>
                </c:pt>
                <c:pt idx="9729">
                  <c:v>21.60694444444444</c:v>
                </c:pt>
                <c:pt idx="9730">
                  <c:v>21.60722222222222</c:v>
                </c:pt>
                <c:pt idx="9731">
                  <c:v>21.6075</c:v>
                </c:pt>
                <c:pt idx="9732">
                  <c:v>21.60777777777778</c:v>
                </c:pt>
                <c:pt idx="9733">
                  <c:v>21.60805555555556</c:v>
                </c:pt>
                <c:pt idx="9734">
                  <c:v>21.60833333333331</c:v>
                </c:pt>
                <c:pt idx="9735">
                  <c:v>21.60861111111111</c:v>
                </c:pt>
                <c:pt idx="9736">
                  <c:v>21.6088888888889</c:v>
                </c:pt>
                <c:pt idx="9737">
                  <c:v>21.60916666666667</c:v>
                </c:pt>
                <c:pt idx="9738">
                  <c:v>21.60944444444445</c:v>
                </c:pt>
                <c:pt idx="9739">
                  <c:v>21.60972222222222</c:v>
                </c:pt>
                <c:pt idx="9740">
                  <c:v>21.61</c:v>
                </c:pt>
                <c:pt idx="9741">
                  <c:v>21.61027777777778</c:v>
                </c:pt>
                <c:pt idx="9742">
                  <c:v>21.61055555555556</c:v>
                </c:pt>
                <c:pt idx="9743">
                  <c:v>21.61083333333334</c:v>
                </c:pt>
                <c:pt idx="9744">
                  <c:v>21.61111111111111</c:v>
                </c:pt>
                <c:pt idx="9745">
                  <c:v>21.6113888888889</c:v>
                </c:pt>
                <c:pt idx="9746">
                  <c:v>21.61166666666667</c:v>
                </c:pt>
                <c:pt idx="9747">
                  <c:v>21.61194444444444</c:v>
                </c:pt>
                <c:pt idx="9748">
                  <c:v>21.61222222222222</c:v>
                </c:pt>
                <c:pt idx="9749">
                  <c:v>21.6125</c:v>
                </c:pt>
                <c:pt idx="9750">
                  <c:v>21.61277777777778</c:v>
                </c:pt>
                <c:pt idx="9751">
                  <c:v>21.61305555555556</c:v>
                </c:pt>
                <c:pt idx="9752">
                  <c:v>21.61333333333332</c:v>
                </c:pt>
                <c:pt idx="9753">
                  <c:v>21.61361111111111</c:v>
                </c:pt>
                <c:pt idx="9754">
                  <c:v>21.6138888888889</c:v>
                </c:pt>
                <c:pt idx="9755">
                  <c:v>21.61416666666667</c:v>
                </c:pt>
                <c:pt idx="9756">
                  <c:v>21.61444444444444</c:v>
                </c:pt>
                <c:pt idx="9757">
                  <c:v>21.61472222222222</c:v>
                </c:pt>
                <c:pt idx="9758">
                  <c:v>21.615</c:v>
                </c:pt>
                <c:pt idx="9759">
                  <c:v>21.61527777777778</c:v>
                </c:pt>
                <c:pt idx="9760">
                  <c:v>21.61555555555556</c:v>
                </c:pt>
                <c:pt idx="9761">
                  <c:v>21.61583333333332</c:v>
                </c:pt>
                <c:pt idx="9762">
                  <c:v>21.61611111111111</c:v>
                </c:pt>
                <c:pt idx="9763">
                  <c:v>21.6163888888889</c:v>
                </c:pt>
                <c:pt idx="9764">
                  <c:v>21.61666666666667</c:v>
                </c:pt>
                <c:pt idx="9765">
                  <c:v>21.61694444444444</c:v>
                </c:pt>
                <c:pt idx="9766">
                  <c:v>21.61722222222222</c:v>
                </c:pt>
                <c:pt idx="9767">
                  <c:v>21.6175</c:v>
                </c:pt>
                <c:pt idx="9768">
                  <c:v>21.61777777777778</c:v>
                </c:pt>
                <c:pt idx="9769">
                  <c:v>21.61805555555556</c:v>
                </c:pt>
                <c:pt idx="9770">
                  <c:v>21.61833333333331</c:v>
                </c:pt>
                <c:pt idx="9771">
                  <c:v>21.61861111111111</c:v>
                </c:pt>
                <c:pt idx="9772">
                  <c:v>21.6188888888889</c:v>
                </c:pt>
                <c:pt idx="9773">
                  <c:v>21.61916666666667</c:v>
                </c:pt>
                <c:pt idx="9774">
                  <c:v>21.61944444444444</c:v>
                </c:pt>
                <c:pt idx="9775">
                  <c:v>21.61972222222222</c:v>
                </c:pt>
                <c:pt idx="9776">
                  <c:v>21.62</c:v>
                </c:pt>
                <c:pt idx="9777">
                  <c:v>21.62027777777778</c:v>
                </c:pt>
                <c:pt idx="9778">
                  <c:v>21.62055555555555</c:v>
                </c:pt>
                <c:pt idx="9779">
                  <c:v>21.62083333333332</c:v>
                </c:pt>
                <c:pt idx="9780">
                  <c:v>21.62111111111111</c:v>
                </c:pt>
                <c:pt idx="9781">
                  <c:v>21.6213888888889</c:v>
                </c:pt>
                <c:pt idx="9782">
                  <c:v>21.62166666666667</c:v>
                </c:pt>
                <c:pt idx="9783">
                  <c:v>21.62194444444444</c:v>
                </c:pt>
                <c:pt idx="9784">
                  <c:v>21.62222222222222</c:v>
                </c:pt>
                <c:pt idx="9785">
                  <c:v>21.6225</c:v>
                </c:pt>
                <c:pt idx="9786">
                  <c:v>21.62277777777778</c:v>
                </c:pt>
                <c:pt idx="9787">
                  <c:v>21.62305555555556</c:v>
                </c:pt>
                <c:pt idx="9788">
                  <c:v>21.62333333333331</c:v>
                </c:pt>
                <c:pt idx="9789">
                  <c:v>21.62361111111111</c:v>
                </c:pt>
                <c:pt idx="9790">
                  <c:v>21.6238888888889</c:v>
                </c:pt>
                <c:pt idx="9791">
                  <c:v>21.62416666666667</c:v>
                </c:pt>
                <c:pt idx="9792">
                  <c:v>21.62444444444445</c:v>
                </c:pt>
                <c:pt idx="9793">
                  <c:v>21.62472222222222</c:v>
                </c:pt>
                <c:pt idx="9794">
                  <c:v>21.625</c:v>
                </c:pt>
                <c:pt idx="9795">
                  <c:v>21.62527777777778</c:v>
                </c:pt>
                <c:pt idx="9796">
                  <c:v>21.62555555555556</c:v>
                </c:pt>
                <c:pt idx="9797">
                  <c:v>21.62583333333331</c:v>
                </c:pt>
                <c:pt idx="9798">
                  <c:v>21.62611111111111</c:v>
                </c:pt>
                <c:pt idx="9799">
                  <c:v>21.62638888888889</c:v>
                </c:pt>
                <c:pt idx="9800">
                  <c:v>21.62666666666667</c:v>
                </c:pt>
                <c:pt idx="9801">
                  <c:v>21.62694444444444</c:v>
                </c:pt>
                <c:pt idx="9802">
                  <c:v>21.62722222222222</c:v>
                </c:pt>
                <c:pt idx="9803">
                  <c:v>21.6275</c:v>
                </c:pt>
                <c:pt idx="9804">
                  <c:v>21.62777777777778</c:v>
                </c:pt>
                <c:pt idx="9805">
                  <c:v>21.62805555555556</c:v>
                </c:pt>
                <c:pt idx="9806">
                  <c:v>21.62833333333331</c:v>
                </c:pt>
                <c:pt idx="9807">
                  <c:v>21.62861111111111</c:v>
                </c:pt>
                <c:pt idx="9808">
                  <c:v>21.6288888888889</c:v>
                </c:pt>
                <c:pt idx="9809">
                  <c:v>21.62916666666667</c:v>
                </c:pt>
                <c:pt idx="9810">
                  <c:v>21.62944444444445</c:v>
                </c:pt>
                <c:pt idx="9811">
                  <c:v>21.62972222222222</c:v>
                </c:pt>
                <c:pt idx="9812">
                  <c:v>21.63</c:v>
                </c:pt>
                <c:pt idx="9813">
                  <c:v>21.63027777777778</c:v>
                </c:pt>
                <c:pt idx="9814">
                  <c:v>21.63055555555556</c:v>
                </c:pt>
                <c:pt idx="9815">
                  <c:v>21.63083333333334</c:v>
                </c:pt>
                <c:pt idx="9816">
                  <c:v>21.63111111111111</c:v>
                </c:pt>
                <c:pt idx="9817">
                  <c:v>21.6313888888889</c:v>
                </c:pt>
                <c:pt idx="9818">
                  <c:v>21.63166666666667</c:v>
                </c:pt>
                <c:pt idx="9819">
                  <c:v>21.63194444444444</c:v>
                </c:pt>
                <c:pt idx="9820">
                  <c:v>21.63222222222222</c:v>
                </c:pt>
                <c:pt idx="9821">
                  <c:v>21.6325</c:v>
                </c:pt>
                <c:pt idx="9822">
                  <c:v>21.63277777777778</c:v>
                </c:pt>
                <c:pt idx="9823">
                  <c:v>21.63305555555556</c:v>
                </c:pt>
                <c:pt idx="9824">
                  <c:v>21.63333333333332</c:v>
                </c:pt>
                <c:pt idx="9825">
                  <c:v>21.63361111111111</c:v>
                </c:pt>
                <c:pt idx="9826">
                  <c:v>21.63388888888888</c:v>
                </c:pt>
                <c:pt idx="9827">
                  <c:v>21.63416666666666</c:v>
                </c:pt>
                <c:pt idx="9828">
                  <c:v>21.63444444444444</c:v>
                </c:pt>
                <c:pt idx="9829">
                  <c:v>21.63472222222222</c:v>
                </c:pt>
                <c:pt idx="9830">
                  <c:v>21.635</c:v>
                </c:pt>
                <c:pt idx="9831">
                  <c:v>21.63527777777778</c:v>
                </c:pt>
                <c:pt idx="9832">
                  <c:v>21.63555555555556</c:v>
                </c:pt>
                <c:pt idx="9833">
                  <c:v>21.63583333333332</c:v>
                </c:pt>
                <c:pt idx="9834">
                  <c:v>21.63611111111111</c:v>
                </c:pt>
                <c:pt idx="9835">
                  <c:v>21.6363888888889</c:v>
                </c:pt>
                <c:pt idx="9836">
                  <c:v>21.63666666666667</c:v>
                </c:pt>
                <c:pt idx="9837">
                  <c:v>21.63694444444444</c:v>
                </c:pt>
                <c:pt idx="9838">
                  <c:v>21.63722222222222</c:v>
                </c:pt>
                <c:pt idx="9839">
                  <c:v>21.6375</c:v>
                </c:pt>
                <c:pt idx="9840">
                  <c:v>21.63777777777778</c:v>
                </c:pt>
                <c:pt idx="9841">
                  <c:v>21.63805555555556</c:v>
                </c:pt>
                <c:pt idx="9842">
                  <c:v>21.63833333333331</c:v>
                </c:pt>
                <c:pt idx="9843">
                  <c:v>21.63861111111111</c:v>
                </c:pt>
                <c:pt idx="9844">
                  <c:v>21.6388888888889</c:v>
                </c:pt>
                <c:pt idx="9845">
                  <c:v>21.63916666666666</c:v>
                </c:pt>
                <c:pt idx="9846">
                  <c:v>21.63944444444444</c:v>
                </c:pt>
                <c:pt idx="9847">
                  <c:v>21.63972222222222</c:v>
                </c:pt>
                <c:pt idx="9848">
                  <c:v>21.64</c:v>
                </c:pt>
                <c:pt idx="9849">
                  <c:v>21.64027777777778</c:v>
                </c:pt>
                <c:pt idx="9850">
                  <c:v>21.64055555555555</c:v>
                </c:pt>
                <c:pt idx="9851">
                  <c:v>21.64083333333332</c:v>
                </c:pt>
                <c:pt idx="9852">
                  <c:v>21.64111111111111</c:v>
                </c:pt>
                <c:pt idx="9853">
                  <c:v>21.6413888888889</c:v>
                </c:pt>
                <c:pt idx="9854">
                  <c:v>21.64166666666667</c:v>
                </c:pt>
                <c:pt idx="9855">
                  <c:v>21.64194444444444</c:v>
                </c:pt>
                <c:pt idx="9856">
                  <c:v>21.64222222222222</c:v>
                </c:pt>
                <c:pt idx="9857">
                  <c:v>21.6425</c:v>
                </c:pt>
                <c:pt idx="9858">
                  <c:v>21.64277777777778</c:v>
                </c:pt>
                <c:pt idx="9859">
                  <c:v>21.64305555555556</c:v>
                </c:pt>
                <c:pt idx="9860">
                  <c:v>21.64333333333331</c:v>
                </c:pt>
                <c:pt idx="9861">
                  <c:v>21.64361111111111</c:v>
                </c:pt>
                <c:pt idx="9862">
                  <c:v>21.6438888888889</c:v>
                </c:pt>
                <c:pt idx="9863">
                  <c:v>21.64416666666667</c:v>
                </c:pt>
                <c:pt idx="9864">
                  <c:v>21.64444444444445</c:v>
                </c:pt>
                <c:pt idx="9865">
                  <c:v>21.64472222222222</c:v>
                </c:pt>
                <c:pt idx="9866">
                  <c:v>21.645</c:v>
                </c:pt>
                <c:pt idx="9867">
                  <c:v>21.64527777777778</c:v>
                </c:pt>
                <c:pt idx="9868">
                  <c:v>21.64555555555555</c:v>
                </c:pt>
                <c:pt idx="9869">
                  <c:v>21.64583333333331</c:v>
                </c:pt>
                <c:pt idx="9870">
                  <c:v>21.64611111111111</c:v>
                </c:pt>
                <c:pt idx="9871">
                  <c:v>21.64638888888889</c:v>
                </c:pt>
                <c:pt idx="9872">
                  <c:v>21.64666666666666</c:v>
                </c:pt>
                <c:pt idx="9873">
                  <c:v>21.64694444444444</c:v>
                </c:pt>
                <c:pt idx="9874">
                  <c:v>21.64722222222222</c:v>
                </c:pt>
                <c:pt idx="9875">
                  <c:v>21.6475</c:v>
                </c:pt>
                <c:pt idx="9876">
                  <c:v>21.64777777777778</c:v>
                </c:pt>
                <c:pt idx="9877">
                  <c:v>21.64805555555555</c:v>
                </c:pt>
                <c:pt idx="9878">
                  <c:v>21.64833333333331</c:v>
                </c:pt>
                <c:pt idx="9879">
                  <c:v>21.64861111111111</c:v>
                </c:pt>
                <c:pt idx="9880">
                  <c:v>21.6488888888889</c:v>
                </c:pt>
                <c:pt idx="9881">
                  <c:v>21.64916666666667</c:v>
                </c:pt>
                <c:pt idx="9882">
                  <c:v>21.64944444444444</c:v>
                </c:pt>
                <c:pt idx="9883">
                  <c:v>21.64972222222222</c:v>
                </c:pt>
                <c:pt idx="9884">
                  <c:v>21.65</c:v>
                </c:pt>
                <c:pt idx="9885">
                  <c:v>21.65027777777778</c:v>
                </c:pt>
                <c:pt idx="9886">
                  <c:v>21.65055555555555</c:v>
                </c:pt>
                <c:pt idx="9887">
                  <c:v>21.65083333333332</c:v>
                </c:pt>
                <c:pt idx="9888">
                  <c:v>21.65111111111111</c:v>
                </c:pt>
                <c:pt idx="9889">
                  <c:v>21.6513888888889</c:v>
                </c:pt>
                <c:pt idx="9890">
                  <c:v>21.65166666666666</c:v>
                </c:pt>
                <c:pt idx="9891">
                  <c:v>21.65194444444444</c:v>
                </c:pt>
                <c:pt idx="9892">
                  <c:v>21.65222222222222</c:v>
                </c:pt>
                <c:pt idx="9893">
                  <c:v>21.6525</c:v>
                </c:pt>
                <c:pt idx="9894">
                  <c:v>21.65277777777777</c:v>
                </c:pt>
                <c:pt idx="9895">
                  <c:v>21.65305555555555</c:v>
                </c:pt>
                <c:pt idx="9896">
                  <c:v>21.65333333333331</c:v>
                </c:pt>
                <c:pt idx="9897">
                  <c:v>21.65361111111111</c:v>
                </c:pt>
                <c:pt idx="9898">
                  <c:v>21.65388888888888</c:v>
                </c:pt>
                <c:pt idx="9899">
                  <c:v>21.65416666666666</c:v>
                </c:pt>
                <c:pt idx="9900">
                  <c:v>21.65444444444444</c:v>
                </c:pt>
                <c:pt idx="9901">
                  <c:v>21.65472222222222</c:v>
                </c:pt>
                <c:pt idx="9902">
                  <c:v>21.655</c:v>
                </c:pt>
                <c:pt idx="9903">
                  <c:v>21.65527777777778</c:v>
                </c:pt>
                <c:pt idx="9904">
                  <c:v>21.65555555555555</c:v>
                </c:pt>
                <c:pt idx="9905">
                  <c:v>21.65583333333332</c:v>
                </c:pt>
                <c:pt idx="9906">
                  <c:v>21.65611111111111</c:v>
                </c:pt>
                <c:pt idx="9907">
                  <c:v>21.6563888888889</c:v>
                </c:pt>
                <c:pt idx="9908">
                  <c:v>21.65666666666667</c:v>
                </c:pt>
                <c:pt idx="9909">
                  <c:v>21.65694444444444</c:v>
                </c:pt>
                <c:pt idx="9910">
                  <c:v>21.65722222222222</c:v>
                </c:pt>
                <c:pt idx="9911">
                  <c:v>21.6575</c:v>
                </c:pt>
                <c:pt idx="9912">
                  <c:v>21.65777777777778</c:v>
                </c:pt>
                <c:pt idx="9913">
                  <c:v>21.65805555555555</c:v>
                </c:pt>
                <c:pt idx="9914">
                  <c:v>21.65833333333331</c:v>
                </c:pt>
                <c:pt idx="9915">
                  <c:v>21.65861111111111</c:v>
                </c:pt>
                <c:pt idx="9916">
                  <c:v>21.6588888888889</c:v>
                </c:pt>
                <c:pt idx="9917">
                  <c:v>21.65916666666666</c:v>
                </c:pt>
                <c:pt idx="9918">
                  <c:v>21.65944444444444</c:v>
                </c:pt>
                <c:pt idx="9919">
                  <c:v>21.65972222222222</c:v>
                </c:pt>
                <c:pt idx="9920">
                  <c:v>21.66</c:v>
                </c:pt>
                <c:pt idx="9921">
                  <c:v>21.66027777777778</c:v>
                </c:pt>
                <c:pt idx="9922">
                  <c:v>21.66055555555555</c:v>
                </c:pt>
                <c:pt idx="9923">
                  <c:v>21.66083333333331</c:v>
                </c:pt>
                <c:pt idx="9924">
                  <c:v>21.66111111111111</c:v>
                </c:pt>
                <c:pt idx="9925">
                  <c:v>21.6613888888889</c:v>
                </c:pt>
                <c:pt idx="9926">
                  <c:v>21.66166666666667</c:v>
                </c:pt>
                <c:pt idx="9927">
                  <c:v>21.66194444444444</c:v>
                </c:pt>
                <c:pt idx="9928">
                  <c:v>21.66222222222222</c:v>
                </c:pt>
                <c:pt idx="9929">
                  <c:v>21.6625</c:v>
                </c:pt>
                <c:pt idx="9930">
                  <c:v>21.66277777777778</c:v>
                </c:pt>
                <c:pt idx="9931">
                  <c:v>21.66305555555556</c:v>
                </c:pt>
                <c:pt idx="9932">
                  <c:v>21.66333333333331</c:v>
                </c:pt>
                <c:pt idx="9933">
                  <c:v>21.66361111111111</c:v>
                </c:pt>
                <c:pt idx="9934">
                  <c:v>21.6638888888889</c:v>
                </c:pt>
                <c:pt idx="9935">
                  <c:v>21.66416666666667</c:v>
                </c:pt>
                <c:pt idx="9936">
                  <c:v>21.66444444444444</c:v>
                </c:pt>
                <c:pt idx="9937">
                  <c:v>21.66472222222222</c:v>
                </c:pt>
                <c:pt idx="9938">
                  <c:v>21.665</c:v>
                </c:pt>
                <c:pt idx="9939">
                  <c:v>21.66527777777778</c:v>
                </c:pt>
                <c:pt idx="9940">
                  <c:v>21.66555555555555</c:v>
                </c:pt>
                <c:pt idx="9941">
                  <c:v>21.66583333333331</c:v>
                </c:pt>
                <c:pt idx="9942">
                  <c:v>21.66611111111111</c:v>
                </c:pt>
                <c:pt idx="9943">
                  <c:v>21.66638888888889</c:v>
                </c:pt>
                <c:pt idx="9944">
                  <c:v>21.66666666666667</c:v>
                </c:pt>
                <c:pt idx="9945">
                  <c:v>21.66694444444445</c:v>
                </c:pt>
                <c:pt idx="9946">
                  <c:v>21.66722222222222</c:v>
                </c:pt>
                <c:pt idx="9947">
                  <c:v>21.6675</c:v>
                </c:pt>
                <c:pt idx="9948">
                  <c:v>21.66777777777778</c:v>
                </c:pt>
                <c:pt idx="9949">
                  <c:v>21.66805555555556</c:v>
                </c:pt>
                <c:pt idx="9950">
                  <c:v>21.66833333333331</c:v>
                </c:pt>
                <c:pt idx="9951">
                  <c:v>21.66861111111111</c:v>
                </c:pt>
                <c:pt idx="9952">
                  <c:v>21.6688888888889</c:v>
                </c:pt>
                <c:pt idx="9953">
                  <c:v>21.66916666666667</c:v>
                </c:pt>
                <c:pt idx="9954">
                  <c:v>21.66944444444444</c:v>
                </c:pt>
                <c:pt idx="9955">
                  <c:v>21.66972222222222</c:v>
                </c:pt>
                <c:pt idx="9956">
                  <c:v>21.67</c:v>
                </c:pt>
                <c:pt idx="9957">
                  <c:v>21.67027777777778</c:v>
                </c:pt>
                <c:pt idx="9958">
                  <c:v>21.67055555555556</c:v>
                </c:pt>
                <c:pt idx="9959">
                  <c:v>21.67083333333332</c:v>
                </c:pt>
                <c:pt idx="9960">
                  <c:v>21.67111111111111</c:v>
                </c:pt>
                <c:pt idx="9961">
                  <c:v>21.6713888888889</c:v>
                </c:pt>
                <c:pt idx="9962">
                  <c:v>21.67166666666667</c:v>
                </c:pt>
                <c:pt idx="9963">
                  <c:v>21.67194444444444</c:v>
                </c:pt>
                <c:pt idx="9964">
                  <c:v>21.67222222222222</c:v>
                </c:pt>
                <c:pt idx="9965">
                  <c:v>21.6725</c:v>
                </c:pt>
                <c:pt idx="9966">
                  <c:v>21.67277777777778</c:v>
                </c:pt>
                <c:pt idx="9967">
                  <c:v>21.67305555555556</c:v>
                </c:pt>
                <c:pt idx="9968">
                  <c:v>21.67333333333332</c:v>
                </c:pt>
                <c:pt idx="9969">
                  <c:v>21.67361111111111</c:v>
                </c:pt>
                <c:pt idx="9970">
                  <c:v>21.6738888888889</c:v>
                </c:pt>
                <c:pt idx="9971">
                  <c:v>21.67416666666667</c:v>
                </c:pt>
                <c:pt idx="9972">
                  <c:v>21.67444444444445</c:v>
                </c:pt>
                <c:pt idx="9973">
                  <c:v>21.67472222222222</c:v>
                </c:pt>
                <c:pt idx="9974">
                  <c:v>21.675</c:v>
                </c:pt>
                <c:pt idx="9975">
                  <c:v>21.67527777777778</c:v>
                </c:pt>
                <c:pt idx="9976">
                  <c:v>21.67555555555556</c:v>
                </c:pt>
                <c:pt idx="9977">
                  <c:v>21.67583333333332</c:v>
                </c:pt>
                <c:pt idx="9978">
                  <c:v>21.67611111111111</c:v>
                </c:pt>
                <c:pt idx="9979">
                  <c:v>21.6763888888889</c:v>
                </c:pt>
                <c:pt idx="9980">
                  <c:v>21.67666666666667</c:v>
                </c:pt>
                <c:pt idx="9981">
                  <c:v>21.67694444444444</c:v>
                </c:pt>
                <c:pt idx="9982">
                  <c:v>21.67722222222222</c:v>
                </c:pt>
                <c:pt idx="9983">
                  <c:v>21.6775</c:v>
                </c:pt>
                <c:pt idx="9984">
                  <c:v>21.67777777777778</c:v>
                </c:pt>
                <c:pt idx="9985">
                  <c:v>21.67805555555556</c:v>
                </c:pt>
                <c:pt idx="9986">
                  <c:v>21.67833333333331</c:v>
                </c:pt>
                <c:pt idx="9987">
                  <c:v>21.67861111111111</c:v>
                </c:pt>
                <c:pt idx="9988">
                  <c:v>21.6788888888889</c:v>
                </c:pt>
                <c:pt idx="9989">
                  <c:v>21.67916666666667</c:v>
                </c:pt>
                <c:pt idx="9990">
                  <c:v>21.67944444444445</c:v>
                </c:pt>
                <c:pt idx="9991">
                  <c:v>21.67972222222222</c:v>
                </c:pt>
                <c:pt idx="9992">
                  <c:v>21.68</c:v>
                </c:pt>
                <c:pt idx="9993">
                  <c:v>21.68027777777778</c:v>
                </c:pt>
                <c:pt idx="9994">
                  <c:v>21.68055555555556</c:v>
                </c:pt>
                <c:pt idx="9995">
                  <c:v>21.68083333333332</c:v>
                </c:pt>
                <c:pt idx="9996">
                  <c:v>21.68111111111111</c:v>
                </c:pt>
                <c:pt idx="9997">
                  <c:v>21.68138888888889</c:v>
                </c:pt>
                <c:pt idx="9998">
                  <c:v>21.68166666666667</c:v>
                </c:pt>
                <c:pt idx="9999">
                  <c:v>21.68194444444445</c:v>
                </c:pt>
                <c:pt idx="10000">
                  <c:v>21.68222222222222</c:v>
                </c:pt>
                <c:pt idx="10001">
                  <c:v>21.6825</c:v>
                </c:pt>
                <c:pt idx="10002">
                  <c:v>21.68277777777778</c:v>
                </c:pt>
                <c:pt idx="10003">
                  <c:v>21.68305555555556</c:v>
                </c:pt>
                <c:pt idx="10004">
                  <c:v>21.68333333333331</c:v>
                </c:pt>
                <c:pt idx="10005">
                  <c:v>21.68361111111111</c:v>
                </c:pt>
                <c:pt idx="10006">
                  <c:v>21.6838888888889</c:v>
                </c:pt>
                <c:pt idx="10007">
                  <c:v>21.68416666666667</c:v>
                </c:pt>
                <c:pt idx="10008">
                  <c:v>21.68444444444444</c:v>
                </c:pt>
                <c:pt idx="10009">
                  <c:v>21.68472222222222</c:v>
                </c:pt>
                <c:pt idx="10010">
                  <c:v>21.685</c:v>
                </c:pt>
                <c:pt idx="10011">
                  <c:v>21.68527777777778</c:v>
                </c:pt>
                <c:pt idx="10012">
                  <c:v>21.68555555555556</c:v>
                </c:pt>
                <c:pt idx="10013">
                  <c:v>21.68583333333331</c:v>
                </c:pt>
                <c:pt idx="10014">
                  <c:v>21.68611111111111</c:v>
                </c:pt>
                <c:pt idx="10015">
                  <c:v>21.68638888888889</c:v>
                </c:pt>
                <c:pt idx="10016">
                  <c:v>21.68666666666667</c:v>
                </c:pt>
                <c:pt idx="10017">
                  <c:v>21.68694444444445</c:v>
                </c:pt>
                <c:pt idx="10018">
                  <c:v>21.68722222222222</c:v>
                </c:pt>
                <c:pt idx="10019">
                  <c:v>21.6875</c:v>
                </c:pt>
                <c:pt idx="10020">
                  <c:v>21.68777777777778</c:v>
                </c:pt>
                <c:pt idx="10021">
                  <c:v>21.68805555555556</c:v>
                </c:pt>
                <c:pt idx="10022">
                  <c:v>21.68833333333331</c:v>
                </c:pt>
                <c:pt idx="10023">
                  <c:v>21.68861111111111</c:v>
                </c:pt>
                <c:pt idx="10024">
                  <c:v>21.68888888888889</c:v>
                </c:pt>
                <c:pt idx="10025">
                  <c:v>21.68916666666667</c:v>
                </c:pt>
                <c:pt idx="10026">
                  <c:v>21.68944444444444</c:v>
                </c:pt>
                <c:pt idx="10027">
                  <c:v>21.68972222222222</c:v>
                </c:pt>
                <c:pt idx="10028">
                  <c:v>21.69</c:v>
                </c:pt>
                <c:pt idx="10029">
                  <c:v>21.69027777777778</c:v>
                </c:pt>
                <c:pt idx="10030">
                  <c:v>21.69055555555556</c:v>
                </c:pt>
                <c:pt idx="10031">
                  <c:v>21.69083333333332</c:v>
                </c:pt>
                <c:pt idx="10032">
                  <c:v>21.69111111111111</c:v>
                </c:pt>
                <c:pt idx="10033">
                  <c:v>21.6913888888889</c:v>
                </c:pt>
                <c:pt idx="10034">
                  <c:v>21.69166666666667</c:v>
                </c:pt>
                <c:pt idx="10035">
                  <c:v>21.69194444444444</c:v>
                </c:pt>
                <c:pt idx="10036">
                  <c:v>21.69222222222222</c:v>
                </c:pt>
                <c:pt idx="10037">
                  <c:v>21.6925</c:v>
                </c:pt>
                <c:pt idx="10038">
                  <c:v>21.69277777777778</c:v>
                </c:pt>
                <c:pt idx="10039">
                  <c:v>21.69305555555556</c:v>
                </c:pt>
                <c:pt idx="10040">
                  <c:v>21.69333333333332</c:v>
                </c:pt>
                <c:pt idx="10041">
                  <c:v>21.69361111111111</c:v>
                </c:pt>
                <c:pt idx="10042">
                  <c:v>21.6938888888889</c:v>
                </c:pt>
                <c:pt idx="10043">
                  <c:v>21.69416666666667</c:v>
                </c:pt>
                <c:pt idx="10044">
                  <c:v>21.69444444444445</c:v>
                </c:pt>
                <c:pt idx="10045">
                  <c:v>21.69472222222222</c:v>
                </c:pt>
                <c:pt idx="10046">
                  <c:v>21.695</c:v>
                </c:pt>
                <c:pt idx="10047">
                  <c:v>21.69527777777778</c:v>
                </c:pt>
                <c:pt idx="10048">
                  <c:v>21.69555555555555</c:v>
                </c:pt>
                <c:pt idx="10049">
                  <c:v>21.69583333333331</c:v>
                </c:pt>
                <c:pt idx="10050">
                  <c:v>21.69611111111111</c:v>
                </c:pt>
                <c:pt idx="10051">
                  <c:v>21.6963888888889</c:v>
                </c:pt>
                <c:pt idx="10052">
                  <c:v>21.69666666666667</c:v>
                </c:pt>
                <c:pt idx="10053">
                  <c:v>21.69694444444444</c:v>
                </c:pt>
                <c:pt idx="10054">
                  <c:v>21.69722222222222</c:v>
                </c:pt>
                <c:pt idx="10055">
                  <c:v>21.6975</c:v>
                </c:pt>
                <c:pt idx="10056">
                  <c:v>21.69777777777778</c:v>
                </c:pt>
                <c:pt idx="10057">
                  <c:v>21.69805555555556</c:v>
                </c:pt>
                <c:pt idx="10058">
                  <c:v>21.69833333333331</c:v>
                </c:pt>
                <c:pt idx="10059">
                  <c:v>21.69861111111111</c:v>
                </c:pt>
                <c:pt idx="10060">
                  <c:v>21.6988888888889</c:v>
                </c:pt>
                <c:pt idx="10061">
                  <c:v>21.69916666666667</c:v>
                </c:pt>
                <c:pt idx="10062">
                  <c:v>21.69944444444445</c:v>
                </c:pt>
                <c:pt idx="10063">
                  <c:v>21.69972222222222</c:v>
                </c:pt>
                <c:pt idx="10064">
                  <c:v>21.7</c:v>
                </c:pt>
                <c:pt idx="10065">
                  <c:v>21.70027777777778</c:v>
                </c:pt>
                <c:pt idx="10066">
                  <c:v>21.70055555555555</c:v>
                </c:pt>
                <c:pt idx="10067">
                  <c:v>21.70083333333331</c:v>
                </c:pt>
                <c:pt idx="10068">
                  <c:v>21.70111111111111</c:v>
                </c:pt>
                <c:pt idx="10069">
                  <c:v>21.70138888888889</c:v>
                </c:pt>
                <c:pt idx="10070">
                  <c:v>21.70166666666666</c:v>
                </c:pt>
                <c:pt idx="10071">
                  <c:v>21.70194444444444</c:v>
                </c:pt>
                <c:pt idx="10072">
                  <c:v>21.7022222222222</c:v>
                </c:pt>
                <c:pt idx="10073">
                  <c:v>21.7025</c:v>
                </c:pt>
                <c:pt idx="10074">
                  <c:v>21.70277777777778</c:v>
                </c:pt>
                <c:pt idx="10075">
                  <c:v>21.70305555555555</c:v>
                </c:pt>
                <c:pt idx="10076">
                  <c:v>21.70333333333331</c:v>
                </c:pt>
                <c:pt idx="10077">
                  <c:v>21.70361111111111</c:v>
                </c:pt>
                <c:pt idx="10078">
                  <c:v>21.7038888888889</c:v>
                </c:pt>
                <c:pt idx="10079">
                  <c:v>21.70416666666667</c:v>
                </c:pt>
                <c:pt idx="10080">
                  <c:v>21.70444444444444</c:v>
                </c:pt>
                <c:pt idx="10081">
                  <c:v>21.70472222222222</c:v>
                </c:pt>
                <c:pt idx="10082">
                  <c:v>21.705</c:v>
                </c:pt>
                <c:pt idx="10083">
                  <c:v>21.70527777777778</c:v>
                </c:pt>
                <c:pt idx="10084">
                  <c:v>21.70555555555556</c:v>
                </c:pt>
                <c:pt idx="10085">
                  <c:v>21.70583333333331</c:v>
                </c:pt>
                <c:pt idx="10086">
                  <c:v>21.70611111111111</c:v>
                </c:pt>
                <c:pt idx="10087">
                  <c:v>21.70638888888889</c:v>
                </c:pt>
                <c:pt idx="10088">
                  <c:v>21.70666666666667</c:v>
                </c:pt>
                <c:pt idx="10089">
                  <c:v>21.70694444444444</c:v>
                </c:pt>
                <c:pt idx="10090">
                  <c:v>21.70722222222222</c:v>
                </c:pt>
                <c:pt idx="10091">
                  <c:v>21.7075</c:v>
                </c:pt>
                <c:pt idx="10092">
                  <c:v>21.70777777777778</c:v>
                </c:pt>
                <c:pt idx="10093">
                  <c:v>21.70805555555555</c:v>
                </c:pt>
                <c:pt idx="10094">
                  <c:v>21.70833333333331</c:v>
                </c:pt>
                <c:pt idx="10095">
                  <c:v>21.70861111111111</c:v>
                </c:pt>
                <c:pt idx="10096">
                  <c:v>21.70888888888889</c:v>
                </c:pt>
                <c:pt idx="10097">
                  <c:v>21.70916666666666</c:v>
                </c:pt>
                <c:pt idx="10098">
                  <c:v>21.70944444444444</c:v>
                </c:pt>
                <c:pt idx="10099">
                  <c:v>21.7097222222222</c:v>
                </c:pt>
                <c:pt idx="10100">
                  <c:v>21.71</c:v>
                </c:pt>
                <c:pt idx="10101">
                  <c:v>21.71027777777778</c:v>
                </c:pt>
                <c:pt idx="10102">
                  <c:v>21.71055555555555</c:v>
                </c:pt>
                <c:pt idx="10103">
                  <c:v>21.71083333333332</c:v>
                </c:pt>
                <c:pt idx="10104">
                  <c:v>21.71111111111111</c:v>
                </c:pt>
                <c:pt idx="10105">
                  <c:v>21.7113888888889</c:v>
                </c:pt>
                <c:pt idx="10106">
                  <c:v>21.71166666666667</c:v>
                </c:pt>
                <c:pt idx="10107">
                  <c:v>21.71194444444444</c:v>
                </c:pt>
                <c:pt idx="10108">
                  <c:v>21.71222222222222</c:v>
                </c:pt>
                <c:pt idx="10109">
                  <c:v>21.7125</c:v>
                </c:pt>
                <c:pt idx="10110">
                  <c:v>21.71277777777778</c:v>
                </c:pt>
                <c:pt idx="10111">
                  <c:v>21.71305555555556</c:v>
                </c:pt>
                <c:pt idx="10112">
                  <c:v>21.71333333333331</c:v>
                </c:pt>
                <c:pt idx="10113">
                  <c:v>21.71361111111111</c:v>
                </c:pt>
                <c:pt idx="10114">
                  <c:v>21.7138888888889</c:v>
                </c:pt>
                <c:pt idx="10115">
                  <c:v>21.71416666666667</c:v>
                </c:pt>
                <c:pt idx="10116">
                  <c:v>21.71444444444444</c:v>
                </c:pt>
                <c:pt idx="10117">
                  <c:v>21.71472222222222</c:v>
                </c:pt>
                <c:pt idx="10118">
                  <c:v>21.715</c:v>
                </c:pt>
                <c:pt idx="10119">
                  <c:v>21.71527777777778</c:v>
                </c:pt>
                <c:pt idx="10120">
                  <c:v>21.71555555555555</c:v>
                </c:pt>
                <c:pt idx="10121">
                  <c:v>21.71583333333331</c:v>
                </c:pt>
                <c:pt idx="10122">
                  <c:v>21.71611111111111</c:v>
                </c:pt>
                <c:pt idx="10123">
                  <c:v>21.71638888888889</c:v>
                </c:pt>
                <c:pt idx="10124">
                  <c:v>21.71666666666666</c:v>
                </c:pt>
                <c:pt idx="10125">
                  <c:v>21.71694444444444</c:v>
                </c:pt>
                <c:pt idx="10126">
                  <c:v>21.71722222222222</c:v>
                </c:pt>
                <c:pt idx="10127">
                  <c:v>21.7175</c:v>
                </c:pt>
                <c:pt idx="10128">
                  <c:v>21.71777777777778</c:v>
                </c:pt>
                <c:pt idx="10129">
                  <c:v>21.71805555555555</c:v>
                </c:pt>
                <c:pt idx="10130">
                  <c:v>21.71833333333331</c:v>
                </c:pt>
                <c:pt idx="10131">
                  <c:v>21.71861111111111</c:v>
                </c:pt>
                <c:pt idx="10132">
                  <c:v>21.7188888888889</c:v>
                </c:pt>
                <c:pt idx="10133">
                  <c:v>21.71916666666667</c:v>
                </c:pt>
                <c:pt idx="10134">
                  <c:v>21.71944444444444</c:v>
                </c:pt>
                <c:pt idx="10135">
                  <c:v>21.71972222222222</c:v>
                </c:pt>
                <c:pt idx="10136">
                  <c:v>21.72</c:v>
                </c:pt>
                <c:pt idx="10137">
                  <c:v>21.72027777777778</c:v>
                </c:pt>
                <c:pt idx="10138">
                  <c:v>21.72055555555555</c:v>
                </c:pt>
                <c:pt idx="10139">
                  <c:v>21.72083333333331</c:v>
                </c:pt>
                <c:pt idx="10140">
                  <c:v>21.72111111111111</c:v>
                </c:pt>
                <c:pt idx="10141">
                  <c:v>21.72138888888889</c:v>
                </c:pt>
                <c:pt idx="10142">
                  <c:v>21.72166666666666</c:v>
                </c:pt>
                <c:pt idx="10143">
                  <c:v>21.72194444444444</c:v>
                </c:pt>
                <c:pt idx="10144">
                  <c:v>21.7222222222222</c:v>
                </c:pt>
                <c:pt idx="10145">
                  <c:v>21.7225</c:v>
                </c:pt>
                <c:pt idx="10146">
                  <c:v>21.72277777777778</c:v>
                </c:pt>
                <c:pt idx="10147">
                  <c:v>21.72305555555555</c:v>
                </c:pt>
                <c:pt idx="10148">
                  <c:v>21.72333333333331</c:v>
                </c:pt>
                <c:pt idx="10149">
                  <c:v>21.72361111111111</c:v>
                </c:pt>
                <c:pt idx="10150">
                  <c:v>21.7238888888889</c:v>
                </c:pt>
                <c:pt idx="10151">
                  <c:v>21.72416666666667</c:v>
                </c:pt>
                <c:pt idx="10152">
                  <c:v>21.72444444444444</c:v>
                </c:pt>
                <c:pt idx="10153">
                  <c:v>21.72472222222222</c:v>
                </c:pt>
                <c:pt idx="10154">
                  <c:v>21.725</c:v>
                </c:pt>
                <c:pt idx="10155">
                  <c:v>21.72527777777778</c:v>
                </c:pt>
                <c:pt idx="10156">
                  <c:v>21.72555555555556</c:v>
                </c:pt>
                <c:pt idx="10157">
                  <c:v>21.72583333333331</c:v>
                </c:pt>
                <c:pt idx="10158">
                  <c:v>21.72611111111111</c:v>
                </c:pt>
                <c:pt idx="10159">
                  <c:v>21.72638888888889</c:v>
                </c:pt>
                <c:pt idx="10160">
                  <c:v>21.72666666666667</c:v>
                </c:pt>
                <c:pt idx="10161">
                  <c:v>21.72694444444444</c:v>
                </c:pt>
                <c:pt idx="10162">
                  <c:v>21.72722222222222</c:v>
                </c:pt>
                <c:pt idx="10163">
                  <c:v>21.7275</c:v>
                </c:pt>
                <c:pt idx="10164">
                  <c:v>21.72777777777778</c:v>
                </c:pt>
                <c:pt idx="10165">
                  <c:v>21.72805555555555</c:v>
                </c:pt>
                <c:pt idx="10166">
                  <c:v>21.72833333333331</c:v>
                </c:pt>
                <c:pt idx="10167">
                  <c:v>21.72861111111111</c:v>
                </c:pt>
                <c:pt idx="10168">
                  <c:v>21.72888888888889</c:v>
                </c:pt>
                <c:pt idx="10169">
                  <c:v>21.72916666666666</c:v>
                </c:pt>
                <c:pt idx="10170">
                  <c:v>21.72944444444444</c:v>
                </c:pt>
                <c:pt idx="10171">
                  <c:v>21.7297222222222</c:v>
                </c:pt>
                <c:pt idx="10172">
                  <c:v>21.73</c:v>
                </c:pt>
                <c:pt idx="10173">
                  <c:v>21.73027777777778</c:v>
                </c:pt>
                <c:pt idx="10174">
                  <c:v>21.73055555555555</c:v>
                </c:pt>
                <c:pt idx="10175">
                  <c:v>21.73083333333332</c:v>
                </c:pt>
                <c:pt idx="10176">
                  <c:v>21.73111111111111</c:v>
                </c:pt>
                <c:pt idx="10177">
                  <c:v>21.7313888888889</c:v>
                </c:pt>
                <c:pt idx="10178">
                  <c:v>21.73166666666667</c:v>
                </c:pt>
                <c:pt idx="10179">
                  <c:v>21.73194444444444</c:v>
                </c:pt>
                <c:pt idx="10180">
                  <c:v>21.73222222222222</c:v>
                </c:pt>
                <c:pt idx="10181">
                  <c:v>21.7325</c:v>
                </c:pt>
                <c:pt idx="10182">
                  <c:v>21.73277777777778</c:v>
                </c:pt>
                <c:pt idx="10183">
                  <c:v>21.73305555555556</c:v>
                </c:pt>
                <c:pt idx="10184">
                  <c:v>21.73333333333331</c:v>
                </c:pt>
                <c:pt idx="10185">
                  <c:v>21.73361111111111</c:v>
                </c:pt>
                <c:pt idx="10186">
                  <c:v>21.7338888888889</c:v>
                </c:pt>
                <c:pt idx="10187">
                  <c:v>21.73416666666667</c:v>
                </c:pt>
                <c:pt idx="10188">
                  <c:v>21.73444444444445</c:v>
                </c:pt>
                <c:pt idx="10189">
                  <c:v>21.73472222222222</c:v>
                </c:pt>
                <c:pt idx="10190">
                  <c:v>21.735</c:v>
                </c:pt>
                <c:pt idx="10191">
                  <c:v>21.73527777777778</c:v>
                </c:pt>
                <c:pt idx="10192">
                  <c:v>21.73555555555556</c:v>
                </c:pt>
                <c:pt idx="10193">
                  <c:v>21.73583333333332</c:v>
                </c:pt>
                <c:pt idx="10194">
                  <c:v>21.73611111111111</c:v>
                </c:pt>
                <c:pt idx="10195">
                  <c:v>21.73638888888889</c:v>
                </c:pt>
                <c:pt idx="10196">
                  <c:v>21.73666666666667</c:v>
                </c:pt>
                <c:pt idx="10197">
                  <c:v>21.73694444444445</c:v>
                </c:pt>
                <c:pt idx="10198">
                  <c:v>21.73722222222222</c:v>
                </c:pt>
                <c:pt idx="10199">
                  <c:v>21.7375</c:v>
                </c:pt>
                <c:pt idx="10200">
                  <c:v>21.73777777777778</c:v>
                </c:pt>
                <c:pt idx="10201">
                  <c:v>21.73805555555556</c:v>
                </c:pt>
                <c:pt idx="10202">
                  <c:v>21.73833333333331</c:v>
                </c:pt>
                <c:pt idx="10203">
                  <c:v>21.73861111111111</c:v>
                </c:pt>
                <c:pt idx="10204">
                  <c:v>21.7388888888889</c:v>
                </c:pt>
                <c:pt idx="10205">
                  <c:v>21.73916666666667</c:v>
                </c:pt>
                <c:pt idx="10206">
                  <c:v>21.73944444444444</c:v>
                </c:pt>
                <c:pt idx="10207">
                  <c:v>21.73972222222222</c:v>
                </c:pt>
                <c:pt idx="10208">
                  <c:v>21.74</c:v>
                </c:pt>
                <c:pt idx="10209">
                  <c:v>21.74027777777778</c:v>
                </c:pt>
                <c:pt idx="10210">
                  <c:v>21.74055555555556</c:v>
                </c:pt>
                <c:pt idx="10211">
                  <c:v>21.74083333333331</c:v>
                </c:pt>
                <c:pt idx="10212">
                  <c:v>21.74111111111111</c:v>
                </c:pt>
                <c:pt idx="10213">
                  <c:v>21.74138888888889</c:v>
                </c:pt>
                <c:pt idx="10214">
                  <c:v>21.74166666666667</c:v>
                </c:pt>
                <c:pt idx="10215">
                  <c:v>21.74194444444445</c:v>
                </c:pt>
                <c:pt idx="10216">
                  <c:v>21.7422222222222</c:v>
                </c:pt>
                <c:pt idx="10217">
                  <c:v>21.7425</c:v>
                </c:pt>
                <c:pt idx="10218">
                  <c:v>21.74277777777776</c:v>
                </c:pt>
                <c:pt idx="10219">
                  <c:v>21.74305555555556</c:v>
                </c:pt>
                <c:pt idx="10220">
                  <c:v>21.74333333333332</c:v>
                </c:pt>
                <c:pt idx="10221">
                  <c:v>21.74361111111111</c:v>
                </c:pt>
                <c:pt idx="10222">
                  <c:v>21.74388888888889</c:v>
                </c:pt>
                <c:pt idx="10223">
                  <c:v>21.74416666666667</c:v>
                </c:pt>
                <c:pt idx="10224">
                  <c:v>21.74444444444445</c:v>
                </c:pt>
                <c:pt idx="10225">
                  <c:v>21.74472222222222</c:v>
                </c:pt>
                <c:pt idx="10226">
                  <c:v>21.745</c:v>
                </c:pt>
                <c:pt idx="10227">
                  <c:v>21.74527777777778</c:v>
                </c:pt>
                <c:pt idx="10228">
                  <c:v>21.74555555555555</c:v>
                </c:pt>
                <c:pt idx="10229">
                  <c:v>21.74583333333331</c:v>
                </c:pt>
                <c:pt idx="10230">
                  <c:v>21.74611111111111</c:v>
                </c:pt>
                <c:pt idx="10231">
                  <c:v>21.74638888888889</c:v>
                </c:pt>
                <c:pt idx="10232">
                  <c:v>21.74666666666667</c:v>
                </c:pt>
                <c:pt idx="10233">
                  <c:v>21.74694444444444</c:v>
                </c:pt>
                <c:pt idx="10234">
                  <c:v>21.74722222222222</c:v>
                </c:pt>
                <c:pt idx="10235">
                  <c:v>21.7475</c:v>
                </c:pt>
                <c:pt idx="10236">
                  <c:v>21.74777777777778</c:v>
                </c:pt>
                <c:pt idx="10237">
                  <c:v>21.74805555555556</c:v>
                </c:pt>
                <c:pt idx="10238">
                  <c:v>21.74833333333331</c:v>
                </c:pt>
                <c:pt idx="10239">
                  <c:v>21.74861111111111</c:v>
                </c:pt>
                <c:pt idx="10240">
                  <c:v>21.74888888888889</c:v>
                </c:pt>
                <c:pt idx="10241">
                  <c:v>21.74916666666667</c:v>
                </c:pt>
                <c:pt idx="10242">
                  <c:v>21.74944444444445</c:v>
                </c:pt>
                <c:pt idx="10243">
                  <c:v>21.7497222222222</c:v>
                </c:pt>
                <c:pt idx="10244">
                  <c:v>21.75</c:v>
                </c:pt>
                <c:pt idx="10245">
                  <c:v>21.75027777777778</c:v>
                </c:pt>
                <c:pt idx="10246">
                  <c:v>21.75055555555555</c:v>
                </c:pt>
                <c:pt idx="10247">
                  <c:v>21.75083333333331</c:v>
                </c:pt>
                <c:pt idx="10248">
                  <c:v>21.75111111111111</c:v>
                </c:pt>
                <c:pt idx="10249">
                  <c:v>21.75138888888889</c:v>
                </c:pt>
                <c:pt idx="10250">
                  <c:v>21.75166666666667</c:v>
                </c:pt>
                <c:pt idx="10251">
                  <c:v>21.75194444444444</c:v>
                </c:pt>
                <c:pt idx="10252">
                  <c:v>21.75222222222222</c:v>
                </c:pt>
                <c:pt idx="10253">
                  <c:v>21.7525</c:v>
                </c:pt>
                <c:pt idx="10254">
                  <c:v>21.75277777777778</c:v>
                </c:pt>
                <c:pt idx="10255">
                  <c:v>21.75305555555556</c:v>
                </c:pt>
                <c:pt idx="10256">
                  <c:v>21.75333333333331</c:v>
                </c:pt>
                <c:pt idx="10257">
                  <c:v>21.75361111111111</c:v>
                </c:pt>
                <c:pt idx="10258">
                  <c:v>21.7538888888889</c:v>
                </c:pt>
                <c:pt idx="10259">
                  <c:v>21.75416666666667</c:v>
                </c:pt>
                <c:pt idx="10260">
                  <c:v>21.75444444444445</c:v>
                </c:pt>
                <c:pt idx="10261">
                  <c:v>21.75472222222222</c:v>
                </c:pt>
                <c:pt idx="10262">
                  <c:v>21.755</c:v>
                </c:pt>
                <c:pt idx="10263">
                  <c:v>21.75527777777778</c:v>
                </c:pt>
                <c:pt idx="10264">
                  <c:v>21.75555555555556</c:v>
                </c:pt>
                <c:pt idx="10265">
                  <c:v>21.75583333333331</c:v>
                </c:pt>
                <c:pt idx="10266">
                  <c:v>21.75611111111111</c:v>
                </c:pt>
                <c:pt idx="10267">
                  <c:v>21.75638888888889</c:v>
                </c:pt>
                <c:pt idx="10268">
                  <c:v>21.75666666666667</c:v>
                </c:pt>
                <c:pt idx="10269">
                  <c:v>21.75694444444444</c:v>
                </c:pt>
                <c:pt idx="10270">
                  <c:v>21.75722222222222</c:v>
                </c:pt>
                <c:pt idx="10271">
                  <c:v>21.7575</c:v>
                </c:pt>
                <c:pt idx="10272">
                  <c:v>21.75777777777778</c:v>
                </c:pt>
                <c:pt idx="10273">
                  <c:v>21.75805555555555</c:v>
                </c:pt>
                <c:pt idx="10274">
                  <c:v>21.75833333333331</c:v>
                </c:pt>
                <c:pt idx="10275">
                  <c:v>21.75861111111111</c:v>
                </c:pt>
                <c:pt idx="10276">
                  <c:v>21.7588888888889</c:v>
                </c:pt>
                <c:pt idx="10277">
                  <c:v>21.75916666666667</c:v>
                </c:pt>
                <c:pt idx="10278">
                  <c:v>21.75944444444444</c:v>
                </c:pt>
                <c:pt idx="10279">
                  <c:v>21.75972222222222</c:v>
                </c:pt>
                <c:pt idx="10280">
                  <c:v>21.76</c:v>
                </c:pt>
                <c:pt idx="10281">
                  <c:v>21.76027777777778</c:v>
                </c:pt>
                <c:pt idx="10282">
                  <c:v>21.76055555555556</c:v>
                </c:pt>
                <c:pt idx="10283">
                  <c:v>21.76083333333331</c:v>
                </c:pt>
                <c:pt idx="10284">
                  <c:v>21.76111111111111</c:v>
                </c:pt>
                <c:pt idx="10285">
                  <c:v>21.76138888888889</c:v>
                </c:pt>
                <c:pt idx="10286">
                  <c:v>21.76166666666667</c:v>
                </c:pt>
                <c:pt idx="10287">
                  <c:v>21.76194444444445</c:v>
                </c:pt>
                <c:pt idx="10288">
                  <c:v>21.7622222222222</c:v>
                </c:pt>
                <c:pt idx="10289">
                  <c:v>21.7625</c:v>
                </c:pt>
                <c:pt idx="10290">
                  <c:v>21.76277777777776</c:v>
                </c:pt>
                <c:pt idx="10291">
                  <c:v>21.76305555555556</c:v>
                </c:pt>
                <c:pt idx="10292">
                  <c:v>21.76333333333331</c:v>
                </c:pt>
                <c:pt idx="10293">
                  <c:v>21.76361111111111</c:v>
                </c:pt>
                <c:pt idx="10294">
                  <c:v>21.76388888888889</c:v>
                </c:pt>
                <c:pt idx="10295">
                  <c:v>21.76416666666667</c:v>
                </c:pt>
                <c:pt idx="10296">
                  <c:v>21.76444444444444</c:v>
                </c:pt>
                <c:pt idx="10297">
                  <c:v>21.7647222222222</c:v>
                </c:pt>
                <c:pt idx="10298">
                  <c:v>21.765</c:v>
                </c:pt>
                <c:pt idx="10299">
                  <c:v>21.76527777777778</c:v>
                </c:pt>
                <c:pt idx="10300">
                  <c:v>21.76555555555555</c:v>
                </c:pt>
                <c:pt idx="10301">
                  <c:v>21.76583333333331</c:v>
                </c:pt>
                <c:pt idx="10302">
                  <c:v>21.76611111111111</c:v>
                </c:pt>
                <c:pt idx="10303">
                  <c:v>21.76638888888889</c:v>
                </c:pt>
                <c:pt idx="10304">
                  <c:v>21.76666666666667</c:v>
                </c:pt>
                <c:pt idx="10305">
                  <c:v>21.76694444444444</c:v>
                </c:pt>
                <c:pt idx="10306">
                  <c:v>21.76722222222222</c:v>
                </c:pt>
                <c:pt idx="10307">
                  <c:v>21.7675</c:v>
                </c:pt>
                <c:pt idx="10308">
                  <c:v>21.76777777777778</c:v>
                </c:pt>
                <c:pt idx="10309">
                  <c:v>21.76805555555556</c:v>
                </c:pt>
                <c:pt idx="10310">
                  <c:v>21.76833333333331</c:v>
                </c:pt>
                <c:pt idx="10311">
                  <c:v>21.76861111111111</c:v>
                </c:pt>
                <c:pt idx="10312">
                  <c:v>21.76888888888889</c:v>
                </c:pt>
                <c:pt idx="10313">
                  <c:v>21.76916666666667</c:v>
                </c:pt>
                <c:pt idx="10314">
                  <c:v>21.76944444444444</c:v>
                </c:pt>
                <c:pt idx="10315">
                  <c:v>21.7697222222222</c:v>
                </c:pt>
                <c:pt idx="10316">
                  <c:v>21.77</c:v>
                </c:pt>
                <c:pt idx="10317">
                  <c:v>21.77027777777778</c:v>
                </c:pt>
                <c:pt idx="10318">
                  <c:v>21.77055555555555</c:v>
                </c:pt>
                <c:pt idx="10319">
                  <c:v>21.77083333333331</c:v>
                </c:pt>
                <c:pt idx="10320">
                  <c:v>21.77111111111111</c:v>
                </c:pt>
                <c:pt idx="10321">
                  <c:v>21.77138888888889</c:v>
                </c:pt>
                <c:pt idx="10322">
                  <c:v>21.77166666666666</c:v>
                </c:pt>
                <c:pt idx="10323">
                  <c:v>21.77194444444444</c:v>
                </c:pt>
                <c:pt idx="10324">
                  <c:v>21.7722222222222</c:v>
                </c:pt>
                <c:pt idx="10325">
                  <c:v>21.7725</c:v>
                </c:pt>
                <c:pt idx="10326">
                  <c:v>21.77277777777778</c:v>
                </c:pt>
                <c:pt idx="10327">
                  <c:v>21.77305555555555</c:v>
                </c:pt>
                <c:pt idx="10328">
                  <c:v>21.77333333333331</c:v>
                </c:pt>
                <c:pt idx="10329">
                  <c:v>21.77361111111111</c:v>
                </c:pt>
                <c:pt idx="10330">
                  <c:v>21.7738888888889</c:v>
                </c:pt>
                <c:pt idx="10331">
                  <c:v>21.77416666666667</c:v>
                </c:pt>
                <c:pt idx="10332">
                  <c:v>21.77444444444444</c:v>
                </c:pt>
                <c:pt idx="10333">
                  <c:v>21.77472222222222</c:v>
                </c:pt>
                <c:pt idx="10334">
                  <c:v>21.775</c:v>
                </c:pt>
                <c:pt idx="10335">
                  <c:v>21.77527777777778</c:v>
                </c:pt>
                <c:pt idx="10336">
                  <c:v>21.77555555555556</c:v>
                </c:pt>
                <c:pt idx="10337">
                  <c:v>21.77583333333331</c:v>
                </c:pt>
                <c:pt idx="10338">
                  <c:v>21.77611111111111</c:v>
                </c:pt>
                <c:pt idx="10339">
                  <c:v>21.77638888888889</c:v>
                </c:pt>
                <c:pt idx="10340">
                  <c:v>21.77666666666667</c:v>
                </c:pt>
                <c:pt idx="10341">
                  <c:v>21.77694444444444</c:v>
                </c:pt>
                <c:pt idx="10342">
                  <c:v>21.77722222222222</c:v>
                </c:pt>
                <c:pt idx="10343">
                  <c:v>21.7775</c:v>
                </c:pt>
                <c:pt idx="10344">
                  <c:v>21.77777777777778</c:v>
                </c:pt>
                <c:pt idx="10345">
                  <c:v>21.77805555555555</c:v>
                </c:pt>
                <c:pt idx="10346">
                  <c:v>21.77833333333331</c:v>
                </c:pt>
                <c:pt idx="10347">
                  <c:v>21.77861111111111</c:v>
                </c:pt>
                <c:pt idx="10348">
                  <c:v>21.77888888888889</c:v>
                </c:pt>
                <c:pt idx="10349">
                  <c:v>21.77916666666666</c:v>
                </c:pt>
                <c:pt idx="10350">
                  <c:v>21.77944444444444</c:v>
                </c:pt>
                <c:pt idx="10351">
                  <c:v>21.77972222222222</c:v>
                </c:pt>
                <c:pt idx="10352">
                  <c:v>21.78</c:v>
                </c:pt>
                <c:pt idx="10353">
                  <c:v>21.78027777777778</c:v>
                </c:pt>
                <c:pt idx="10354">
                  <c:v>21.78055555555555</c:v>
                </c:pt>
                <c:pt idx="10355">
                  <c:v>21.78083333333331</c:v>
                </c:pt>
                <c:pt idx="10356">
                  <c:v>21.78111111111111</c:v>
                </c:pt>
                <c:pt idx="10357">
                  <c:v>21.78138888888889</c:v>
                </c:pt>
                <c:pt idx="10358">
                  <c:v>21.78166666666667</c:v>
                </c:pt>
                <c:pt idx="10359">
                  <c:v>21.78194444444444</c:v>
                </c:pt>
                <c:pt idx="10360">
                  <c:v>21.7822222222222</c:v>
                </c:pt>
                <c:pt idx="10361">
                  <c:v>21.7825</c:v>
                </c:pt>
                <c:pt idx="10362">
                  <c:v>21.78277777777776</c:v>
                </c:pt>
                <c:pt idx="10363">
                  <c:v>21.78305555555556</c:v>
                </c:pt>
                <c:pt idx="10364">
                  <c:v>21.78333333333331</c:v>
                </c:pt>
                <c:pt idx="10365">
                  <c:v>21.78361111111111</c:v>
                </c:pt>
                <c:pt idx="10366">
                  <c:v>21.78388888888889</c:v>
                </c:pt>
                <c:pt idx="10367">
                  <c:v>21.78416666666667</c:v>
                </c:pt>
                <c:pt idx="10368">
                  <c:v>21.78444444444445</c:v>
                </c:pt>
                <c:pt idx="10369">
                  <c:v>21.7847222222222</c:v>
                </c:pt>
                <c:pt idx="10370">
                  <c:v>21.785</c:v>
                </c:pt>
                <c:pt idx="10371">
                  <c:v>21.78527777777778</c:v>
                </c:pt>
                <c:pt idx="10372">
                  <c:v>21.78555555555556</c:v>
                </c:pt>
                <c:pt idx="10373">
                  <c:v>21.78583333333332</c:v>
                </c:pt>
                <c:pt idx="10374">
                  <c:v>21.78611111111111</c:v>
                </c:pt>
                <c:pt idx="10375">
                  <c:v>21.78638888888889</c:v>
                </c:pt>
                <c:pt idx="10376">
                  <c:v>21.78666666666667</c:v>
                </c:pt>
                <c:pt idx="10377">
                  <c:v>21.78694444444445</c:v>
                </c:pt>
                <c:pt idx="10378">
                  <c:v>21.78722222222222</c:v>
                </c:pt>
                <c:pt idx="10379">
                  <c:v>21.7875</c:v>
                </c:pt>
                <c:pt idx="10380">
                  <c:v>21.78777777777778</c:v>
                </c:pt>
                <c:pt idx="10381">
                  <c:v>21.78805555555556</c:v>
                </c:pt>
                <c:pt idx="10382">
                  <c:v>21.78833333333331</c:v>
                </c:pt>
                <c:pt idx="10383">
                  <c:v>21.78861111111111</c:v>
                </c:pt>
                <c:pt idx="10384">
                  <c:v>21.78888888888889</c:v>
                </c:pt>
                <c:pt idx="10385">
                  <c:v>21.78916666666667</c:v>
                </c:pt>
                <c:pt idx="10386">
                  <c:v>21.78944444444445</c:v>
                </c:pt>
                <c:pt idx="10387">
                  <c:v>21.7897222222222</c:v>
                </c:pt>
                <c:pt idx="10388">
                  <c:v>21.79</c:v>
                </c:pt>
                <c:pt idx="10389">
                  <c:v>21.79027777777778</c:v>
                </c:pt>
                <c:pt idx="10390">
                  <c:v>21.79055555555556</c:v>
                </c:pt>
                <c:pt idx="10391">
                  <c:v>21.79083333333332</c:v>
                </c:pt>
                <c:pt idx="10392">
                  <c:v>21.79111111111111</c:v>
                </c:pt>
                <c:pt idx="10393">
                  <c:v>21.79138888888889</c:v>
                </c:pt>
                <c:pt idx="10394">
                  <c:v>21.79166666666667</c:v>
                </c:pt>
                <c:pt idx="10395">
                  <c:v>21.79194444444445</c:v>
                </c:pt>
                <c:pt idx="10396">
                  <c:v>21.79222222222221</c:v>
                </c:pt>
                <c:pt idx="10397">
                  <c:v>21.7925</c:v>
                </c:pt>
                <c:pt idx="10398">
                  <c:v>21.79277777777778</c:v>
                </c:pt>
                <c:pt idx="10399">
                  <c:v>21.79305555555556</c:v>
                </c:pt>
                <c:pt idx="10400">
                  <c:v>21.79333333333332</c:v>
                </c:pt>
                <c:pt idx="10401">
                  <c:v>21.79361111111111</c:v>
                </c:pt>
                <c:pt idx="10402">
                  <c:v>21.7938888888889</c:v>
                </c:pt>
                <c:pt idx="10403">
                  <c:v>21.79416666666667</c:v>
                </c:pt>
                <c:pt idx="10404">
                  <c:v>21.79444444444445</c:v>
                </c:pt>
                <c:pt idx="10405">
                  <c:v>21.79472222222222</c:v>
                </c:pt>
                <c:pt idx="10406">
                  <c:v>21.795</c:v>
                </c:pt>
                <c:pt idx="10407">
                  <c:v>21.79527777777778</c:v>
                </c:pt>
                <c:pt idx="10408">
                  <c:v>21.79555555555556</c:v>
                </c:pt>
                <c:pt idx="10409">
                  <c:v>21.79583333333331</c:v>
                </c:pt>
                <c:pt idx="10410">
                  <c:v>21.79611111111111</c:v>
                </c:pt>
                <c:pt idx="10411">
                  <c:v>21.79638888888889</c:v>
                </c:pt>
                <c:pt idx="10412">
                  <c:v>21.79666666666667</c:v>
                </c:pt>
                <c:pt idx="10413">
                  <c:v>21.79694444444445</c:v>
                </c:pt>
                <c:pt idx="10414">
                  <c:v>21.79722222222222</c:v>
                </c:pt>
                <c:pt idx="10415">
                  <c:v>21.7975</c:v>
                </c:pt>
                <c:pt idx="10416">
                  <c:v>21.79777777777778</c:v>
                </c:pt>
                <c:pt idx="10417">
                  <c:v>21.79805555555556</c:v>
                </c:pt>
                <c:pt idx="10418">
                  <c:v>21.79833333333332</c:v>
                </c:pt>
                <c:pt idx="10419">
                  <c:v>21.79861111111111</c:v>
                </c:pt>
                <c:pt idx="10420">
                  <c:v>21.79888888888889</c:v>
                </c:pt>
                <c:pt idx="10421">
                  <c:v>21.79916666666667</c:v>
                </c:pt>
                <c:pt idx="10422">
                  <c:v>21.79944444444445</c:v>
                </c:pt>
                <c:pt idx="10423">
                  <c:v>21.79972222222221</c:v>
                </c:pt>
                <c:pt idx="10424">
                  <c:v>21.8</c:v>
                </c:pt>
                <c:pt idx="10425">
                  <c:v>21.80027777777778</c:v>
                </c:pt>
                <c:pt idx="10426">
                  <c:v>21.80055555555555</c:v>
                </c:pt>
                <c:pt idx="10427">
                  <c:v>21.80083333333332</c:v>
                </c:pt>
                <c:pt idx="10428">
                  <c:v>21.80111111111111</c:v>
                </c:pt>
                <c:pt idx="10429">
                  <c:v>21.8013888888889</c:v>
                </c:pt>
                <c:pt idx="10430">
                  <c:v>21.80166666666667</c:v>
                </c:pt>
                <c:pt idx="10431">
                  <c:v>21.80194444444444</c:v>
                </c:pt>
                <c:pt idx="10432">
                  <c:v>21.80222222222222</c:v>
                </c:pt>
                <c:pt idx="10433">
                  <c:v>21.8025</c:v>
                </c:pt>
                <c:pt idx="10434">
                  <c:v>21.80277777777778</c:v>
                </c:pt>
                <c:pt idx="10435">
                  <c:v>21.80305555555556</c:v>
                </c:pt>
                <c:pt idx="10436">
                  <c:v>21.80333333333331</c:v>
                </c:pt>
                <c:pt idx="10437">
                  <c:v>21.80361111111111</c:v>
                </c:pt>
                <c:pt idx="10438">
                  <c:v>21.8038888888889</c:v>
                </c:pt>
                <c:pt idx="10439">
                  <c:v>21.80416666666667</c:v>
                </c:pt>
                <c:pt idx="10440">
                  <c:v>21.80444444444445</c:v>
                </c:pt>
                <c:pt idx="10441">
                  <c:v>21.80472222222222</c:v>
                </c:pt>
                <c:pt idx="10442">
                  <c:v>21.805</c:v>
                </c:pt>
                <c:pt idx="10443">
                  <c:v>21.80527777777778</c:v>
                </c:pt>
                <c:pt idx="10444">
                  <c:v>21.80555555555556</c:v>
                </c:pt>
                <c:pt idx="10445">
                  <c:v>21.80583333333331</c:v>
                </c:pt>
                <c:pt idx="10446">
                  <c:v>21.80611111111111</c:v>
                </c:pt>
                <c:pt idx="10447">
                  <c:v>21.80638888888889</c:v>
                </c:pt>
                <c:pt idx="10448">
                  <c:v>21.80666666666667</c:v>
                </c:pt>
                <c:pt idx="10449">
                  <c:v>21.80694444444444</c:v>
                </c:pt>
                <c:pt idx="10450">
                  <c:v>21.80722222222222</c:v>
                </c:pt>
                <c:pt idx="10451">
                  <c:v>21.8075</c:v>
                </c:pt>
                <c:pt idx="10452">
                  <c:v>21.80777777777778</c:v>
                </c:pt>
                <c:pt idx="10453">
                  <c:v>21.80805555555555</c:v>
                </c:pt>
                <c:pt idx="10454">
                  <c:v>21.80833333333331</c:v>
                </c:pt>
                <c:pt idx="10455">
                  <c:v>21.80861111111111</c:v>
                </c:pt>
                <c:pt idx="10456">
                  <c:v>21.8088888888889</c:v>
                </c:pt>
                <c:pt idx="10457">
                  <c:v>21.80916666666667</c:v>
                </c:pt>
                <c:pt idx="10458">
                  <c:v>21.80944444444444</c:v>
                </c:pt>
                <c:pt idx="10459">
                  <c:v>21.80972222222222</c:v>
                </c:pt>
                <c:pt idx="10460">
                  <c:v>21.81</c:v>
                </c:pt>
                <c:pt idx="10461">
                  <c:v>21.81027777777778</c:v>
                </c:pt>
                <c:pt idx="10462">
                  <c:v>21.81055555555556</c:v>
                </c:pt>
                <c:pt idx="10463">
                  <c:v>21.81083333333332</c:v>
                </c:pt>
                <c:pt idx="10464">
                  <c:v>21.81111111111111</c:v>
                </c:pt>
                <c:pt idx="10465">
                  <c:v>21.8113888888889</c:v>
                </c:pt>
                <c:pt idx="10466">
                  <c:v>21.81166666666667</c:v>
                </c:pt>
                <c:pt idx="10467">
                  <c:v>21.81194444444444</c:v>
                </c:pt>
                <c:pt idx="10468">
                  <c:v>21.81222222222222</c:v>
                </c:pt>
                <c:pt idx="10469">
                  <c:v>21.8125</c:v>
                </c:pt>
                <c:pt idx="10470">
                  <c:v>21.81277777777778</c:v>
                </c:pt>
                <c:pt idx="10471">
                  <c:v>21.81305555555556</c:v>
                </c:pt>
                <c:pt idx="10472">
                  <c:v>21.81333333333331</c:v>
                </c:pt>
                <c:pt idx="10473">
                  <c:v>21.81361111111111</c:v>
                </c:pt>
                <c:pt idx="10474">
                  <c:v>21.8138888888889</c:v>
                </c:pt>
                <c:pt idx="10475">
                  <c:v>21.81416666666667</c:v>
                </c:pt>
                <c:pt idx="10476">
                  <c:v>21.81444444444444</c:v>
                </c:pt>
                <c:pt idx="10477">
                  <c:v>21.81472222222222</c:v>
                </c:pt>
                <c:pt idx="10478">
                  <c:v>21.815</c:v>
                </c:pt>
                <c:pt idx="10479">
                  <c:v>21.81527777777778</c:v>
                </c:pt>
                <c:pt idx="10480">
                  <c:v>21.81555555555556</c:v>
                </c:pt>
                <c:pt idx="10481">
                  <c:v>21.81583333333332</c:v>
                </c:pt>
                <c:pt idx="10482">
                  <c:v>21.81611111111111</c:v>
                </c:pt>
                <c:pt idx="10483">
                  <c:v>21.8163888888889</c:v>
                </c:pt>
                <c:pt idx="10484">
                  <c:v>21.81666666666667</c:v>
                </c:pt>
                <c:pt idx="10485">
                  <c:v>21.81694444444444</c:v>
                </c:pt>
                <c:pt idx="10486">
                  <c:v>21.81722222222222</c:v>
                </c:pt>
                <c:pt idx="10487">
                  <c:v>21.8175</c:v>
                </c:pt>
                <c:pt idx="10488">
                  <c:v>21.81777777777778</c:v>
                </c:pt>
                <c:pt idx="10489">
                  <c:v>21.81805555555556</c:v>
                </c:pt>
                <c:pt idx="10490">
                  <c:v>21.81833333333331</c:v>
                </c:pt>
                <c:pt idx="10491">
                  <c:v>21.81861111111111</c:v>
                </c:pt>
                <c:pt idx="10492">
                  <c:v>21.8188888888889</c:v>
                </c:pt>
                <c:pt idx="10493">
                  <c:v>21.81916666666667</c:v>
                </c:pt>
                <c:pt idx="10494">
                  <c:v>21.81944444444444</c:v>
                </c:pt>
                <c:pt idx="10495">
                  <c:v>21.81972222222222</c:v>
                </c:pt>
                <c:pt idx="10496">
                  <c:v>21.82</c:v>
                </c:pt>
                <c:pt idx="10497">
                  <c:v>21.82027777777778</c:v>
                </c:pt>
                <c:pt idx="10498">
                  <c:v>21.82055555555555</c:v>
                </c:pt>
                <c:pt idx="10499">
                  <c:v>21.82083333333332</c:v>
                </c:pt>
                <c:pt idx="10500">
                  <c:v>21.82111111111111</c:v>
                </c:pt>
                <c:pt idx="10501">
                  <c:v>21.8213888888889</c:v>
                </c:pt>
                <c:pt idx="10502">
                  <c:v>21.82166666666667</c:v>
                </c:pt>
                <c:pt idx="10503">
                  <c:v>21.82194444444444</c:v>
                </c:pt>
                <c:pt idx="10504">
                  <c:v>21.82222222222222</c:v>
                </c:pt>
                <c:pt idx="10505">
                  <c:v>21.8225</c:v>
                </c:pt>
                <c:pt idx="10506">
                  <c:v>21.82277777777778</c:v>
                </c:pt>
                <c:pt idx="10507">
                  <c:v>21.82305555555556</c:v>
                </c:pt>
                <c:pt idx="10508">
                  <c:v>21.82333333333331</c:v>
                </c:pt>
                <c:pt idx="10509">
                  <c:v>21.82361111111111</c:v>
                </c:pt>
                <c:pt idx="10510">
                  <c:v>21.8238888888889</c:v>
                </c:pt>
                <c:pt idx="10511">
                  <c:v>21.82416666666667</c:v>
                </c:pt>
                <c:pt idx="10512">
                  <c:v>21.82444444444445</c:v>
                </c:pt>
                <c:pt idx="10513">
                  <c:v>21.82472222222222</c:v>
                </c:pt>
                <c:pt idx="10514">
                  <c:v>21.825</c:v>
                </c:pt>
                <c:pt idx="10515">
                  <c:v>21.82527777777778</c:v>
                </c:pt>
                <c:pt idx="10516">
                  <c:v>21.82555555555556</c:v>
                </c:pt>
                <c:pt idx="10517">
                  <c:v>21.82583333333331</c:v>
                </c:pt>
                <c:pt idx="10518">
                  <c:v>21.82611111111111</c:v>
                </c:pt>
                <c:pt idx="10519">
                  <c:v>21.82638888888889</c:v>
                </c:pt>
                <c:pt idx="10520">
                  <c:v>21.82666666666667</c:v>
                </c:pt>
                <c:pt idx="10521">
                  <c:v>21.82694444444444</c:v>
                </c:pt>
                <c:pt idx="10522">
                  <c:v>21.82722222222222</c:v>
                </c:pt>
                <c:pt idx="10523">
                  <c:v>21.8275</c:v>
                </c:pt>
                <c:pt idx="10524">
                  <c:v>21.82777777777778</c:v>
                </c:pt>
                <c:pt idx="10525">
                  <c:v>21.82805555555555</c:v>
                </c:pt>
                <c:pt idx="10526">
                  <c:v>21.82833333333331</c:v>
                </c:pt>
                <c:pt idx="10527">
                  <c:v>21.82861111111111</c:v>
                </c:pt>
                <c:pt idx="10528">
                  <c:v>21.8288888888889</c:v>
                </c:pt>
                <c:pt idx="10529">
                  <c:v>21.82916666666667</c:v>
                </c:pt>
                <c:pt idx="10530">
                  <c:v>21.82944444444444</c:v>
                </c:pt>
                <c:pt idx="10531">
                  <c:v>21.82972222222222</c:v>
                </c:pt>
                <c:pt idx="10532">
                  <c:v>21.83</c:v>
                </c:pt>
                <c:pt idx="10533">
                  <c:v>21.83027777777778</c:v>
                </c:pt>
                <c:pt idx="10534">
                  <c:v>21.83055555555556</c:v>
                </c:pt>
                <c:pt idx="10535">
                  <c:v>21.83083333333332</c:v>
                </c:pt>
                <c:pt idx="10536">
                  <c:v>21.83111111111111</c:v>
                </c:pt>
                <c:pt idx="10537">
                  <c:v>21.8313888888889</c:v>
                </c:pt>
                <c:pt idx="10538">
                  <c:v>21.83166666666667</c:v>
                </c:pt>
                <c:pt idx="10539">
                  <c:v>21.83194444444444</c:v>
                </c:pt>
                <c:pt idx="10540">
                  <c:v>21.83222222222222</c:v>
                </c:pt>
                <c:pt idx="10541">
                  <c:v>21.8325</c:v>
                </c:pt>
                <c:pt idx="10542">
                  <c:v>21.83277777777778</c:v>
                </c:pt>
                <c:pt idx="10543">
                  <c:v>21.83305555555556</c:v>
                </c:pt>
                <c:pt idx="10544">
                  <c:v>21.83333333333331</c:v>
                </c:pt>
                <c:pt idx="10545">
                  <c:v>21.83361111111111</c:v>
                </c:pt>
                <c:pt idx="10546">
                  <c:v>21.83388888888888</c:v>
                </c:pt>
                <c:pt idx="10547">
                  <c:v>21.83416666666666</c:v>
                </c:pt>
                <c:pt idx="10548">
                  <c:v>21.83444444444444</c:v>
                </c:pt>
                <c:pt idx="10549">
                  <c:v>21.83472222222222</c:v>
                </c:pt>
                <c:pt idx="10550">
                  <c:v>21.835</c:v>
                </c:pt>
                <c:pt idx="10551">
                  <c:v>21.83527777777778</c:v>
                </c:pt>
                <c:pt idx="10552">
                  <c:v>21.83555555555555</c:v>
                </c:pt>
                <c:pt idx="10553">
                  <c:v>21.83583333333332</c:v>
                </c:pt>
                <c:pt idx="10554">
                  <c:v>21.83611111111111</c:v>
                </c:pt>
                <c:pt idx="10555">
                  <c:v>21.8363888888889</c:v>
                </c:pt>
                <c:pt idx="10556">
                  <c:v>21.83666666666667</c:v>
                </c:pt>
                <c:pt idx="10557">
                  <c:v>21.83694444444444</c:v>
                </c:pt>
                <c:pt idx="10558">
                  <c:v>21.83722222222222</c:v>
                </c:pt>
                <c:pt idx="10559">
                  <c:v>21.8375</c:v>
                </c:pt>
                <c:pt idx="10560">
                  <c:v>21.83777777777778</c:v>
                </c:pt>
                <c:pt idx="10561">
                  <c:v>21.83805555555556</c:v>
                </c:pt>
                <c:pt idx="10562">
                  <c:v>21.83833333333331</c:v>
                </c:pt>
                <c:pt idx="10563">
                  <c:v>21.83861111111111</c:v>
                </c:pt>
                <c:pt idx="10564">
                  <c:v>21.8388888888889</c:v>
                </c:pt>
                <c:pt idx="10565">
                  <c:v>21.83916666666666</c:v>
                </c:pt>
                <c:pt idx="10566">
                  <c:v>21.83944444444444</c:v>
                </c:pt>
                <c:pt idx="10567">
                  <c:v>21.83972222222222</c:v>
                </c:pt>
                <c:pt idx="10568">
                  <c:v>21.84</c:v>
                </c:pt>
                <c:pt idx="10569">
                  <c:v>21.84027777777777</c:v>
                </c:pt>
                <c:pt idx="10570">
                  <c:v>21.84055555555555</c:v>
                </c:pt>
                <c:pt idx="10571">
                  <c:v>21.84083333333331</c:v>
                </c:pt>
                <c:pt idx="10572">
                  <c:v>21.84111111111111</c:v>
                </c:pt>
                <c:pt idx="10573">
                  <c:v>21.84138888888889</c:v>
                </c:pt>
                <c:pt idx="10574">
                  <c:v>21.84166666666666</c:v>
                </c:pt>
                <c:pt idx="10575">
                  <c:v>21.84194444444444</c:v>
                </c:pt>
                <c:pt idx="10576">
                  <c:v>21.84222222222222</c:v>
                </c:pt>
                <c:pt idx="10577">
                  <c:v>21.8425</c:v>
                </c:pt>
                <c:pt idx="10578">
                  <c:v>21.84277777777778</c:v>
                </c:pt>
                <c:pt idx="10579">
                  <c:v>21.84305555555555</c:v>
                </c:pt>
                <c:pt idx="10580">
                  <c:v>21.84333333333331</c:v>
                </c:pt>
                <c:pt idx="10581">
                  <c:v>21.84361111111111</c:v>
                </c:pt>
                <c:pt idx="10582">
                  <c:v>21.8438888888889</c:v>
                </c:pt>
                <c:pt idx="10583">
                  <c:v>21.84416666666667</c:v>
                </c:pt>
                <c:pt idx="10584">
                  <c:v>21.84444444444444</c:v>
                </c:pt>
                <c:pt idx="10585">
                  <c:v>21.84472222222222</c:v>
                </c:pt>
                <c:pt idx="10586">
                  <c:v>21.845</c:v>
                </c:pt>
                <c:pt idx="10587">
                  <c:v>21.84527777777778</c:v>
                </c:pt>
                <c:pt idx="10588">
                  <c:v>21.84555555555555</c:v>
                </c:pt>
                <c:pt idx="10589">
                  <c:v>21.84583333333331</c:v>
                </c:pt>
                <c:pt idx="10590">
                  <c:v>21.84611111111111</c:v>
                </c:pt>
                <c:pt idx="10591">
                  <c:v>21.84638888888889</c:v>
                </c:pt>
                <c:pt idx="10592">
                  <c:v>21.84666666666666</c:v>
                </c:pt>
                <c:pt idx="10593">
                  <c:v>21.84694444444444</c:v>
                </c:pt>
                <c:pt idx="10594">
                  <c:v>21.84722222222222</c:v>
                </c:pt>
                <c:pt idx="10595">
                  <c:v>21.8475</c:v>
                </c:pt>
                <c:pt idx="10596">
                  <c:v>21.84777777777778</c:v>
                </c:pt>
                <c:pt idx="10597">
                  <c:v>21.84805555555555</c:v>
                </c:pt>
                <c:pt idx="10598">
                  <c:v>21.84833333333331</c:v>
                </c:pt>
                <c:pt idx="10599">
                  <c:v>21.84861111111111</c:v>
                </c:pt>
                <c:pt idx="10600">
                  <c:v>21.8488888888889</c:v>
                </c:pt>
                <c:pt idx="10601">
                  <c:v>21.84916666666667</c:v>
                </c:pt>
                <c:pt idx="10602">
                  <c:v>21.84944444444444</c:v>
                </c:pt>
                <c:pt idx="10603">
                  <c:v>21.84972222222222</c:v>
                </c:pt>
                <c:pt idx="10604">
                  <c:v>21.85</c:v>
                </c:pt>
                <c:pt idx="10605">
                  <c:v>21.85027777777778</c:v>
                </c:pt>
                <c:pt idx="10606">
                  <c:v>21.85055555555556</c:v>
                </c:pt>
                <c:pt idx="10607">
                  <c:v>21.85083333333332</c:v>
                </c:pt>
                <c:pt idx="10608">
                  <c:v>21.85111111111111</c:v>
                </c:pt>
                <c:pt idx="10609">
                  <c:v>21.8513888888889</c:v>
                </c:pt>
                <c:pt idx="10610">
                  <c:v>21.85166666666667</c:v>
                </c:pt>
                <c:pt idx="10611">
                  <c:v>21.85194444444444</c:v>
                </c:pt>
                <c:pt idx="10612">
                  <c:v>21.85222222222222</c:v>
                </c:pt>
                <c:pt idx="10613">
                  <c:v>21.8525</c:v>
                </c:pt>
                <c:pt idx="10614">
                  <c:v>21.85277777777778</c:v>
                </c:pt>
                <c:pt idx="10615">
                  <c:v>21.85305555555556</c:v>
                </c:pt>
                <c:pt idx="10616">
                  <c:v>21.85333333333332</c:v>
                </c:pt>
                <c:pt idx="10617">
                  <c:v>21.85361111111111</c:v>
                </c:pt>
                <c:pt idx="10618">
                  <c:v>21.8538888888889</c:v>
                </c:pt>
                <c:pt idx="10619">
                  <c:v>21.85416666666667</c:v>
                </c:pt>
                <c:pt idx="10620">
                  <c:v>21.85444444444445</c:v>
                </c:pt>
                <c:pt idx="10621">
                  <c:v>21.85472222222223</c:v>
                </c:pt>
                <c:pt idx="10622">
                  <c:v>21.855</c:v>
                </c:pt>
                <c:pt idx="10623">
                  <c:v>21.85527777777778</c:v>
                </c:pt>
                <c:pt idx="10624">
                  <c:v>21.85555555555556</c:v>
                </c:pt>
                <c:pt idx="10625">
                  <c:v>21.85583333333332</c:v>
                </c:pt>
                <c:pt idx="10626">
                  <c:v>21.85611111111111</c:v>
                </c:pt>
                <c:pt idx="10627">
                  <c:v>21.8563888888889</c:v>
                </c:pt>
                <c:pt idx="10628">
                  <c:v>21.85666666666667</c:v>
                </c:pt>
                <c:pt idx="10629">
                  <c:v>21.85694444444444</c:v>
                </c:pt>
                <c:pt idx="10630">
                  <c:v>21.85722222222222</c:v>
                </c:pt>
                <c:pt idx="10631">
                  <c:v>21.8575</c:v>
                </c:pt>
                <c:pt idx="10632">
                  <c:v>21.85777777777778</c:v>
                </c:pt>
                <c:pt idx="10633">
                  <c:v>21.85805555555556</c:v>
                </c:pt>
                <c:pt idx="10634">
                  <c:v>21.85833333333331</c:v>
                </c:pt>
                <c:pt idx="10635">
                  <c:v>21.85861111111111</c:v>
                </c:pt>
                <c:pt idx="10636">
                  <c:v>21.8588888888889</c:v>
                </c:pt>
                <c:pt idx="10637">
                  <c:v>21.85916666666667</c:v>
                </c:pt>
                <c:pt idx="10638">
                  <c:v>21.85944444444445</c:v>
                </c:pt>
                <c:pt idx="10639">
                  <c:v>21.85972222222222</c:v>
                </c:pt>
                <c:pt idx="10640">
                  <c:v>21.86</c:v>
                </c:pt>
                <c:pt idx="10641">
                  <c:v>21.86027777777778</c:v>
                </c:pt>
                <c:pt idx="10642">
                  <c:v>21.86055555555556</c:v>
                </c:pt>
                <c:pt idx="10643">
                  <c:v>21.86083333333332</c:v>
                </c:pt>
                <c:pt idx="10644">
                  <c:v>21.86111111111111</c:v>
                </c:pt>
                <c:pt idx="10645">
                  <c:v>21.86138888888889</c:v>
                </c:pt>
                <c:pt idx="10646">
                  <c:v>21.86166666666667</c:v>
                </c:pt>
                <c:pt idx="10647">
                  <c:v>21.86194444444445</c:v>
                </c:pt>
                <c:pt idx="10648">
                  <c:v>21.8622222222222</c:v>
                </c:pt>
                <c:pt idx="10649">
                  <c:v>21.8625</c:v>
                </c:pt>
                <c:pt idx="10650">
                  <c:v>21.86277777777778</c:v>
                </c:pt>
                <c:pt idx="10651">
                  <c:v>21.86305555555556</c:v>
                </c:pt>
                <c:pt idx="10652">
                  <c:v>21.86333333333331</c:v>
                </c:pt>
                <c:pt idx="10653">
                  <c:v>21.86361111111111</c:v>
                </c:pt>
                <c:pt idx="10654">
                  <c:v>21.8638888888889</c:v>
                </c:pt>
                <c:pt idx="10655">
                  <c:v>21.86416666666667</c:v>
                </c:pt>
                <c:pt idx="10656">
                  <c:v>21.86444444444444</c:v>
                </c:pt>
                <c:pt idx="10657">
                  <c:v>21.86472222222222</c:v>
                </c:pt>
                <c:pt idx="10658">
                  <c:v>21.865</c:v>
                </c:pt>
                <c:pt idx="10659">
                  <c:v>21.86527777777778</c:v>
                </c:pt>
                <c:pt idx="10660">
                  <c:v>21.86555555555556</c:v>
                </c:pt>
                <c:pt idx="10661">
                  <c:v>21.86583333333331</c:v>
                </c:pt>
                <c:pt idx="10662">
                  <c:v>21.86611111111111</c:v>
                </c:pt>
                <c:pt idx="10663">
                  <c:v>21.86638888888889</c:v>
                </c:pt>
                <c:pt idx="10664">
                  <c:v>21.86666666666667</c:v>
                </c:pt>
                <c:pt idx="10665">
                  <c:v>21.86694444444445</c:v>
                </c:pt>
                <c:pt idx="10666">
                  <c:v>21.86722222222222</c:v>
                </c:pt>
                <c:pt idx="10667">
                  <c:v>21.8675</c:v>
                </c:pt>
                <c:pt idx="10668">
                  <c:v>21.86777777777778</c:v>
                </c:pt>
                <c:pt idx="10669">
                  <c:v>21.86805555555556</c:v>
                </c:pt>
                <c:pt idx="10670">
                  <c:v>21.86833333333331</c:v>
                </c:pt>
                <c:pt idx="10671">
                  <c:v>21.86861111111111</c:v>
                </c:pt>
                <c:pt idx="10672">
                  <c:v>21.86888888888889</c:v>
                </c:pt>
                <c:pt idx="10673">
                  <c:v>21.86916666666667</c:v>
                </c:pt>
                <c:pt idx="10674">
                  <c:v>21.86944444444444</c:v>
                </c:pt>
                <c:pt idx="10675">
                  <c:v>21.86972222222222</c:v>
                </c:pt>
                <c:pt idx="10676">
                  <c:v>21.87</c:v>
                </c:pt>
                <c:pt idx="10677">
                  <c:v>21.87027777777778</c:v>
                </c:pt>
                <c:pt idx="10678">
                  <c:v>21.87055555555555</c:v>
                </c:pt>
                <c:pt idx="10679">
                  <c:v>21.87083333333332</c:v>
                </c:pt>
                <c:pt idx="10680">
                  <c:v>21.87111111111111</c:v>
                </c:pt>
                <c:pt idx="10681">
                  <c:v>21.8713888888889</c:v>
                </c:pt>
                <c:pt idx="10682">
                  <c:v>21.87166666666667</c:v>
                </c:pt>
                <c:pt idx="10683">
                  <c:v>21.87194444444444</c:v>
                </c:pt>
                <c:pt idx="10684">
                  <c:v>21.87222222222222</c:v>
                </c:pt>
                <c:pt idx="10685">
                  <c:v>21.8725</c:v>
                </c:pt>
                <c:pt idx="10686">
                  <c:v>21.87277777777778</c:v>
                </c:pt>
                <c:pt idx="10687">
                  <c:v>21.87305555555556</c:v>
                </c:pt>
                <c:pt idx="10688">
                  <c:v>21.87333333333331</c:v>
                </c:pt>
                <c:pt idx="10689">
                  <c:v>21.87361111111111</c:v>
                </c:pt>
                <c:pt idx="10690">
                  <c:v>21.8738888888889</c:v>
                </c:pt>
                <c:pt idx="10691">
                  <c:v>21.87416666666667</c:v>
                </c:pt>
                <c:pt idx="10692">
                  <c:v>21.87444444444445</c:v>
                </c:pt>
                <c:pt idx="10693">
                  <c:v>21.87472222222222</c:v>
                </c:pt>
                <c:pt idx="10694">
                  <c:v>21.875</c:v>
                </c:pt>
                <c:pt idx="10695">
                  <c:v>21.87527777777778</c:v>
                </c:pt>
                <c:pt idx="10696">
                  <c:v>21.87555555555556</c:v>
                </c:pt>
                <c:pt idx="10697">
                  <c:v>21.87583333333331</c:v>
                </c:pt>
                <c:pt idx="10698">
                  <c:v>21.87611111111111</c:v>
                </c:pt>
                <c:pt idx="10699">
                  <c:v>21.87638888888889</c:v>
                </c:pt>
                <c:pt idx="10700">
                  <c:v>21.87666666666667</c:v>
                </c:pt>
                <c:pt idx="10701">
                  <c:v>21.87694444444444</c:v>
                </c:pt>
                <c:pt idx="10702">
                  <c:v>21.87722222222222</c:v>
                </c:pt>
                <c:pt idx="10703">
                  <c:v>21.8775</c:v>
                </c:pt>
                <c:pt idx="10704">
                  <c:v>21.87777777777778</c:v>
                </c:pt>
                <c:pt idx="10705">
                  <c:v>21.87805555555556</c:v>
                </c:pt>
                <c:pt idx="10706">
                  <c:v>21.87833333333331</c:v>
                </c:pt>
                <c:pt idx="10707">
                  <c:v>21.87861111111111</c:v>
                </c:pt>
                <c:pt idx="10708">
                  <c:v>21.8788888888889</c:v>
                </c:pt>
                <c:pt idx="10709">
                  <c:v>21.87916666666667</c:v>
                </c:pt>
                <c:pt idx="10710">
                  <c:v>21.87944444444445</c:v>
                </c:pt>
                <c:pt idx="10711">
                  <c:v>21.87972222222222</c:v>
                </c:pt>
                <c:pt idx="10712">
                  <c:v>21.88</c:v>
                </c:pt>
                <c:pt idx="10713">
                  <c:v>21.88027777777778</c:v>
                </c:pt>
                <c:pt idx="10714">
                  <c:v>21.88055555555556</c:v>
                </c:pt>
                <c:pt idx="10715">
                  <c:v>21.88083333333332</c:v>
                </c:pt>
                <c:pt idx="10716">
                  <c:v>21.88111111111111</c:v>
                </c:pt>
                <c:pt idx="10717">
                  <c:v>21.88138888888889</c:v>
                </c:pt>
                <c:pt idx="10718">
                  <c:v>21.88166666666667</c:v>
                </c:pt>
                <c:pt idx="10719">
                  <c:v>21.88194444444445</c:v>
                </c:pt>
                <c:pt idx="10720">
                  <c:v>21.8822222222222</c:v>
                </c:pt>
                <c:pt idx="10721">
                  <c:v>21.8825</c:v>
                </c:pt>
                <c:pt idx="10722">
                  <c:v>21.88277777777778</c:v>
                </c:pt>
                <c:pt idx="10723">
                  <c:v>21.88305555555556</c:v>
                </c:pt>
                <c:pt idx="10724">
                  <c:v>21.88333333333331</c:v>
                </c:pt>
                <c:pt idx="10725">
                  <c:v>21.88361111111111</c:v>
                </c:pt>
                <c:pt idx="10726">
                  <c:v>21.8838888888889</c:v>
                </c:pt>
                <c:pt idx="10727">
                  <c:v>21.88416666666667</c:v>
                </c:pt>
                <c:pt idx="10728">
                  <c:v>21.88444444444444</c:v>
                </c:pt>
                <c:pt idx="10729">
                  <c:v>21.88472222222222</c:v>
                </c:pt>
                <c:pt idx="10730">
                  <c:v>21.885</c:v>
                </c:pt>
                <c:pt idx="10731">
                  <c:v>21.88527777777778</c:v>
                </c:pt>
                <c:pt idx="10732">
                  <c:v>21.88555555555556</c:v>
                </c:pt>
                <c:pt idx="10733">
                  <c:v>21.88583333333331</c:v>
                </c:pt>
                <c:pt idx="10734">
                  <c:v>21.88611111111111</c:v>
                </c:pt>
                <c:pt idx="10735">
                  <c:v>21.88638888888889</c:v>
                </c:pt>
                <c:pt idx="10736">
                  <c:v>21.88666666666667</c:v>
                </c:pt>
                <c:pt idx="10737">
                  <c:v>21.88694444444445</c:v>
                </c:pt>
                <c:pt idx="10738">
                  <c:v>21.88722222222222</c:v>
                </c:pt>
                <c:pt idx="10739">
                  <c:v>21.8875</c:v>
                </c:pt>
                <c:pt idx="10740">
                  <c:v>21.88777777777778</c:v>
                </c:pt>
                <c:pt idx="10741">
                  <c:v>21.88805555555556</c:v>
                </c:pt>
                <c:pt idx="10742">
                  <c:v>21.88833333333331</c:v>
                </c:pt>
                <c:pt idx="10743">
                  <c:v>21.88861111111111</c:v>
                </c:pt>
                <c:pt idx="10744">
                  <c:v>21.88888888888889</c:v>
                </c:pt>
                <c:pt idx="10745">
                  <c:v>21.88916666666666</c:v>
                </c:pt>
                <c:pt idx="10746">
                  <c:v>21.88944444444444</c:v>
                </c:pt>
                <c:pt idx="10747">
                  <c:v>21.8897222222222</c:v>
                </c:pt>
                <c:pt idx="10748">
                  <c:v>21.89</c:v>
                </c:pt>
                <c:pt idx="10749">
                  <c:v>21.89027777777778</c:v>
                </c:pt>
                <c:pt idx="10750">
                  <c:v>21.89055555555555</c:v>
                </c:pt>
                <c:pt idx="10751">
                  <c:v>21.89083333333332</c:v>
                </c:pt>
                <c:pt idx="10752">
                  <c:v>21.89111111111111</c:v>
                </c:pt>
                <c:pt idx="10753">
                  <c:v>21.8913888888889</c:v>
                </c:pt>
                <c:pt idx="10754">
                  <c:v>21.89166666666667</c:v>
                </c:pt>
                <c:pt idx="10755">
                  <c:v>21.89194444444444</c:v>
                </c:pt>
                <c:pt idx="10756">
                  <c:v>21.89222222222222</c:v>
                </c:pt>
                <c:pt idx="10757">
                  <c:v>21.8925</c:v>
                </c:pt>
                <c:pt idx="10758">
                  <c:v>21.89277777777778</c:v>
                </c:pt>
                <c:pt idx="10759">
                  <c:v>21.89305555555556</c:v>
                </c:pt>
                <c:pt idx="10760">
                  <c:v>21.89333333333331</c:v>
                </c:pt>
                <c:pt idx="10761">
                  <c:v>21.89361111111111</c:v>
                </c:pt>
                <c:pt idx="10762">
                  <c:v>21.8938888888889</c:v>
                </c:pt>
                <c:pt idx="10763">
                  <c:v>21.89416666666667</c:v>
                </c:pt>
                <c:pt idx="10764">
                  <c:v>21.89444444444445</c:v>
                </c:pt>
                <c:pt idx="10765">
                  <c:v>21.89472222222222</c:v>
                </c:pt>
                <c:pt idx="10766">
                  <c:v>21.895</c:v>
                </c:pt>
                <c:pt idx="10767">
                  <c:v>21.89527777777778</c:v>
                </c:pt>
                <c:pt idx="10768">
                  <c:v>21.89555555555555</c:v>
                </c:pt>
                <c:pt idx="10769">
                  <c:v>21.89583333333331</c:v>
                </c:pt>
                <c:pt idx="10770">
                  <c:v>21.89611111111111</c:v>
                </c:pt>
                <c:pt idx="10771">
                  <c:v>21.89638888888889</c:v>
                </c:pt>
                <c:pt idx="10772">
                  <c:v>21.89666666666666</c:v>
                </c:pt>
                <c:pt idx="10773">
                  <c:v>21.89694444444444</c:v>
                </c:pt>
                <c:pt idx="10774">
                  <c:v>21.89722222222222</c:v>
                </c:pt>
                <c:pt idx="10775">
                  <c:v>21.8975</c:v>
                </c:pt>
                <c:pt idx="10776">
                  <c:v>21.89777777777778</c:v>
                </c:pt>
                <c:pt idx="10777">
                  <c:v>21.89805555555555</c:v>
                </c:pt>
                <c:pt idx="10778">
                  <c:v>21.89833333333331</c:v>
                </c:pt>
                <c:pt idx="10779">
                  <c:v>21.89861111111111</c:v>
                </c:pt>
                <c:pt idx="10780">
                  <c:v>21.8988888888889</c:v>
                </c:pt>
                <c:pt idx="10781">
                  <c:v>21.89916666666667</c:v>
                </c:pt>
                <c:pt idx="10782">
                  <c:v>21.89944444444444</c:v>
                </c:pt>
                <c:pt idx="10783">
                  <c:v>21.89972222222222</c:v>
                </c:pt>
                <c:pt idx="10784">
                  <c:v>21.9</c:v>
                </c:pt>
                <c:pt idx="10785">
                  <c:v>21.90027777777778</c:v>
                </c:pt>
                <c:pt idx="10786">
                  <c:v>21.90055555555555</c:v>
                </c:pt>
                <c:pt idx="10787">
                  <c:v>21.90083333333331</c:v>
                </c:pt>
                <c:pt idx="10788">
                  <c:v>21.90111111111111</c:v>
                </c:pt>
                <c:pt idx="10789">
                  <c:v>21.90138888888889</c:v>
                </c:pt>
                <c:pt idx="10790">
                  <c:v>21.90166666666666</c:v>
                </c:pt>
                <c:pt idx="10791">
                  <c:v>21.90194444444444</c:v>
                </c:pt>
                <c:pt idx="10792">
                  <c:v>21.9022222222222</c:v>
                </c:pt>
                <c:pt idx="10793">
                  <c:v>21.9025</c:v>
                </c:pt>
                <c:pt idx="10794">
                  <c:v>21.90277777777775</c:v>
                </c:pt>
                <c:pt idx="10795">
                  <c:v>21.90305555555555</c:v>
                </c:pt>
                <c:pt idx="10796">
                  <c:v>21.90333333333331</c:v>
                </c:pt>
                <c:pt idx="10797">
                  <c:v>21.90361111111111</c:v>
                </c:pt>
                <c:pt idx="10798">
                  <c:v>21.90388888888889</c:v>
                </c:pt>
                <c:pt idx="10799">
                  <c:v>21.90416666666666</c:v>
                </c:pt>
                <c:pt idx="10800">
                  <c:v>21.90444444444444</c:v>
                </c:pt>
                <c:pt idx="10801">
                  <c:v>21.90472222222222</c:v>
                </c:pt>
                <c:pt idx="10802">
                  <c:v>21.905</c:v>
                </c:pt>
                <c:pt idx="10803">
                  <c:v>21.90527777777778</c:v>
                </c:pt>
                <c:pt idx="10804">
                  <c:v>21.90555555555555</c:v>
                </c:pt>
                <c:pt idx="10805">
                  <c:v>21.90583333333331</c:v>
                </c:pt>
                <c:pt idx="10806">
                  <c:v>21.90611111111111</c:v>
                </c:pt>
                <c:pt idx="10807">
                  <c:v>21.90638888888889</c:v>
                </c:pt>
                <c:pt idx="10808">
                  <c:v>21.90666666666667</c:v>
                </c:pt>
                <c:pt idx="10809">
                  <c:v>21.90694444444444</c:v>
                </c:pt>
                <c:pt idx="10810">
                  <c:v>21.90722222222222</c:v>
                </c:pt>
                <c:pt idx="10811">
                  <c:v>21.9075</c:v>
                </c:pt>
                <c:pt idx="10812">
                  <c:v>21.90777777777778</c:v>
                </c:pt>
                <c:pt idx="10813">
                  <c:v>21.90805555555555</c:v>
                </c:pt>
                <c:pt idx="10814">
                  <c:v>21.90833333333331</c:v>
                </c:pt>
                <c:pt idx="10815">
                  <c:v>21.90861111111111</c:v>
                </c:pt>
                <c:pt idx="10816">
                  <c:v>21.90888888888889</c:v>
                </c:pt>
                <c:pt idx="10817">
                  <c:v>21.90916666666666</c:v>
                </c:pt>
                <c:pt idx="10818">
                  <c:v>21.90944444444444</c:v>
                </c:pt>
                <c:pt idx="10819">
                  <c:v>21.9097222222222</c:v>
                </c:pt>
                <c:pt idx="10820">
                  <c:v>21.91</c:v>
                </c:pt>
                <c:pt idx="10821">
                  <c:v>21.91027777777778</c:v>
                </c:pt>
                <c:pt idx="10822">
                  <c:v>21.91055555555555</c:v>
                </c:pt>
                <c:pt idx="10823">
                  <c:v>21.91083333333331</c:v>
                </c:pt>
                <c:pt idx="10824">
                  <c:v>21.91111111111111</c:v>
                </c:pt>
                <c:pt idx="10825">
                  <c:v>21.9113888888889</c:v>
                </c:pt>
                <c:pt idx="10826">
                  <c:v>21.91166666666667</c:v>
                </c:pt>
                <c:pt idx="10827">
                  <c:v>21.91194444444444</c:v>
                </c:pt>
                <c:pt idx="10828">
                  <c:v>21.91222222222222</c:v>
                </c:pt>
                <c:pt idx="10829">
                  <c:v>21.9125</c:v>
                </c:pt>
                <c:pt idx="10830">
                  <c:v>21.91277777777778</c:v>
                </c:pt>
                <c:pt idx="10831">
                  <c:v>21.91305555555556</c:v>
                </c:pt>
                <c:pt idx="10832">
                  <c:v>21.91333333333331</c:v>
                </c:pt>
                <c:pt idx="10833">
                  <c:v>21.91361111111111</c:v>
                </c:pt>
                <c:pt idx="10834">
                  <c:v>21.9138888888889</c:v>
                </c:pt>
                <c:pt idx="10835">
                  <c:v>21.91416666666667</c:v>
                </c:pt>
                <c:pt idx="10836">
                  <c:v>21.91444444444444</c:v>
                </c:pt>
                <c:pt idx="10837">
                  <c:v>21.91472222222222</c:v>
                </c:pt>
                <c:pt idx="10838">
                  <c:v>21.915</c:v>
                </c:pt>
                <c:pt idx="10839">
                  <c:v>21.91527777777778</c:v>
                </c:pt>
                <c:pt idx="10840">
                  <c:v>21.91555555555555</c:v>
                </c:pt>
                <c:pt idx="10841">
                  <c:v>21.91583333333331</c:v>
                </c:pt>
                <c:pt idx="10842">
                  <c:v>21.91611111111111</c:v>
                </c:pt>
                <c:pt idx="10843">
                  <c:v>21.91638888888889</c:v>
                </c:pt>
                <c:pt idx="10844">
                  <c:v>21.91666666666667</c:v>
                </c:pt>
                <c:pt idx="10845">
                  <c:v>21.91694444444445</c:v>
                </c:pt>
                <c:pt idx="10846">
                  <c:v>21.91722222222222</c:v>
                </c:pt>
                <c:pt idx="10847">
                  <c:v>21.9175</c:v>
                </c:pt>
                <c:pt idx="10848">
                  <c:v>21.91777777777778</c:v>
                </c:pt>
                <c:pt idx="10849">
                  <c:v>21.91805555555556</c:v>
                </c:pt>
                <c:pt idx="10850">
                  <c:v>21.91833333333331</c:v>
                </c:pt>
                <c:pt idx="10851">
                  <c:v>21.91861111111111</c:v>
                </c:pt>
                <c:pt idx="10852">
                  <c:v>21.9188888888889</c:v>
                </c:pt>
                <c:pt idx="10853">
                  <c:v>21.91916666666667</c:v>
                </c:pt>
                <c:pt idx="10854">
                  <c:v>21.91944444444444</c:v>
                </c:pt>
                <c:pt idx="10855">
                  <c:v>21.91972222222222</c:v>
                </c:pt>
                <c:pt idx="10856">
                  <c:v>21.92</c:v>
                </c:pt>
                <c:pt idx="10857">
                  <c:v>21.92027777777778</c:v>
                </c:pt>
                <c:pt idx="10858">
                  <c:v>21.92055555555556</c:v>
                </c:pt>
                <c:pt idx="10859">
                  <c:v>21.92083333333331</c:v>
                </c:pt>
                <c:pt idx="10860">
                  <c:v>21.92111111111111</c:v>
                </c:pt>
                <c:pt idx="10861">
                  <c:v>21.92138888888889</c:v>
                </c:pt>
                <c:pt idx="10862">
                  <c:v>21.92166666666667</c:v>
                </c:pt>
                <c:pt idx="10863">
                  <c:v>21.92194444444445</c:v>
                </c:pt>
                <c:pt idx="10864">
                  <c:v>21.9222222222222</c:v>
                </c:pt>
                <c:pt idx="10865">
                  <c:v>21.9225</c:v>
                </c:pt>
                <c:pt idx="10866">
                  <c:v>21.92277777777776</c:v>
                </c:pt>
                <c:pt idx="10867">
                  <c:v>21.92305555555556</c:v>
                </c:pt>
                <c:pt idx="10868">
                  <c:v>21.92333333333332</c:v>
                </c:pt>
                <c:pt idx="10869">
                  <c:v>21.92361111111111</c:v>
                </c:pt>
                <c:pt idx="10870">
                  <c:v>21.92388888888889</c:v>
                </c:pt>
                <c:pt idx="10871">
                  <c:v>21.92416666666667</c:v>
                </c:pt>
                <c:pt idx="10872">
                  <c:v>21.92444444444445</c:v>
                </c:pt>
                <c:pt idx="10873">
                  <c:v>21.9247222222222</c:v>
                </c:pt>
                <c:pt idx="10874">
                  <c:v>21.925</c:v>
                </c:pt>
                <c:pt idx="10875">
                  <c:v>21.92527777777778</c:v>
                </c:pt>
                <c:pt idx="10876">
                  <c:v>21.92555555555556</c:v>
                </c:pt>
                <c:pt idx="10877">
                  <c:v>21.92583333333331</c:v>
                </c:pt>
                <c:pt idx="10878">
                  <c:v>21.92611111111111</c:v>
                </c:pt>
                <c:pt idx="10879">
                  <c:v>21.92638888888889</c:v>
                </c:pt>
                <c:pt idx="10880">
                  <c:v>21.92666666666667</c:v>
                </c:pt>
                <c:pt idx="10881">
                  <c:v>21.92694444444444</c:v>
                </c:pt>
                <c:pt idx="10882">
                  <c:v>21.92722222222222</c:v>
                </c:pt>
                <c:pt idx="10883">
                  <c:v>21.9275</c:v>
                </c:pt>
                <c:pt idx="10884">
                  <c:v>21.92777777777778</c:v>
                </c:pt>
                <c:pt idx="10885">
                  <c:v>21.92805555555556</c:v>
                </c:pt>
                <c:pt idx="10886">
                  <c:v>21.92833333333331</c:v>
                </c:pt>
                <c:pt idx="10887">
                  <c:v>21.92861111111111</c:v>
                </c:pt>
                <c:pt idx="10888">
                  <c:v>21.92888888888889</c:v>
                </c:pt>
                <c:pt idx="10889">
                  <c:v>21.92916666666667</c:v>
                </c:pt>
                <c:pt idx="10890">
                  <c:v>21.92944444444445</c:v>
                </c:pt>
                <c:pt idx="10891">
                  <c:v>21.9297222222222</c:v>
                </c:pt>
                <c:pt idx="10892">
                  <c:v>21.93</c:v>
                </c:pt>
                <c:pt idx="10893">
                  <c:v>21.93027777777778</c:v>
                </c:pt>
                <c:pt idx="10894">
                  <c:v>21.93055555555556</c:v>
                </c:pt>
                <c:pt idx="10895">
                  <c:v>21.93083333333332</c:v>
                </c:pt>
                <c:pt idx="10896">
                  <c:v>21.93111111111111</c:v>
                </c:pt>
                <c:pt idx="10897">
                  <c:v>21.93138888888889</c:v>
                </c:pt>
                <c:pt idx="10898">
                  <c:v>21.93166666666667</c:v>
                </c:pt>
                <c:pt idx="10899">
                  <c:v>21.93194444444445</c:v>
                </c:pt>
                <c:pt idx="10900">
                  <c:v>21.93222222222222</c:v>
                </c:pt>
                <c:pt idx="10901">
                  <c:v>21.9325</c:v>
                </c:pt>
                <c:pt idx="10902">
                  <c:v>21.93277777777778</c:v>
                </c:pt>
                <c:pt idx="10903">
                  <c:v>21.93305555555556</c:v>
                </c:pt>
                <c:pt idx="10904">
                  <c:v>21.93333333333331</c:v>
                </c:pt>
                <c:pt idx="10905">
                  <c:v>21.93361111111111</c:v>
                </c:pt>
                <c:pt idx="10906">
                  <c:v>21.9338888888889</c:v>
                </c:pt>
                <c:pt idx="10907">
                  <c:v>21.93416666666667</c:v>
                </c:pt>
                <c:pt idx="10908">
                  <c:v>21.93444444444444</c:v>
                </c:pt>
                <c:pt idx="10909">
                  <c:v>21.93472222222222</c:v>
                </c:pt>
                <c:pt idx="10910">
                  <c:v>21.935</c:v>
                </c:pt>
                <c:pt idx="10911">
                  <c:v>21.93527777777778</c:v>
                </c:pt>
                <c:pt idx="10912">
                  <c:v>21.93555555555556</c:v>
                </c:pt>
                <c:pt idx="10913">
                  <c:v>21.93583333333331</c:v>
                </c:pt>
                <c:pt idx="10914">
                  <c:v>21.93611111111111</c:v>
                </c:pt>
                <c:pt idx="10915">
                  <c:v>21.93638888888889</c:v>
                </c:pt>
                <c:pt idx="10916">
                  <c:v>21.93666666666667</c:v>
                </c:pt>
                <c:pt idx="10917">
                  <c:v>21.93694444444445</c:v>
                </c:pt>
                <c:pt idx="10918">
                  <c:v>21.93722222222222</c:v>
                </c:pt>
                <c:pt idx="10919">
                  <c:v>21.9375</c:v>
                </c:pt>
                <c:pt idx="10920">
                  <c:v>21.93777777777778</c:v>
                </c:pt>
                <c:pt idx="10921">
                  <c:v>21.93805555555556</c:v>
                </c:pt>
                <c:pt idx="10922">
                  <c:v>21.93833333333331</c:v>
                </c:pt>
                <c:pt idx="10923">
                  <c:v>21.93861111111111</c:v>
                </c:pt>
                <c:pt idx="10924">
                  <c:v>21.93888888888889</c:v>
                </c:pt>
                <c:pt idx="10925">
                  <c:v>21.93916666666667</c:v>
                </c:pt>
                <c:pt idx="10926">
                  <c:v>21.93944444444444</c:v>
                </c:pt>
                <c:pt idx="10927">
                  <c:v>21.93972222222222</c:v>
                </c:pt>
                <c:pt idx="10928">
                  <c:v>21.94</c:v>
                </c:pt>
                <c:pt idx="10929">
                  <c:v>21.94027777777778</c:v>
                </c:pt>
                <c:pt idx="10930">
                  <c:v>21.94055555555556</c:v>
                </c:pt>
                <c:pt idx="10931">
                  <c:v>21.94083333333331</c:v>
                </c:pt>
                <c:pt idx="10932">
                  <c:v>21.94111111111111</c:v>
                </c:pt>
                <c:pt idx="10933">
                  <c:v>21.94138888888889</c:v>
                </c:pt>
                <c:pt idx="10934">
                  <c:v>21.94166666666667</c:v>
                </c:pt>
                <c:pt idx="10935">
                  <c:v>21.94194444444445</c:v>
                </c:pt>
                <c:pt idx="10936">
                  <c:v>21.9422222222222</c:v>
                </c:pt>
                <c:pt idx="10937">
                  <c:v>21.9425</c:v>
                </c:pt>
                <c:pt idx="10938">
                  <c:v>21.94277777777776</c:v>
                </c:pt>
                <c:pt idx="10939">
                  <c:v>21.94305555555556</c:v>
                </c:pt>
                <c:pt idx="10940">
                  <c:v>21.94333333333332</c:v>
                </c:pt>
                <c:pt idx="10941">
                  <c:v>21.94361111111111</c:v>
                </c:pt>
                <c:pt idx="10942">
                  <c:v>21.94388888888889</c:v>
                </c:pt>
                <c:pt idx="10943">
                  <c:v>21.94416666666667</c:v>
                </c:pt>
                <c:pt idx="10944">
                  <c:v>21.94444444444445</c:v>
                </c:pt>
                <c:pt idx="10945">
                  <c:v>21.9447222222222</c:v>
                </c:pt>
                <c:pt idx="10946">
                  <c:v>21.945</c:v>
                </c:pt>
                <c:pt idx="10947">
                  <c:v>21.94527777777778</c:v>
                </c:pt>
                <c:pt idx="10948">
                  <c:v>21.94555555555555</c:v>
                </c:pt>
                <c:pt idx="10949">
                  <c:v>21.94583333333331</c:v>
                </c:pt>
                <c:pt idx="10950">
                  <c:v>21.94611111111111</c:v>
                </c:pt>
                <c:pt idx="10951">
                  <c:v>21.94638888888889</c:v>
                </c:pt>
                <c:pt idx="10952">
                  <c:v>21.94666666666667</c:v>
                </c:pt>
                <c:pt idx="10953">
                  <c:v>21.94694444444444</c:v>
                </c:pt>
                <c:pt idx="10954">
                  <c:v>21.94722222222222</c:v>
                </c:pt>
                <c:pt idx="10955">
                  <c:v>21.9475</c:v>
                </c:pt>
                <c:pt idx="10956">
                  <c:v>21.94777777777778</c:v>
                </c:pt>
                <c:pt idx="10957">
                  <c:v>21.94805555555556</c:v>
                </c:pt>
                <c:pt idx="10958">
                  <c:v>21.94833333333331</c:v>
                </c:pt>
                <c:pt idx="10959">
                  <c:v>21.94861111111111</c:v>
                </c:pt>
                <c:pt idx="10960">
                  <c:v>21.94888888888889</c:v>
                </c:pt>
                <c:pt idx="10961">
                  <c:v>21.94916666666667</c:v>
                </c:pt>
                <c:pt idx="10962">
                  <c:v>21.94944444444445</c:v>
                </c:pt>
                <c:pt idx="10963">
                  <c:v>21.9497222222222</c:v>
                </c:pt>
                <c:pt idx="10964">
                  <c:v>21.95</c:v>
                </c:pt>
                <c:pt idx="10965">
                  <c:v>21.95027777777778</c:v>
                </c:pt>
                <c:pt idx="10966">
                  <c:v>21.95055555555555</c:v>
                </c:pt>
                <c:pt idx="10967">
                  <c:v>21.95083333333331</c:v>
                </c:pt>
                <c:pt idx="10968">
                  <c:v>21.95111111111111</c:v>
                </c:pt>
                <c:pt idx="10969">
                  <c:v>21.95138888888889</c:v>
                </c:pt>
                <c:pt idx="10970">
                  <c:v>21.95166666666666</c:v>
                </c:pt>
                <c:pt idx="10971">
                  <c:v>21.95194444444444</c:v>
                </c:pt>
                <c:pt idx="10972">
                  <c:v>21.9522222222222</c:v>
                </c:pt>
                <c:pt idx="10973">
                  <c:v>21.9525</c:v>
                </c:pt>
                <c:pt idx="10974">
                  <c:v>21.95277777777778</c:v>
                </c:pt>
                <c:pt idx="10975">
                  <c:v>21.95305555555555</c:v>
                </c:pt>
                <c:pt idx="10976">
                  <c:v>21.95333333333331</c:v>
                </c:pt>
                <c:pt idx="10977">
                  <c:v>21.95361111111111</c:v>
                </c:pt>
                <c:pt idx="10978">
                  <c:v>21.9538888888889</c:v>
                </c:pt>
                <c:pt idx="10979">
                  <c:v>21.95416666666667</c:v>
                </c:pt>
                <c:pt idx="10980">
                  <c:v>21.95444444444444</c:v>
                </c:pt>
                <c:pt idx="10981">
                  <c:v>21.95472222222222</c:v>
                </c:pt>
                <c:pt idx="10982">
                  <c:v>21.955</c:v>
                </c:pt>
                <c:pt idx="10983">
                  <c:v>21.95527777777778</c:v>
                </c:pt>
                <c:pt idx="10984">
                  <c:v>21.95555555555556</c:v>
                </c:pt>
                <c:pt idx="10985">
                  <c:v>21.95583333333331</c:v>
                </c:pt>
                <c:pt idx="10986">
                  <c:v>21.95611111111111</c:v>
                </c:pt>
                <c:pt idx="10987">
                  <c:v>21.95638888888889</c:v>
                </c:pt>
                <c:pt idx="10988">
                  <c:v>21.95666666666667</c:v>
                </c:pt>
                <c:pt idx="10989">
                  <c:v>21.95694444444444</c:v>
                </c:pt>
                <c:pt idx="10990">
                  <c:v>21.95722222222222</c:v>
                </c:pt>
                <c:pt idx="10991">
                  <c:v>21.9575</c:v>
                </c:pt>
                <c:pt idx="10992">
                  <c:v>21.95777777777778</c:v>
                </c:pt>
                <c:pt idx="10993">
                  <c:v>21.95805555555555</c:v>
                </c:pt>
                <c:pt idx="10994">
                  <c:v>21.95833333333331</c:v>
                </c:pt>
                <c:pt idx="10995">
                  <c:v>21.95861111111111</c:v>
                </c:pt>
                <c:pt idx="10996">
                  <c:v>21.95888888888889</c:v>
                </c:pt>
                <c:pt idx="10997">
                  <c:v>21.95916666666666</c:v>
                </c:pt>
                <c:pt idx="10998">
                  <c:v>21.95944444444444</c:v>
                </c:pt>
                <c:pt idx="10999">
                  <c:v>21.95972222222222</c:v>
                </c:pt>
                <c:pt idx="11000">
                  <c:v>21.96</c:v>
                </c:pt>
                <c:pt idx="11001">
                  <c:v>21.96027777777778</c:v>
                </c:pt>
                <c:pt idx="11002">
                  <c:v>21.96055555555555</c:v>
                </c:pt>
                <c:pt idx="11003">
                  <c:v>21.96083333333331</c:v>
                </c:pt>
                <c:pt idx="11004">
                  <c:v>21.96111111111111</c:v>
                </c:pt>
                <c:pt idx="11005">
                  <c:v>21.96138888888889</c:v>
                </c:pt>
                <c:pt idx="11006">
                  <c:v>21.96166666666667</c:v>
                </c:pt>
                <c:pt idx="11007">
                  <c:v>21.96194444444444</c:v>
                </c:pt>
                <c:pt idx="11008">
                  <c:v>21.9622222222222</c:v>
                </c:pt>
                <c:pt idx="11009">
                  <c:v>21.96249999999998</c:v>
                </c:pt>
                <c:pt idx="11010">
                  <c:v>21.96277777777776</c:v>
                </c:pt>
                <c:pt idx="11011">
                  <c:v>21.96305555555556</c:v>
                </c:pt>
                <c:pt idx="11012">
                  <c:v>21.96333333333331</c:v>
                </c:pt>
                <c:pt idx="11013">
                  <c:v>21.96361111111111</c:v>
                </c:pt>
                <c:pt idx="11014">
                  <c:v>21.96388888888889</c:v>
                </c:pt>
                <c:pt idx="11015">
                  <c:v>21.96416666666667</c:v>
                </c:pt>
                <c:pt idx="11016">
                  <c:v>21.96444444444444</c:v>
                </c:pt>
                <c:pt idx="11017">
                  <c:v>21.9647222222222</c:v>
                </c:pt>
                <c:pt idx="11018">
                  <c:v>21.965</c:v>
                </c:pt>
                <c:pt idx="11019">
                  <c:v>21.96527777777776</c:v>
                </c:pt>
                <c:pt idx="11020">
                  <c:v>21.96555555555555</c:v>
                </c:pt>
                <c:pt idx="11021">
                  <c:v>21.96583333333331</c:v>
                </c:pt>
                <c:pt idx="11022">
                  <c:v>21.96611111111111</c:v>
                </c:pt>
                <c:pt idx="11023">
                  <c:v>21.96638888888889</c:v>
                </c:pt>
                <c:pt idx="11024">
                  <c:v>21.96666666666666</c:v>
                </c:pt>
                <c:pt idx="11025">
                  <c:v>21.96694444444444</c:v>
                </c:pt>
                <c:pt idx="11026">
                  <c:v>21.96722222222222</c:v>
                </c:pt>
                <c:pt idx="11027">
                  <c:v>21.9675</c:v>
                </c:pt>
                <c:pt idx="11028">
                  <c:v>21.96777777777778</c:v>
                </c:pt>
                <c:pt idx="11029">
                  <c:v>21.96805555555555</c:v>
                </c:pt>
                <c:pt idx="11030">
                  <c:v>21.96833333333331</c:v>
                </c:pt>
                <c:pt idx="11031">
                  <c:v>21.96861111111111</c:v>
                </c:pt>
                <c:pt idx="11032">
                  <c:v>21.96888888888889</c:v>
                </c:pt>
                <c:pt idx="11033">
                  <c:v>21.96916666666667</c:v>
                </c:pt>
                <c:pt idx="11034">
                  <c:v>21.96944444444444</c:v>
                </c:pt>
                <c:pt idx="11035">
                  <c:v>21.9697222222222</c:v>
                </c:pt>
                <c:pt idx="11036">
                  <c:v>21.97</c:v>
                </c:pt>
                <c:pt idx="11037">
                  <c:v>21.97027777777778</c:v>
                </c:pt>
                <c:pt idx="11038">
                  <c:v>21.97055555555555</c:v>
                </c:pt>
                <c:pt idx="11039">
                  <c:v>21.97083333333331</c:v>
                </c:pt>
                <c:pt idx="11040">
                  <c:v>21.97111111111111</c:v>
                </c:pt>
                <c:pt idx="11041">
                  <c:v>21.97138888888889</c:v>
                </c:pt>
                <c:pt idx="11042">
                  <c:v>21.97166666666666</c:v>
                </c:pt>
                <c:pt idx="11043">
                  <c:v>21.97194444444444</c:v>
                </c:pt>
                <c:pt idx="11044">
                  <c:v>21.9722222222222</c:v>
                </c:pt>
                <c:pt idx="11045">
                  <c:v>21.9725</c:v>
                </c:pt>
                <c:pt idx="11046">
                  <c:v>21.97277777777778</c:v>
                </c:pt>
                <c:pt idx="11047">
                  <c:v>21.97305555555555</c:v>
                </c:pt>
                <c:pt idx="11048">
                  <c:v>21.97333333333331</c:v>
                </c:pt>
                <c:pt idx="11049">
                  <c:v>21.97361111111111</c:v>
                </c:pt>
                <c:pt idx="11050">
                  <c:v>21.9738888888889</c:v>
                </c:pt>
                <c:pt idx="11051">
                  <c:v>21.97416666666667</c:v>
                </c:pt>
                <c:pt idx="11052">
                  <c:v>21.97444444444444</c:v>
                </c:pt>
                <c:pt idx="11053">
                  <c:v>21.97472222222222</c:v>
                </c:pt>
                <c:pt idx="11054">
                  <c:v>21.975</c:v>
                </c:pt>
                <c:pt idx="11055">
                  <c:v>21.97527777777778</c:v>
                </c:pt>
                <c:pt idx="11056">
                  <c:v>21.97555555555556</c:v>
                </c:pt>
                <c:pt idx="11057">
                  <c:v>21.97583333333331</c:v>
                </c:pt>
                <c:pt idx="11058">
                  <c:v>21.97611111111111</c:v>
                </c:pt>
                <c:pt idx="11059">
                  <c:v>21.97638888888889</c:v>
                </c:pt>
                <c:pt idx="11060">
                  <c:v>21.97666666666667</c:v>
                </c:pt>
                <c:pt idx="11061">
                  <c:v>21.97694444444444</c:v>
                </c:pt>
                <c:pt idx="11062">
                  <c:v>21.97722222222222</c:v>
                </c:pt>
                <c:pt idx="11063">
                  <c:v>21.9775</c:v>
                </c:pt>
                <c:pt idx="11064">
                  <c:v>21.97777777777778</c:v>
                </c:pt>
                <c:pt idx="11065">
                  <c:v>21.97805555555555</c:v>
                </c:pt>
                <c:pt idx="11066">
                  <c:v>21.97833333333331</c:v>
                </c:pt>
                <c:pt idx="11067">
                  <c:v>21.97861111111111</c:v>
                </c:pt>
                <c:pt idx="11068">
                  <c:v>21.97888888888889</c:v>
                </c:pt>
                <c:pt idx="11069">
                  <c:v>21.97916666666666</c:v>
                </c:pt>
                <c:pt idx="11070">
                  <c:v>21.97944444444444</c:v>
                </c:pt>
                <c:pt idx="11071">
                  <c:v>21.9797222222222</c:v>
                </c:pt>
                <c:pt idx="11072">
                  <c:v>21.98</c:v>
                </c:pt>
                <c:pt idx="11073">
                  <c:v>21.98027777777778</c:v>
                </c:pt>
                <c:pt idx="11074">
                  <c:v>21.98055555555555</c:v>
                </c:pt>
                <c:pt idx="11075">
                  <c:v>21.98083333333331</c:v>
                </c:pt>
                <c:pt idx="11076">
                  <c:v>21.98111111111111</c:v>
                </c:pt>
                <c:pt idx="11077">
                  <c:v>21.98138888888889</c:v>
                </c:pt>
                <c:pt idx="11078">
                  <c:v>21.98166666666667</c:v>
                </c:pt>
                <c:pt idx="11079">
                  <c:v>21.98194444444444</c:v>
                </c:pt>
                <c:pt idx="11080">
                  <c:v>21.9822222222222</c:v>
                </c:pt>
                <c:pt idx="11081">
                  <c:v>21.98249999999998</c:v>
                </c:pt>
                <c:pt idx="11082">
                  <c:v>21.98277777777776</c:v>
                </c:pt>
                <c:pt idx="11083">
                  <c:v>21.98305555555556</c:v>
                </c:pt>
                <c:pt idx="11084">
                  <c:v>21.98333333333331</c:v>
                </c:pt>
                <c:pt idx="11085">
                  <c:v>21.98361111111111</c:v>
                </c:pt>
                <c:pt idx="11086">
                  <c:v>21.98388888888889</c:v>
                </c:pt>
                <c:pt idx="11087">
                  <c:v>21.98416666666667</c:v>
                </c:pt>
                <c:pt idx="11088">
                  <c:v>21.98444444444445</c:v>
                </c:pt>
                <c:pt idx="11089">
                  <c:v>21.9847222222222</c:v>
                </c:pt>
                <c:pt idx="11090">
                  <c:v>21.985</c:v>
                </c:pt>
                <c:pt idx="11091">
                  <c:v>21.98527777777776</c:v>
                </c:pt>
                <c:pt idx="11092">
                  <c:v>21.98555555555556</c:v>
                </c:pt>
                <c:pt idx="11093">
                  <c:v>21.98583333333332</c:v>
                </c:pt>
                <c:pt idx="11094">
                  <c:v>21.98611111111111</c:v>
                </c:pt>
                <c:pt idx="11095">
                  <c:v>21.98638888888889</c:v>
                </c:pt>
                <c:pt idx="11096">
                  <c:v>21.98666666666667</c:v>
                </c:pt>
                <c:pt idx="11097">
                  <c:v>21.98694444444445</c:v>
                </c:pt>
                <c:pt idx="11098">
                  <c:v>21.9872222222222</c:v>
                </c:pt>
                <c:pt idx="11099">
                  <c:v>21.9875</c:v>
                </c:pt>
                <c:pt idx="11100">
                  <c:v>21.98777777777778</c:v>
                </c:pt>
                <c:pt idx="11101">
                  <c:v>21.98805555555556</c:v>
                </c:pt>
                <c:pt idx="11102">
                  <c:v>21.98833333333331</c:v>
                </c:pt>
                <c:pt idx="11103">
                  <c:v>21.98861111111109</c:v>
                </c:pt>
                <c:pt idx="11104">
                  <c:v>21.98888888888889</c:v>
                </c:pt>
                <c:pt idx="11105">
                  <c:v>21.98916666666667</c:v>
                </c:pt>
                <c:pt idx="11106">
                  <c:v>21.98944444444444</c:v>
                </c:pt>
                <c:pt idx="11107">
                  <c:v>21.9897222222222</c:v>
                </c:pt>
                <c:pt idx="11108">
                  <c:v>21.99</c:v>
                </c:pt>
                <c:pt idx="11109">
                  <c:v>21.99027777777778</c:v>
                </c:pt>
                <c:pt idx="11110">
                  <c:v>21.99055555555556</c:v>
                </c:pt>
                <c:pt idx="11111">
                  <c:v>21.99083333333331</c:v>
                </c:pt>
                <c:pt idx="11112">
                  <c:v>21.99111111111111</c:v>
                </c:pt>
                <c:pt idx="11113">
                  <c:v>21.99138888888889</c:v>
                </c:pt>
                <c:pt idx="11114">
                  <c:v>21.99166666666667</c:v>
                </c:pt>
                <c:pt idx="11115">
                  <c:v>21.99194444444445</c:v>
                </c:pt>
                <c:pt idx="11116">
                  <c:v>21.9922222222222</c:v>
                </c:pt>
                <c:pt idx="11117">
                  <c:v>21.9925</c:v>
                </c:pt>
                <c:pt idx="11118">
                  <c:v>21.99277777777776</c:v>
                </c:pt>
                <c:pt idx="11119">
                  <c:v>21.99305555555556</c:v>
                </c:pt>
                <c:pt idx="11120">
                  <c:v>21.99333333333332</c:v>
                </c:pt>
                <c:pt idx="11121">
                  <c:v>21.99361111111111</c:v>
                </c:pt>
                <c:pt idx="11122">
                  <c:v>21.99388888888889</c:v>
                </c:pt>
                <c:pt idx="11123">
                  <c:v>21.99416666666667</c:v>
                </c:pt>
                <c:pt idx="11124">
                  <c:v>21.99444444444445</c:v>
                </c:pt>
                <c:pt idx="11125">
                  <c:v>21.99472222222222</c:v>
                </c:pt>
                <c:pt idx="11126">
                  <c:v>21.995</c:v>
                </c:pt>
                <c:pt idx="11127">
                  <c:v>21.99527777777778</c:v>
                </c:pt>
                <c:pt idx="11128">
                  <c:v>21.99555555555555</c:v>
                </c:pt>
                <c:pt idx="11129">
                  <c:v>21.99583333333331</c:v>
                </c:pt>
                <c:pt idx="11130">
                  <c:v>21.99611111111111</c:v>
                </c:pt>
                <c:pt idx="11131">
                  <c:v>21.99638888888889</c:v>
                </c:pt>
                <c:pt idx="11132">
                  <c:v>21.99666666666667</c:v>
                </c:pt>
                <c:pt idx="11133">
                  <c:v>21.99694444444444</c:v>
                </c:pt>
                <c:pt idx="11134">
                  <c:v>21.99722222222222</c:v>
                </c:pt>
                <c:pt idx="11135">
                  <c:v>21.9975</c:v>
                </c:pt>
                <c:pt idx="11136">
                  <c:v>21.99777777777778</c:v>
                </c:pt>
                <c:pt idx="11137">
                  <c:v>21.99805555555556</c:v>
                </c:pt>
                <c:pt idx="11138">
                  <c:v>21.99833333333331</c:v>
                </c:pt>
                <c:pt idx="11139">
                  <c:v>21.99861111111111</c:v>
                </c:pt>
                <c:pt idx="11140">
                  <c:v>21.99888888888889</c:v>
                </c:pt>
                <c:pt idx="11141">
                  <c:v>21.99916666666667</c:v>
                </c:pt>
                <c:pt idx="11142">
                  <c:v>21.99944444444445</c:v>
                </c:pt>
                <c:pt idx="11143">
                  <c:v>21.9997222222222</c:v>
                </c:pt>
                <c:pt idx="11144">
                  <c:v>22.0</c:v>
                </c:pt>
                <c:pt idx="11145">
                  <c:v>22.00027777777778</c:v>
                </c:pt>
                <c:pt idx="11146">
                  <c:v>22.00055555555555</c:v>
                </c:pt>
                <c:pt idx="11147">
                  <c:v>22.00083333333331</c:v>
                </c:pt>
                <c:pt idx="11148">
                  <c:v>22.00111111111111</c:v>
                </c:pt>
                <c:pt idx="11149">
                  <c:v>22.00138888888889</c:v>
                </c:pt>
                <c:pt idx="11150">
                  <c:v>22.00166666666667</c:v>
                </c:pt>
                <c:pt idx="11151">
                  <c:v>22.00194444444444</c:v>
                </c:pt>
                <c:pt idx="11152">
                  <c:v>22.00222222222222</c:v>
                </c:pt>
                <c:pt idx="11153">
                  <c:v>22.0025</c:v>
                </c:pt>
                <c:pt idx="11154">
                  <c:v>22.00277777777778</c:v>
                </c:pt>
                <c:pt idx="11155">
                  <c:v>22.00305555555556</c:v>
                </c:pt>
                <c:pt idx="11156">
                  <c:v>22.00333333333331</c:v>
                </c:pt>
                <c:pt idx="11157">
                  <c:v>22.00361111111111</c:v>
                </c:pt>
                <c:pt idx="11158">
                  <c:v>22.0038888888889</c:v>
                </c:pt>
                <c:pt idx="11159">
                  <c:v>22.00416666666667</c:v>
                </c:pt>
                <c:pt idx="11160">
                  <c:v>22.00444444444445</c:v>
                </c:pt>
                <c:pt idx="11161">
                  <c:v>22.00472222222222</c:v>
                </c:pt>
                <c:pt idx="11162">
                  <c:v>22.005</c:v>
                </c:pt>
                <c:pt idx="11163">
                  <c:v>22.00527777777778</c:v>
                </c:pt>
                <c:pt idx="11164">
                  <c:v>22.00555555555556</c:v>
                </c:pt>
                <c:pt idx="11165">
                  <c:v>22.00583333333331</c:v>
                </c:pt>
                <c:pt idx="11166">
                  <c:v>22.00611111111111</c:v>
                </c:pt>
                <c:pt idx="11167">
                  <c:v>22.00638888888889</c:v>
                </c:pt>
                <c:pt idx="11168">
                  <c:v>22.00666666666667</c:v>
                </c:pt>
                <c:pt idx="11169">
                  <c:v>22.00694444444444</c:v>
                </c:pt>
                <c:pt idx="11170">
                  <c:v>22.00722222222222</c:v>
                </c:pt>
                <c:pt idx="11171">
                  <c:v>22.0075</c:v>
                </c:pt>
                <c:pt idx="11172">
                  <c:v>22.00777777777778</c:v>
                </c:pt>
                <c:pt idx="11173">
                  <c:v>22.00805555555555</c:v>
                </c:pt>
                <c:pt idx="11174">
                  <c:v>22.00833333333331</c:v>
                </c:pt>
                <c:pt idx="11175">
                  <c:v>22.00861111111111</c:v>
                </c:pt>
                <c:pt idx="11176">
                  <c:v>22.0088888888889</c:v>
                </c:pt>
                <c:pt idx="11177">
                  <c:v>22.00916666666667</c:v>
                </c:pt>
                <c:pt idx="11178">
                  <c:v>22.00944444444444</c:v>
                </c:pt>
                <c:pt idx="11179">
                  <c:v>22.00972222222222</c:v>
                </c:pt>
                <c:pt idx="11180">
                  <c:v>22.01</c:v>
                </c:pt>
                <c:pt idx="11181">
                  <c:v>22.01027777777778</c:v>
                </c:pt>
                <c:pt idx="11182">
                  <c:v>22.01055555555556</c:v>
                </c:pt>
                <c:pt idx="11183">
                  <c:v>22.01083333333332</c:v>
                </c:pt>
                <c:pt idx="11184">
                  <c:v>22.01111111111111</c:v>
                </c:pt>
                <c:pt idx="11185">
                  <c:v>22.0113888888889</c:v>
                </c:pt>
                <c:pt idx="11186">
                  <c:v>22.01166666666667</c:v>
                </c:pt>
                <c:pt idx="11187">
                  <c:v>22.01194444444444</c:v>
                </c:pt>
                <c:pt idx="11188">
                  <c:v>22.01222222222222</c:v>
                </c:pt>
                <c:pt idx="11189">
                  <c:v>22.0125</c:v>
                </c:pt>
                <c:pt idx="11190">
                  <c:v>22.01277777777778</c:v>
                </c:pt>
                <c:pt idx="11191">
                  <c:v>22.01305555555556</c:v>
                </c:pt>
                <c:pt idx="11192">
                  <c:v>22.01333333333331</c:v>
                </c:pt>
                <c:pt idx="11193">
                  <c:v>22.01361111111111</c:v>
                </c:pt>
                <c:pt idx="11194">
                  <c:v>22.0138888888889</c:v>
                </c:pt>
                <c:pt idx="11195">
                  <c:v>22.01416666666667</c:v>
                </c:pt>
                <c:pt idx="11196">
                  <c:v>22.01444444444444</c:v>
                </c:pt>
                <c:pt idx="11197">
                  <c:v>22.01472222222222</c:v>
                </c:pt>
                <c:pt idx="11198">
                  <c:v>22.015</c:v>
                </c:pt>
                <c:pt idx="11199">
                  <c:v>22.01527777777778</c:v>
                </c:pt>
                <c:pt idx="11200">
                  <c:v>22.01555555555555</c:v>
                </c:pt>
                <c:pt idx="11201">
                  <c:v>22.01583333333332</c:v>
                </c:pt>
                <c:pt idx="11202">
                  <c:v>22.01611111111111</c:v>
                </c:pt>
                <c:pt idx="11203">
                  <c:v>22.0163888888889</c:v>
                </c:pt>
                <c:pt idx="11204">
                  <c:v>22.01666666666667</c:v>
                </c:pt>
                <c:pt idx="11205">
                  <c:v>22.01694444444444</c:v>
                </c:pt>
                <c:pt idx="11206">
                  <c:v>22.01722222222222</c:v>
                </c:pt>
                <c:pt idx="11207">
                  <c:v>22.0175</c:v>
                </c:pt>
                <c:pt idx="11208">
                  <c:v>22.01777777777778</c:v>
                </c:pt>
                <c:pt idx="11209">
                  <c:v>22.01805555555556</c:v>
                </c:pt>
                <c:pt idx="11210">
                  <c:v>22.01833333333331</c:v>
                </c:pt>
                <c:pt idx="11211">
                  <c:v>22.01861111111111</c:v>
                </c:pt>
                <c:pt idx="11212">
                  <c:v>22.0188888888889</c:v>
                </c:pt>
                <c:pt idx="11213">
                  <c:v>22.01916666666667</c:v>
                </c:pt>
                <c:pt idx="11214">
                  <c:v>22.01944444444444</c:v>
                </c:pt>
                <c:pt idx="11215">
                  <c:v>22.01972222222222</c:v>
                </c:pt>
                <c:pt idx="11216">
                  <c:v>22.02</c:v>
                </c:pt>
                <c:pt idx="11217">
                  <c:v>22.02027777777778</c:v>
                </c:pt>
                <c:pt idx="11218">
                  <c:v>22.02055555555555</c:v>
                </c:pt>
                <c:pt idx="11219">
                  <c:v>22.02083333333331</c:v>
                </c:pt>
                <c:pt idx="11220">
                  <c:v>22.02111111111111</c:v>
                </c:pt>
                <c:pt idx="11221">
                  <c:v>22.02138888888889</c:v>
                </c:pt>
                <c:pt idx="11222">
                  <c:v>22.02166666666666</c:v>
                </c:pt>
                <c:pt idx="11223">
                  <c:v>22.02194444444444</c:v>
                </c:pt>
                <c:pt idx="11224">
                  <c:v>22.02222222222222</c:v>
                </c:pt>
                <c:pt idx="11225">
                  <c:v>22.0225</c:v>
                </c:pt>
                <c:pt idx="11226">
                  <c:v>22.02277777777778</c:v>
                </c:pt>
                <c:pt idx="11227">
                  <c:v>22.02305555555555</c:v>
                </c:pt>
                <c:pt idx="11228">
                  <c:v>22.02333333333331</c:v>
                </c:pt>
                <c:pt idx="11229">
                  <c:v>22.02361111111111</c:v>
                </c:pt>
                <c:pt idx="11230">
                  <c:v>22.0238888888889</c:v>
                </c:pt>
                <c:pt idx="11231">
                  <c:v>22.02416666666667</c:v>
                </c:pt>
                <c:pt idx="11232">
                  <c:v>22.02444444444444</c:v>
                </c:pt>
                <c:pt idx="11233">
                  <c:v>22.02472222222222</c:v>
                </c:pt>
                <c:pt idx="11234">
                  <c:v>22.025</c:v>
                </c:pt>
                <c:pt idx="11235">
                  <c:v>22.02527777777778</c:v>
                </c:pt>
                <c:pt idx="11236">
                  <c:v>22.02555555555556</c:v>
                </c:pt>
                <c:pt idx="11237">
                  <c:v>22.02583333333331</c:v>
                </c:pt>
                <c:pt idx="11238">
                  <c:v>22.02611111111111</c:v>
                </c:pt>
                <c:pt idx="11239">
                  <c:v>22.02638888888889</c:v>
                </c:pt>
                <c:pt idx="11240">
                  <c:v>22.02666666666667</c:v>
                </c:pt>
                <c:pt idx="11241">
                  <c:v>22.02694444444444</c:v>
                </c:pt>
                <c:pt idx="11242">
                  <c:v>22.02722222222222</c:v>
                </c:pt>
                <c:pt idx="11243">
                  <c:v>22.0275</c:v>
                </c:pt>
                <c:pt idx="11244">
                  <c:v>22.02777777777778</c:v>
                </c:pt>
                <c:pt idx="11245">
                  <c:v>22.02805555555555</c:v>
                </c:pt>
                <c:pt idx="11246">
                  <c:v>22.02833333333331</c:v>
                </c:pt>
                <c:pt idx="11247">
                  <c:v>22.02861111111111</c:v>
                </c:pt>
                <c:pt idx="11248">
                  <c:v>22.02888888888889</c:v>
                </c:pt>
                <c:pt idx="11249">
                  <c:v>22.02916666666667</c:v>
                </c:pt>
                <c:pt idx="11250">
                  <c:v>22.02944444444444</c:v>
                </c:pt>
                <c:pt idx="11251">
                  <c:v>22.02972222222222</c:v>
                </c:pt>
                <c:pt idx="11252">
                  <c:v>22.03</c:v>
                </c:pt>
                <c:pt idx="11253">
                  <c:v>22.03027777777778</c:v>
                </c:pt>
                <c:pt idx="11254">
                  <c:v>22.03055555555555</c:v>
                </c:pt>
                <c:pt idx="11255">
                  <c:v>22.03083333333332</c:v>
                </c:pt>
                <c:pt idx="11256">
                  <c:v>22.03111111111111</c:v>
                </c:pt>
                <c:pt idx="11257">
                  <c:v>22.0313888888889</c:v>
                </c:pt>
                <c:pt idx="11258">
                  <c:v>22.03166666666667</c:v>
                </c:pt>
                <c:pt idx="11259">
                  <c:v>22.03194444444444</c:v>
                </c:pt>
                <c:pt idx="11260">
                  <c:v>22.03222222222222</c:v>
                </c:pt>
                <c:pt idx="11261">
                  <c:v>22.0325</c:v>
                </c:pt>
                <c:pt idx="11262">
                  <c:v>22.03277777777778</c:v>
                </c:pt>
                <c:pt idx="11263">
                  <c:v>22.03305555555556</c:v>
                </c:pt>
                <c:pt idx="11264">
                  <c:v>22.03333333333331</c:v>
                </c:pt>
                <c:pt idx="11265">
                  <c:v>22.03361111111111</c:v>
                </c:pt>
                <c:pt idx="11266">
                  <c:v>22.0338888888889</c:v>
                </c:pt>
                <c:pt idx="11267">
                  <c:v>22.03416666666667</c:v>
                </c:pt>
                <c:pt idx="11268">
                  <c:v>22.03444444444445</c:v>
                </c:pt>
                <c:pt idx="11269">
                  <c:v>22.03472222222222</c:v>
                </c:pt>
                <c:pt idx="11270">
                  <c:v>22.035</c:v>
                </c:pt>
                <c:pt idx="11271">
                  <c:v>22.03527777777778</c:v>
                </c:pt>
                <c:pt idx="11272">
                  <c:v>22.03555555555556</c:v>
                </c:pt>
                <c:pt idx="11273">
                  <c:v>22.03583333333332</c:v>
                </c:pt>
                <c:pt idx="11274">
                  <c:v>22.03611111111111</c:v>
                </c:pt>
                <c:pt idx="11275">
                  <c:v>22.0363888888889</c:v>
                </c:pt>
                <c:pt idx="11276">
                  <c:v>22.03666666666667</c:v>
                </c:pt>
                <c:pt idx="11277">
                  <c:v>22.03694444444445</c:v>
                </c:pt>
                <c:pt idx="11278">
                  <c:v>22.03722222222222</c:v>
                </c:pt>
                <c:pt idx="11279">
                  <c:v>22.0375</c:v>
                </c:pt>
                <c:pt idx="11280">
                  <c:v>22.03777777777778</c:v>
                </c:pt>
                <c:pt idx="11281">
                  <c:v>22.03805555555556</c:v>
                </c:pt>
                <c:pt idx="11282">
                  <c:v>22.03833333333331</c:v>
                </c:pt>
                <c:pt idx="11283">
                  <c:v>22.03861111111111</c:v>
                </c:pt>
                <c:pt idx="11284">
                  <c:v>22.0388888888889</c:v>
                </c:pt>
                <c:pt idx="11285">
                  <c:v>22.03916666666667</c:v>
                </c:pt>
                <c:pt idx="11286">
                  <c:v>22.03944444444445</c:v>
                </c:pt>
                <c:pt idx="11287">
                  <c:v>22.03972222222222</c:v>
                </c:pt>
                <c:pt idx="11288">
                  <c:v>22.04</c:v>
                </c:pt>
                <c:pt idx="11289">
                  <c:v>22.04027777777778</c:v>
                </c:pt>
                <c:pt idx="11290">
                  <c:v>22.04055555555556</c:v>
                </c:pt>
                <c:pt idx="11291">
                  <c:v>22.04083333333332</c:v>
                </c:pt>
                <c:pt idx="11292">
                  <c:v>22.04111111111111</c:v>
                </c:pt>
                <c:pt idx="11293">
                  <c:v>22.04138888888889</c:v>
                </c:pt>
                <c:pt idx="11294">
                  <c:v>22.04166666666667</c:v>
                </c:pt>
                <c:pt idx="11295">
                  <c:v>22.04194444444445</c:v>
                </c:pt>
                <c:pt idx="11296">
                  <c:v>22.04222222222221</c:v>
                </c:pt>
                <c:pt idx="11297">
                  <c:v>22.0425</c:v>
                </c:pt>
                <c:pt idx="11298">
                  <c:v>22.04277777777778</c:v>
                </c:pt>
                <c:pt idx="11299">
                  <c:v>22.04305555555556</c:v>
                </c:pt>
                <c:pt idx="11300">
                  <c:v>22.04333333333332</c:v>
                </c:pt>
                <c:pt idx="11301">
                  <c:v>22.04361111111111</c:v>
                </c:pt>
                <c:pt idx="11302">
                  <c:v>22.0438888888889</c:v>
                </c:pt>
                <c:pt idx="11303">
                  <c:v>22.04416666666667</c:v>
                </c:pt>
                <c:pt idx="11304">
                  <c:v>22.04444444444445</c:v>
                </c:pt>
                <c:pt idx="11305">
                  <c:v>22.04472222222222</c:v>
                </c:pt>
                <c:pt idx="11306">
                  <c:v>22.045</c:v>
                </c:pt>
                <c:pt idx="11307">
                  <c:v>22.04527777777778</c:v>
                </c:pt>
                <c:pt idx="11308">
                  <c:v>22.04555555555556</c:v>
                </c:pt>
                <c:pt idx="11309">
                  <c:v>22.04583333333331</c:v>
                </c:pt>
                <c:pt idx="11310">
                  <c:v>22.04611111111111</c:v>
                </c:pt>
                <c:pt idx="11311">
                  <c:v>22.04638888888889</c:v>
                </c:pt>
                <c:pt idx="11312">
                  <c:v>22.04666666666667</c:v>
                </c:pt>
                <c:pt idx="11313">
                  <c:v>22.04694444444445</c:v>
                </c:pt>
                <c:pt idx="11314">
                  <c:v>22.04722222222222</c:v>
                </c:pt>
                <c:pt idx="11315">
                  <c:v>22.0475</c:v>
                </c:pt>
                <c:pt idx="11316">
                  <c:v>22.04777777777778</c:v>
                </c:pt>
                <c:pt idx="11317">
                  <c:v>22.04805555555556</c:v>
                </c:pt>
                <c:pt idx="11318">
                  <c:v>22.04833333333332</c:v>
                </c:pt>
                <c:pt idx="11319">
                  <c:v>22.04861111111111</c:v>
                </c:pt>
                <c:pt idx="11320">
                  <c:v>22.04888888888889</c:v>
                </c:pt>
                <c:pt idx="11321">
                  <c:v>22.04916666666667</c:v>
                </c:pt>
                <c:pt idx="11322">
                  <c:v>22.04944444444445</c:v>
                </c:pt>
                <c:pt idx="11323">
                  <c:v>22.04972222222221</c:v>
                </c:pt>
                <c:pt idx="11324">
                  <c:v>22.05</c:v>
                </c:pt>
                <c:pt idx="11325">
                  <c:v>22.05027777777778</c:v>
                </c:pt>
                <c:pt idx="11326">
                  <c:v>22.05055555555555</c:v>
                </c:pt>
                <c:pt idx="11327">
                  <c:v>22.05083333333332</c:v>
                </c:pt>
                <c:pt idx="11328">
                  <c:v>22.05111111111111</c:v>
                </c:pt>
                <c:pt idx="11329">
                  <c:v>22.0513888888889</c:v>
                </c:pt>
                <c:pt idx="11330">
                  <c:v>22.05166666666667</c:v>
                </c:pt>
                <c:pt idx="11331">
                  <c:v>22.05194444444444</c:v>
                </c:pt>
                <c:pt idx="11332">
                  <c:v>22.05222222222222</c:v>
                </c:pt>
                <c:pt idx="11333">
                  <c:v>22.0525</c:v>
                </c:pt>
                <c:pt idx="11334">
                  <c:v>22.05277777777778</c:v>
                </c:pt>
                <c:pt idx="11335">
                  <c:v>22.05305555555556</c:v>
                </c:pt>
                <c:pt idx="11336">
                  <c:v>22.05333333333331</c:v>
                </c:pt>
                <c:pt idx="11337">
                  <c:v>22.05361111111111</c:v>
                </c:pt>
                <c:pt idx="11338">
                  <c:v>22.0538888888889</c:v>
                </c:pt>
                <c:pt idx="11339">
                  <c:v>22.05416666666667</c:v>
                </c:pt>
                <c:pt idx="11340">
                  <c:v>22.05444444444445</c:v>
                </c:pt>
                <c:pt idx="11341">
                  <c:v>22.05472222222222</c:v>
                </c:pt>
                <c:pt idx="11342">
                  <c:v>22.055</c:v>
                </c:pt>
                <c:pt idx="11343">
                  <c:v>22.05527777777778</c:v>
                </c:pt>
                <c:pt idx="11344">
                  <c:v>22.05555555555556</c:v>
                </c:pt>
                <c:pt idx="11345">
                  <c:v>22.05583333333331</c:v>
                </c:pt>
                <c:pt idx="11346">
                  <c:v>22.05611111111111</c:v>
                </c:pt>
                <c:pt idx="11347">
                  <c:v>22.05638888888889</c:v>
                </c:pt>
                <c:pt idx="11348">
                  <c:v>22.05666666666667</c:v>
                </c:pt>
                <c:pt idx="11349">
                  <c:v>22.05694444444444</c:v>
                </c:pt>
                <c:pt idx="11350">
                  <c:v>22.05722222222222</c:v>
                </c:pt>
                <c:pt idx="11351">
                  <c:v>22.0575</c:v>
                </c:pt>
                <c:pt idx="11352">
                  <c:v>22.05777777777778</c:v>
                </c:pt>
                <c:pt idx="11353">
                  <c:v>22.05805555555555</c:v>
                </c:pt>
                <c:pt idx="11354">
                  <c:v>22.05833333333331</c:v>
                </c:pt>
                <c:pt idx="11355">
                  <c:v>22.05861111111111</c:v>
                </c:pt>
                <c:pt idx="11356">
                  <c:v>22.0588888888889</c:v>
                </c:pt>
                <c:pt idx="11357">
                  <c:v>22.05916666666667</c:v>
                </c:pt>
                <c:pt idx="11358">
                  <c:v>22.05944444444444</c:v>
                </c:pt>
                <c:pt idx="11359">
                  <c:v>22.05972222222222</c:v>
                </c:pt>
                <c:pt idx="11360">
                  <c:v>22.06</c:v>
                </c:pt>
                <c:pt idx="11361">
                  <c:v>22.06027777777778</c:v>
                </c:pt>
                <c:pt idx="11362">
                  <c:v>22.06055555555556</c:v>
                </c:pt>
                <c:pt idx="11363">
                  <c:v>22.06083333333331</c:v>
                </c:pt>
                <c:pt idx="11364">
                  <c:v>22.06111111111111</c:v>
                </c:pt>
                <c:pt idx="11365">
                  <c:v>22.06138888888889</c:v>
                </c:pt>
                <c:pt idx="11366">
                  <c:v>22.06166666666667</c:v>
                </c:pt>
                <c:pt idx="11367">
                  <c:v>22.06194444444445</c:v>
                </c:pt>
                <c:pt idx="11368">
                  <c:v>22.0622222222222</c:v>
                </c:pt>
                <c:pt idx="11369">
                  <c:v>22.0625</c:v>
                </c:pt>
                <c:pt idx="11370">
                  <c:v>22.06277777777778</c:v>
                </c:pt>
                <c:pt idx="11371">
                  <c:v>22.06305555555556</c:v>
                </c:pt>
                <c:pt idx="11372">
                  <c:v>22.06333333333331</c:v>
                </c:pt>
                <c:pt idx="11373">
                  <c:v>22.06361111111111</c:v>
                </c:pt>
                <c:pt idx="11374">
                  <c:v>22.06388888888889</c:v>
                </c:pt>
                <c:pt idx="11375">
                  <c:v>22.06416666666667</c:v>
                </c:pt>
                <c:pt idx="11376">
                  <c:v>22.06444444444444</c:v>
                </c:pt>
                <c:pt idx="11377">
                  <c:v>22.06472222222222</c:v>
                </c:pt>
                <c:pt idx="11378">
                  <c:v>22.065</c:v>
                </c:pt>
                <c:pt idx="11379">
                  <c:v>22.06527777777778</c:v>
                </c:pt>
                <c:pt idx="11380">
                  <c:v>22.06555555555556</c:v>
                </c:pt>
                <c:pt idx="11381">
                  <c:v>22.06583333333331</c:v>
                </c:pt>
                <c:pt idx="11382">
                  <c:v>22.06611111111111</c:v>
                </c:pt>
                <c:pt idx="11383">
                  <c:v>22.06638888888889</c:v>
                </c:pt>
                <c:pt idx="11384">
                  <c:v>22.06666666666667</c:v>
                </c:pt>
                <c:pt idx="11385">
                  <c:v>22.06694444444445</c:v>
                </c:pt>
                <c:pt idx="11386">
                  <c:v>22.06722222222222</c:v>
                </c:pt>
                <c:pt idx="11387">
                  <c:v>22.0675</c:v>
                </c:pt>
                <c:pt idx="11388">
                  <c:v>22.06777777777778</c:v>
                </c:pt>
                <c:pt idx="11389">
                  <c:v>22.06805555555556</c:v>
                </c:pt>
                <c:pt idx="11390">
                  <c:v>22.06833333333331</c:v>
                </c:pt>
                <c:pt idx="11391">
                  <c:v>22.06861111111111</c:v>
                </c:pt>
                <c:pt idx="11392">
                  <c:v>22.06888888888889</c:v>
                </c:pt>
                <c:pt idx="11393">
                  <c:v>22.06916666666667</c:v>
                </c:pt>
                <c:pt idx="11394">
                  <c:v>22.06944444444444</c:v>
                </c:pt>
                <c:pt idx="11395">
                  <c:v>22.0697222222222</c:v>
                </c:pt>
                <c:pt idx="11396">
                  <c:v>22.07</c:v>
                </c:pt>
                <c:pt idx="11397">
                  <c:v>22.07027777777778</c:v>
                </c:pt>
                <c:pt idx="11398">
                  <c:v>22.07055555555555</c:v>
                </c:pt>
                <c:pt idx="11399">
                  <c:v>22.07083333333332</c:v>
                </c:pt>
                <c:pt idx="11400">
                  <c:v>22.07111111111111</c:v>
                </c:pt>
                <c:pt idx="11401">
                  <c:v>22.0713888888889</c:v>
                </c:pt>
                <c:pt idx="11402">
                  <c:v>22.07166666666667</c:v>
                </c:pt>
                <c:pt idx="11403">
                  <c:v>22.07194444444444</c:v>
                </c:pt>
                <c:pt idx="11404">
                  <c:v>22.07222222222222</c:v>
                </c:pt>
                <c:pt idx="11405">
                  <c:v>22.0725</c:v>
                </c:pt>
                <c:pt idx="11406">
                  <c:v>22.07277777777778</c:v>
                </c:pt>
                <c:pt idx="11407">
                  <c:v>22.07305555555556</c:v>
                </c:pt>
                <c:pt idx="11408">
                  <c:v>22.07333333333331</c:v>
                </c:pt>
                <c:pt idx="11409">
                  <c:v>22.07361111111111</c:v>
                </c:pt>
                <c:pt idx="11410">
                  <c:v>22.0738888888889</c:v>
                </c:pt>
                <c:pt idx="11411">
                  <c:v>22.07416666666667</c:v>
                </c:pt>
                <c:pt idx="11412">
                  <c:v>22.07444444444445</c:v>
                </c:pt>
                <c:pt idx="11413">
                  <c:v>22.07472222222222</c:v>
                </c:pt>
                <c:pt idx="11414">
                  <c:v>22.075</c:v>
                </c:pt>
                <c:pt idx="11415">
                  <c:v>22.07527777777778</c:v>
                </c:pt>
                <c:pt idx="11416">
                  <c:v>22.07555555555556</c:v>
                </c:pt>
                <c:pt idx="11417">
                  <c:v>22.07583333333331</c:v>
                </c:pt>
                <c:pt idx="11418">
                  <c:v>22.07611111111111</c:v>
                </c:pt>
                <c:pt idx="11419">
                  <c:v>22.07638888888889</c:v>
                </c:pt>
                <c:pt idx="11420">
                  <c:v>22.07666666666667</c:v>
                </c:pt>
                <c:pt idx="11421">
                  <c:v>22.07694444444444</c:v>
                </c:pt>
                <c:pt idx="11422">
                  <c:v>22.07722222222222</c:v>
                </c:pt>
                <c:pt idx="11423">
                  <c:v>22.0775</c:v>
                </c:pt>
                <c:pt idx="11424">
                  <c:v>22.07777777777778</c:v>
                </c:pt>
                <c:pt idx="11425">
                  <c:v>22.07805555555555</c:v>
                </c:pt>
                <c:pt idx="11426">
                  <c:v>22.07833333333331</c:v>
                </c:pt>
                <c:pt idx="11427">
                  <c:v>22.07861111111111</c:v>
                </c:pt>
                <c:pt idx="11428">
                  <c:v>22.0788888888889</c:v>
                </c:pt>
                <c:pt idx="11429">
                  <c:v>22.07916666666667</c:v>
                </c:pt>
                <c:pt idx="11430">
                  <c:v>22.07944444444444</c:v>
                </c:pt>
                <c:pt idx="11431">
                  <c:v>22.07972222222222</c:v>
                </c:pt>
                <c:pt idx="11432">
                  <c:v>22.08</c:v>
                </c:pt>
                <c:pt idx="11433">
                  <c:v>22.08027777777778</c:v>
                </c:pt>
                <c:pt idx="11434">
                  <c:v>22.08055555555556</c:v>
                </c:pt>
                <c:pt idx="11435">
                  <c:v>22.08083333333331</c:v>
                </c:pt>
                <c:pt idx="11436">
                  <c:v>22.08111111111111</c:v>
                </c:pt>
                <c:pt idx="11437">
                  <c:v>22.08138888888889</c:v>
                </c:pt>
                <c:pt idx="11438">
                  <c:v>22.08166666666667</c:v>
                </c:pt>
                <c:pt idx="11439">
                  <c:v>22.08194444444445</c:v>
                </c:pt>
                <c:pt idx="11440">
                  <c:v>22.0822222222222</c:v>
                </c:pt>
                <c:pt idx="11441">
                  <c:v>22.0825</c:v>
                </c:pt>
                <c:pt idx="11442">
                  <c:v>22.08277777777776</c:v>
                </c:pt>
                <c:pt idx="11443">
                  <c:v>22.08305555555556</c:v>
                </c:pt>
                <c:pt idx="11444">
                  <c:v>22.08333333333331</c:v>
                </c:pt>
                <c:pt idx="11445">
                  <c:v>22.08361111111111</c:v>
                </c:pt>
                <c:pt idx="11446">
                  <c:v>22.08388888888889</c:v>
                </c:pt>
                <c:pt idx="11447">
                  <c:v>22.08416666666666</c:v>
                </c:pt>
                <c:pt idx="11448">
                  <c:v>22.08444444444444</c:v>
                </c:pt>
                <c:pt idx="11449">
                  <c:v>22.08472222222222</c:v>
                </c:pt>
                <c:pt idx="11450">
                  <c:v>22.085</c:v>
                </c:pt>
                <c:pt idx="11451">
                  <c:v>22.08527777777778</c:v>
                </c:pt>
                <c:pt idx="11452">
                  <c:v>22.08555555555555</c:v>
                </c:pt>
                <c:pt idx="11453">
                  <c:v>22.08583333333331</c:v>
                </c:pt>
                <c:pt idx="11454">
                  <c:v>22.08611111111111</c:v>
                </c:pt>
                <c:pt idx="11455">
                  <c:v>22.08638888888889</c:v>
                </c:pt>
                <c:pt idx="11456">
                  <c:v>22.08666666666667</c:v>
                </c:pt>
                <c:pt idx="11457">
                  <c:v>22.08694444444444</c:v>
                </c:pt>
                <c:pt idx="11458">
                  <c:v>22.08722222222222</c:v>
                </c:pt>
                <c:pt idx="11459">
                  <c:v>22.0875</c:v>
                </c:pt>
                <c:pt idx="11460">
                  <c:v>22.08777777777778</c:v>
                </c:pt>
                <c:pt idx="11461">
                  <c:v>22.08805555555556</c:v>
                </c:pt>
                <c:pt idx="11462">
                  <c:v>22.08833333333331</c:v>
                </c:pt>
                <c:pt idx="11463">
                  <c:v>22.08861111111111</c:v>
                </c:pt>
                <c:pt idx="11464">
                  <c:v>22.08888888888889</c:v>
                </c:pt>
                <c:pt idx="11465">
                  <c:v>22.08916666666666</c:v>
                </c:pt>
                <c:pt idx="11466">
                  <c:v>22.08944444444444</c:v>
                </c:pt>
                <c:pt idx="11467">
                  <c:v>22.0897222222222</c:v>
                </c:pt>
                <c:pt idx="11468">
                  <c:v>22.09</c:v>
                </c:pt>
                <c:pt idx="11469">
                  <c:v>22.09027777777777</c:v>
                </c:pt>
                <c:pt idx="11470">
                  <c:v>22.09055555555555</c:v>
                </c:pt>
                <c:pt idx="11471">
                  <c:v>22.09083333333331</c:v>
                </c:pt>
                <c:pt idx="11472">
                  <c:v>22.09111111111111</c:v>
                </c:pt>
                <c:pt idx="11473">
                  <c:v>22.09138888888889</c:v>
                </c:pt>
                <c:pt idx="11474">
                  <c:v>22.09166666666666</c:v>
                </c:pt>
                <c:pt idx="11475">
                  <c:v>22.09194444444444</c:v>
                </c:pt>
                <c:pt idx="11476">
                  <c:v>22.09222222222222</c:v>
                </c:pt>
                <c:pt idx="11477">
                  <c:v>22.0925</c:v>
                </c:pt>
                <c:pt idx="11478">
                  <c:v>22.09277777777778</c:v>
                </c:pt>
                <c:pt idx="11479">
                  <c:v>22.09305555555555</c:v>
                </c:pt>
                <c:pt idx="11480">
                  <c:v>22.09333333333331</c:v>
                </c:pt>
                <c:pt idx="11481">
                  <c:v>22.09361111111111</c:v>
                </c:pt>
                <c:pt idx="11482">
                  <c:v>22.0938888888889</c:v>
                </c:pt>
                <c:pt idx="11483">
                  <c:v>22.09416666666667</c:v>
                </c:pt>
                <c:pt idx="11484">
                  <c:v>22.09444444444444</c:v>
                </c:pt>
                <c:pt idx="11485">
                  <c:v>22.09472222222222</c:v>
                </c:pt>
                <c:pt idx="11486">
                  <c:v>22.095</c:v>
                </c:pt>
                <c:pt idx="11487">
                  <c:v>22.09527777777778</c:v>
                </c:pt>
                <c:pt idx="11488">
                  <c:v>22.09555555555555</c:v>
                </c:pt>
                <c:pt idx="11489">
                  <c:v>22.09583333333331</c:v>
                </c:pt>
                <c:pt idx="11490">
                  <c:v>22.09611111111111</c:v>
                </c:pt>
                <c:pt idx="11491">
                  <c:v>22.09638888888889</c:v>
                </c:pt>
                <c:pt idx="11492">
                  <c:v>22.09666666666666</c:v>
                </c:pt>
                <c:pt idx="11493">
                  <c:v>22.09694444444444</c:v>
                </c:pt>
                <c:pt idx="11494">
                  <c:v>22.09722222222222</c:v>
                </c:pt>
                <c:pt idx="11495">
                  <c:v>22.0975</c:v>
                </c:pt>
                <c:pt idx="11496">
                  <c:v>22.09777777777778</c:v>
                </c:pt>
                <c:pt idx="11497">
                  <c:v>22.09805555555555</c:v>
                </c:pt>
                <c:pt idx="11498">
                  <c:v>22.09833333333331</c:v>
                </c:pt>
                <c:pt idx="11499">
                  <c:v>22.09861111111111</c:v>
                </c:pt>
                <c:pt idx="11500">
                  <c:v>22.0988888888889</c:v>
                </c:pt>
                <c:pt idx="11501">
                  <c:v>22.09916666666667</c:v>
                </c:pt>
                <c:pt idx="11502">
                  <c:v>22.09944444444444</c:v>
                </c:pt>
                <c:pt idx="11503">
                  <c:v>22.09972222222222</c:v>
                </c:pt>
                <c:pt idx="11504">
                  <c:v>22.1</c:v>
                </c:pt>
                <c:pt idx="11505">
                  <c:v>22.10027777777778</c:v>
                </c:pt>
                <c:pt idx="11506">
                  <c:v>22.10055555555556</c:v>
                </c:pt>
                <c:pt idx="11507">
                  <c:v>22.10083333333332</c:v>
                </c:pt>
                <c:pt idx="11508">
                  <c:v>22.10111111111111</c:v>
                </c:pt>
                <c:pt idx="11509">
                  <c:v>22.1013888888889</c:v>
                </c:pt>
                <c:pt idx="11510">
                  <c:v>22.10166666666667</c:v>
                </c:pt>
                <c:pt idx="11511">
                  <c:v>22.10194444444444</c:v>
                </c:pt>
                <c:pt idx="11512">
                  <c:v>22.10222222222222</c:v>
                </c:pt>
                <c:pt idx="11513">
                  <c:v>22.1025</c:v>
                </c:pt>
                <c:pt idx="11514">
                  <c:v>22.10277777777778</c:v>
                </c:pt>
                <c:pt idx="11515">
                  <c:v>22.10305555555556</c:v>
                </c:pt>
                <c:pt idx="11516">
                  <c:v>22.10333333333332</c:v>
                </c:pt>
                <c:pt idx="11517">
                  <c:v>22.10361111111111</c:v>
                </c:pt>
                <c:pt idx="11518">
                  <c:v>22.1038888888889</c:v>
                </c:pt>
                <c:pt idx="11519">
                  <c:v>22.10416666666667</c:v>
                </c:pt>
                <c:pt idx="11520">
                  <c:v>22.10444444444445</c:v>
                </c:pt>
                <c:pt idx="11521">
                  <c:v>22.10472222222223</c:v>
                </c:pt>
                <c:pt idx="11522">
                  <c:v>22.105</c:v>
                </c:pt>
                <c:pt idx="11523">
                  <c:v>22.10527777777778</c:v>
                </c:pt>
                <c:pt idx="11524">
                  <c:v>22.10555555555556</c:v>
                </c:pt>
                <c:pt idx="11525">
                  <c:v>22.10583333333332</c:v>
                </c:pt>
                <c:pt idx="11526">
                  <c:v>22.10611111111111</c:v>
                </c:pt>
                <c:pt idx="11527">
                  <c:v>22.1063888888889</c:v>
                </c:pt>
                <c:pt idx="11528">
                  <c:v>22.10666666666667</c:v>
                </c:pt>
                <c:pt idx="11529">
                  <c:v>22.10694444444444</c:v>
                </c:pt>
                <c:pt idx="11530">
                  <c:v>22.10722222222222</c:v>
                </c:pt>
                <c:pt idx="11531">
                  <c:v>22.1075</c:v>
                </c:pt>
                <c:pt idx="11532">
                  <c:v>22.10777777777778</c:v>
                </c:pt>
                <c:pt idx="11533">
                  <c:v>22.10805555555556</c:v>
                </c:pt>
                <c:pt idx="11534">
                  <c:v>22.10833333333331</c:v>
                </c:pt>
                <c:pt idx="11535">
                  <c:v>22.10861111111111</c:v>
                </c:pt>
                <c:pt idx="11536">
                  <c:v>22.1088888888889</c:v>
                </c:pt>
                <c:pt idx="11537">
                  <c:v>22.10916666666667</c:v>
                </c:pt>
                <c:pt idx="11538">
                  <c:v>22.10944444444445</c:v>
                </c:pt>
                <c:pt idx="11539">
                  <c:v>22.10972222222222</c:v>
                </c:pt>
                <c:pt idx="11540">
                  <c:v>22.11</c:v>
                </c:pt>
                <c:pt idx="11541">
                  <c:v>22.11027777777778</c:v>
                </c:pt>
                <c:pt idx="11542">
                  <c:v>22.11055555555556</c:v>
                </c:pt>
                <c:pt idx="11543">
                  <c:v>22.11083333333334</c:v>
                </c:pt>
                <c:pt idx="11544">
                  <c:v>22.11111111111111</c:v>
                </c:pt>
                <c:pt idx="11545">
                  <c:v>22.1113888888889</c:v>
                </c:pt>
                <c:pt idx="11546">
                  <c:v>22.11166666666667</c:v>
                </c:pt>
                <c:pt idx="11547">
                  <c:v>22.11194444444444</c:v>
                </c:pt>
                <c:pt idx="11548">
                  <c:v>22.11222222222222</c:v>
                </c:pt>
                <c:pt idx="11549">
                  <c:v>22.1125</c:v>
                </c:pt>
                <c:pt idx="11550">
                  <c:v>22.11277777777778</c:v>
                </c:pt>
                <c:pt idx="11551">
                  <c:v>22.11305555555556</c:v>
                </c:pt>
                <c:pt idx="11552">
                  <c:v>22.11333333333332</c:v>
                </c:pt>
                <c:pt idx="11553">
                  <c:v>22.11361111111111</c:v>
                </c:pt>
                <c:pt idx="11554">
                  <c:v>22.1138888888889</c:v>
                </c:pt>
                <c:pt idx="11555">
                  <c:v>22.11416666666667</c:v>
                </c:pt>
                <c:pt idx="11556">
                  <c:v>22.11444444444444</c:v>
                </c:pt>
                <c:pt idx="11557">
                  <c:v>22.11472222222222</c:v>
                </c:pt>
                <c:pt idx="11558">
                  <c:v>22.115</c:v>
                </c:pt>
                <c:pt idx="11559">
                  <c:v>22.11527777777778</c:v>
                </c:pt>
                <c:pt idx="11560">
                  <c:v>22.11555555555556</c:v>
                </c:pt>
                <c:pt idx="11561">
                  <c:v>22.11583333333332</c:v>
                </c:pt>
                <c:pt idx="11562">
                  <c:v>22.11611111111111</c:v>
                </c:pt>
                <c:pt idx="11563">
                  <c:v>22.1163888888889</c:v>
                </c:pt>
                <c:pt idx="11564">
                  <c:v>22.11666666666667</c:v>
                </c:pt>
                <c:pt idx="11565">
                  <c:v>22.11694444444444</c:v>
                </c:pt>
                <c:pt idx="11566">
                  <c:v>22.11722222222222</c:v>
                </c:pt>
                <c:pt idx="11567">
                  <c:v>22.1175</c:v>
                </c:pt>
                <c:pt idx="11568">
                  <c:v>22.11777777777778</c:v>
                </c:pt>
                <c:pt idx="11569">
                  <c:v>22.11805555555556</c:v>
                </c:pt>
                <c:pt idx="11570">
                  <c:v>22.11833333333331</c:v>
                </c:pt>
                <c:pt idx="11571">
                  <c:v>22.11861111111111</c:v>
                </c:pt>
                <c:pt idx="11572">
                  <c:v>22.1188888888889</c:v>
                </c:pt>
                <c:pt idx="11573">
                  <c:v>22.11916666666667</c:v>
                </c:pt>
                <c:pt idx="11574">
                  <c:v>22.11944444444444</c:v>
                </c:pt>
                <c:pt idx="11575">
                  <c:v>22.11972222222222</c:v>
                </c:pt>
                <c:pt idx="11576">
                  <c:v>22.12</c:v>
                </c:pt>
                <c:pt idx="11577">
                  <c:v>22.12027777777778</c:v>
                </c:pt>
                <c:pt idx="11578">
                  <c:v>22.12055555555555</c:v>
                </c:pt>
                <c:pt idx="11579">
                  <c:v>22.12083333333332</c:v>
                </c:pt>
                <c:pt idx="11580">
                  <c:v>22.12111111111111</c:v>
                </c:pt>
                <c:pt idx="11581">
                  <c:v>22.1213888888889</c:v>
                </c:pt>
                <c:pt idx="11582">
                  <c:v>22.12166666666667</c:v>
                </c:pt>
                <c:pt idx="11583">
                  <c:v>22.12194444444444</c:v>
                </c:pt>
                <c:pt idx="11584">
                  <c:v>22.12222222222222</c:v>
                </c:pt>
                <c:pt idx="11585">
                  <c:v>22.1225</c:v>
                </c:pt>
                <c:pt idx="11586">
                  <c:v>22.12277777777778</c:v>
                </c:pt>
                <c:pt idx="11587">
                  <c:v>22.12305555555556</c:v>
                </c:pt>
                <c:pt idx="11588">
                  <c:v>22.12333333333331</c:v>
                </c:pt>
                <c:pt idx="11589">
                  <c:v>22.12361111111111</c:v>
                </c:pt>
                <c:pt idx="11590">
                  <c:v>22.1238888888889</c:v>
                </c:pt>
                <c:pt idx="11591">
                  <c:v>22.12416666666667</c:v>
                </c:pt>
                <c:pt idx="11592">
                  <c:v>22.12444444444445</c:v>
                </c:pt>
                <c:pt idx="11593">
                  <c:v>22.12472222222222</c:v>
                </c:pt>
                <c:pt idx="11594">
                  <c:v>22.125</c:v>
                </c:pt>
                <c:pt idx="11595">
                  <c:v>22.12527777777778</c:v>
                </c:pt>
                <c:pt idx="11596">
                  <c:v>22.12555555555556</c:v>
                </c:pt>
                <c:pt idx="11597">
                  <c:v>22.12583333333331</c:v>
                </c:pt>
                <c:pt idx="11598">
                  <c:v>22.12611111111111</c:v>
                </c:pt>
                <c:pt idx="11599">
                  <c:v>22.12638888888889</c:v>
                </c:pt>
                <c:pt idx="11600">
                  <c:v>22.12666666666667</c:v>
                </c:pt>
                <c:pt idx="11601">
                  <c:v>22.12694444444444</c:v>
                </c:pt>
                <c:pt idx="11602">
                  <c:v>22.12722222222222</c:v>
                </c:pt>
                <c:pt idx="11603">
                  <c:v>22.1275</c:v>
                </c:pt>
                <c:pt idx="11604">
                  <c:v>22.12777777777778</c:v>
                </c:pt>
                <c:pt idx="11605">
                  <c:v>22.12805555555556</c:v>
                </c:pt>
                <c:pt idx="11606">
                  <c:v>22.12833333333331</c:v>
                </c:pt>
                <c:pt idx="11607">
                  <c:v>22.12861111111111</c:v>
                </c:pt>
                <c:pt idx="11608">
                  <c:v>22.1288888888889</c:v>
                </c:pt>
                <c:pt idx="11609">
                  <c:v>22.12916666666667</c:v>
                </c:pt>
                <c:pt idx="11610">
                  <c:v>22.12944444444445</c:v>
                </c:pt>
                <c:pt idx="11611">
                  <c:v>22.12972222222222</c:v>
                </c:pt>
                <c:pt idx="11612">
                  <c:v>22.13</c:v>
                </c:pt>
                <c:pt idx="11613">
                  <c:v>22.13027777777778</c:v>
                </c:pt>
                <c:pt idx="11614">
                  <c:v>22.13055555555556</c:v>
                </c:pt>
                <c:pt idx="11615">
                  <c:v>22.13083333333334</c:v>
                </c:pt>
                <c:pt idx="11616">
                  <c:v>22.13111111111111</c:v>
                </c:pt>
                <c:pt idx="11617">
                  <c:v>22.1313888888889</c:v>
                </c:pt>
                <c:pt idx="11618">
                  <c:v>22.13166666666667</c:v>
                </c:pt>
                <c:pt idx="11619">
                  <c:v>22.13194444444444</c:v>
                </c:pt>
                <c:pt idx="11620">
                  <c:v>22.13222222222222</c:v>
                </c:pt>
                <c:pt idx="11621">
                  <c:v>22.1325</c:v>
                </c:pt>
                <c:pt idx="11622">
                  <c:v>22.13277777777778</c:v>
                </c:pt>
                <c:pt idx="11623">
                  <c:v>22.13305555555556</c:v>
                </c:pt>
                <c:pt idx="11624">
                  <c:v>22.13333333333332</c:v>
                </c:pt>
                <c:pt idx="11625">
                  <c:v>22.13361111111111</c:v>
                </c:pt>
                <c:pt idx="11626">
                  <c:v>22.13388888888888</c:v>
                </c:pt>
                <c:pt idx="11627">
                  <c:v>22.13416666666666</c:v>
                </c:pt>
                <c:pt idx="11628">
                  <c:v>22.13444444444444</c:v>
                </c:pt>
                <c:pt idx="11629">
                  <c:v>22.13472222222222</c:v>
                </c:pt>
                <c:pt idx="11630">
                  <c:v>22.135</c:v>
                </c:pt>
                <c:pt idx="11631">
                  <c:v>22.13527777777778</c:v>
                </c:pt>
                <c:pt idx="11632">
                  <c:v>22.13555555555556</c:v>
                </c:pt>
                <c:pt idx="11633">
                  <c:v>22.13583333333332</c:v>
                </c:pt>
                <c:pt idx="11634">
                  <c:v>22.13611111111111</c:v>
                </c:pt>
                <c:pt idx="11635">
                  <c:v>22.1363888888889</c:v>
                </c:pt>
                <c:pt idx="11636">
                  <c:v>22.13666666666667</c:v>
                </c:pt>
                <c:pt idx="11637">
                  <c:v>22.13694444444444</c:v>
                </c:pt>
                <c:pt idx="11638">
                  <c:v>22.13722222222222</c:v>
                </c:pt>
                <c:pt idx="11639">
                  <c:v>22.1375</c:v>
                </c:pt>
                <c:pt idx="11640">
                  <c:v>22.13777777777778</c:v>
                </c:pt>
                <c:pt idx="11641">
                  <c:v>22.13805555555556</c:v>
                </c:pt>
                <c:pt idx="11642">
                  <c:v>22.13833333333331</c:v>
                </c:pt>
                <c:pt idx="11643">
                  <c:v>22.13861111111111</c:v>
                </c:pt>
                <c:pt idx="11644">
                  <c:v>22.1388888888889</c:v>
                </c:pt>
                <c:pt idx="11645">
                  <c:v>22.13916666666666</c:v>
                </c:pt>
                <c:pt idx="11646">
                  <c:v>22.13944444444444</c:v>
                </c:pt>
                <c:pt idx="11647">
                  <c:v>22.13972222222222</c:v>
                </c:pt>
                <c:pt idx="11648">
                  <c:v>22.14</c:v>
                </c:pt>
                <c:pt idx="11649">
                  <c:v>22.14027777777778</c:v>
                </c:pt>
                <c:pt idx="11650">
                  <c:v>22.14055555555555</c:v>
                </c:pt>
                <c:pt idx="11651">
                  <c:v>22.14083333333332</c:v>
                </c:pt>
                <c:pt idx="11652">
                  <c:v>22.14111111111111</c:v>
                </c:pt>
                <c:pt idx="11653">
                  <c:v>22.1413888888889</c:v>
                </c:pt>
                <c:pt idx="11654">
                  <c:v>22.14166666666667</c:v>
                </c:pt>
                <c:pt idx="11655">
                  <c:v>22.14194444444444</c:v>
                </c:pt>
                <c:pt idx="11656">
                  <c:v>22.14222222222222</c:v>
                </c:pt>
                <c:pt idx="11657">
                  <c:v>22.1425</c:v>
                </c:pt>
                <c:pt idx="11658">
                  <c:v>22.14277777777778</c:v>
                </c:pt>
                <c:pt idx="11659">
                  <c:v>22.14305555555556</c:v>
                </c:pt>
                <c:pt idx="11660">
                  <c:v>22.14333333333331</c:v>
                </c:pt>
                <c:pt idx="11661">
                  <c:v>22.14361111111111</c:v>
                </c:pt>
                <c:pt idx="11662">
                  <c:v>22.1438888888889</c:v>
                </c:pt>
                <c:pt idx="11663">
                  <c:v>22.14416666666667</c:v>
                </c:pt>
                <c:pt idx="11664">
                  <c:v>22.14444444444445</c:v>
                </c:pt>
                <c:pt idx="11665">
                  <c:v>22.14472222222222</c:v>
                </c:pt>
                <c:pt idx="11666">
                  <c:v>22.145</c:v>
                </c:pt>
                <c:pt idx="11667">
                  <c:v>22.14527777777778</c:v>
                </c:pt>
                <c:pt idx="11668">
                  <c:v>22.14555555555555</c:v>
                </c:pt>
                <c:pt idx="11669">
                  <c:v>22.14583333333331</c:v>
                </c:pt>
                <c:pt idx="11670">
                  <c:v>22.14611111111111</c:v>
                </c:pt>
                <c:pt idx="11671">
                  <c:v>22.14638888888889</c:v>
                </c:pt>
                <c:pt idx="11672">
                  <c:v>22.14666666666666</c:v>
                </c:pt>
                <c:pt idx="11673">
                  <c:v>22.14694444444444</c:v>
                </c:pt>
                <c:pt idx="11674">
                  <c:v>22.14722222222222</c:v>
                </c:pt>
                <c:pt idx="11675">
                  <c:v>22.1475</c:v>
                </c:pt>
                <c:pt idx="11676">
                  <c:v>22.14777777777778</c:v>
                </c:pt>
                <c:pt idx="11677">
                  <c:v>22.14805555555555</c:v>
                </c:pt>
                <c:pt idx="11678">
                  <c:v>22.14833333333331</c:v>
                </c:pt>
                <c:pt idx="11679">
                  <c:v>22.14861111111111</c:v>
                </c:pt>
                <c:pt idx="11680">
                  <c:v>22.1488888888889</c:v>
                </c:pt>
                <c:pt idx="11681">
                  <c:v>22.14916666666667</c:v>
                </c:pt>
                <c:pt idx="11682">
                  <c:v>22.14944444444444</c:v>
                </c:pt>
                <c:pt idx="11683">
                  <c:v>22.14972222222222</c:v>
                </c:pt>
                <c:pt idx="11684">
                  <c:v>22.15</c:v>
                </c:pt>
                <c:pt idx="11685">
                  <c:v>22.15027777777778</c:v>
                </c:pt>
                <c:pt idx="11686">
                  <c:v>22.15055555555555</c:v>
                </c:pt>
                <c:pt idx="11687">
                  <c:v>22.15083333333332</c:v>
                </c:pt>
                <c:pt idx="11688">
                  <c:v>22.15111111111111</c:v>
                </c:pt>
                <c:pt idx="11689">
                  <c:v>22.1513888888889</c:v>
                </c:pt>
                <c:pt idx="11690">
                  <c:v>22.15166666666666</c:v>
                </c:pt>
                <c:pt idx="11691">
                  <c:v>22.15194444444444</c:v>
                </c:pt>
                <c:pt idx="11692">
                  <c:v>22.15222222222222</c:v>
                </c:pt>
                <c:pt idx="11693">
                  <c:v>22.1525</c:v>
                </c:pt>
                <c:pt idx="11694">
                  <c:v>22.15277777777777</c:v>
                </c:pt>
                <c:pt idx="11695">
                  <c:v>22.15305555555555</c:v>
                </c:pt>
                <c:pt idx="11696">
                  <c:v>22.15333333333331</c:v>
                </c:pt>
                <c:pt idx="11697">
                  <c:v>22.15361111111111</c:v>
                </c:pt>
                <c:pt idx="11698">
                  <c:v>22.15388888888888</c:v>
                </c:pt>
                <c:pt idx="11699">
                  <c:v>22.15416666666666</c:v>
                </c:pt>
                <c:pt idx="11700">
                  <c:v>22.15444444444444</c:v>
                </c:pt>
                <c:pt idx="11701">
                  <c:v>22.15472222222222</c:v>
                </c:pt>
                <c:pt idx="11702">
                  <c:v>22.155</c:v>
                </c:pt>
                <c:pt idx="11703">
                  <c:v>22.15527777777778</c:v>
                </c:pt>
                <c:pt idx="11704">
                  <c:v>22.15555555555555</c:v>
                </c:pt>
                <c:pt idx="11705">
                  <c:v>22.15583333333332</c:v>
                </c:pt>
                <c:pt idx="11706">
                  <c:v>22.15611111111111</c:v>
                </c:pt>
                <c:pt idx="11707">
                  <c:v>22.1563888888889</c:v>
                </c:pt>
                <c:pt idx="11708">
                  <c:v>22.15666666666667</c:v>
                </c:pt>
                <c:pt idx="11709">
                  <c:v>22.15694444444444</c:v>
                </c:pt>
                <c:pt idx="11710">
                  <c:v>22.15722222222222</c:v>
                </c:pt>
                <c:pt idx="11711">
                  <c:v>22.1575</c:v>
                </c:pt>
                <c:pt idx="11712">
                  <c:v>22.15777777777778</c:v>
                </c:pt>
                <c:pt idx="11713">
                  <c:v>22.15805555555555</c:v>
                </c:pt>
                <c:pt idx="11714">
                  <c:v>22.15833333333331</c:v>
                </c:pt>
                <c:pt idx="11715">
                  <c:v>22.15861111111111</c:v>
                </c:pt>
                <c:pt idx="11716">
                  <c:v>22.1588888888889</c:v>
                </c:pt>
                <c:pt idx="11717">
                  <c:v>22.15916666666666</c:v>
                </c:pt>
                <c:pt idx="11718">
                  <c:v>22.15944444444444</c:v>
                </c:pt>
                <c:pt idx="11719">
                  <c:v>22.15972222222222</c:v>
                </c:pt>
                <c:pt idx="11720">
                  <c:v>22.16</c:v>
                </c:pt>
                <c:pt idx="11721">
                  <c:v>22.16027777777778</c:v>
                </c:pt>
                <c:pt idx="11722">
                  <c:v>22.16055555555555</c:v>
                </c:pt>
                <c:pt idx="11723">
                  <c:v>22.16083333333331</c:v>
                </c:pt>
                <c:pt idx="11724">
                  <c:v>22.16111111111111</c:v>
                </c:pt>
                <c:pt idx="11725">
                  <c:v>22.1613888888889</c:v>
                </c:pt>
                <c:pt idx="11726">
                  <c:v>22.16166666666667</c:v>
                </c:pt>
                <c:pt idx="11727">
                  <c:v>22.16194444444444</c:v>
                </c:pt>
                <c:pt idx="11728">
                  <c:v>22.16222222222222</c:v>
                </c:pt>
                <c:pt idx="11729">
                  <c:v>22.1625</c:v>
                </c:pt>
                <c:pt idx="11730">
                  <c:v>22.16277777777778</c:v>
                </c:pt>
                <c:pt idx="11731">
                  <c:v>22.16305555555556</c:v>
                </c:pt>
                <c:pt idx="11732">
                  <c:v>22.16333333333331</c:v>
                </c:pt>
                <c:pt idx="11733">
                  <c:v>22.16361111111111</c:v>
                </c:pt>
                <c:pt idx="11734">
                  <c:v>22.1638888888889</c:v>
                </c:pt>
                <c:pt idx="11735">
                  <c:v>22.16416666666667</c:v>
                </c:pt>
                <c:pt idx="11736">
                  <c:v>22.16444444444444</c:v>
                </c:pt>
                <c:pt idx="11737">
                  <c:v>22.16472222222222</c:v>
                </c:pt>
                <c:pt idx="11738">
                  <c:v>22.165</c:v>
                </c:pt>
                <c:pt idx="11739">
                  <c:v>22.16527777777778</c:v>
                </c:pt>
                <c:pt idx="11740">
                  <c:v>22.16555555555555</c:v>
                </c:pt>
                <c:pt idx="11741">
                  <c:v>22.16583333333331</c:v>
                </c:pt>
                <c:pt idx="11742">
                  <c:v>22.16611111111111</c:v>
                </c:pt>
                <c:pt idx="11743">
                  <c:v>22.16638888888889</c:v>
                </c:pt>
                <c:pt idx="11744">
                  <c:v>22.16666666666667</c:v>
                </c:pt>
                <c:pt idx="11745">
                  <c:v>22.16694444444445</c:v>
                </c:pt>
                <c:pt idx="11746">
                  <c:v>22.16722222222222</c:v>
                </c:pt>
                <c:pt idx="11747">
                  <c:v>22.1675</c:v>
                </c:pt>
                <c:pt idx="11748">
                  <c:v>22.16777777777778</c:v>
                </c:pt>
                <c:pt idx="11749">
                  <c:v>22.16805555555556</c:v>
                </c:pt>
                <c:pt idx="11750">
                  <c:v>22.16833333333331</c:v>
                </c:pt>
                <c:pt idx="11751">
                  <c:v>22.16861111111111</c:v>
                </c:pt>
                <c:pt idx="11752">
                  <c:v>22.1688888888889</c:v>
                </c:pt>
                <c:pt idx="11753">
                  <c:v>22.16916666666667</c:v>
                </c:pt>
                <c:pt idx="11754">
                  <c:v>22.16944444444444</c:v>
                </c:pt>
                <c:pt idx="11755">
                  <c:v>22.16972222222222</c:v>
                </c:pt>
                <c:pt idx="11756">
                  <c:v>22.17</c:v>
                </c:pt>
                <c:pt idx="11757">
                  <c:v>22.17027777777778</c:v>
                </c:pt>
                <c:pt idx="11758">
                  <c:v>22.17055555555556</c:v>
                </c:pt>
                <c:pt idx="11759">
                  <c:v>22.17083333333332</c:v>
                </c:pt>
                <c:pt idx="11760">
                  <c:v>22.17111111111111</c:v>
                </c:pt>
                <c:pt idx="11761">
                  <c:v>22.1713888888889</c:v>
                </c:pt>
                <c:pt idx="11762">
                  <c:v>22.17166666666667</c:v>
                </c:pt>
                <c:pt idx="11763">
                  <c:v>22.17194444444444</c:v>
                </c:pt>
                <c:pt idx="11764">
                  <c:v>22.17222222222222</c:v>
                </c:pt>
                <c:pt idx="11765">
                  <c:v>22.1725</c:v>
                </c:pt>
                <c:pt idx="11766">
                  <c:v>22.17277777777778</c:v>
                </c:pt>
                <c:pt idx="11767">
                  <c:v>22.17305555555556</c:v>
                </c:pt>
                <c:pt idx="11768">
                  <c:v>22.17333333333332</c:v>
                </c:pt>
                <c:pt idx="11769">
                  <c:v>22.17361111111111</c:v>
                </c:pt>
                <c:pt idx="11770">
                  <c:v>22.1738888888889</c:v>
                </c:pt>
                <c:pt idx="11771">
                  <c:v>22.17416666666667</c:v>
                </c:pt>
                <c:pt idx="11772">
                  <c:v>22.17444444444445</c:v>
                </c:pt>
                <c:pt idx="11773">
                  <c:v>22.17472222222222</c:v>
                </c:pt>
                <c:pt idx="11774">
                  <c:v>22.175</c:v>
                </c:pt>
                <c:pt idx="11775">
                  <c:v>22.17527777777778</c:v>
                </c:pt>
                <c:pt idx="11776">
                  <c:v>22.17555555555556</c:v>
                </c:pt>
                <c:pt idx="11777">
                  <c:v>22.17583333333332</c:v>
                </c:pt>
                <c:pt idx="11778">
                  <c:v>22.17611111111111</c:v>
                </c:pt>
                <c:pt idx="11779">
                  <c:v>22.1763888888889</c:v>
                </c:pt>
                <c:pt idx="11780">
                  <c:v>22.17666666666667</c:v>
                </c:pt>
                <c:pt idx="11781">
                  <c:v>22.17694444444444</c:v>
                </c:pt>
                <c:pt idx="11782">
                  <c:v>22.17722222222222</c:v>
                </c:pt>
                <c:pt idx="11783">
                  <c:v>22.1775</c:v>
                </c:pt>
                <c:pt idx="11784">
                  <c:v>22.17777777777778</c:v>
                </c:pt>
                <c:pt idx="11785">
                  <c:v>22.17805555555556</c:v>
                </c:pt>
                <c:pt idx="11786">
                  <c:v>22.17833333333331</c:v>
                </c:pt>
                <c:pt idx="11787">
                  <c:v>22.17861111111111</c:v>
                </c:pt>
                <c:pt idx="11788">
                  <c:v>22.1788888888889</c:v>
                </c:pt>
                <c:pt idx="11789">
                  <c:v>22.17916666666667</c:v>
                </c:pt>
                <c:pt idx="11790">
                  <c:v>22.17944444444445</c:v>
                </c:pt>
                <c:pt idx="11791">
                  <c:v>22.17972222222222</c:v>
                </c:pt>
                <c:pt idx="11792">
                  <c:v>22.18</c:v>
                </c:pt>
                <c:pt idx="11793">
                  <c:v>22.18027777777778</c:v>
                </c:pt>
                <c:pt idx="11794">
                  <c:v>22.18055555555556</c:v>
                </c:pt>
                <c:pt idx="11795">
                  <c:v>22.18083333333332</c:v>
                </c:pt>
                <c:pt idx="11796">
                  <c:v>22.18111111111111</c:v>
                </c:pt>
                <c:pt idx="11797">
                  <c:v>22.18138888888889</c:v>
                </c:pt>
                <c:pt idx="11798">
                  <c:v>22.18166666666667</c:v>
                </c:pt>
                <c:pt idx="11799">
                  <c:v>22.18194444444445</c:v>
                </c:pt>
                <c:pt idx="11800">
                  <c:v>22.18222222222222</c:v>
                </c:pt>
                <c:pt idx="11801">
                  <c:v>22.1825</c:v>
                </c:pt>
                <c:pt idx="11802">
                  <c:v>22.18277777777778</c:v>
                </c:pt>
                <c:pt idx="11803">
                  <c:v>22.18305555555556</c:v>
                </c:pt>
                <c:pt idx="11804">
                  <c:v>22.18333333333331</c:v>
                </c:pt>
                <c:pt idx="11805">
                  <c:v>22.18361111111111</c:v>
                </c:pt>
                <c:pt idx="11806">
                  <c:v>22.1838888888889</c:v>
                </c:pt>
                <c:pt idx="11807">
                  <c:v>22.18416666666667</c:v>
                </c:pt>
                <c:pt idx="11808">
                  <c:v>22.18444444444444</c:v>
                </c:pt>
                <c:pt idx="11809">
                  <c:v>22.18472222222222</c:v>
                </c:pt>
                <c:pt idx="11810">
                  <c:v>22.185</c:v>
                </c:pt>
                <c:pt idx="11811">
                  <c:v>22.18527777777778</c:v>
                </c:pt>
                <c:pt idx="11812">
                  <c:v>22.18555555555556</c:v>
                </c:pt>
                <c:pt idx="11813">
                  <c:v>22.18583333333331</c:v>
                </c:pt>
                <c:pt idx="11814">
                  <c:v>22.18611111111111</c:v>
                </c:pt>
                <c:pt idx="11815">
                  <c:v>22.18638888888889</c:v>
                </c:pt>
                <c:pt idx="11816">
                  <c:v>22.18666666666667</c:v>
                </c:pt>
                <c:pt idx="11817">
                  <c:v>22.18694444444445</c:v>
                </c:pt>
                <c:pt idx="11818">
                  <c:v>22.18722222222222</c:v>
                </c:pt>
                <c:pt idx="11819">
                  <c:v>22.1875</c:v>
                </c:pt>
                <c:pt idx="11820">
                  <c:v>22.18777777777778</c:v>
                </c:pt>
                <c:pt idx="11821">
                  <c:v>22.18805555555556</c:v>
                </c:pt>
                <c:pt idx="11822">
                  <c:v>22.18833333333331</c:v>
                </c:pt>
                <c:pt idx="11823">
                  <c:v>22.18861111111111</c:v>
                </c:pt>
                <c:pt idx="11824">
                  <c:v>22.18888888888889</c:v>
                </c:pt>
                <c:pt idx="11825">
                  <c:v>22.18916666666667</c:v>
                </c:pt>
                <c:pt idx="11826">
                  <c:v>22.18944444444444</c:v>
                </c:pt>
                <c:pt idx="11827">
                  <c:v>22.18972222222222</c:v>
                </c:pt>
                <c:pt idx="11828">
                  <c:v>22.19</c:v>
                </c:pt>
                <c:pt idx="11829">
                  <c:v>22.19027777777778</c:v>
                </c:pt>
                <c:pt idx="11830">
                  <c:v>22.19055555555556</c:v>
                </c:pt>
                <c:pt idx="11831">
                  <c:v>22.19083333333332</c:v>
                </c:pt>
                <c:pt idx="11832">
                  <c:v>22.19111111111111</c:v>
                </c:pt>
                <c:pt idx="11833">
                  <c:v>22.1913888888889</c:v>
                </c:pt>
                <c:pt idx="11834">
                  <c:v>22.19166666666667</c:v>
                </c:pt>
                <c:pt idx="11835">
                  <c:v>22.19194444444444</c:v>
                </c:pt>
                <c:pt idx="11836">
                  <c:v>22.19222222222222</c:v>
                </c:pt>
                <c:pt idx="11837">
                  <c:v>22.1925</c:v>
                </c:pt>
                <c:pt idx="11838">
                  <c:v>22.19277777777778</c:v>
                </c:pt>
                <c:pt idx="11839">
                  <c:v>22.19305555555556</c:v>
                </c:pt>
                <c:pt idx="11840">
                  <c:v>22.19333333333332</c:v>
                </c:pt>
                <c:pt idx="11841">
                  <c:v>22.19361111111111</c:v>
                </c:pt>
                <c:pt idx="11842">
                  <c:v>22.1938888888889</c:v>
                </c:pt>
                <c:pt idx="11843">
                  <c:v>22.19416666666667</c:v>
                </c:pt>
                <c:pt idx="11844">
                  <c:v>22.19444444444445</c:v>
                </c:pt>
                <c:pt idx="11845">
                  <c:v>22.19472222222222</c:v>
                </c:pt>
                <c:pt idx="11846">
                  <c:v>22.195</c:v>
                </c:pt>
                <c:pt idx="11847">
                  <c:v>22.19527777777778</c:v>
                </c:pt>
                <c:pt idx="11848">
                  <c:v>22.19555555555555</c:v>
                </c:pt>
                <c:pt idx="11849">
                  <c:v>22.19583333333332</c:v>
                </c:pt>
                <c:pt idx="11850">
                  <c:v>22.19611111111111</c:v>
                </c:pt>
                <c:pt idx="11851">
                  <c:v>22.1963888888889</c:v>
                </c:pt>
                <c:pt idx="11852">
                  <c:v>22.19666666666667</c:v>
                </c:pt>
                <c:pt idx="11853">
                  <c:v>22.19694444444444</c:v>
                </c:pt>
                <c:pt idx="11854">
                  <c:v>22.19722222222222</c:v>
                </c:pt>
                <c:pt idx="11855">
                  <c:v>22.1975</c:v>
                </c:pt>
                <c:pt idx="11856">
                  <c:v>22.19777777777778</c:v>
                </c:pt>
                <c:pt idx="11857">
                  <c:v>22.19805555555556</c:v>
                </c:pt>
                <c:pt idx="11858">
                  <c:v>22.19833333333331</c:v>
                </c:pt>
                <c:pt idx="11859">
                  <c:v>22.19861111111111</c:v>
                </c:pt>
                <c:pt idx="11860">
                  <c:v>22.1988888888889</c:v>
                </c:pt>
                <c:pt idx="11861">
                  <c:v>22.19916666666667</c:v>
                </c:pt>
                <c:pt idx="11862">
                  <c:v>22.19944444444445</c:v>
                </c:pt>
                <c:pt idx="11863">
                  <c:v>22.19972222222222</c:v>
                </c:pt>
                <c:pt idx="11864">
                  <c:v>22.2</c:v>
                </c:pt>
                <c:pt idx="11865">
                  <c:v>22.20027777777778</c:v>
                </c:pt>
                <c:pt idx="11866">
                  <c:v>22.20055555555555</c:v>
                </c:pt>
                <c:pt idx="11867">
                  <c:v>22.20083333333331</c:v>
                </c:pt>
                <c:pt idx="11868">
                  <c:v>22.20111111111111</c:v>
                </c:pt>
                <c:pt idx="11869">
                  <c:v>22.20138888888889</c:v>
                </c:pt>
                <c:pt idx="11870">
                  <c:v>22.20166666666666</c:v>
                </c:pt>
                <c:pt idx="11871">
                  <c:v>22.20194444444444</c:v>
                </c:pt>
                <c:pt idx="11872">
                  <c:v>22.2022222222222</c:v>
                </c:pt>
                <c:pt idx="11873">
                  <c:v>22.2025</c:v>
                </c:pt>
                <c:pt idx="11874">
                  <c:v>22.20277777777778</c:v>
                </c:pt>
                <c:pt idx="11875">
                  <c:v>22.20305555555555</c:v>
                </c:pt>
                <c:pt idx="11876">
                  <c:v>22.20333333333331</c:v>
                </c:pt>
                <c:pt idx="11877">
                  <c:v>22.20361111111111</c:v>
                </c:pt>
                <c:pt idx="11878">
                  <c:v>22.2038888888889</c:v>
                </c:pt>
                <c:pt idx="11879">
                  <c:v>22.20416666666667</c:v>
                </c:pt>
                <c:pt idx="11880">
                  <c:v>22.20444444444444</c:v>
                </c:pt>
                <c:pt idx="11881">
                  <c:v>22.20472222222222</c:v>
                </c:pt>
                <c:pt idx="11882">
                  <c:v>22.205</c:v>
                </c:pt>
                <c:pt idx="11883">
                  <c:v>22.20527777777778</c:v>
                </c:pt>
                <c:pt idx="11884">
                  <c:v>22.20555555555556</c:v>
                </c:pt>
                <c:pt idx="11885">
                  <c:v>22.20583333333331</c:v>
                </c:pt>
                <c:pt idx="11886">
                  <c:v>22.20611111111111</c:v>
                </c:pt>
                <c:pt idx="11887">
                  <c:v>22.20638888888889</c:v>
                </c:pt>
                <c:pt idx="11888">
                  <c:v>22.20666666666667</c:v>
                </c:pt>
                <c:pt idx="11889">
                  <c:v>22.20694444444444</c:v>
                </c:pt>
                <c:pt idx="11890">
                  <c:v>22.20722222222222</c:v>
                </c:pt>
                <c:pt idx="11891">
                  <c:v>22.2075</c:v>
                </c:pt>
                <c:pt idx="11892">
                  <c:v>22.20777777777778</c:v>
                </c:pt>
                <c:pt idx="11893">
                  <c:v>22.20805555555555</c:v>
                </c:pt>
                <c:pt idx="11894">
                  <c:v>22.20833333333331</c:v>
                </c:pt>
                <c:pt idx="11895">
                  <c:v>22.20861111111111</c:v>
                </c:pt>
                <c:pt idx="11896">
                  <c:v>22.20888888888889</c:v>
                </c:pt>
                <c:pt idx="11897">
                  <c:v>22.20916666666666</c:v>
                </c:pt>
                <c:pt idx="11898">
                  <c:v>22.20944444444444</c:v>
                </c:pt>
                <c:pt idx="11899">
                  <c:v>22.20972222222222</c:v>
                </c:pt>
                <c:pt idx="11900">
                  <c:v>22.21</c:v>
                </c:pt>
                <c:pt idx="11901">
                  <c:v>22.21027777777778</c:v>
                </c:pt>
                <c:pt idx="11902">
                  <c:v>22.21055555555555</c:v>
                </c:pt>
                <c:pt idx="11903">
                  <c:v>22.21083333333332</c:v>
                </c:pt>
                <c:pt idx="11904">
                  <c:v>22.21111111111111</c:v>
                </c:pt>
                <c:pt idx="11905">
                  <c:v>22.2113888888889</c:v>
                </c:pt>
                <c:pt idx="11906">
                  <c:v>22.21166666666667</c:v>
                </c:pt>
                <c:pt idx="11907">
                  <c:v>22.21194444444444</c:v>
                </c:pt>
                <c:pt idx="11908">
                  <c:v>22.21222222222222</c:v>
                </c:pt>
                <c:pt idx="11909">
                  <c:v>22.2125</c:v>
                </c:pt>
                <c:pt idx="11910">
                  <c:v>22.21277777777778</c:v>
                </c:pt>
                <c:pt idx="11911">
                  <c:v>22.21305555555556</c:v>
                </c:pt>
                <c:pt idx="11912">
                  <c:v>22.21333333333331</c:v>
                </c:pt>
                <c:pt idx="11913">
                  <c:v>22.21361111111111</c:v>
                </c:pt>
                <c:pt idx="11914">
                  <c:v>22.2138888888889</c:v>
                </c:pt>
                <c:pt idx="11915">
                  <c:v>22.21416666666667</c:v>
                </c:pt>
                <c:pt idx="11916">
                  <c:v>22.21444444444444</c:v>
                </c:pt>
                <c:pt idx="11917">
                  <c:v>22.21472222222222</c:v>
                </c:pt>
                <c:pt idx="11918">
                  <c:v>22.215</c:v>
                </c:pt>
                <c:pt idx="11919">
                  <c:v>22.21527777777778</c:v>
                </c:pt>
                <c:pt idx="11920">
                  <c:v>22.21555555555555</c:v>
                </c:pt>
                <c:pt idx="11921">
                  <c:v>22.21583333333331</c:v>
                </c:pt>
                <c:pt idx="11922">
                  <c:v>22.21611111111111</c:v>
                </c:pt>
                <c:pt idx="11923">
                  <c:v>22.21638888888889</c:v>
                </c:pt>
                <c:pt idx="11924">
                  <c:v>22.21666666666666</c:v>
                </c:pt>
                <c:pt idx="11925">
                  <c:v>22.21694444444444</c:v>
                </c:pt>
                <c:pt idx="11926">
                  <c:v>22.21722222222222</c:v>
                </c:pt>
                <c:pt idx="11927">
                  <c:v>22.2175</c:v>
                </c:pt>
                <c:pt idx="11928">
                  <c:v>22.21777777777778</c:v>
                </c:pt>
                <c:pt idx="11929">
                  <c:v>22.21805555555555</c:v>
                </c:pt>
                <c:pt idx="11930">
                  <c:v>22.21833333333331</c:v>
                </c:pt>
                <c:pt idx="11931">
                  <c:v>22.21861111111111</c:v>
                </c:pt>
                <c:pt idx="11932">
                  <c:v>22.2188888888889</c:v>
                </c:pt>
                <c:pt idx="11933">
                  <c:v>22.21916666666667</c:v>
                </c:pt>
                <c:pt idx="11934">
                  <c:v>22.21944444444444</c:v>
                </c:pt>
                <c:pt idx="11935">
                  <c:v>22.21972222222222</c:v>
                </c:pt>
                <c:pt idx="11936">
                  <c:v>22.22</c:v>
                </c:pt>
                <c:pt idx="11937">
                  <c:v>22.22027777777778</c:v>
                </c:pt>
                <c:pt idx="11938">
                  <c:v>22.22055555555555</c:v>
                </c:pt>
                <c:pt idx="11939">
                  <c:v>22.22083333333331</c:v>
                </c:pt>
                <c:pt idx="11940">
                  <c:v>22.22111111111111</c:v>
                </c:pt>
                <c:pt idx="11941">
                  <c:v>22.22138888888889</c:v>
                </c:pt>
                <c:pt idx="11942">
                  <c:v>22.22166666666666</c:v>
                </c:pt>
                <c:pt idx="11943">
                  <c:v>22.22194444444444</c:v>
                </c:pt>
                <c:pt idx="11944">
                  <c:v>22.2222222222222</c:v>
                </c:pt>
                <c:pt idx="11945">
                  <c:v>22.2225</c:v>
                </c:pt>
                <c:pt idx="11946">
                  <c:v>22.22277777777778</c:v>
                </c:pt>
                <c:pt idx="11947">
                  <c:v>22.22305555555555</c:v>
                </c:pt>
                <c:pt idx="11948">
                  <c:v>22.22333333333331</c:v>
                </c:pt>
                <c:pt idx="11949">
                  <c:v>22.22361111111111</c:v>
                </c:pt>
                <c:pt idx="11950">
                  <c:v>22.2238888888889</c:v>
                </c:pt>
                <c:pt idx="11951">
                  <c:v>22.22416666666667</c:v>
                </c:pt>
                <c:pt idx="11952">
                  <c:v>22.22444444444444</c:v>
                </c:pt>
                <c:pt idx="11953">
                  <c:v>22.22472222222222</c:v>
                </c:pt>
                <c:pt idx="11954">
                  <c:v>22.225</c:v>
                </c:pt>
                <c:pt idx="11955">
                  <c:v>22.22527777777778</c:v>
                </c:pt>
                <c:pt idx="11956">
                  <c:v>22.22555555555556</c:v>
                </c:pt>
                <c:pt idx="11957">
                  <c:v>22.22583333333331</c:v>
                </c:pt>
                <c:pt idx="11958">
                  <c:v>22.22611111111111</c:v>
                </c:pt>
                <c:pt idx="11959">
                  <c:v>22.22638888888889</c:v>
                </c:pt>
                <c:pt idx="11960">
                  <c:v>22.22666666666667</c:v>
                </c:pt>
                <c:pt idx="11961">
                  <c:v>22.22694444444444</c:v>
                </c:pt>
                <c:pt idx="11962">
                  <c:v>22.22722222222222</c:v>
                </c:pt>
                <c:pt idx="11963">
                  <c:v>22.2275</c:v>
                </c:pt>
                <c:pt idx="11964">
                  <c:v>22.22777777777778</c:v>
                </c:pt>
                <c:pt idx="11965">
                  <c:v>22.22805555555555</c:v>
                </c:pt>
                <c:pt idx="11966">
                  <c:v>22.22833333333331</c:v>
                </c:pt>
                <c:pt idx="11967">
                  <c:v>22.22861111111111</c:v>
                </c:pt>
                <c:pt idx="11968">
                  <c:v>22.22888888888889</c:v>
                </c:pt>
                <c:pt idx="11969">
                  <c:v>22.22916666666666</c:v>
                </c:pt>
                <c:pt idx="11970">
                  <c:v>22.22944444444444</c:v>
                </c:pt>
                <c:pt idx="11971">
                  <c:v>22.2297222222222</c:v>
                </c:pt>
                <c:pt idx="11972">
                  <c:v>22.23</c:v>
                </c:pt>
                <c:pt idx="11973">
                  <c:v>22.23027777777778</c:v>
                </c:pt>
                <c:pt idx="11974">
                  <c:v>22.23055555555555</c:v>
                </c:pt>
                <c:pt idx="11975">
                  <c:v>22.23083333333332</c:v>
                </c:pt>
                <c:pt idx="11976">
                  <c:v>22.23111111111111</c:v>
                </c:pt>
                <c:pt idx="11977">
                  <c:v>22.2313888888889</c:v>
                </c:pt>
                <c:pt idx="11978">
                  <c:v>22.23166666666667</c:v>
                </c:pt>
                <c:pt idx="11979">
                  <c:v>22.23194444444444</c:v>
                </c:pt>
                <c:pt idx="11980">
                  <c:v>22.23222222222222</c:v>
                </c:pt>
                <c:pt idx="11981">
                  <c:v>22.2325</c:v>
                </c:pt>
                <c:pt idx="11982">
                  <c:v>22.23277777777778</c:v>
                </c:pt>
                <c:pt idx="11983">
                  <c:v>22.23305555555556</c:v>
                </c:pt>
                <c:pt idx="11984">
                  <c:v>22.23333333333331</c:v>
                </c:pt>
                <c:pt idx="11985">
                  <c:v>22.23361111111111</c:v>
                </c:pt>
                <c:pt idx="11986">
                  <c:v>22.2338888888889</c:v>
                </c:pt>
                <c:pt idx="11987">
                  <c:v>22.23416666666667</c:v>
                </c:pt>
                <c:pt idx="11988">
                  <c:v>22.23444444444445</c:v>
                </c:pt>
                <c:pt idx="11989">
                  <c:v>22.23472222222222</c:v>
                </c:pt>
                <c:pt idx="11990">
                  <c:v>22.235</c:v>
                </c:pt>
                <c:pt idx="11991">
                  <c:v>22.23527777777778</c:v>
                </c:pt>
                <c:pt idx="11992">
                  <c:v>22.23555555555556</c:v>
                </c:pt>
                <c:pt idx="11993">
                  <c:v>22.23583333333332</c:v>
                </c:pt>
                <c:pt idx="11994">
                  <c:v>22.23611111111111</c:v>
                </c:pt>
                <c:pt idx="11995">
                  <c:v>22.23638888888889</c:v>
                </c:pt>
                <c:pt idx="11996">
                  <c:v>22.23666666666667</c:v>
                </c:pt>
                <c:pt idx="11997">
                  <c:v>22.23694444444445</c:v>
                </c:pt>
                <c:pt idx="11998">
                  <c:v>22.23722222222222</c:v>
                </c:pt>
                <c:pt idx="11999">
                  <c:v>22.2375</c:v>
                </c:pt>
                <c:pt idx="12000">
                  <c:v>22.23777777777778</c:v>
                </c:pt>
                <c:pt idx="12001">
                  <c:v>22.23805555555556</c:v>
                </c:pt>
                <c:pt idx="12002">
                  <c:v>22.23833333333331</c:v>
                </c:pt>
                <c:pt idx="12003">
                  <c:v>22.23861111111111</c:v>
                </c:pt>
                <c:pt idx="12004">
                  <c:v>22.2388888888889</c:v>
                </c:pt>
                <c:pt idx="12005">
                  <c:v>22.23916666666667</c:v>
                </c:pt>
                <c:pt idx="12006">
                  <c:v>22.23944444444444</c:v>
                </c:pt>
                <c:pt idx="12007">
                  <c:v>22.23972222222222</c:v>
                </c:pt>
                <c:pt idx="12008">
                  <c:v>22.24</c:v>
                </c:pt>
                <c:pt idx="12009">
                  <c:v>22.24027777777778</c:v>
                </c:pt>
                <c:pt idx="12010">
                  <c:v>22.24055555555556</c:v>
                </c:pt>
                <c:pt idx="12011">
                  <c:v>22.24083333333331</c:v>
                </c:pt>
                <c:pt idx="12012">
                  <c:v>22.24111111111111</c:v>
                </c:pt>
                <c:pt idx="12013">
                  <c:v>22.24138888888889</c:v>
                </c:pt>
                <c:pt idx="12014">
                  <c:v>22.24166666666667</c:v>
                </c:pt>
                <c:pt idx="12015">
                  <c:v>22.24194444444445</c:v>
                </c:pt>
                <c:pt idx="12016">
                  <c:v>22.2422222222222</c:v>
                </c:pt>
                <c:pt idx="12017">
                  <c:v>22.2425</c:v>
                </c:pt>
                <c:pt idx="12018">
                  <c:v>22.24277777777776</c:v>
                </c:pt>
                <c:pt idx="12019">
                  <c:v>22.24305555555556</c:v>
                </c:pt>
                <c:pt idx="12020">
                  <c:v>22.24333333333332</c:v>
                </c:pt>
                <c:pt idx="12021">
                  <c:v>22.24361111111111</c:v>
                </c:pt>
                <c:pt idx="12022">
                  <c:v>22.24388888888889</c:v>
                </c:pt>
                <c:pt idx="12023">
                  <c:v>22.24416666666667</c:v>
                </c:pt>
                <c:pt idx="12024">
                  <c:v>22.24444444444445</c:v>
                </c:pt>
                <c:pt idx="12025">
                  <c:v>22.24472222222222</c:v>
                </c:pt>
                <c:pt idx="12026">
                  <c:v>22.245</c:v>
                </c:pt>
                <c:pt idx="12027">
                  <c:v>22.24527777777778</c:v>
                </c:pt>
                <c:pt idx="12028">
                  <c:v>22.24555555555555</c:v>
                </c:pt>
                <c:pt idx="12029">
                  <c:v>22.24583333333331</c:v>
                </c:pt>
                <c:pt idx="12030">
                  <c:v>22.24611111111111</c:v>
                </c:pt>
                <c:pt idx="12031">
                  <c:v>22.24638888888889</c:v>
                </c:pt>
                <c:pt idx="12032">
                  <c:v>22.24666666666667</c:v>
                </c:pt>
                <c:pt idx="12033">
                  <c:v>22.24694444444444</c:v>
                </c:pt>
                <c:pt idx="12034">
                  <c:v>22.24722222222222</c:v>
                </c:pt>
                <c:pt idx="12035">
                  <c:v>22.2475</c:v>
                </c:pt>
                <c:pt idx="12036">
                  <c:v>22.24777777777778</c:v>
                </c:pt>
                <c:pt idx="12037">
                  <c:v>22.24805555555556</c:v>
                </c:pt>
                <c:pt idx="12038">
                  <c:v>22.24833333333331</c:v>
                </c:pt>
                <c:pt idx="12039">
                  <c:v>22.24861111111111</c:v>
                </c:pt>
                <c:pt idx="12040">
                  <c:v>22.24888888888889</c:v>
                </c:pt>
                <c:pt idx="12041">
                  <c:v>22.24916666666667</c:v>
                </c:pt>
                <c:pt idx="12042">
                  <c:v>22.24944444444445</c:v>
                </c:pt>
                <c:pt idx="12043">
                  <c:v>22.2497222222222</c:v>
                </c:pt>
                <c:pt idx="12044">
                  <c:v>22.25</c:v>
                </c:pt>
                <c:pt idx="12045">
                  <c:v>22.25027777777778</c:v>
                </c:pt>
                <c:pt idx="12046">
                  <c:v>22.25055555555555</c:v>
                </c:pt>
                <c:pt idx="12047">
                  <c:v>22.25083333333331</c:v>
                </c:pt>
                <c:pt idx="12048">
                  <c:v>22.25111111111111</c:v>
                </c:pt>
                <c:pt idx="12049">
                  <c:v>22.25138888888889</c:v>
                </c:pt>
                <c:pt idx="12050">
                  <c:v>22.25166666666667</c:v>
                </c:pt>
                <c:pt idx="12051">
                  <c:v>22.25194444444444</c:v>
                </c:pt>
                <c:pt idx="12052">
                  <c:v>22.25222222222222</c:v>
                </c:pt>
                <c:pt idx="12053">
                  <c:v>22.2525</c:v>
                </c:pt>
                <c:pt idx="12054">
                  <c:v>22.25277777777778</c:v>
                </c:pt>
                <c:pt idx="12055">
                  <c:v>22.25305555555556</c:v>
                </c:pt>
                <c:pt idx="12056">
                  <c:v>22.25333333333331</c:v>
                </c:pt>
                <c:pt idx="12057">
                  <c:v>22.25361111111111</c:v>
                </c:pt>
                <c:pt idx="12058">
                  <c:v>22.2538888888889</c:v>
                </c:pt>
                <c:pt idx="12059">
                  <c:v>22.25416666666667</c:v>
                </c:pt>
                <c:pt idx="12060">
                  <c:v>22.25444444444445</c:v>
                </c:pt>
                <c:pt idx="12061">
                  <c:v>22.25472222222222</c:v>
                </c:pt>
                <c:pt idx="12062">
                  <c:v>22.255</c:v>
                </c:pt>
                <c:pt idx="12063">
                  <c:v>22.25527777777778</c:v>
                </c:pt>
                <c:pt idx="12064">
                  <c:v>22.25555555555556</c:v>
                </c:pt>
                <c:pt idx="12065">
                  <c:v>22.25583333333331</c:v>
                </c:pt>
                <c:pt idx="12066">
                  <c:v>22.25611111111111</c:v>
                </c:pt>
                <c:pt idx="12067">
                  <c:v>22.25638888888889</c:v>
                </c:pt>
                <c:pt idx="12068">
                  <c:v>22.25666666666667</c:v>
                </c:pt>
                <c:pt idx="12069">
                  <c:v>22.25694444444444</c:v>
                </c:pt>
                <c:pt idx="12070">
                  <c:v>22.25722222222222</c:v>
                </c:pt>
                <c:pt idx="12071">
                  <c:v>22.2575</c:v>
                </c:pt>
                <c:pt idx="12072">
                  <c:v>22.25777777777778</c:v>
                </c:pt>
                <c:pt idx="12073">
                  <c:v>22.25805555555555</c:v>
                </c:pt>
                <c:pt idx="12074">
                  <c:v>22.25833333333331</c:v>
                </c:pt>
                <c:pt idx="12075">
                  <c:v>22.25861111111111</c:v>
                </c:pt>
                <c:pt idx="12076">
                  <c:v>22.2588888888889</c:v>
                </c:pt>
                <c:pt idx="12077">
                  <c:v>22.25916666666667</c:v>
                </c:pt>
                <c:pt idx="12078">
                  <c:v>22.25944444444444</c:v>
                </c:pt>
                <c:pt idx="12079">
                  <c:v>22.25972222222222</c:v>
                </c:pt>
                <c:pt idx="12080">
                  <c:v>22.26</c:v>
                </c:pt>
                <c:pt idx="12081">
                  <c:v>22.26027777777778</c:v>
                </c:pt>
                <c:pt idx="12082">
                  <c:v>22.26055555555556</c:v>
                </c:pt>
                <c:pt idx="12083">
                  <c:v>22.26083333333331</c:v>
                </c:pt>
                <c:pt idx="12084">
                  <c:v>22.26111111111111</c:v>
                </c:pt>
                <c:pt idx="12085">
                  <c:v>22.26138888888889</c:v>
                </c:pt>
                <c:pt idx="12086">
                  <c:v>22.26166666666667</c:v>
                </c:pt>
                <c:pt idx="12087">
                  <c:v>22.26194444444445</c:v>
                </c:pt>
                <c:pt idx="12088">
                  <c:v>22.2622222222222</c:v>
                </c:pt>
                <c:pt idx="12089">
                  <c:v>22.2625</c:v>
                </c:pt>
                <c:pt idx="12090">
                  <c:v>22.26277777777776</c:v>
                </c:pt>
                <c:pt idx="12091">
                  <c:v>22.26305555555556</c:v>
                </c:pt>
                <c:pt idx="12092">
                  <c:v>22.26333333333331</c:v>
                </c:pt>
                <c:pt idx="12093">
                  <c:v>22.26361111111111</c:v>
                </c:pt>
                <c:pt idx="12094">
                  <c:v>22.26388888888889</c:v>
                </c:pt>
                <c:pt idx="12095">
                  <c:v>22.26416666666667</c:v>
                </c:pt>
                <c:pt idx="12096">
                  <c:v>22.26444444444444</c:v>
                </c:pt>
                <c:pt idx="12097">
                  <c:v>22.2647222222222</c:v>
                </c:pt>
                <c:pt idx="12098">
                  <c:v>22.265</c:v>
                </c:pt>
                <c:pt idx="12099">
                  <c:v>22.26527777777778</c:v>
                </c:pt>
                <c:pt idx="12100">
                  <c:v>22.26555555555555</c:v>
                </c:pt>
                <c:pt idx="12101">
                  <c:v>22.26583333333331</c:v>
                </c:pt>
                <c:pt idx="12102">
                  <c:v>22.26611111111111</c:v>
                </c:pt>
                <c:pt idx="12103">
                  <c:v>22.26638888888889</c:v>
                </c:pt>
                <c:pt idx="12104">
                  <c:v>22.26666666666667</c:v>
                </c:pt>
                <c:pt idx="12105">
                  <c:v>22.26694444444444</c:v>
                </c:pt>
                <c:pt idx="12106">
                  <c:v>22.26722222222222</c:v>
                </c:pt>
                <c:pt idx="12107">
                  <c:v>22.2675</c:v>
                </c:pt>
                <c:pt idx="12108">
                  <c:v>22.26777777777778</c:v>
                </c:pt>
                <c:pt idx="12109">
                  <c:v>22.26805555555556</c:v>
                </c:pt>
                <c:pt idx="12110">
                  <c:v>22.26833333333331</c:v>
                </c:pt>
                <c:pt idx="12111">
                  <c:v>22.26861111111111</c:v>
                </c:pt>
                <c:pt idx="12112">
                  <c:v>22.26888888888889</c:v>
                </c:pt>
                <c:pt idx="12113">
                  <c:v>22.26916666666667</c:v>
                </c:pt>
                <c:pt idx="12114">
                  <c:v>22.26944444444444</c:v>
                </c:pt>
                <c:pt idx="12115">
                  <c:v>22.2697222222222</c:v>
                </c:pt>
                <c:pt idx="12116">
                  <c:v>22.27</c:v>
                </c:pt>
                <c:pt idx="12117">
                  <c:v>22.27027777777778</c:v>
                </c:pt>
                <c:pt idx="12118">
                  <c:v>22.27055555555555</c:v>
                </c:pt>
                <c:pt idx="12119">
                  <c:v>22.27083333333331</c:v>
                </c:pt>
                <c:pt idx="12120">
                  <c:v>22.27111111111111</c:v>
                </c:pt>
                <c:pt idx="12121">
                  <c:v>22.27138888888889</c:v>
                </c:pt>
                <c:pt idx="12122">
                  <c:v>22.27166666666666</c:v>
                </c:pt>
                <c:pt idx="12123">
                  <c:v>22.27194444444444</c:v>
                </c:pt>
                <c:pt idx="12124">
                  <c:v>22.27222222222222</c:v>
                </c:pt>
                <c:pt idx="12125">
                  <c:v>22.2725</c:v>
                </c:pt>
                <c:pt idx="12126">
                  <c:v>22.27277777777778</c:v>
                </c:pt>
                <c:pt idx="12127">
                  <c:v>22.27305555555555</c:v>
                </c:pt>
                <c:pt idx="12128">
                  <c:v>22.27333333333331</c:v>
                </c:pt>
                <c:pt idx="12129">
                  <c:v>22.27361111111111</c:v>
                </c:pt>
                <c:pt idx="12130">
                  <c:v>22.2738888888889</c:v>
                </c:pt>
                <c:pt idx="12131">
                  <c:v>22.27416666666667</c:v>
                </c:pt>
                <c:pt idx="12132">
                  <c:v>22.27444444444444</c:v>
                </c:pt>
                <c:pt idx="12133">
                  <c:v>22.27472222222222</c:v>
                </c:pt>
                <c:pt idx="12134">
                  <c:v>22.275</c:v>
                </c:pt>
                <c:pt idx="12135">
                  <c:v>22.27527777777778</c:v>
                </c:pt>
                <c:pt idx="12136">
                  <c:v>22.27555555555556</c:v>
                </c:pt>
                <c:pt idx="12137">
                  <c:v>22.27583333333331</c:v>
                </c:pt>
                <c:pt idx="12138">
                  <c:v>22.27611111111111</c:v>
                </c:pt>
                <c:pt idx="12139">
                  <c:v>22.27638888888889</c:v>
                </c:pt>
                <c:pt idx="12140">
                  <c:v>22.27666666666667</c:v>
                </c:pt>
                <c:pt idx="12141">
                  <c:v>22.27694444444444</c:v>
                </c:pt>
                <c:pt idx="12142">
                  <c:v>22.27722222222222</c:v>
                </c:pt>
                <c:pt idx="12143">
                  <c:v>22.2775</c:v>
                </c:pt>
                <c:pt idx="12144">
                  <c:v>22.27777777777778</c:v>
                </c:pt>
                <c:pt idx="12145">
                  <c:v>22.27805555555555</c:v>
                </c:pt>
                <c:pt idx="12146">
                  <c:v>22.27833333333331</c:v>
                </c:pt>
                <c:pt idx="12147">
                  <c:v>22.27861111111111</c:v>
                </c:pt>
                <c:pt idx="12148">
                  <c:v>22.27888888888889</c:v>
                </c:pt>
                <c:pt idx="12149">
                  <c:v>22.27916666666666</c:v>
                </c:pt>
                <c:pt idx="12150">
                  <c:v>22.27944444444444</c:v>
                </c:pt>
                <c:pt idx="12151">
                  <c:v>22.27972222222222</c:v>
                </c:pt>
                <c:pt idx="12152">
                  <c:v>22.28</c:v>
                </c:pt>
                <c:pt idx="12153">
                  <c:v>22.28027777777778</c:v>
                </c:pt>
                <c:pt idx="12154">
                  <c:v>22.28055555555555</c:v>
                </c:pt>
                <c:pt idx="12155">
                  <c:v>22.28083333333331</c:v>
                </c:pt>
                <c:pt idx="12156">
                  <c:v>22.28111111111111</c:v>
                </c:pt>
                <c:pt idx="12157">
                  <c:v>22.28138888888889</c:v>
                </c:pt>
                <c:pt idx="12158">
                  <c:v>22.28166666666667</c:v>
                </c:pt>
                <c:pt idx="12159">
                  <c:v>22.28194444444444</c:v>
                </c:pt>
                <c:pt idx="12160">
                  <c:v>22.2822222222222</c:v>
                </c:pt>
                <c:pt idx="12161">
                  <c:v>22.2825</c:v>
                </c:pt>
                <c:pt idx="12162">
                  <c:v>22.28277777777776</c:v>
                </c:pt>
                <c:pt idx="12163">
                  <c:v>22.28305555555556</c:v>
                </c:pt>
                <c:pt idx="12164">
                  <c:v>22.28333333333331</c:v>
                </c:pt>
                <c:pt idx="12165">
                  <c:v>22.28361111111111</c:v>
                </c:pt>
                <c:pt idx="12166">
                  <c:v>22.28388888888889</c:v>
                </c:pt>
                <c:pt idx="12167">
                  <c:v>22.28416666666667</c:v>
                </c:pt>
                <c:pt idx="12168">
                  <c:v>22.28444444444445</c:v>
                </c:pt>
                <c:pt idx="12169">
                  <c:v>22.2847222222222</c:v>
                </c:pt>
                <c:pt idx="12170">
                  <c:v>22.285</c:v>
                </c:pt>
                <c:pt idx="12171">
                  <c:v>22.28527777777778</c:v>
                </c:pt>
                <c:pt idx="12172">
                  <c:v>22.28555555555556</c:v>
                </c:pt>
                <c:pt idx="12173">
                  <c:v>22.28583333333332</c:v>
                </c:pt>
                <c:pt idx="12174">
                  <c:v>22.28611111111111</c:v>
                </c:pt>
                <c:pt idx="12175">
                  <c:v>22.28638888888889</c:v>
                </c:pt>
                <c:pt idx="12176">
                  <c:v>22.28666666666667</c:v>
                </c:pt>
                <c:pt idx="12177">
                  <c:v>22.28694444444445</c:v>
                </c:pt>
                <c:pt idx="12178">
                  <c:v>22.28722222222222</c:v>
                </c:pt>
                <c:pt idx="12179">
                  <c:v>22.2875</c:v>
                </c:pt>
                <c:pt idx="12180">
                  <c:v>22.28777777777778</c:v>
                </c:pt>
                <c:pt idx="12181">
                  <c:v>22.28805555555556</c:v>
                </c:pt>
                <c:pt idx="12182">
                  <c:v>22.28833333333331</c:v>
                </c:pt>
                <c:pt idx="12183">
                  <c:v>22.28861111111111</c:v>
                </c:pt>
                <c:pt idx="12184">
                  <c:v>22.28888888888889</c:v>
                </c:pt>
                <c:pt idx="12185">
                  <c:v>22.28916666666667</c:v>
                </c:pt>
                <c:pt idx="12186">
                  <c:v>22.28944444444445</c:v>
                </c:pt>
                <c:pt idx="12187">
                  <c:v>22.2897222222222</c:v>
                </c:pt>
                <c:pt idx="12188">
                  <c:v>22.29</c:v>
                </c:pt>
                <c:pt idx="12189">
                  <c:v>22.29027777777778</c:v>
                </c:pt>
                <c:pt idx="12190">
                  <c:v>22.29055555555556</c:v>
                </c:pt>
                <c:pt idx="12191">
                  <c:v>22.29083333333332</c:v>
                </c:pt>
                <c:pt idx="12192">
                  <c:v>22.29111111111111</c:v>
                </c:pt>
                <c:pt idx="12193">
                  <c:v>22.29138888888889</c:v>
                </c:pt>
                <c:pt idx="12194">
                  <c:v>22.29166666666667</c:v>
                </c:pt>
                <c:pt idx="12195">
                  <c:v>22.29194444444445</c:v>
                </c:pt>
                <c:pt idx="12196">
                  <c:v>22.29222222222221</c:v>
                </c:pt>
                <c:pt idx="12197">
                  <c:v>22.2925</c:v>
                </c:pt>
                <c:pt idx="12198">
                  <c:v>22.29277777777778</c:v>
                </c:pt>
                <c:pt idx="12199">
                  <c:v>22.29305555555556</c:v>
                </c:pt>
                <c:pt idx="12200">
                  <c:v>22.29333333333332</c:v>
                </c:pt>
                <c:pt idx="12201">
                  <c:v>22.29361111111111</c:v>
                </c:pt>
                <c:pt idx="12202">
                  <c:v>22.2938888888889</c:v>
                </c:pt>
                <c:pt idx="12203">
                  <c:v>22.29416666666667</c:v>
                </c:pt>
                <c:pt idx="12204">
                  <c:v>22.29444444444445</c:v>
                </c:pt>
                <c:pt idx="12205">
                  <c:v>22.29472222222222</c:v>
                </c:pt>
                <c:pt idx="12206">
                  <c:v>22.295</c:v>
                </c:pt>
                <c:pt idx="12207">
                  <c:v>22.29527777777778</c:v>
                </c:pt>
                <c:pt idx="12208">
                  <c:v>22.29555555555556</c:v>
                </c:pt>
                <c:pt idx="12209">
                  <c:v>22.29583333333331</c:v>
                </c:pt>
                <c:pt idx="12210">
                  <c:v>22.29611111111111</c:v>
                </c:pt>
                <c:pt idx="12211">
                  <c:v>22.29638888888889</c:v>
                </c:pt>
                <c:pt idx="12212">
                  <c:v>22.29666666666667</c:v>
                </c:pt>
                <c:pt idx="12213">
                  <c:v>22.29694444444445</c:v>
                </c:pt>
                <c:pt idx="12214">
                  <c:v>22.29722222222222</c:v>
                </c:pt>
                <c:pt idx="12215">
                  <c:v>22.2975</c:v>
                </c:pt>
                <c:pt idx="12216">
                  <c:v>22.29777777777778</c:v>
                </c:pt>
                <c:pt idx="12217">
                  <c:v>22.29805555555556</c:v>
                </c:pt>
                <c:pt idx="12218">
                  <c:v>22.29833333333332</c:v>
                </c:pt>
                <c:pt idx="12219">
                  <c:v>22.29861111111111</c:v>
                </c:pt>
                <c:pt idx="12220">
                  <c:v>22.29888888888889</c:v>
                </c:pt>
                <c:pt idx="12221">
                  <c:v>22.29916666666667</c:v>
                </c:pt>
                <c:pt idx="12222">
                  <c:v>22.29944444444445</c:v>
                </c:pt>
                <c:pt idx="12223">
                  <c:v>22.29972222222221</c:v>
                </c:pt>
                <c:pt idx="12224">
                  <c:v>22.3</c:v>
                </c:pt>
                <c:pt idx="12225">
                  <c:v>22.30027777777778</c:v>
                </c:pt>
                <c:pt idx="12226">
                  <c:v>22.30055555555555</c:v>
                </c:pt>
                <c:pt idx="12227">
                  <c:v>22.30083333333332</c:v>
                </c:pt>
                <c:pt idx="12228">
                  <c:v>22.30111111111111</c:v>
                </c:pt>
                <c:pt idx="12229">
                  <c:v>22.3013888888889</c:v>
                </c:pt>
                <c:pt idx="12230">
                  <c:v>22.30166666666667</c:v>
                </c:pt>
                <c:pt idx="12231">
                  <c:v>22.30194444444444</c:v>
                </c:pt>
                <c:pt idx="12232">
                  <c:v>22.30222222222222</c:v>
                </c:pt>
                <c:pt idx="12233">
                  <c:v>22.3025</c:v>
                </c:pt>
                <c:pt idx="12234">
                  <c:v>22.30277777777778</c:v>
                </c:pt>
                <c:pt idx="12235">
                  <c:v>22.30305555555556</c:v>
                </c:pt>
                <c:pt idx="12236">
                  <c:v>22.30333333333331</c:v>
                </c:pt>
                <c:pt idx="12237">
                  <c:v>22.30361111111111</c:v>
                </c:pt>
                <c:pt idx="12238">
                  <c:v>22.3038888888889</c:v>
                </c:pt>
                <c:pt idx="12239">
                  <c:v>22.30416666666667</c:v>
                </c:pt>
                <c:pt idx="12240">
                  <c:v>22.30444444444445</c:v>
                </c:pt>
                <c:pt idx="12241">
                  <c:v>22.30472222222222</c:v>
                </c:pt>
                <c:pt idx="12242">
                  <c:v>22.305</c:v>
                </c:pt>
                <c:pt idx="12243">
                  <c:v>22.30527777777778</c:v>
                </c:pt>
                <c:pt idx="12244">
                  <c:v>22.30555555555556</c:v>
                </c:pt>
                <c:pt idx="12245">
                  <c:v>22.30583333333331</c:v>
                </c:pt>
                <c:pt idx="12246">
                  <c:v>22.30611111111111</c:v>
                </c:pt>
                <c:pt idx="12247">
                  <c:v>22.30638888888889</c:v>
                </c:pt>
                <c:pt idx="12248">
                  <c:v>22.30666666666667</c:v>
                </c:pt>
                <c:pt idx="12249">
                  <c:v>22.30694444444444</c:v>
                </c:pt>
                <c:pt idx="12250">
                  <c:v>22.30722222222222</c:v>
                </c:pt>
                <c:pt idx="12251">
                  <c:v>22.3075</c:v>
                </c:pt>
                <c:pt idx="12252">
                  <c:v>22.30777777777778</c:v>
                </c:pt>
                <c:pt idx="12253">
                  <c:v>22.30805555555555</c:v>
                </c:pt>
                <c:pt idx="12254">
                  <c:v>22.30833333333331</c:v>
                </c:pt>
                <c:pt idx="12255">
                  <c:v>22.30861111111111</c:v>
                </c:pt>
                <c:pt idx="12256">
                  <c:v>22.3088888888889</c:v>
                </c:pt>
                <c:pt idx="12257">
                  <c:v>22.30916666666667</c:v>
                </c:pt>
                <c:pt idx="12258">
                  <c:v>22.30944444444444</c:v>
                </c:pt>
                <c:pt idx="12259">
                  <c:v>22.30972222222222</c:v>
                </c:pt>
                <c:pt idx="12260">
                  <c:v>22.31</c:v>
                </c:pt>
                <c:pt idx="12261">
                  <c:v>22.31027777777778</c:v>
                </c:pt>
                <c:pt idx="12262">
                  <c:v>22.31055555555556</c:v>
                </c:pt>
                <c:pt idx="12263">
                  <c:v>22.31083333333332</c:v>
                </c:pt>
                <c:pt idx="12264">
                  <c:v>22.31111111111111</c:v>
                </c:pt>
                <c:pt idx="12265">
                  <c:v>22.3113888888889</c:v>
                </c:pt>
                <c:pt idx="12266">
                  <c:v>22.31166666666667</c:v>
                </c:pt>
                <c:pt idx="12267">
                  <c:v>22.31194444444444</c:v>
                </c:pt>
                <c:pt idx="12268">
                  <c:v>22.31222222222222</c:v>
                </c:pt>
                <c:pt idx="12269">
                  <c:v>22.3125</c:v>
                </c:pt>
                <c:pt idx="12270">
                  <c:v>22.31277777777778</c:v>
                </c:pt>
                <c:pt idx="12271">
                  <c:v>22.31305555555556</c:v>
                </c:pt>
                <c:pt idx="12272">
                  <c:v>22.31333333333331</c:v>
                </c:pt>
                <c:pt idx="12273">
                  <c:v>22.31361111111111</c:v>
                </c:pt>
                <c:pt idx="12274">
                  <c:v>22.3138888888889</c:v>
                </c:pt>
                <c:pt idx="12275">
                  <c:v>22.31416666666667</c:v>
                </c:pt>
                <c:pt idx="12276">
                  <c:v>22.31444444444444</c:v>
                </c:pt>
                <c:pt idx="12277">
                  <c:v>22.31472222222222</c:v>
                </c:pt>
                <c:pt idx="12278">
                  <c:v>22.315</c:v>
                </c:pt>
                <c:pt idx="12279">
                  <c:v>22.31527777777778</c:v>
                </c:pt>
                <c:pt idx="12280">
                  <c:v>22.31555555555556</c:v>
                </c:pt>
                <c:pt idx="12281">
                  <c:v>22.31583333333332</c:v>
                </c:pt>
                <c:pt idx="12282">
                  <c:v>22.31611111111111</c:v>
                </c:pt>
                <c:pt idx="12283">
                  <c:v>22.3163888888889</c:v>
                </c:pt>
                <c:pt idx="12284">
                  <c:v>22.31666666666667</c:v>
                </c:pt>
                <c:pt idx="12285">
                  <c:v>22.31694444444444</c:v>
                </c:pt>
                <c:pt idx="12286">
                  <c:v>22.31722222222222</c:v>
                </c:pt>
                <c:pt idx="12287">
                  <c:v>22.3175</c:v>
                </c:pt>
                <c:pt idx="12288">
                  <c:v>22.31777777777778</c:v>
                </c:pt>
                <c:pt idx="12289">
                  <c:v>22.31805555555556</c:v>
                </c:pt>
                <c:pt idx="12290">
                  <c:v>22.31833333333331</c:v>
                </c:pt>
                <c:pt idx="12291">
                  <c:v>22.31861111111111</c:v>
                </c:pt>
                <c:pt idx="12292">
                  <c:v>22.3188888888889</c:v>
                </c:pt>
                <c:pt idx="12293">
                  <c:v>22.31916666666667</c:v>
                </c:pt>
                <c:pt idx="12294">
                  <c:v>22.31944444444444</c:v>
                </c:pt>
                <c:pt idx="12295">
                  <c:v>22.31972222222222</c:v>
                </c:pt>
                <c:pt idx="12296">
                  <c:v>22.32</c:v>
                </c:pt>
                <c:pt idx="12297">
                  <c:v>22.32027777777778</c:v>
                </c:pt>
                <c:pt idx="12298">
                  <c:v>22.32055555555555</c:v>
                </c:pt>
                <c:pt idx="12299">
                  <c:v>22.32083333333332</c:v>
                </c:pt>
                <c:pt idx="12300">
                  <c:v>22.32111111111111</c:v>
                </c:pt>
                <c:pt idx="12301">
                  <c:v>22.3213888888889</c:v>
                </c:pt>
                <c:pt idx="12302">
                  <c:v>22.32166666666667</c:v>
                </c:pt>
                <c:pt idx="12303">
                  <c:v>22.32194444444444</c:v>
                </c:pt>
                <c:pt idx="12304">
                  <c:v>22.32222222222222</c:v>
                </c:pt>
                <c:pt idx="12305">
                  <c:v>22.3225</c:v>
                </c:pt>
                <c:pt idx="12306">
                  <c:v>22.32277777777778</c:v>
                </c:pt>
                <c:pt idx="12307">
                  <c:v>22.32305555555556</c:v>
                </c:pt>
                <c:pt idx="12308">
                  <c:v>22.32333333333331</c:v>
                </c:pt>
                <c:pt idx="12309">
                  <c:v>22.32361111111111</c:v>
                </c:pt>
                <c:pt idx="12310">
                  <c:v>22.3238888888889</c:v>
                </c:pt>
                <c:pt idx="12311">
                  <c:v>22.32416666666667</c:v>
                </c:pt>
                <c:pt idx="12312">
                  <c:v>22.32444444444445</c:v>
                </c:pt>
                <c:pt idx="12313">
                  <c:v>22.32472222222222</c:v>
                </c:pt>
                <c:pt idx="12314">
                  <c:v>22.325</c:v>
                </c:pt>
                <c:pt idx="12315">
                  <c:v>22.32527777777778</c:v>
                </c:pt>
                <c:pt idx="12316">
                  <c:v>22.32555555555556</c:v>
                </c:pt>
                <c:pt idx="12317">
                  <c:v>22.32583333333331</c:v>
                </c:pt>
                <c:pt idx="12318">
                  <c:v>22.32611111111111</c:v>
                </c:pt>
                <c:pt idx="12319">
                  <c:v>22.32638888888889</c:v>
                </c:pt>
                <c:pt idx="12320">
                  <c:v>22.32666666666667</c:v>
                </c:pt>
                <c:pt idx="12321">
                  <c:v>22.32694444444444</c:v>
                </c:pt>
                <c:pt idx="12322">
                  <c:v>22.32722222222222</c:v>
                </c:pt>
                <c:pt idx="12323">
                  <c:v>22.3275</c:v>
                </c:pt>
                <c:pt idx="12324">
                  <c:v>22.32777777777778</c:v>
                </c:pt>
                <c:pt idx="12325">
                  <c:v>22.32805555555555</c:v>
                </c:pt>
                <c:pt idx="12326">
                  <c:v>22.32833333333331</c:v>
                </c:pt>
                <c:pt idx="12327">
                  <c:v>22.32861111111111</c:v>
                </c:pt>
                <c:pt idx="12328">
                  <c:v>22.3288888888889</c:v>
                </c:pt>
                <c:pt idx="12329">
                  <c:v>22.32916666666667</c:v>
                </c:pt>
                <c:pt idx="12330">
                  <c:v>22.32944444444444</c:v>
                </c:pt>
                <c:pt idx="12331">
                  <c:v>22.32972222222222</c:v>
                </c:pt>
                <c:pt idx="12332">
                  <c:v>22.33</c:v>
                </c:pt>
                <c:pt idx="12333">
                  <c:v>22.33027777777778</c:v>
                </c:pt>
                <c:pt idx="12334">
                  <c:v>22.33055555555556</c:v>
                </c:pt>
                <c:pt idx="12335">
                  <c:v>22.33083333333332</c:v>
                </c:pt>
                <c:pt idx="12336">
                  <c:v>22.33111111111111</c:v>
                </c:pt>
                <c:pt idx="12337">
                  <c:v>22.3313888888889</c:v>
                </c:pt>
                <c:pt idx="12338">
                  <c:v>22.33166666666667</c:v>
                </c:pt>
                <c:pt idx="12339">
                  <c:v>22.33194444444444</c:v>
                </c:pt>
                <c:pt idx="12340">
                  <c:v>22.33222222222222</c:v>
                </c:pt>
                <c:pt idx="12341">
                  <c:v>22.3325</c:v>
                </c:pt>
                <c:pt idx="12342">
                  <c:v>22.33277777777778</c:v>
                </c:pt>
                <c:pt idx="12343">
                  <c:v>22.33305555555556</c:v>
                </c:pt>
                <c:pt idx="12344">
                  <c:v>22.33333333333331</c:v>
                </c:pt>
                <c:pt idx="12345">
                  <c:v>22.33361111111111</c:v>
                </c:pt>
                <c:pt idx="12346">
                  <c:v>22.33388888888888</c:v>
                </c:pt>
                <c:pt idx="12347">
                  <c:v>22.33416666666666</c:v>
                </c:pt>
                <c:pt idx="12348">
                  <c:v>22.33444444444444</c:v>
                </c:pt>
                <c:pt idx="12349">
                  <c:v>22.33472222222222</c:v>
                </c:pt>
                <c:pt idx="12350">
                  <c:v>22.335</c:v>
                </c:pt>
                <c:pt idx="12351">
                  <c:v>22.33527777777778</c:v>
                </c:pt>
                <c:pt idx="12352">
                  <c:v>22.33555555555555</c:v>
                </c:pt>
                <c:pt idx="12353">
                  <c:v>22.33583333333332</c:v>
                </c:pt>
                <c:pt idx="12354">
                  <c:v>22.33611111111111</c:v>
                </c:pt>
                <c:pt idx="12355">
                  <c:v>22.3363888888889</c:v>
                </c:pt>
                <c:pt idx="12356">
                  <c:v>22.33666666666667</c:v>
                </c:pt>
                <c:pt idx="12357">
                  <c:v>22.33694444444444</c:v>
                </c:pt>
                <c:pt idx="12358">
                  <c:v>22.33722222222222</c:v>
                </c:pt>
                <c:pt idx="12359">
                  <c:v>22.3375</c:v>
                </c:pt>
                <c:pt idx="12360">
                  <c:v>22.33777777777778</c:v>
                </c:pt>
                <c:pt idx="12361">
                  <c:v>22.33805555555556</c:v>
                </c:pt>
                <c:pt idx="12362">
                  <c:v>22.33833333333331</c:v>
                </c:pt>
                <c:pt idx="12363">
                  <c:v>22.33861111111111</c:v>
                </c:pt>
                <c:pt idx="12364">
                  <c:v>22.3388888888889</c:v>
                </c:pt>
                <c:pt idx="12365">
                  <c:v>22.33916666666666</c:v>
                </c:pt>
                <c:pt idx="12366">
                  <c:v>22.33944444444444</c:v>
                </c:pt>
                <c:pt idx="12367">
                  <c:v>22.33972222222222</c:v>
                </c:pt>
                <c:pt idx="12368">
                  <c:v>22.34</c:v>
                </c:pt>
                <c:pt idx="12369">
                  <c:v>22.34027777777777</c:v>
                </c:pt>
                <c:pt idx="12370">
                  <c:v>22.34055555555555</c:v>
                </c:pt>
                <c:pt idx="12371">
                  <c:v>22.34083333333331</c:v>
                </c:pt>
                <c:pt idx="12372">
                  <c:v>22.34111111111111</c:v>
                </c:pt>
                <c:pt idx="12373">
                  <c:v>22.34138888888889</c:v>
                </c:pt>
                <c:pt idx="12374">
                  <c:v>22.34166666666666</c:v>
                </c:pt>
                <c:pt idx="12375">
                  <c:v>22.34194444444444</c:v>
                </c:pt>
                <c:pt idx="12376">
                  <c:v>22.34222222222222</c:v>
                </c:pt>
                <c:pt idx="12377">
                  <c:v>22.3425</c:v>
                </c:pt>
                <c:pt idx="12378">
                  <c:v>22.34277777777778</c:v>
                </c:pt>
                <c:pt idx="12379">
                  <c:v>22.34305555555555</c:v>
                </c:pt>
                <c:pt idx="12380">
                  <c:v>22.34333333333331</c:v>
                </c:pt>
                <c:pt idx="12381">
                  <c:v>22.34361111111111</c:v>
                </c:pt>
                <c:pt idx="12382">
                  <c:v>22.3438888888889</c:v>
                </c:pt>
                <c:pt idx="12383">
                  <c:v>22.34416666666667</c:v>
                </c:pt>
                <c:pt idx="12384">
                  <c:v>22.34444444444444</c:v>
                </c:pt>
                <c:pt idx="12385">
                  <c:v>22.34472222222222</c:v>
                </c:pt>
                <c:pt idx="12386">
                  <c:v>22.345</c:v>
                </c:pt>
                <c:pt idx="12387">
                  <c:v>22.34527777777778</c:v>
                </c:pt>
                <c:pt idx="12388">
                  <c:v>22.34555555555555</c:v>
                </c:pt>
                <c:pt idx="12389">
                  <c:v>22.34583333333331</c:v>
                </c:pt>
                <c:pt idx="12390">
                  <c:v>22.34611111111111</c:v>
                </c:pt>
                <c:pt idx="12391">
                  <c:v>22.34638888888889</c:v>
                </c:pt>
                <c:pt idx="12392">
                  <c:v>22.34666666666666</c:v>
                </c:pt>
                <c:pt idx="12393">
                  <c:v>22.34694444444444</c:v>
                </c:pt>
                <c:pt idx="12394">
                  <c:v>22.34722222222222</c:v>
                </c:pt>
                <c:pt idx="12395">
                  <c:v>22.3475</c:v>
                </c:pt>
                <c:pt idx="12396">
                  <c:v>22.34777777777778</c:v>
                </c:pt>
                <c:pt idx="12397">
                  <c:v>22.34805555555555</c:v>
                </c:pt>
                <c:pt idx="12398">
                  <c:v>22.34833333333331</c:v>
                </c:pt>
                <c:pt idx="12399">
                  <c:v>22.34861111111111</c:v>
                </c:pt>
                <c:pt idx="12400">
                  <c:v>22.3488888888889</c:v>
                </c:pt>
                <c:pt idx="12401">
                  <c:v>22.34916666666667</c:v>
                </c:pt>
                <c:pt idx="12402">
                  <c:v>22.34944444444444</c:v>
                </c:pt>
                <c:pt idx="12403">
                  <c:v>22.34972222222222</c:v>
                </c:pt>
                <c:pt idx="12404">
                  <c:v>22.35</c:v>
                </c:pt>
                <c:pt idx="12405">
                  <c:v>22.35027777777778</c:v>
                </c:pt>
                <c:pt idx="12406">
                  <c:v>22.35055555555556</c:v>
                </c:pt>
                <c:pt idx="12407">
                  <c:v>22.35083333333332</c:v>
                </c:pt>
                <c:pt idx="12408">
                  <c:v>22.35111111111111</c:v>
                </c:pt>
                <c:pt idx="12409">
                  <c:v>22.3513888888889</c:v>
                </c:pt>
                <c:pt idx="12410">
                  <c:v>22.35166666666667</c:v>
                </c:pt>
                <c:pt idx="12411">
                  <c:v>22.35194444444444</c:v>
                </c:pt>
                <c:pt idx="12412">
                  <c:v>22.35222222222222</c:v>
                </c:pt>
                <c:pt idx="12413">
                  <c:v>22.3525</c:v>
                </c:pt>
                <c:pt idx="12414">
                  <c:v>22.35277777777778</c:v>
                </c:pt>
                <c:pt idx="12415">
                  <c:v>22.35305555555556</c:v>
                </c:pt>
                <c:pt idx="12416">
                  <c:v>22.35333333333332</c:v>
                </c:pt>
                <c:pt idx="12417">
                  <c:v>22.35361111111111</c:v>
                </c:pt>
                <c:pt idx="12418">
                  <c:v>22.3538888888889</c:v>
                </c:pt>
                <c:pt idx="12419">
                  <c:v>22.35416666666667</c:v>
                </c:pt>
                <c:pt idx="12420">
                  <c:v>22.35444444444445</c:v>
                </c:pt>
                <c:pt idx="12421">
                  <c:v>22.35472222222223</c:v>
                </c:pt>
                <c:pt idx="12422">
                  <c:v>22.355</c:v>
                </c:pt>
                <c:pt idx="12423">
                  <c:v>22.35527777777778</c:v>
                </c:pt>
                <c:pt idx="12424">
                  <c:v>22.35555555555556</c:v>
                </c:pt>
                <c:pt idx="12425">
                  <c:v>22.35583333333332</c:v>
                </c:pt>
                <c:pt idx="12426">
                  <c:v>22.35611111111111</c:v>
                </c:pt>
                <c:pt idx="12427">
                  <c:v>22.3563888888889</c:v>
                </c:pt>
                <c:pt idx="12428">
                  <c:v>22.35666666666667</c:v>
                </c:pt>
                <c:pt idx="12429">
                  <c:v>22.35694444444444</c:v>
                </c:pt>
                <c:pt idx="12430">
                  <c:v>22.35722222222222</c:v>
                </c:pt>
                <c:pt idx="12431">
                  <c:v>22.3575</c:v>
                </c:pt>
                <c:pt idx="12432">
                  <c:v>22.35777777777778</c:v>
                </c:pt>
                <c:pt idx="12433">
                  <c:v>22.35805555555556</c:v>
                </c:pt>
                <c:pt idx="12434">
                  <c:v>22.35833333333331</c:v>
                </c:pt>
                <c:pt idx="12435">
                  <c:v>22.35861111111111</c:v>
                </c:pt>
                <c:pt idx="12436">
                  <c:v>22.3588888888889</c:v>
                </c:pt>
                <c:pt idx="12437">
                  <c:v>22.35916666666667</c:v>
                </c:pt>
                <c:pt idx="12438">
                  <c:v>22.35944444444445</c:v>
                </c:pt>
                <c:pt idx="12439">
                  <c:v>22.35972222222222</c:v>
                </c:pt>
                <c:pt idx="12440">
                  <c:v>22.36</c:v>
                </c:pt>
                <c:pt idx="12441">
                  <c:v>22.36027777777778</c:v>
                </c:pt>
                <c:pt idx="12442">
                  <c:v>22.36055555555556</c:v>
                </c:pt>
                <c:pt idx="12443">
                  <c:v>22.36083333333332</c:v>
                </c:pt>
                <c:pt idx="12444">
                  <c:v>22.36111111111111</c:v>
                </c:pt>
                <c:pt idx="12445">
                  <c:v>22.36138888888889</c:v>
                </c:pt>
                <c:pt idx="12446">
                  <c:v>22.36166666666667</c:v>
                </c:pt>
                <c:pt idx="12447">
                  <c:v>22.36194444444445</c:v>
                </c:pt>
                <c:pt idx="12448">
                  <c:v>22.3622222222222</c:v>
                </c:pt>
                <c:pt idx="12449">
                  <c:v>22.3625</c:v>
                </c:pt>
                <c:pt idx="12450">
                  <c:v>22.36277777777778</c:v>
                </c:pt>
                <c:pt idx="12451">
                  <c:v>22.36305555555556</c:v>
                </c:pt>
                <c:pt idx="12452">
                  <c:v>22.36333333333331</c:v>
                </c:pt>
                <c:pt idx="12453">
                  <c:v>22.36361111111111</c:v>
                </c:pt>
                <c:pt idx="12454">
                  <c:v>22.3638888888889</c:v>
                </c:pt>
                <c:pt idx="12455">
                  <c:v>22.36416666666667</c:v>
                </c:pt>
                <c:pt idx="12456">
                  <c:v>22.36444444444444</c:v>
                </c:pt>
                <c:pt idx="12457">
                  <c:v>22.36472222222222</c:v>
                </c:pt>
                <c:pt idx="12458">
                  <c:v>22.365</c:v>
                </c:pt>
                <c:pt idx="12459">
                  <c:v>22.36527777777778</c:v>
                </c:pt>
                <c:pt idx="12460">
                  <c:v>22.36555555555556</c:v>
                </c:pt>
                <c:pt idx="12461">
                  <c:v>22.36583333333331</c:v>
                </c:pt>
                <c:pt idx="12462">
                  <c:v>22.36611111111111</c:v>
                </c:pt>
                <c:pt idx="12463">
                  <c:v>22.36638888888889</c:v>
                </c:pt>
                <c:pt idx="12464">
                  <c:v>22.36666666666667</c:v>
                </c:pt>
                <c:pt idx="12465">
                  <c:v>22.36694444444445</c:v>
                </c:pt>
                <c:pt idx="12466">
                  <c:v>22.36722222222222</c:v>
                </c:pt>
                <c:pt idx="12467">
                  <c:v>22.3675</c:v>
                </c:pt>
                <c:pt idx="12468">
                  <c:v>22.36777777777778</c:v>
                </c:pt>
                <c:pt idx="12469">
                  <c:v>22.36805555555556</c:v>
                </c:pt>
                <c:pt idx="12470">
                  <c:v>22.36833333333331</c:v>
                </c:pt>
                <c:pt idx="12471">
                  <c:v>22.36861111111111</c:v>
                </c:pt>
                <c:pt idx="12472">
                  <c:v>22.36888888888889</c:v>
                </c:pt>
                <c:pt idx="12473">
                  <c:v>22.36916666666667</c:v>
                </c:pt>
                <c:pt idx="12474">
                  <c:v>22.36944444444444</c:v>
                </c:pt>
                <c:pt idx="12475">
                  <c:v>22.36972222222222</c:v>
                </c:pt>
                <c:pt idx="12476">
                  <c:v>22.37</c:v>
                </c:pt>
                <c:pt idx="12477">
                  <c:v>22.37027777777778</c:v>
                </c:pt>
                <c:pt idx="12478">
                  <c:v>22.37055555555555</c:v>
                </c:pt>
                <c:pt idx="12479">
                  <c:v>22.37083333333332</c:v>
                </c:pt>
                <c:pt idx="12480">
                  <c:v>22.37111111111111</c:v>
                </c:pt>
                <c:pt idx="12481">
                  <c:v>22.3713888888889</c:v>
                </c:pt>
                <c:pt idx="12482">
                  <c:v>22.37166666666667</c:v>
                </c:pt>
                <c:pt idx="12483">
                  <c:v>22.37194444444444</c:v>
                </c:pt>
                <c:pt idx="12484">
                  <c:v>22.37222222222222</c:v>
                </c:pt>
                <c:pt idx="12485">
                  <c:v>22.3725</c:v>
                </c:pt>
                <c:pt idx="12486">
                  <c:v>22.37277777777778</c:v>
                </c:pt>
                <c:pt idx="12487">
                  <c:v>22.37305555555556</c:v>
                </c:pt>
                <c:pt idx="12488">
                  <c:v>22.37333333333331</c:v>
                </c:pt>
                <c:pt idx="12489">
                  <c:v>22.37361111111111</c:v>
                </c:pt>
                <c:pt idx="12490">
                  <c:v>22.3738888888889</c:v>
                </c:pt>
                <c:pt idx="12491">
                  <c:v>22.37416666666667</c:v>
                </c:pt>
                <c:pt idx="12492">
                  <c:v>22.37444444444445</c:v>
                </c:pt>
                <c:pt idx="12493">
                  <c:v>22.37472222222222</c:v>
                </c:pt>
                <c:pt idx="12494">
                  <c:v>22.375</c:v>
                </c:pt>
                <c:pt idx="12495">
                  <c:v>22.37527777777778</c:v>
                </c:pt>
                <c:pt idx="12496">
                  <c:v>22.37555555555556</c:v>
                </c:pt>
                <c:pt idx="12497">
                  <c:v>22.37583333333331</c:v>
                </c:pt>
                <c:pt idx="12498">
                  <c:v>22.37611111111111</c:v>
                </c:pt>
                <c:pt idx="12499">
                  <c:v>22.37638888888889</c:v>
                </c:pt>
                <c:pt idx="12500">
                  <c:v>22.37666666666667</c:v>
                </c:pt>
                <c:pt idx="12501">
                  <c:v>22.37694444444444</c:v>
                </c:pt>
                <c:pt idx="12502">
                  <c:v>22.37722222222222</c:v>
                </c:pt>
                <c:pt idx="12503">
                  <c:v>22.3775</c:v>
                </c:pt>
                <c:pt idx="12504">
                  <c:v>22.37777777777778</c:v>
                </c:pt>
                <c:pt idx="12505">
                  <c:v>22.37805555555556</c:v>
                </c:pt>
                <c:pt idx="12506">
                  <c:v>22.37833333333331</c:v>
                </c:pt>
                <c:pt idx="12507">
                  <c:v>22.37861111111111</c:v>
                </c:pt>
                <c:pt idx="12508">
                  <c:v>22.3788888888889</c:v>
                </c:pt>
                <c:pt idx="12509">
                  <c:v>22.37916666666667</c:v>
                </c:pt>
                <c:pt idx="12510">
                  <c:v>22.37944444444445</c:v>
                </c:pt>
                <c:pt idx="12511">
                  <c:v>22.37972222222222</c:v>
                </c:pt>
                <c:pt idx="12512">
                  <c:v>22.38</c:v>
                </c:pt>
                <c:pt idx="12513">
                  <c:v>22.38027777777778</c:v>
                </c:pt>
                <c:pt idx="12514">
                  <c:v>22.38055555555556</c:v>
                </c:pt>
                <c:pt idx="12515">
                  <c:v>22.38083333333332</c:v>
                </c:pt>
                <c:pt idx="12516">
                  <c:v>22.38111111111111</c:v>
                </c:pt>
                <c:pt idx="12517">
                  <c:v>22.38138888888889</c:v>
                </c:pt>
                <c:pt idx="12518">
                  <c:v>22.38166666666667</c:v>
                </c:pt>
                <c:pt idx="12519">
                  <c:v>22.38194444444445</c:v>
                </c:pt>
                <c:pt idx="12520">
                  <c:v>22.3822222222222</c:v>
                </c:pt>
                <c:pt idx="12521">
                  <c:v>22.3825</c:v>
                </c:pt>
                <c:pt idx="12522">
                  <c:v>22.38277777777778</c:v>
                </c:pt>
                <c:pt idx="12523">
                  <c:v>22.38305555555556</c:v>
                </c:pt>
                <c:pt idx="12524">
                  <c:v>22.38333333333331</c:v>
                </c:pt>
                <c:pt idx="12525">
                  <c:v>22.38361111111111</c:v>
                </c:pt>
                <c:pt idx="12526">
                  <c:v>22.3838888888889</c:v>
                </c:pt>
                <c:pt idx="12527">
                  <c:v>22.38416666666667</c:v>
                </c:pt>
                <c:pt idx="12528">
                  <c:v>22.38444444444444</c:v>
                </c:pt>
                <c:pt idx="12529">
                  <c:v>22.38472222222222</c:v>
                </c:pt>
                <c:pt idx="12530">
                  <c:v>22.385</c:v>
                </c:pt>
                <c:pt idx="12531">
                  <c:v>22.38527777777778</c:v>
                </c:pt>
                <c:pt idx="12532">
                  <c:v>22.38555555555556</c:v>
                </c:pt>
                <c:pt idx="12533">
                  <c:v>22.38583333333331</c:v>
                </c:pt>
                <c:pt idx="12534">
                  <c:v>22.38611111111111</c:v>
                </c:pt>
                <c:pt idx="12535">
                  <c:v>22.38638888888889</c:v>
                </c:pt>
                <c:pt idx="12536">
                  <c:v>22.38666666666667</c:v>
                </c:pt>
                <c:pt idx="12537">
                  <c:v>22.38694444444445</c:v>
                </c:pt>
                <c:pt idx="12538">
                  <c:v>22.38722222222222</c:v>
                </c:pt>
                <c:pt idx="12539">
                  <c:v>22.3875</c:v>
                </c:pt>
                <c:pt idx="12540">
                  <c:v>22.38777777777778</c:v>
                </c:pt>
                <c:pt idx="12541">
                  <c:v>22.38805555555556</c:v>
                </c:pt>
                <c:pt idx="12542">
                  <c:v>22.38833333333331</c:v>
                </c:pt>
                <c:pt idx="12543">
                  <c:v>22.38861111111111</c:v>
                </c:pt>
                <c:pt idx="12544">
                  <c:v>22.38888888888889</c:v>
                </c:pt>
                <c:pt idx="12545">
                  <c:v>22.38916666666666</c:v>
                </c:pt>
                <c:pt idx="12546">
                  <c:v>22.38944444444444</c:v>
                </c:pt>
                <c:pt idx="12547">
                  <c:v>22.3897222222222</c:v>
                </c:pt>
                <c:pt idx="12548">
                  <c:v>22.39</c:v>
                </c:pt>
                <c:pt idx="12549">
                  <c:v>22.39027777777778</c:v>
                </c:pt>
                <c:pt idx="12550">
                  <c:v>22.39055555555555</c:v>
                </c:pt>
                <c:pt idx="12551">
                  <c:v>22.39083333333332</c:v>
                </c:pt>
                <c:pt idx="12552">
                  <c:v>22.39111111111111</c:v>
                </c:pt>
                <c:pt idx="12553">
                  <c:v>22.3913888888889</c:v>
                </c:pt>
                <c:pt idx="12554">
                  <c:v>22.39166666666667</c:v>
                </c:pt>
                <c:pt idx="12555">
                  <c:v>22.39194444444444</c:v>
                </c:pt>
                <c:pt idx="12556">
                  <c:v>22.39222222222222</c:v>
                </c:pt>
                <c:pt idx="12557">
                  <c:v>22.3925</c:v>
                </c:pt>
                <c:pt idx="12558">
                  <c:v>22.39277777777778</c:v>
                </c:pt>
                <c:pt idx="12559">
                  <c:v>22.39305555555556</c:v>
                </c:pt>
                <c:pt idx="12560">
                  <c:v>22.39333333333331</c:v>
                </c:pt>
                <c:pt idx="12561">
                  <c:v>22.39361111111111</c:v>
                </c:pt>
                <c:pt idx="12562">
                  <c:v>22.3938888888889</c:v>
                </c:pt>
                <c:pt idx="12563">
                  <c:v>22.39416666666667</c:v>
                </c:pt>
                <c:pt idx="12564">
                  <c:v>22.39444444444445</c:v>
                </c:pt>
                <c:pt idx="12565">
                  <c:v>22.39472222222222</c:v>
                </c:pt>
                <c:pt idx="12566">
                  <c:v>22.395</c:v>
                </c:pt>
                <c:pt idx="12567">
                  <c:v>22.39527777777778</c:v>
                </c:pt>
                <c:pt idx="12568">
                  <c:v>22.39555555555555</c:v>
                </c:pt>
                <c:pt idx="12569">
                  <c:v>22.39583333333331</c:v>
                </c:pt>
                <c:pt idx="12570">
                  <c:v>22.39611111111111</c:v>
                </c:pt>
                <c:pt idx="12571">
                  <c:v>22.39638888888889</c:v>
                </c:pt>
                <c:pt idx="12572">
                  <c:v>22.39666666666666</c:v>
                </c:pt>
                <c:pt idx="12573">
                  <c:v>22.39694444444444</c:v>
                </c:pt>
                <c:pt idx="12574">
                  <c:v>22.39722222222222</c:v>
                </c:pt>
                <c:pt idx="12575">
                  <c:v>22.3975</c:v>
                </c:pt>
                <c:pt idx="12576">
                  <c:v>22.39777777777778</c:v>
                </c:pt>
                <c:pt idx="12577">
                  <c:v>22.39805555555555</c:v>
                </c:pt>
                <c:pt idx="12578">
                  <c:v>22.39833333333331</c:v>
                </c:pt>
                <c:pt idx="12579">
                  <c:v>22.39861111111111</c:v>
                </c:pt>
                <c:pt idx="12580">
                  <c:v>22.3988888888889</c:v>
                </c:pt>
                <c:pt idx="12581">
                  <c:v>22.39916666666667</c:v>
                </c:pt>
                <c:pt idx="12582">
                  <c:v>22.39944444444444</c:v>
                </c:pt>
                <c:pt idx="12583">
                  <c:v>22.39972222222222</c:v>
                </c:pt>
                <c:pt idx="12584">
                  <c:v>22.4</c:v>
                </c:pt>
                <c:pt idx="12585">
                  <c:v>22.40027777777778</c:v>
                </c:pt>
                <c:pt idx="12586">
                  <c:v>22.40055555555555</c:v>
                </c:pt>
                <c:pt idx="12587">
                  <c:v>22.40083333333331</c:v>
                </c:pt>
                <c:pt idx="12588">
                  <c:v>22.40111111111111</c:v>
                </c:pt>
                <c:pt idx="12589">
                  <c:v>22.40138888888889</c:v>
                </c:pt>
                <c:pt idx="12590">
                  <c:v>22.40166666666666</c:v>
                </c:pt>
                <c:pt idx="12591">
                  <c:v>22.40194444444444</c:v>
                </c:pt>
                <c:pt idx="12592">
                  <c:v>22.4022222222222</c:v>
                </c:pt>
                <c:pt idx="12593">
                  <c:v>22.4025</c:v>
                </c:pt>
                <c:pt idx="12594">
                  <c:v>22.40277777777775</c:v>
                </c:pt>
                <c:pt idx="12595">
                  <c:v>22.40305555555555</c:v>
                </c:pt>
                <c:pt idx="12596">
                  <c:v>22.40333333333331</c:v>
                </c:pt>
                <c:pt idx="12597">
                  <c:v>22.40361111111111</c:v>
                </c:pt>
                <c:pt idx="12598">
                  <c:v>22.40388888888889</c:v>
                </c:pt>
                <c:pt idx="12599">
                  <c:v>22.40416666666666</c:v>
                </c:pt>
                <c:pt idx="12600">
                  <c:v>22.40444444444444</c:v>
                </c:pt>
                <c:pt idx="12601">
                  <c:v>22.40472222222222</c:v>
                </c:pt>
                <c:pt idx="12602">
                  <c:v>22.405</c:v>
                </c:pt>
                <c:pt idx="12603">
                  <c:v>22.40527777777778</c:v>
                </c:pt>
                <c:pt idx="12604">
                  <c:v>22.40555555555555</c:v>
                </c:pt>
                <c:pt idx="12605">
                  <c:v>22.40583333333331</c:v>
                </c:pt>
                <c:pt idx="12606">
                  <c:v>22.40611111111111</c:v>
                </c:pt>
                <c:pt idx="12607">
                  <c:v>22.40638888888889</c:v>
                </c:pt>
                <c:pt idx="12608">
                  <c:v>22.40666666666667</c:v>
                </c:pt>
                <c:pt idx="12609">
                  <c:v>22.40694444444444</c:v>
                </c:pt>
                <c:pt idx="12610">
                  <c:v>22.40722222222222</c:v>
                </c:pt>
                <c:pt idx="12611">
                  <c:v>22.4075</c:v>
                </c:pt>
                <c:pt idx="12612">
                  <c:v>22.40777777777778</c:v>
                </c:pt>
                <c:pt idx="12613">
                  <c:v>22.40805555555555</c:v>
                </c:pt>
                <c:pt idx="12614">
                  <c:v>22.40833333333331</c:v>
                </c:pt>
                <c:pt idx="12615">
                  <c:v>22.40861111111111</c:v>
                </c:pt>
                <c:pt idx="12616">
                  <c:v>22.40888888888889</c:v>
                </c:pt>
                <c:pt idx="12617">
                  <c:v>22.40916666666666</c:v>
                </c:pt>
                <c:pt idx="12618">
                  <c:v>22.40944444444444</c:v>
                </c:pt>
                <c:pt idx="12619">
                  <c:v>22.4097222222222</c:v>
                </c:pt>
                <c:pt idx="12620">
                  <c:v>22.41</c:v>
                </c:pt>
                <c:pt idx="12621">
                  <c:v>22.41027777777778</c:v>
                </c:pt>
                <c:pt idx="12622">
                  <c:v>22.41055555555555</c:v>
                </c:pt>
                <c:pt idx="12623">
                  <c:v>22.41083333333331</c:v>
                </c:pt>
                <c:pt idx="12624">
                  <c:v>22.41111111111111</c:v>
                </c:pt>
                <c:pt idx="12625">
                  <c:v>22.4113888888889</c:v>
                </c:pt>
                <c:pt idx="12626">
                  <c:v>22.41166666666667</c:v>
                </c:pt>
                <c:pt idx="12627">
                  <c:v>22.41194444444444</c:v>
                </c:pt>
                <c:pt idx="12628">
                  <c:v>22.41222222222222</c:v>
                </c:pt>
                <c:pt idx="12629">
                  <c:v>22.4125</c:v>
                </c:pt>
                <c:pt idx="12630">
                  <c:v>22.41277777777778</c:v>
                </c:pt>
                <c:pt idx="12631">
                  <c:v>22.41305555555556</c:v>
                </c:pt>
                <c:pt idx="12632">
                  <c:v>22.41333333333331</c:v>
                </c:pt>
                <c:pt idx="12633">
                  <c:v>22.41361111111111</c:v>
                </c:pt>
                <c:pt idx="12634">
                  <c:v>22.4138888888889</c:v>
                </c:pt>
                <c:pt idx="12635">
                  <c:v>22.41416666666667</c:v>
                </c:pt>
                <c:pt idx="12636">
                  <c:v>22.41444444444444</c:v>
                </c:pt>
                <c:pt idx="12637">
                  <c:v>22.41472222222222</c:v>
                </c:pt>
                <c:pt idx="12638">
                  <c:v>22.415</c:v>
                </c:pt>
                <c:pt idx="12639">
                  <c:v>22.41527777777778</c:v>
                </c:pt>
                <c:pt idx="12640">
                  <c:v>22.41555555555555</c:v>
                </c:pt>
                <c:pt idx="12641">
                  <c:v>22.41583333333331</c:v>
                </c:pt>
                <c:pt idx="12642">
                  <c:v>22.41611111111111</c:v>
                </c:pt>
                <c:pt idx="12643">
                  <c:v>22.41638888888889</c:v>
                </c:pt>
                <c:pt idx="12644">
                  <c:v>22.41666666666667</c:v>
                </c:pt>
                <c:pt idx="12645">
                  <c:v>22.41694444444445</c:v>
                </c:pt>
                <c:pt idx="12646">
                  <c:v>22.41722222222222</c:v>
                </c:pt>
                <c:pt idx="12647">
                  <c:v>22.4175</c:v>
                </c:pt>
                <c:pt idx="12648">
                  <c:v>22.41777777777778</c:v>
                </c:pt>
                <c:pt idx="12649">
                  <c:v>22.41805555555556</c:v>
                </c:pt>
                <c:pt idx="12650">
                  <c:v>22.41833333333331</c:v>
                </c:pt>
                <c:pt idx="12651">
                  <c:v>22.41861111111111</c:v>
                </c:pt>
                <c:pt idx="12652">
                  <c:v>22.4188888888889</c:v>
                </c:pt>
                <c:pt idx="12653">
                  <c:v>22.41916666666667</c:v>
                </c:pt>
                <c:pt idx="12654">
                  <c:v>22.41944444444444</c:v>
                </c:pt>
                <c:pt idx="12655">
                  <c:v>22.41972222222222</c:v>
                </c:pt>
                <c:pt idx="12656">
                  <c:v>22.42</c:v>
                </c:pt>
                <c:pt idx="12657">
                  <c:v>22.42027777777778</c:v>
                </c:pt>
                <c:pt idx="12658">
                  <c:v>22.42055555555556</c:v>
                </c:pt>
                <c:pt idx="12659">
                  <c:v>22.42083333333331</c:v>
                </c:pt>
                <c:pt idx="12660">
                  <c:v>22.42111111111111</c:v>
                </c:pt>
                <c:pt idx="12661">
                  <c:v>22.42138888888889</c:v>
                </c:pt>
                <c:pt idx="12662">
                  <c:v>22.42166666666667</c:v>
                </c:pt>
                <c:pt idx="12663">
                  <c:v>22.42194444444445</c:v>
                </c:pt>
                <c:pt idx="12664">
                  <c:v>22.4222222222222</c:v>
                </c:pt>
                <c:pt idx="12665">
                  <c:v>22.4225</c:v>
                </c:pt>
                <c:pt idx="12666">
                  <c:v>22.42277777777776</c:v>
                </c:pt>
                <c:pt idx="12667">
                  <c:v>22.42305555555556</c:v>
                </c:pt>
                <c:pt idx="12668">
                  <c:v>22.42333333333332</c:v>
                </c:pt>
                <c:pt idx="12669">
                  <c:v>22.42361111111111</c:v>
                </c:pt>
                <c:pt idx="12670">
                  <c:v>22.42388888888889</c:v>
                </c:pt>
                <c:pt idx="12671">
                  <c:v>22.42416666666667</c:v>
                </c:pt>
                <c:pt idx="12672">
                  <c:v>22.42444444444445</c:v>
                </c:pt>
                <c:pt idx="12673">
                  <c:v>22.4247222222222</c:v>
                </c:pt>
                <c:pt idx="12674">
                  <c:v>22.425</c:v>
                </c:pt>
                <c:pt idx="12675">
                  <c:v>22.42527777777778</c:v>
                </c:pt>
                <c:pt idx="12676">
                  <c:v>22.42555555555556</c:v>
                </c:pt>
                <c:pt idx="12677">
                  <c:v>22.42583333333331</c:v>
                </c:pt>
                <c:pt idx="12678">
                  <c:v>22.42611111111111</c:v>
                </c:pt>
                <c:pt idx="12679">
                  <c:v>22.42638888888889</c:v>
                </c:pt>
                <c:pt idx="12680">
                  <c:v>22.42666666666667</c:v>
                </c:pt>
                <c:pt idx="12681">
                  <c:v>22.42694444444444</c:v>
                </c:pt>
                <c:pt idx="12682">
                  <c:v>22.42722222222222</c:v>
                </c:pt>
                <c:pt idx="12683">
                  <c:v>22.4275</c:v>
                </c:pt>
                <c:pt idx="12684">
                  <c:v>22.42777777777778</c:v>
                </c:pt>
                <c:pt idx="12685">
                  <c:v>22.42805555555556</c:v>
                </c:pt>
                <c:pt idx="12686">
                  <c:v>22.42833333333331</c:v>
                </c:pt>
                <c:pt idx="12687">
                  <c:v>22.42861111111111</c:v>
                </c:pt>
                <c:pt idx="12688">
                  <c:v>22.42888888888889</c:v>
                </c:pt>
                <c:pt idx="12689">
                  <c:v>22.42916666666667</c:v>
                </c:pt>
                <c:pt idx="12690">
                  <c:v>22.42944444444445</c:v>
                </c:pt>
                <c:pt idx="12691">
                  <c:v>22.4297222222222</c:v>
                </c:pt>
                <c:pt idx="12692">
                  <c:v>22.43</c:v>
                </c:pt>
                <c:pt idx="12693">
                  <c:v>22.43027777777778</c:v>
                </c:pt>
                <c:pt idx="12694">
                  <c:v>22.43055555555556</c:v>
                </c:pt>
                <c:pt idx="12695">
                  <c:v>22.43083333333332</c:v>
                </c:pt>
                <c:pt idx="12696">
                  <c:v>22.43111111111111</c:v>
                </c:pt>
                <c:pt idx="12697">
                  <c:v>22.43138888888889</c:v>
                </c:pt>
                <c:pt idx="12698">
                  <c:v>22.43166666666667</c:v>
                </c:pt>
                <c:pt idx="12699">
                  <c:v>22.43194444444445</c:v>
                </c:pt>
                <c:pt idx="12700">
                  <c:v>22.43222222222222</c:v>
                </c:pt>
                <c:pt idx="12701">
                  <c:v>22.4325</c:v>
                </c:pt>
                <c:pt idx="12702">
                  <c:v>22.43277777777778</c:v>
                </c:pt>
                <c:pt idx="12703">
                  <c:v>22.43305555555556</c:v>
                </c:pt>
                <c:pt idx="12704">
                  <c:v>22.43333333333331</c:v>
                </c:pt>
                <c:pt idx="12705">
                  <c:v>22.43361111111111</c:v>
                </c:pt>
                <c:pt idx="12706">
                  <c:v>22.4338888888889</c:v>
                </c:pt>
                <c:pt idx="12707">
                  <c:v>22.43416666666667</c:v>
                </c:pt>
                <c:pt idx="12708">
                  <c:v>22.43444444444444</c:v>
                </c:pt>
                <c:pt idx="12709">
                  <c:v>22.43472222222222</c:v>
                </c:pt>
                <c:pt idx="12710">
                  <c:v>22.435</c:v>
                </c:pt>
                <c:pt idx="12711">
                  <c:v>22.43527777777778</c:v>
                </c:pt>
                <c:pt idx="12712">
                  <c:v>22.43555555555556</c:v>
                </c:pt>
                <c:pt idx="12713">
                  <c:v>22.43583333333331</c:v>
                </c:pt>
                <c:pt idx="12714">
                  <c:v>22.43611111111111</c:v>
                </c:pt>
                <c:pt idx="12715">
                  <c:v>22.43638888888889</c:v>
                </c:pt>
                <c:pt idx="12716">
                  <c:v>22.43666666666667</c:v>
                </c:pt>
                <c:pt idx="12717">
                  <c:v>22.43694444444445</c:v>
                </c:pt>
                <c:pt idx="12718">
                  <c:v>22.43722222222222</c:v>
                </c:pt>
                <c:pt idx="12719">
                  <c:v>22.4375</c:v>
                </c:pt>
                <c:pt idx="12720">
                  <c:v>22.43777777777778</c:v>
                </c:pt>
                <c:pt idx="12721">
                  <c:v>22.43805555555556</c:v>
                </c:pt>
                <c:pt idx="12722">
                  <c:v>22.43833333333331</c:v>
                </c:pt>
                <c:pt idx="12723">
                  <c:v>22.43861111111111</c:v>
                </c:pt>
                <c:pt idx="12724">
                  <c:v>22.43888888888889</c:v>
                </c:pt>
                <c:pt idx="12725">
                  <c:v>22.43916666666667</c:v>
                </c:pt>
                <c:pt idx="12726">
                  <c:v>22.43944444444444</c:v>
                </c:pt>
                <c:pt idx="12727">
                  <c:v>22.43972222222222</c:v>
                </c:pt>
                <c:pt idx="12728">
                  <c:v>22.44</c:v>
                </c:pt>
                <c:pt idx="12729">
                  <c:v>22.44027777777778</c:v>
                </c:pt>
                <c:pt idx="12730">
                  <c:v>22.44055555555556</c:v>
                </c:pt>
                <c:pt idx="12731">
                  <c:v>22.44083333333331</c:v>
                </c:pt>
                <c:pt idx="12732">
                  <c:v>22.44111111111111</c:v>
                </c:pt>
                <c:pt idx="12733">
                  <c:v>22.44138888888889</c:v>
                </c:pt>
                <c:pt idx="12734">
                  <c:v>22.44166666666667</c:v>
                </c:pt>
                <c:pt idx="12735">
                  <c:v>22.44194444444445</c:v>
                </c:pt>
                <c:pt idx="12736">
                  <c:v>22.4422222222222</c:v>
                </c:pt>
                <c:pt idx="12737">
                  <c:v>22.4425</c:v>
                </c:pt>
                <c:pt idx="12738">
                  <c:v>22.44277777777776</c:v>
                </c:pt>
                <c:pt idx="12739">
                  <c:v>22.44305555555556</c:v>
                </c:pt>
                <c:pt idx="12740">
                  <c:v>22.44333333333332</c:v>
                </c:pt>
                <c:pt idx="12741">
                  <c:v>22.44361111111111</c:v>
                </c:pt>
                <c:pt idx="12742">
                  <c:v>22.44388888888889</c:v>
                </c:pt>
                <c:pt idx="12743">
                  <c:v>22.44416666666667</c:v>
                </c:pt>
                <c:pt idx="12744">
                  <c:v>22.44444444444445</c:v>
                </c:pt>
                <c:pt idx="12745">
                  <c:v>22.4447222222222</c:v>
                </c:pt>
                <c:pt idx="12746">
                  <c:v>22.445</c:v>
                </c:pt>
                <c:pt idx="12747">
                  <c:v>22.44527777777778</c:v>
                </c:pt>
                <c:pt idx="12748">
                  <c:v>22.44555555555555</c:v>
                </c:pt>
                <c:pt idx="12749">
                  <c:v>22.44583333333331</c:v>
                </c:pt>
                <c:pt idx="12750">
                  <c:v>22.44611111111111</c:v>
                </c:pt>
                <c:pt idx="12751">
                  <c:v>22.44638888888889</c:v>
                </c:pt>
                <c:pt idx="12752">
                  <c:v>22.44666666666667</c:v>
                </c:pt>
                <c:pt idx="12753">
                  <c:v>22.44694444444444</c:v>
                </c:pt>
                <c:pt idx="12754">
                  <c:v>22.44722222222222</c:v>
                </c:pt>
                <c:pt idx="12755">
                  <c:v>22.4475</c:v>
                </c:pt>
                <c:pt idx="12756">
                  <c:v>22.44777777777778</c:v>
                </c:pt>
                <c:pt idx="12757">
                  <c:v>22.44805555555556</c:v>
                </c:pt>
                <c:pt idx="12758">
                  <c:v>22.44833333333331</c:v>
                </c:pt>
                <c:pt idx="12759">
                  <c:v>22.44861111111111</c:v>
                </c:pt>
                <c:pt idx="12760">
                  <c:v>22.44888888888889</c:v>
                </c:pt>
                <c:pt idx="12761">
                  <c:v>22.44916666666667</c:v>
                </c:pt>
                <c:pt idx="12762">
                  <c:v>22.44944444444445</c:v>
                </c:pt>
                <c:pt idx="12763">
                  <c:v>22.4497222222222</c:v>
                </c:pt>
                <c:pt idx="12764">
                  <c:v>22.45</c:v>
                </c:pt>
                <c:pt idx="12765">
                  <c:v>22.45027777777778</c:v>
                </c:pt>
                <c:pt idx="12766">
                  <c:v>22.45055555555555</c:v>
                </c:pt>
                <c:pt idx="12767">
                  <c:v>22.45083333333331</c:v>
                </c:pt>
                <c:pt idx="12768">
                  <c:v>22.45111111111111</c:v>
                </c:pt>
                <c:pt idx="12769">
                  <c:v>22.45138888888889</c:v>
                </c:pt>
                <c:pt idx="12770">
                  <c:v>22.45166666666666</c:v>
                </c:pt>
                <c:pt idx="12771">
                  <c:v>22.45194444444444</c:v>
                </c:pt>
                <c:pt idx="12772">
                  <c:v>22.4522222222222</c:v>
                </c:pt>
                <c:pt idx="12773">
                  <c:v>22.4525</c:v>
                </c:pt>
                <c:pt idx="12774">
                  <c:v>22.45277777777778</c:v>
                </c:pt>
                <c:pt idx="12775">
                  <c:v>22.45305555555555</c:v>
                </c:pt>
                <c:pt idx="12776">
                  <c:v>22.45333333333331</c:v>
                </c:pt>
                <c:pt idx="12777">
                  <c:v>22.45361111111111</c:v>
                </c:pt>
                <c:pt idx="12778">
                  <c:v>22.4538888888889</c:v>
                </c:pt>
                <c:pt idx="12779">
                  <c:v>22.45416666666667</c:v>
                </c:pt>
                <c:pt idx="12780">
                  <c:v>22.45444444444444</c:v>
                </c:pt>
                <c:pt idx="12781">
                  <c:v>22.45472222222222</c:v>
                </c:pt>
                <c:pt idx="12782">
                  <c:v>22.455</c:v>
                </c:pt>
                <c:pt idx="12783">
                  <c:v>22.45527777777778</c:v>
                </c:pt>
                <c:pt idx="12784">
                  <c:v>22.45555555555556</c:v>
                </c:pt>
                <c:pt idx="12785">
                  <c:v>22.45583333333331</c:v>
                </c:pt>
                <c:pt idx="12786">
                  <c:v>22.45611111111111</c:v>
                </c:pt>
                <c:pt idx="12787">
                  <c:v>22.45638888888889</c:v>
                </c:pt>
                <c:pt idx="12788">
                  <c:v>22.45666666666667</c:v>
                </c:pt>
                <c:pt idx="12789">
                  <c:v>22.45694444444444</c:v>
                </c:pt>
                <c:pt idx="12790">
                  <c:v>22.45722222222222</c:v>
                </c:pt>
                <c:pt idx="12791">
                  <c:v>22.4575</c:v>
                </c:pt>
                <c:pt idx="12792">
                  <c:v>22.45777777777778</c:v>
                </c:pt>
                <c:pt idx="12793">
                  <c:v>22.45805555555555</c:v>
                </c:pt>
                <c:pt idx="12794">
                  <c:v>22.45833333333331</c:v>
                </c:pt>
                <c:pt idx="12795">
                  <c:v>22.45861111111111</c:v>
                </c:pt>
                <c:pt idx="12796">
                  <c:v>22.45888888888889</c:v>
                </c:pt>
                <c:pt idx="12797">
                  <c:v>22.45916666666666</c:v>
                </c:pt>
                <c:pt idx="12798">
                  <c:v>22.45944444444444</c:v>
                </c:pt>
                <c:pt idx="12799">
                  <c:v>22.45972222222222</c:v>
                </c:pt>
                <c:pt idx="12800">
                  <c:v>22.46</c:v>
                </c:pt>
                <c:pt idx="12801">
                  <c:v>22.46027777777778</c:v>
                </c:pt>
                <c:pt idx="12802">
                  <c:v>22.46055555555555</c:v>
                </c:pt>
                <c:pt idx="12803">
                  <c:v>22.46083333333331</c:v>
                </c:pt>
                <c:pt idx="12804">
                  <c:v>22.46111111111111</c:v>
                </c:pt>
                <c:pt idx="12805">
                  <c:v>22.46138888888889</c:v>
                </c:pt>
                <c:pt idx="12806">
                  <c:v>22.46166666666667</c:v>
                </c:pt>
                <c:pt idx="12807">
                  <c:v>22.46194444444444</c:v>
                </c:pt>
                <c:pt idx="12808">
                  <c:v>22.4622222222222</c:v>
                </c:pt>
                <c:pt idx="12809">
                  <c:v>22.46249999999998</c:v>
                </c:pt>
                <c:pt idx="12810">
                  <c:v>22.46277777777776</c:v>
                </c:pt>
                <c:pt idx="12811">
                  <c:v>22.46305555555556</c:v>
                </c:pt>
                <c:pt idx="12812">
                  <c:v>22.46333333333331</c:v>
                </c:pt>
                <c:pt idx="12813">
                  <c:v>22.46361111111111</c:v>
                </c:pt>
                <c:pt idx="12814">
                  <c:v>22.46388888888889</c:v>
                </c:pt>
                <c:pt idx="12815">
                  <c:v>22.46416666666667</c:v>
                </c:pt>
                <c:pt idx="12816">
                  <c:v>22.46444444444444</c:v>
                </c:pt>
                <c:pt idx="12817">
                  <c:v>22.4647222222222</c:v>
                </c:pt>
                <c:pt idx="12818">
                  <c:v>22.465</c:v>
                </c:pt>
                <c:pt idx="12819">
                  <c:v>22.46527777777776</c:v>
                </c:pt>
                <c:pt idx="12820">
                  <c:v>22.46555555555555</c:v>
                </c:pt>
                <c:pt idx="12821">
                  <c:v>22.46583333333331</c:v>
                </c:pt>
                <c:pt idx="12822">
                  <c:v>22.46611111111111</c:v>
                </c:pt>
                <c:pt idx="12823">
                  <c:v>22.46638888888889</c:v>
                </c:pt>
                <c:pt idx="12824">
                  <c:v>22.46666666666666</c:v>
                </c:pt>
                <c:pt idx="12825">
                  <c:v>22.46694444444444</c:v>
                </c:pt>
                <c:pt idx="12826">
                  <c:v>22.46722222222222</c:v>
                </c:pt>
                <c:pt idx="12827">
                  <c:v>22.4675</c:v>
                </c:pt>
                <c:pt idx="12828">
                  <c:v>22.46777777777778</c:v>
                </c:pt>
                <c:pt idx="12829">
                  <c:v>22.46805555555555</c:v>
                </c:pt>
                <c:pt idx="12830">
                  <c:v>22.46833333333331</c:v>
                </c:pt>
                <c:pt idx="12831">
                  <c:v>22.46861111111111</c:v>
                </c:pt>
                <c:pt idx="12832">
                  <c:v>22.46888888888889</c:v>
                </c:pt>
                <c:pt idx="12833">
                  <c:v>22.46916666666667</c:v>
                </c:pt>
                <c:pt idx="12834">
                  <c:v>22.46944444444444</c:v>
                </c:pt>
                <c:pt idx="12835">
                  <c:v>22.4697222222222</c:v>
                </c:pt>
                <c:pt idx="12836">
                  <c:v>22.47</c:v>
                </c:pt>
                <c:pt idx="12837">
                  <c:v>22.47027777777778</c:v>
                </c:pt>
                <c:pt idx="12838">
                  <c:v>22.47055555555555</c:v>
                </c:pt>
                <c:pt idx="12839">
                  <c:v>22.47083333333331</c:v>
                </c:pt>
                <c:pt idx="12840">
                  <c:v>22.47111111111111</c:v>
                </c:pt>
                <c:pt idx="12841">
                  <c:v>22.47138888888889</c:v>
                </c:pt>
                <c:pt idx="12842">
                  <c:v>22.47166666666666</c:v>
                </c:pt>
                <c:pt idx="12843">
                  <c:v>22.47194444444444</c:v>
                </c:pt>
                <c:pt idx="12844">
                  <c:v>22.4722222222222</c:v>
                </c:pt>
                <c:pt idx="12845">
                  <c:v>22.4725</c:v>
                </c:pt>
                <c:pt idx="12846">
                  <c:v>22.47277777777778</c:v>
                </c:pt>
                <c:pt idx="12847">
                  <c:v>22.47305555555555</c:v>
                </c:pt>
                <c:pt idx="12848">
                  <c:v>22.47333333333331</c:v>
                </c:pt>
                <c:pt idx="12849">
                  <c:v>22.47361111111111</c:v>
                </c:pt>
                <c:pt idx="12850">
                  <c:v>22.4738888888889</c:v>
                </c:pt>
                <c:pt idx="12851">
                  <c:v>22.47416666666667</c:v>
                </c:pt>
                <c:pt idx="12852">
                  <c:v>22.47444444444444</c:v>
                </c:pt>
                <c:pt idx="12853">
                  <c:v>22.47472222222222</c:v>
                </c:pt>
                <c:pt idx="12854">
                  <c:v>22.475</c:v>
                </c:pt>
                <c:pt idx="12855">
                  <c:v>22.47527777777778</c:v>
                </c:pt>
                <c:pt idx="12856">
                  <c:v>22.47555555555556</c:v>
                </c:pt>
                <c:pt idx="12857">
                  <c:v>22.47583333333331</c:v>
                </c:pt>
                <c:pt idx="12858">
                  <c:v>22.47611111111111</c:v>
                </c:pt>
                <c:pt idx="12859">
                  <c:v>22.47638888888889</c:v>
                </c:pt>
                <c:pt idx="12860">
                  <c:v>22.47666666666667</c:v>
                </c:pt>
                <c:pt idx="12861">
                  <c:v>22.47694444444444</c:v>
                </c:pt>
                <c:pt idx="12862">
                  <c:v>22.47722222222222</c:v>
                </c:pt>
                <c:pt idx="12863">
                  <c:v>22.4775</c:v>
                </c:pt>
                <c:pt idx="12864">
                  <c:v>22.47777777777778</c:v>
                </c:pt>
                <c:pt idx="12865">
                  <c:v>22.47805555555555</c:v>
                </c:pt>
                <c:pt idx="12866">
                  <c:v>22.47833333333331</c:v>
                </c:pt>
                <c:pt idx="12867">
                  <c:v>22.47861111111111</c:v>
                </c:pt>
                <c:pt idx="12868">
                  <c:v>22.47888888888889</c:v>
                </c:pt>
                <c:pt idx="12869">
                  <c:v>22.47916666666666</c:v>
                </c:pt>
                <c:pt idx="12870">
                  <c:v>22.47944444444444</c:v>
                </c:pt>
                <c:pt idx="12871">
                  <c:v>22.4797222222222</c:v>
                </c:pt>
                <c:pt idx="12872">
                  <c:v>22.48</c:v>
                </c:pt>
                <c:pt idx="12873">
                  <c:v>22.48027777777778</c:v>
                </c:pt>
                <c:pt idx="12874">
                  <c:v>22.48055555555555</c:v>
                </c:pt>
                <c:pt idx="12875">
                  <c:v>22.48083333333331</c:v>
                </c:pt>
                <c:pt idx="12876">
                  <c:v>22.48111111111111</c:v>
                </c:pt>
                <c:pt idx="12877">
                  <c:v>22.48138888888889</c:v>
                </c:pt>
                <c:pt idx="12878">
                  <c:v>22.48166666666667</c:v>
                </c:pt>
                <c:pt idx="12879">
                  <c:v>22.48194444444444</c:v>
                </c:pt>
                <c:pt idx="12880">
                  <c:v>22.4822222222222</c:v>
                </c:pt>
                <c:pt idx="12881">
                  <c:v>22.48249999999998</c:v>
                </c:pt>
                <c:pt idx="12882">
                  <c:v>22.48277777777776</c:v>
                </c:pt>
                <c:pt idx="12883">
                  <c:v>22.48305555555556</c:v>
                </c:pt>
                <c:pt idx="12884">
                  <c:v>22.48333333333331</c:v>
                </c:pt>
                <c:pt idx="12885">
                  <c:v>22.48361111111111</c:v>
                </c:pt>
                <c:pt idx="12886">
                  <c:v>22.48388888888889</c:v>
                </c:pt>
                <c:pt idx="12887">
                  <c:v>22.48416666666667</c:v>
                </c:pt>
                <c:pt idx="12888">
                  <c:v>22.48444444444445</c:v>
                </c:pt>
                <c:pt idx="12889">
                  <c:v>22.4847222222222</c:v>
                </c:pt>
                <c:pt idx="12890">
                  <c:v>22.485</c:v>
                </c:pt>
                <c:pt idx="12891">
                  <c:v>22.48527777777776</c:v>
                </c:pt>
                <c:pt idx="12892">
                  <c:v>22.48555555555556</c:v>
                </c:pt>
                <c:pt idx="12893">
                  <c:v>22.48583333333332</c:v>
                </c:pt>
                <c:pt idx="12894">
                  <c:v>22.48611111111111</c:v>
                </c:pt>
                <c:pt idx="12895">
                  <c:v>22.48638888888889</c:v>
                </c:pt>
                <c:pt idx="12896">
                  <c:v>22.48666666666667</c:v>
                </c:pt>
                <c:pt idx="12897">
                  <c:v>22.48694444444445</c:v>
                </c:pt>
                <c:pt idx="12898">
                  <c:v>22.4872222222222</c:v>
                </c:pt>
                <c:pt idx="12899">
                  <c:v>22.4875</c:v>
                </c:pt>
                <c:pt idx="12900">
                  <c:v>22.48777777777778</c:v>
                </c:pt>
                <c:pt idx="12901">
                  <c:v>22.48805555555556</c:v>
                </c:pt>
                <c:pt idx="12902">
                  <c:v>22.48833333333331</c:v>
                </c:pt>
                <c:pt idx="12903">
                  <c:v>22.48861111111109</c:v>
                </c:pt>
                <c:pt idx="12904">
                  <c:v>22.48888888888889</c:v>
                </c:pt>
                <c:pt idx="12905">
                  <c:v>22.48916666666667</c:v>
                </c:pt>
                <c:pt idx="12906">
                  <c:v>22.48944444444444</c:v>
                </c:pt>
                <c:pt idx="12907">
                  <c:v>22.4897222222222</c:v>
                </c:pt>
                <c:pt idx="12908">
                  <c:v>22.49</c:v>
                </c:pt>
                <c:pt idx="12909">
                  <c:v>22.49027777777778</c:v>
                </c:pt>
                <c:pt idx="12910">
                  <c:v>22.49055555555556</c:v>
                </c:pt>
                <c:pt idx="12911">
                  <c:v>22.49083333333331</c:v>
                </c:pt>
                <c:pt idx="12912">
                  <c:v>22.49111111111111</c:v>
                </c:pt>
                <c:pt idx="12913">
                  <c:v>22.49138888888889</c:v>
                </c:pt>
                <c:pt idx="12914">
                  <c:v>22.49166666666667</c:v>
                </c:pt>
                <c:pt idx="12915">
                  <c:v>22.49194444444445</c:v>
                </c:pt>
                <c:pt idx="12916">
                  <c:v>22.4922222222222</c:v>
                </c:pt>
                <c:pt idx="12917">
                  <c:v>22.4925</c:v>
                </c:pt>
                <c:pt idx="12918">
                  <c:v>22.49277777777776</c:v>
                </c:pt>
                <c:pt idx="12919">
                  <c:v>22.49305555555556</c:v>
                </c:pt>
                <c:pt idx="12920">
                  <c:v>22.49333333333332</c:v>
                </c:pt>
                <c:pt idx="12921">
                  <c:v>22.49361111111111</c:v>
                </c:pt>
                <c:pt idx="12922">
                  <c:v>22.49388888888889</c:v>
                </c:pt>
                <c:pt idx="12923">
                  <c:v>22.49416666666667</c:v>
                </c:pt>
                <c:pt idx="12924">
                  <c:v>22.49444444444445</c:v>
                </c:pt>
                <c:pt idx="12925">
                  <c:v>22.49472222222222</c:v>
                </c:pt>
                <c:pt idx="12926">
                  <c:v>22.495</c:v>
                </c:pt>
                <c:pt idx="12927">
                  <c:v>22.49527777777778</c:v>
                </c:pt>
                <c:pt idx="12928">
                  <c:v>22.49555555555555</c:v>
                </c:pt>
                <c:pt idx="12929">
                  <c:v>22.49583333333331</c:v>
                </c:pt>
                <c:pt idx="12930">
                  <c:v>22.49611111111111</c:v>
                </c:pt>
                <c:pt idx="12931">
                  <c:v>22.49638888888889</c:v>
                </c:pt>
                <c:pt idx="12932">
                  <c:v>22.49666666666667</c:v>
                </c:pt>
                <c:pt idx="12933">
                  <c:v>22.49694444444444</c:v>
                </c:pt>
                <c:pt idx="12934">
                  <c:v>22.49722222222222</c:v>
                </c:pt>
                <c:pt idx="12935">
                  <c:v>22.4975</c:v>
                </c:pt>
                <c:pt idx="12936">
                  <c:v>22.49777777777778</c:v>
                </c:pt>
                <c:pt idx="12937">
                  <c:v>22.49805555555556</c:v>
                </c:pt>
                <c:pt idx="12938">
                  <c:v>22.49833333333331</c:v>
                </c:pt>
                <c:pt idx="12939">
                  <c:v>22.49861111111111</c:v>
                </c:pt>
                <c:pt idx="12940">
                  <c:v>22.49888888888889</c:v>
                </c:pt>
                <c:pt idx="12941">
                  <c:v>22.49916666666667</c:v>
                </c:pt>
                <c:pt idx="12942">
                  <c:v>22.49944444444445</c:v>
                </c:pt>
                <c:pt idx="12943">
                  <c:v>22.4997222222222</c:v>
                </c:pt>
                <c:pt idx="12944">
                  <c:v>22.5</c:v>
                </c:pt>
                <c:pt idx="12945">
                  <c:v>22.50027777777778</c:v>
                </c:pt>
                <c:pt idx="12946">
                  <c:v>22.50055555555555</c:v>
                </c:pt>
                <c:pt idx="12947">
                  <c:v>22.50083333333331</c:v>
                </c:pt>
                <c:pt idx="12948">
                  <c:v>22.50111111111111</c:v>
                </c:pt>
                <c:pt idx="12949">
                  <c:v>22.50138888888889</c:v>
                </c:pt>
                <c:pt idx="12950">
                  <c:v>22.50166666666667</c:v>
                </c:pt>
                <c:pt idx="12951">
                  <c:v>22.50194444444444</c:v>
                </c:pt>
                <c:pt idx="12952">
                  <c:v>22.50222222222222</c:v>
                </c:pt>
                <c:pt idx="12953">
                  <c:v>22.5025</c:v>
                </c:pt>
                <c:pt idx="12954">
                  <c:v>22.50277777777778</c:v>
                </c:pt>
                <c:pt idx="12955">
                  <c:v>22.50305555555556</c:v>
                </c:pt>
                <c:pt idx="12956">
                  <c:v>22.50333333333331</c:v>
                </c:pt>
                <c:pt idx="12957">
                  <c:v>22.50361111111111</c:v>
                </c:pt>
                <c:pt idx="12958">
                  <c:v>22.5038888888889</c:v>
                </c:pt>
                <c:pt idx="12959">
                  <c:v>22.50416666666667</c:v>
                </c:pt>
                <c:pt idx="12960">
                  <c:v>22.50444444444445</c:v>
                </c:pt>
                <c:pt idx="12961">
                  <c:v>22.50472222222222</c:v>
                </c:pt>
                <c:pt idx="12962">
                  <c:v>22.505</c:v>
                </c:pt>
                <c:pt idx="12963">
                  <c:v>22.50527777777778</c:v>
                </c:pt>
                <c:pt idx="12964">
                  <c:v>22.50555555555556</c:v>
                </c:pt>
                <c:pt idx="12965">
                  <c:v>22.50583333333331</c:v>
                </c:pt>
                <c:pt idx="12966">
                  <c:v>22.50611111111111</c:v>
                </c:pt>
                <c:pt idx="12967">
                  <c:v>22.50638888888889</c:v>
                </c:pt>
                <c:pt idx="12968">
                  <c:v>22.50666666666667</c:v>
                </c:pt>
                <c:pt idx="12969">
                  <c:v>22.50694444444444</c:v>
                </c:pt>
                <c:pt idx="12970">
                  <c:v>22.50722222222222</c:v>
                </c:pt>
                <c:pt idx="12971">
                  <c:v>22.5075</c:v>
                </c:pt>
                <c:pt idx="12972">
                  <c:v>22.50777777777778</c:v>
                </c:pt>
                <c:pt idx="12973">
                  <c:v>22.50805555555555</c:v>
                </c:pt>
                <c:pt idx="12974">
                  <c:v>22.50833333333331</c:v>
                </c:pt>
                <c:pt idx="12975">
                  <c:v>22.50861111111111</c:v>
                </c:pt>
                <c:pt idx="12976">
                  <c:v>22.5088888888889</c:v>
                </c:pt>
                <c:pt idx="12977">
                  <c:v>22.50916666666667</c:v>
                </c:pt>
                <c:pt idx="12978">
                  <c:v>22.50944444444444</c:v>
                </c:pt>
                <c:pt idx="12979">
                  <c:v>22.50972222222222</c:v>
                </c:pt>
                <c:pt idx="12980">
                  <c:v>22.51</c:v>
                </c:pt>
                <c:pt idx="12981">
                  <c:v>22.51027777777778</c:v>
                </c:pt>
                <c:pt idx="12982">
                  <c:v>22.51055555555556</c:v>
                </c:pt>
                <c:pt idx="12983">
                  <c:v>22.51083333333332</c:v>
                </c:pt>
                <c:pt idx="12984">
                  <c:v>22.51111111111111</c:v>
                </c:pt>
                <c:pt idx="12985">
                  <c:v>22.5113888888889</c:v>
                </c:pt>
                <c:pt idx="12986">
                  <c:v>22.51166666666667</c:v>
                </c:pt>
                <c:pt idx="12987">
                  <c:v>22.51194444444444</c:v>
                </c:pt>
                <c:pt idx="12988">
                  <c:v>22.51222222222222</c:v>
                </c:pt>
                <c:pt idx="12989">
                  <c:v>22.5125</c:v>
                </c:pt>
                <c:pt idx="12990">
                  <c:v>22.51277777777778</c:v>
                </c:pt>
                <c:pt idx="12991">
                  <c:v>22.51305555555556</c:v>
                </c:pt>
                <c:pt idx="12992">
                  <c:v>22.51333333333331</c:v>
                </c:pt>
                <c:pt idx="12993">
                  <c:v>22.51361111111111</c:v>
                </c:pt>
                <c:pt idx="12994">
                  <c:v>22.5138888888889</c:v>
                </c:pt>
                <c:pt idx="12995">
                  <c:v>22.51416666666667</c:v>
                </c:pt>
                <c:pt idx="12996">
                  <c:v>22.51444444444444</c:v>
                </c:pt>
                <c:pt idx="12997">
                  <c:v>22.51472222222222</c:v>
                </c:pt>
                <c:pt idx="12998">
                  <c:v>22.515</c:v>
                </c:pt>
                <c:pt idx="12999">
                  <c:v>22.51527777777778</c:v>
                </c:pt>
                <c:pt idx="13000">
                  <c:v>22.51555555555555</c:v>
                </c:pt>
                <c:pt idx="13001">
                  <c:v>22.51583333333332</c:v>
                </c:pt>
                <c:pt idx="13002">
                  <c:v>22.51611111111111</c:v>
                </c:pt>
                <c:pt idx="13003">
                  <c:v>22.5163888888889</c:v>
                </c:pt>
                <c:pt idx="13004">
                  <c:v>22.51666666666667</c:v>
                </c:pt>
                <c:pt idx="13005">
                  <c:v>22.51694444444444</c:v>
                </c:pt>
                <c:pt idx="13006">
                  <c:v>22.51722222222222</c:v>
                </c:pt>
                <c:pt idx="13007">
                  <c:v>22.5175</c:v>
                </c:pt>
                <c:pt idx="13008">
                  <c:v>22.51777777777778</c:v>
                </c:pt>
                <c:pt idx="13009">
                  <c:v>22.51805555555556</c:v>
                </c:pt>
                <c:pt idx="13010">
                  <c:v>22.51833333333331</c:v>
                </c:pt>
                <c:pt idx="13011">
                  <c:v>22.51861111111111</c:v>
                </c:pt>
                <c:pt idx="13012">
                  <c:v>22.5188888888889</c:v>
                </c:pt>
                <c:pt idx="13013">
                  <c:v>22.51916666666667</c:v>
                </c:pt>
                <c:pt idx="13014">
                  <c:v>22.51944444444444</c:v>
                </c:pt>
                <c:pt idx="13015">
                  <c:v>22.51972222222222</c:v>
                </c:pt>
                <c:pt idx="13016">
                  <c:v>22.52</c:v>
                </c:pt>
                <c:pt idx="13017">
                  <c:v>22.52027777777778</c:v>
                </c:pt>
                <c:pt idx="13018">
                  <c:v>22.52055555555555</c:v>
                </c:pt>
                <c:pt idx="13019">
                  <c:v>22.52083333333331</c:v>
                </c:pt>
                <c:pt idx="13020">
                  <c:v>22.52111111111111</c:v>
                </c:pt>
                <c:pt idx="13021">
                  <c:v>22.52138888888889</c:v>
                </c:pt>
                <c:pt idx="13022">
                  <c:v>22.52166666666666</c:v>
                </c:pt>
                <c:pt idx="13023">
                  <c:v>22.52194444444444</c:v>
                </c:pt>
                <c:pt idx="13024">
                  <c:v>22.52222222222222</c:v>
                </c:pt>
                <c:pt idx="13025">
                  <c:v>22.5225</c:v>
                </c:pt>
                <c:pt idx="13026">
                  <c:v>22.52277777777778</c:v>
                </c:pt>
                <c:pt idx="13027">
                  <c:v>22.52305555555555</c:v>
                </c:pt>
                <c:pt idx="13028">
                  <c:v>22.52333333333331</c:v>
                </c:pt>
                <c:pt idx="13029">
                  <c:v>22.52361111111111</c:v>
                </c:pt>
                <c:pt idx="13030">
                  <c:v>22.5238888888889</c:v>
                </c:pt>
                <c:pt idx="13031">
                  <c:v>22.52416666666667</c:v>
                </c:pt>
                <c:pt idx="13032">
                  <c:v>22.52444444444444</c:v>
                </c:pt>
                <c:pt idx="13033">
                  <c:v>22.52472222222222</c:v>
                </c:pt>
                <c:pt idx="13034">
                  <c:v>22.525</c:v>
                </c:pt>
                <c:pt idx="13035">
                  <c:v>22.52527777777778</c:v>
                </c:pt>
                <c:pt idx="13036">
                  <c:v>22.52555555555556</c:v>
                </c:pt>
                <c:pt idx="13037">
                  <c:v>22.52583333333331</c:v>
                </c:pt>
                <c:pt idx="13038">
                  <c:v>22.52611111111111</c:v>
                </c:pt>
                <c:pt idx="13039">
                  <c:v>22.52638888888889</c:v>
                </c:pt>
                <c:pt idx="13040">
                  <c:v>22.52666666666667</c:v>
                </c:pt>
                <c:pt idx="13041">
                  <c:v>22.52694444444444</c:v>
                </c:pt>
                <c:pt idx="13042">
                  <c:v>22.52722222222222</c:v>
                </c:pt>
                <c:pt idx="13043">
                  <c:v>22.5275</c:v>
                </c:pt>
                <c:pt idx="13044">
                  <c:v>22.52777777777778</c:v>
                </c:pt>
                <c:pt idx="13045">
                  <c:v>22.52805555555555</c:v>
                </c:pt>
                <c:pt idx="13046">
                  <c:v>22.52833333333331</c:v>
                </c:pt>
                <c:pt idx="13047">
                  <c:v>22.52861111111111</c:v>
                </c:pt>
                <c:pt idx="13048">
                  <c:v>22.52888888888889</c:v>
                </c:pt>
                <c:pt idx="13049">
                  <c:v>22.52916666666667</c:v>
                </c:pt>
                <c:pt idx="13050">
                  <c:v>22.52944444444444</c:v>
                </c:pt>
                <c:pt idx="13051">
                  <c:v>22.52972222222222</c:v>
                </c:pt>
                <c:pt idx="13052">
                  <c:v>22.53</c:v>
                </c:pt>
                <c:pt idx="13053">
                  <c:v>22.53027777777778</c:v>
                </c:pt>
                <c:pt idx="13054">
                  <c:v>22.53055555555555</c:v>
                </c:pt>
                <c:pt idx="13055">
                  <c:v>22.53083333333332</c:v>
                </c:pt>
                <c:pt idx="13056">
                  <c:v>22.53111111111111</c:v>
                </c:pt>
                <c:pt idx="13057">
                  <c:v>22.5313888888889</c:v>
                </c:pt>
                <c:pt idx="13058">
                  <c:v>22.53166666666667</c:v>
                </c:pt>
                <c:pt idx="13059">
                  <c:v>22.53194444444444</c:v>
                </c:pt>
                <c:pt idx="13060">
                  <c:v>22.53222222222222</c:v>
                </c:pt>
                <c:pt idx="13061">
                  <c:v>22.5325</c:v>
                </c:pt>
                <c:pt idx="13062">
                  <c:v>22.53277777777778</c:v>
                </c:pt>
                <c:pt idx="13063">
                  <c:v>22.53305555555556</c:v>
                </c:pt>
                <c:pt idx="13064">
                  <c:v>22.53333333333331</c:v>
                </c:pt>
                <c:pt idx="13065">
                  <c:v>22.53361111111111</c:v>
                </c:pt>
                <c:pt idx="13066">
                  <c:v>22.5338888888889</c:v>
                </c:pt>
                <c:pt idx="13067">
                  <c:v>22.53416666666667</c:v>
                </c:pt>
                <c:pt idx="13068">
                  <c:v>22.53444444444445</c:v>
                </c:pt>
                <c:pt idx="13069">
                  <c:v>22.53472222222222</c:v>
                </c:pt>
                <c:pt idx="13070">
                  <c:v>22.535</c:v>
                </c:pt>
                <c:pt idx="13071">
                  <c:v>22.53527777777778</c:v>
                </c:pt>
                <c:pt idx="13072">
                  <c:v>22.53555555555556</c:v>
                </c:pt>
                <c:pt idx="13073">
                  <c:v>22.53583333333332</c:v>
                </c:pt>
                <c:pt idx="13074">
                  <c:v>22.53611111111111</c:v>
                </c:pt>
                <c:pt idx="13075">
                  <c:v>22.5363888888889</c:v>
                </c:pt>
                <c:pt idx="13076">
                  <c:v>22.53666666666667</c:v>
                </c:pt>
                <c:pt idx="13077">
                  <c:v>22.53694444444445</c:v>
                </c:pt>
                <c:pt idx="13078">
                  <c:v>22.53722222222222</c:v>
                </c:pt>
                <c:pt idx="13079">
                  <c:v>22.5375</c:v>
                </c:pt>
                <c:pt idx="13080">
                  <c:v>22.53777777777778</c:v>
                </c:pt>
                <c:pt idx="13081">
                  <c:v>22.53805555555556</c:v>
                </c:pt>
                <c:pt idx="13082">
                  <c:v>22.53833333333331</c:v>
                </c:pt>
                <c:pt idx="13083">
                  <c:v>22.53861111111111</c:v>
                </c:pt>
                <c:pt idx="13084">
                  <c:v>22.5388888888889</c:v>
                </c:pt>
                <c:pt idx="13085">
                  <c:v>22.53916666666667</c:v>
                </c:pt>
                <c:pt idx="13086">
                  <c:v>22.53944444444445</c:v>
                </c:pt>
                <c:pt idx="13087">
                  <c:v>22.53972222222222</c:v>
                </c:pt>
                <c:pt idx="13088">
                  <c:v>22.54</c:v>
                </c:pt>
                <c:pt idx="13089">
                  <c:v>22.54027777777778</c:v>
                </c:pt>
                <c:pt idx="13090">
                  <c:v>22.54055555555556</c:v>
                </c:pt>
                <c:pt idx="13091">
                  <c:v>22.54083333333332</c:v>
                </c:pt>
                <c:pt idx="13092">
                  <c:v>22.54111111111111</c:v>
                </c:pt>
                <c:pt idx="13093">
                  <c:v>22.54138888888889</c:v>
                </c:pt>
                <c:pt idx="13094">
                  <c:v>22.54166666666667</c:v>
                </c:pt>
                <c:pt idx="13095">
                  <c:v>22.54194444444445</c:v>
                </c:pt>
                <c:pt idx="13096">
                  <c:v>22.54222222222221</c:v>
                </c:pt>
                <c:pt idx="13097">
                  <c:v>22.5425</c:v>
                </c:pt>
                <c:pt idx="13098">
                  <c:v>22.54277777777778</c:v>
                </c:pt>
                <c:pt idx="13099">
                  <c:v>22.54305555555556</c:v>
                </c:pt>
                <c:pt idx="13100">
                  <c:v>22.54333333333332</c:v>
                </c:pt>
                <c:pt idx="13101">
                  <c:v>22.54361111111111</c:v>
                </c:pt>
                <c:pt idx="13102">
                  <c:v>22.5438888888889</c:v>
                </c:pt>
                <c:pt idx="13103">
                  <c:v>22.54416666666667</c:v>
                </c:pt>
                <c:pt idx="13104">
                  <c:v>22.54444444444445</c:v>
                </c:pt>
                <c:pt idx="13105">
                  <c:v>22.54472222222222</c:v>
                </c:pt>
                <c:pt idx="13106">
                  <c:v>22.545</c:v>
                </c:pt>
                <c:pt idx="13107">
                  <c:v>22.54527777777778</c:v>
                </c:pt>
                <c:pt idx="13108">
                  <c:v>22.54555555555556</c:v>
                </c:pt>
                <c:pt idx="13109">
                  <c:v>22.54583333333331</c:v>
                </c:pt>
                <c:pt idx="13110">
                  <c:v>22.54611111111111</c:v>
                </c:pt>
                <c:pt idx="13111">
                  <c:v>22.54638888888889</c:v>
                </c:pt>
                <c:pt idx="13112">
                  <c:v>22.54666666666667</c:v>
                </c:pt>
                <c:pt idx="13113">
                  <c:v>22.54694444444445</c:v>
                </c:pt>
                <c:pt idx="13114">
                  <c:v>22.54722222222222</c:v>
                </c:pt>
                <c:pt idx="13115">
                  <c:v>22.5475</c:v>
                </c:pt>
                <c:pt idx="13116">
                  <c:v>22.54777777777778</c:v>
                </c:pt>
                <c:pt idx="13117">
                  <c:v>22.54805555555556</c:v>
                </c:pt>
                <c:pt idx="13118">
                  <c:v>22.54833333333332</c:v>
                </c:pt>
                <c:pt idx="13119">
                  <c:v>22.54861111111111</c:v>
                </c:pt>
                <c:pt idx="13120">
                  <c:v>22.54888888888889</c:v>
                </c:pt>
                <c:pt idx="13121">
                  <c:v>22.54916666666667</c:v>
                </c:pt>
                <c:pt idx="13122">
                  <c:v>22.54944444444445</c:v>
                </c:pt>
                <c:pt idx="13123">
                  <c:v>22.54972222222221</c:v>
                </c:pt>
                <c:pt idx="13124">
                  <c:v>22.55</c:v>
                </c:pt>
                <c:pt idx="13125">
                  <c:v>22.55027777777778</c:v>
                </c:pt>
                <c:pt idx="13126">
                  <c:v>22.55055555555555</c:v>
                </c:pt>
                <c:pt idx="13127">
                  <c:v>22.55083333333332</c:v>
                </c:pt>
                <c:pt idx="13128">
                  <c:v>22.55111111111111</c:v>
                </c:pt>
                <c:pt idx="13129">
                  <c:v>22.5513888888889</c:v>
                </c:pt>
                <c:pt idx="13130">
                  <c:v>22.55166666666667</c:v>
                </c:pt>
                <c:pt idx="13131">
                  <c:v>22.55194444444444</c:v>
                </c:pt>
                <c:pt idx="13132">
                  <c:v>22.55222222222222</c:v>
                </c:pt>
                <c:pt idx="13133">
                  <c:v>22.5525</c:v>
                </c:pt>
                <c:pt idx="13134">
                  <c:v>22.55277777777778</c:v>
                </c:pt>
                <c:pt idx="13135">
                  <c:v>22.55305555555556</c:v>
                </c:pt>
                <c:pt idx="13136">
                  <c:v>22.55333333333331</c:v>
                </c:pt>
                <c:pt idx="13137">
                  <c:v>22.55361111111111</c:v>
                </c:pt>
                <c:pt idx="13138">
                  <c:v>22.5538888888889</c:v>
                </c:pt>
                <c:pt idx="13139">
                  <c:v>22.55416666666667</c:v>
                </c:pt>
                <c:pt idx="13140">
                  <c:v>22.55444444444445</c:v>
                </c:pt>
                <c:pt idx="13141">
                  <c:v>22.55472222222222</c:v>
                </c:pt>
                <c:pt idx="13142">
                  <c:v>22.555</c:v>
                </c:pt>
                <c:pt idx="13143">
                  <c:v>22.55527777777778</c:v>
                </c:pt>
                <c:pt idx="13144">
                  <c:v>22.55555555555556</c:v>
                </c:pt>
                <c:pt idx="13145">
                  <c:v>22.55583333333331</c:v>
                </c:pt>
                <c:pt idx="13146">
                  <c:v>22.55611111111111</c:v>
                </c:pt>
                <c:pt idx="13147">
                  <c:v>22.55638888888889</c:v>
                </c:pt>
                <c:pt idx="13148">
                  <c:v>22.55666666666667</c:v>
                </c:pt>
                <c:pt idx="13149">
                  <c:v>22.55694444444444</c:v>
                </c:pt>
                <c:pt idx="13150">
                  <c:v>22.55722222222222</c:v>
                </c:pt>
                <c:pt idx="13151">
                  <c:v>22.5575</c:v>
                </c:pt>
                <c:pt idx="13152">
                  <c:v>22.55777777777778</c:v>
                </c:pt>
                <c:pt idx="13153">
                  <c:v>22.55805555555555</c:v>
                </c:pt>
                <c:pt idx="13154">
                  <c:v>22.55833333333331</c:v>
                </c:pt>
                <c:pt idx="13155">
                  <c:v>22.55861111111111</c:v>
                </c:pt>
                <c:pt idx="13156">
                  <c:v>22.5588888888889</c:v>
                </c:pt>
                <c:pt idx="13157">
                  <c:v>22.55916666666667</c:v>
                </c:pt>
                <c:pt idx="13158">
                  <c:v>22.55944444444444</c:v>
                </c:pt>
                <c:pt idx="13159">
                  <c:v>22.55972222222222</c:v>
                </c:pt>
                <c:pt idx="13160">
                  <c:v>22.56</c:v>
                </c:pt>
                <c:pt idx="13161">
                  <c:v>22.56027777777778</c:v>
                </c:pt>
                <c:pt idx="13162">
                  <c:v>22.56055555555556</c:v>
                </c:pt>
                <c:pt idx="13163">
                  <c:v>22.56083333333331</c:v>
                </c:pt>
                <c:pt idx="13164">
                  <c:v>22.56111111111111</c:v>
                </c:pt>
                <c:pt idx="13165">
                  <c:v>22.56138888888889</c:v>
                </c:pt>
                <c:pt idx="13166">
                  <c:v>22.56166666666667</c:v>
                </c:pt>
                <c:pt idx="13167">
                  <c:v>22.56194444444445</c:v>
                </c:pt>
                <c:pt idx="13168">
                  <c:v>22.5622222222222</c:v>
                </c:pt>
                <c:pt idx="13169">
                  <c:v>22.5625</c:v>
                </c:pt>
                <c:pt idx="13170">
                  <c:v>22.56277777777778</c:v>
                </c:pt>
                <c:pt idx="13171">
                  <c:v>22.56305555555556</c:v>
                </c:pt>
                <c:pt idx="13172">
                  <c:v>22.56333333333331</c:v>
                </c:pt>
                <c:pt idx="13173">
                  <c:v>22.56361111111111</c:v>
                </c:pt>
                <c:pt idx="13174">
                  <c:v>22.56388888888889</c:v>
                </c:pt>
                <c:pt idx="13175">
                  <c:v>22.56416666666667</c:v>
                </c:pt>
                <c:pt idx="13176">
                  <c:v>22.56444444444444</c:v>
                </c:pt>
                <c:pt idx="13177">
                  <c:v>22.56472222222222</c:v>
                </c:pt>
                <c:pt idx="13178">
                  <c:v>22.565</c:v>
                </c:pt>
                <c:pt idx="13179">
                  <c:v>22.56527777777778</c:v>
                </c:pt>
                <c:pt idx="13180">
                  <c:v>22.56555555555556</c:v>
                </c:pt>
                <c:pt idx="13181">
                  <c:v>22.56583333333331</c:v>
                </c:pt>
                <c:pt idx="13182">
                  <c:v>22.56611111111111</c:v>
                </c:pt>
                <c:pt idx="13183">
                  <c:v>22.56638888888889</c:v>
                </c:pt>
                <c:pt idx="13184">
                  <c:v>22.56666666666667</c:v>
                </c:pt>
                <c:pt idx="13185">
                  <c:v>22.56694444444445</c:v>
                </c:pt>
                <c:pt idx="13186">
                  <c:v>22.56722222222222</c:v>
                </c:pt>
                <c:pt idx="13187">
                  <c:v>22.5675</c:v>
                </c:pt>
                <c:pt idx="13188">
                  <c:v>22.56777777777778</c:v>
                </c:pt>
                <c:pt idx="13189">
                  <c:v>22.56805555555556</c:v>
                </c:pt>
                <c:pt idx="13190">
                  <c:v>22.56833333333331</c:v>
                </c:pt>
                <c:pt idx="13191">
                  <c:v>22.56861111111111</c:v>
                </c:pt>
                <c:pt idx="13192">
                  <c:v>22.56888888888889</c:v>
                </c:pt>
                <c:pt idx="13193">
                  <c:v>22.56916666666667</c:v>
                </c:pt>
                <c:pt idx="13194">
                  <c:v>22.56944444444444</c:v>
                </c:pt>
                <c:pt idx="13195">
                  <c:v>22.5697222222222</c:v>
                </c:pt>
                <c:pt idx="13196">
                  <c:v>22.57</c:v>
                </c:pt>
                <c:pt idx="13197">
                  <c:v>22.57027777777778</c:v>
                </c:pt>
                <c:pt idx="13198">
                  <c:v>22.57055555555555</c:v>
                </c:pt>
                <c:pt idx="13199">
                  <c:v>22.57083333333332</c:v>
                </c:pt>
                <c:pt idx="13200">
                  <c:v>22.57111111111111</c:v>
                </c:pt>
                <c:pt idx="13201">
                  <c:v>22.5713888888889</c:v>
                </c:pt>
                <c:pt idx="13202">
                  <c:v>22.57166666666667</c:v>
                </c:pt>
                <c:pt idx="13203">
                  <c:v>22.57194444444444</c:v>
                </c:pt>
                <c:pt idx="13204">
                  <c:v>22.57222222222222</c:v>
                </c:pt>
                <c:pt idx="13205">
                  <c:v>22.5725</c:v>
                </c:pt>
                <c:pt idx="13206">
                  <c:v>22.57277777777778</c:v>
                </c:pt>
                <c:pt idx="13207">
                  <c:v>22.57305555555556</c:v>
                </c:pt>
                <c:pt idx="13208">
                  <c:v>22.57333333333331</c:v>
                </c:pt>
                <c:pt idx="13209">
                  <c:v>22.57361111111111</c:v>
                </c:pt>
                <c:pt idx="13210">
                  <c:v>22.5738888888889</c:v>
                </c:pt>
                <c:pt idx="13211">
                  <c:v>22.57416666666667</c:v>
                </c:pt>
                <c:pt idx="13212">
                  <c:v>22.57444444444445</c:v>
                </c:pt>
                <c:pt idx="13213">
                  <c:v>22.57472222222222</c:v>
                </c:pt>
                <c:pt idx="13214">
                  <c:v>22.575</c:v>
                </c:pt>
                <c:pt idx="13215">
                  <c:v>22.57527777777778</c:v>
                </c:pt>
                <c:pt idx="13216">
                  <c:v>22.57555555555556</c:v>
                </c:pt>
                <c:pt idx="13217">
                  <c:v>22.57583333333331</c:v>
                </c:pt>
                <c:pt idx="13218">
                  <c:v>22.57611111111111</c:v>
                </c:pt>
                <c:pt idx="13219">
                  <c:v>22.57638888888889</c:v>
                </c:pt>
                <c:pt idx="13220">
                  <c:v>22.57666666666667</c:v>
                </c:pt>
                <c:pt idx="13221">
                  <c:v>22.57694444444444</c:v>
                </c:pt>
                <c:pt idx="13222">
                  <c:v>22.57722222222222</c:v>
                </c:pt>
                <c:pt idx="13223">
                  <c:v>22.5775</c:v>
                </c:pt>
                <c:pt idx="13224">
                  <c:v>22.57777777777778</c:v>
                </c:pt>
                <c:pt idx="13225">
                  <c:v>22.57805555555555</c:v>
                </c:pt>
                <c:pt idx="13226">
                  <c:v>22.57833333333331</c:v>
                </c:pt>
                <c:pt idx="13227">
                  <c:v>22.57861111111111</c:v>
                </c:pt>
                <c:pt idx="13228">
                  <c:v>22.5788888888889</c:v>
                </c:pt>
                <c:pt idx="13229">
                  <c:v>22.57916666666667</c:v>
                </c:pt>
                <c:pt idx="13230">
                  <c:v>22.57944444444444</c:v>
                </c:pt>
                <c:pt idx="13231">
                  <c:v>22.57972222222222</c:v>
                </c:pt>
                <c:pt idx="13232">
                  <c:v>22.58</c:v>
                </c:pt>
                <c:pt idx="13233">
                  <c:v>22.58027777777778</c:v>
                </c:pt>
                <c:pt idx="13234">
                  <c:v>22.58055555555556</c:v>
                </c:pt>
                <c:pt idx="13235">
                  <c:v>22.58083333333331</c:v>
                </c:pt>
                <c:pt idx="13236">
                  <c:v>22.58111111111111</c:v>
                </c:pt>
                <c:pt idx="13237">
                  <c:v>22.58138888888889</c:v>
                </c:pt>
                <c:pt idx="13238">
                  <c:v>22.58166666666667</c:v>
                </c:pt>
                <c:pt idx="13239">
                  <c:v>22.58194444444445</c:v>
                </c:pt>
                <c:pt idx="13240">
                  <c:v>22.5822222222222</c:v>
                </c:pt>
                <c:pt idx="13241">
                  <c:v>22.5825</c:v>
                </c:pt>
                <c:pt idx="13242">
                  <c:v>22.58277777777776</c:v>
                </c:pt>
                <c:pt idx="13243">
                  <c:v>22.58305555555556</c:v>
                </c:pt>
                <c:pt idx="13244">
                  <c:v>22.58333333333331</c:v>
                </c:pt>
                <c:pt idx="13245">
                  <c:v>22.58361111111111</c:v>
                </c:pt>
                <c:pt idx="13246">
                  <c:v>22.58388888888889</c:v>
                </c:pt>
                <c:pt idx="13247">
                  <c:v>22.58416666666666</c:v>
                </c:pt>
                <c:pt idx="13248">
                  <c:v>22.58444444444444</c:v>
                </c:pt>
                <c:pt idx="13249">
                  <c:v>22.58472222222222</c:v>
                </c:pt>
                <c:pt idx="13250">
                  <c:v>22.585</c:v>
                </c:pt>
                <c:pt idx="13251">
                  <c:v>22.58527777777778</c:v>
                </c:pt>
                <c:pt idx="13252">
                  <c:v>22.58555555555555</c:v>
                </c:pt>
                <c:pt idx="13253">
                  <c:v>22.58583333333331</c:v>
                </c:pt>
                <c:pt idx="13254">
                  <c:v>22.58611111111111</c:v>
                </c:pt>
                <c:pt idx="13255">
                  <c:v>22.58638888888889</c:v>
                </c:pt>
                <c:pt idx="13256">
                  <c:v>22.58666666666667</c:v>
                </c:pt>
                <c:pt idx="13257">
                  <c:v>22.58694444444444</c:v>
                </c:pt>
                <c:pt idx="13258">
                  <c:v>22.58722222222222</c:v>
                </c:pt>
                <c:pt idx="13259">
                  <c:v>22.5875</c:v>
                </c:pt>
                <c:pt idx="13260">
                  <c:v>22.58777777777778</c:v>
                </c:pt>
                <c:pt idx="13261">
                  <c:v>22.58805555555556</c:v>
                </c:pt>
                <c:pt idx="13262">
                  <c:v>22.58833333333331</c:v>
                </c:pt>
                <c:pt idx="13263">
                  <c:v>22.58861111111111</c:v>
                </c:pt>
                <c:pt idx="13264">
                  <c:v>22.58888888888889</c:v>
                </c:pt>
                <c:pt idx="13265">
                  <c:v>22.58916666666666</c:v>
                </c:pt>
                <c:pt idx="13266">
                  <c:v>22.58944444444444</c:v>
                </c:pt>
                <c:pt idx="13267">
                  <c:v>22.5897222222222</c:v>
                </c:pt>
                <c:pt idx="13268">
                  <c:v>22.59</c:v>
                </c:pt>
                <c:pt idx="13269">
                  <c:v>22.59027777777777</c:v>
                </c:pt>
                <c:pt idx="13270">
                  <c:v>22.59055555555555</c:v>
                </c:pt>
                <c:pt idx="13271">
                  <c:v>22.59083333333331</c:v>
                </c:pt>
                <c:pt idx="13272">
                  <c:v>22.59111111111111</c:v>
                </c:pt>
                <c:pt idx="13273">
                  <c:v>22.59138888888889</c:v>
                </c:pt>
                <c:pt idx="13274">
                  <c:v>22.59166666666666</c:v>
                </c:pt>
                <c:pt idx="13275">
                  <c:v>22.59194444444444</c:v>
                </c:pt>
                <c:pt idx="13276">
                  <c:v>22.59222222222222</c:v>
                </c:pt>
                <c:pt idx="13277">
                  <c:v>22.5925</c:v>
                </c:pt>
                <c:pt idx="13278">
                  <c:v>22.59277777777778</c:v>
                </c:pt>
                <c:pt idx="13279">
                  <c:v>22.59305555555555</c:v>
                </c:pt>
                <c:pt idx="13280">
                  <c:v>22.59333333333331</c:v>
                </c:pt>
                <c:pt idx="13281">
                  <c:v>22.59361111111111</c:v>
                </c:pt>
                <c:pt idx="13282">
                  <c:v>22.5938888888889</c:v>
                </c:pt>
                <c:pt idx="13283">
                  <c:v>22.59416666666667</c:v>
                </c:pt>
                <c:pt idx="13284">
                  <c:v>22.59444444444444</c:v>
                </c:pt>
                <c:pt idx="13285">
                  <c:v>22.59472222222222</c:v>
                </c:pt>
                <c:pt idx="13286">
                  <c:v>22.595</c:v>
                </c:pt>
                <c:pt idx="13287">
                  <c:v>22.59527777777778</c:v>
                </c:pt>
                <c:pt idx="13288">
                  <c:v>22.59555555555555</c:v>
                </c:pt>
                <c:pt idx="13289">
                  <c:v>22.59583333333331</c:v>
                </c:pt>
                <c:pt idx="13290">
                  <c:v>22.59611111111111</c:v>
                </c:pt>
                <c:pt idx="13291">
                  <c:v>22.59638888888889</c:v>
                </c:pt>
                <c:pt idx="13292">
                  <c:v>22.59666666666666</c:v>
                </c:pt>
                <c:pt idx="13293">
                  <c:v>22.59694444444444</c:v>
                </c:pt>
                <c:pt idx="13294">
                  <c:v>22.59722222222222</c:v>
                </c:pt>
                <c:pt idx="13295">
                  <c:v>22.5975</c:v>
                </c:pt>
                <c:pt idx="13296">
                  <c:v>22.59777777777778</c:v>
                </c:pt>
                <c:pt idx="13297">
                  <c:v>22.59805555555555</c:v>
                </c:pt>
                <c:pt idx="13298">
                  <c:v>22.59833333333331</c:v>
                </c:pt>
                <c:pt idx="13299">
                  <c:v>22.59861111111111</c:v>
                </c:pt>
                <c:pt idx="13300">
                  <c:v>22.5988888888889</c:v>
                </c:pt>
                <c:pt idx="13301">
                  <c:v>22.59916666666667</c:v>
                </c:pt>
                <c:pt idx="13302">
                  <c:v>22.59944444444444</c:v>
                </c:pt>
                <c:pt idx="13303">
                  <c:v>22.59972222222222</c:v>
                </c:pt>
                <c:pt idx="13304">
                  <c:v>22.6</c:v>
                </c:pt>
                <c:pt idx="13305">
                  <c:v>22.60027777777778</c:v>
                </c:pt>
                <c:pt idx="13306">
                  <c:v>22.60055555555556</c:v>
                </c:pt>
                <c:pt idx="13307">
                  <c:v>22.60083333333332</c:v>
                </c:pt>
                <c:pt idx="13308">
                  <c:v>22.60111111111111</c:v>
                </c:pt>
                <c:pt idx="13309">
                  <c:v>22.6013888888889</c:v>
                </c:pt>
                <c:pt idx="13310">
                  <c:v>22.60166666666667</c:v>
                </c:pt>
                <c:pt idx="13311">
                  <c:v>22.60194444444444</c:v>
                </c:pt>
                <c:pt idx="13312">
                  <c:v>22.60222222222222</c:v>
                </c:pt>
                <c:pt idx="13313">
                  <c:v>22.6025</c:v>
                </c:pt>
                <c:pt idx="13314">
                  <c:v>22.60277777777778</c:v>
                </c:pt>
                <c:pt idx="13315">
                  <c:v>22.60305555555556</c:v>
                </c:pt>
                <c:pt idx="13316">
                  <c:v>22.60333333333332</c:v>
                </c:pt>
                <c:pt idx="13317">
                  <c:v>22.60361111111111</c:v>
                </c:pt>
                <c:pt idx="13318">
                  <c:v>22.6038888888889</c:v>
                </c:pt>
                <c:pt idx="13319">
                  <c:v>22.60416666666667</c:v>
                </c:pt>
                <c:pt idx="13320">
                  <c:v>22.60444444444445</c:v>
                </c:pt>
                <c:pt idx="13321">
                  <c:v>22.60472222222223</c:v>
                </c:pt>
                <c:pt idx="13322">
                  <c:v>22.605</c:v>
                </c:pt>
                <c:pt idx="13323">
                  <c:v>22.60527777777778</c:v>
                </c:pt>
                <c:pt idx="13324">
                  <c:v>22.60555555555556</c:v>
                </c:pt>
                <c:pt idx="13325">
                  <c:v>22.60583333333332</c:v>
                </c:pt>
                <c:pt idx="13326">
                  <c:v>22.60611111111111</c:v>
                </c:pt>
                <c:pt idx="13327">
                  <c:v>22.6063888888889</c:v>
                </c:pt>
                <c:pt idx="13328">
                  <c:v>22.60666666666667</c:v>
                </c:pt>
                <c:pt idx="13329">
                  <c:v>22.60694444444444</c:v>
                </c:pt>
                <c:pt idx="13330">
                  <c:v>22.60722222222222</c:v>
                </c:pt>
                <c:pt idx="13331">
                  <c:v>22.6075</c:v>
                </c:pt>
                <c:pt idx="13332">
                  <c:v>22.60777777777778</c:v>
                </c:pt>
                <c:pt idx="13333">
                  <c:v>22.60805555555556</c:v>
                </c:pt>
                <c:pt idx="13334">
                  <c:v>22.60833333333331</c:v>
                </c:pt>
                <c:pt idx="13335">
                  <c:v>22.60861111111111</c:v>
                </c:pt>
                <c:pt idx="13336">
                  <c:v>22.6088888888889</c:v>
                </c:pt>
                <c:pt idx="13337">
                  <c:v>22.60916666666667</c:v>
                </c:pt>
                <c:pt idx="13338">
                  <c:v>22.60944444444445</c:v>
                </c:pt>
                <c:pt idx="13339">
                  <c:v>22.60972222222222</c:v>
                </c:pt>
                <c:pt idx="13340">
                  <c:v>22.61</c:v>
                </c:pt>
                <c:pt idx="13341">
                  <c:v>22.61027777777778</c:v>
                </c:pt>
                <c:pt idx="13342">
                  <c:v>22.61055555555556</c:v>
                </c:pt>
                <c:pt idx="13343">
                  <c:v>22.61083333333334</c:v>
                </c:pt>
                <c:pt idx="13344">
                  <c:v>22.61111111111111</c:v>
                </c:pt>
                <c:pt idx="13345">
                  <c:v>22.6113888888889</c:v>
                </c:pt>
                <c:pt idx="13346">
                  <c:v>22.61166666666667</c:v>
                </c:pt>
                <c:pt idx="13347">
                  <c:v>22.61194444444444</c:v>
                </c:pt>
                <c:pt idx="13348">
                  <c:v>22.61222222222222</c:v>
                </c:pt>
                <c:pt idx="13349">
                  <c:v>22.6125</c:v>
                </c:pt>
                <c:pt idx="13350">
                  <c:v>22.61277777777778</c:v>
                </c:pt>
                <c:pt idx="13351">
                  <c:v>22.61305555555556</c:v>
                </c:pt>
                <c:pt idx="13352">
                  <c:v>22.61333333333332</c:v>
                </c:pt>
                <c:pt idx="13353">
                  <c:v>22.61361111111111</c:v>
                </c:pt>
                <c:pt idx="13354">
                  <c:v>22.6138888888889</c:v>
                </c:pt>
                <c:pt idx="13355">
                  <c:v>22.61416666666667</c:v>
                </c:pt>
                <c:pt idx="13356">
                  <c:v>22.61444444444444</c:v>
                </c:pt>
                <c:pt idx="13357">
                  <c:v>22.61472222222222</c:v>
                </c:pt>
                <c:pt idx="13358">
                  <c:v>22.615</c:v>
                </c:pt>
                <c:pt idx="13359">
                  <c:v>22.61527777777778</c:v>
                </c:pt>
                <c:pt idx="13360">
                  <c:v>22.61555555555556</c:v>
                </c:pt>
                <c:pt idx="13361">
                  <c:v>22.61583333333332</c:v>
                </c:pt>
                <c:pt idx="13362">
                  <c:v>22.61611111111111</c:v>
                </c:pt>
                <c:pt idx="13363">
                  <c:v>22.6163888888889</c:v>
                </c:pt>
                <c:pt idx="13364">
                  <c:v>22.61666666666667</c:v>
                </c:pt>
                <c:pt idx="13365">
                  <c:v>22.61694444444444</c:v>
                </c:pt>
                <c:pt idx="13366">
                  <c:v>22.61722222222222</c:v>
                </c:pt>
                <c:pt idx="13367">
                  <c:v>22.6175</c:v>
                </c:pt>
                <c:pt idx="13368">
                  <c:v>22.61777777777778</c:v>
                </c:pt>
                <c:pt idx="13369">
                  <c:v>22.61805555555556</c:v>
                </c:pt>
                <c:pt idx="13370">
                  <c:v>22.61833333333331</c:v>
                </c:pt>
                <c:pt idx="13371">
                  <c:v>22.61861111111111</c:v>
                </c:pt>
                <c:pt idx="13372">
                  <c:v>22.6188888888889</c:v>
                </c:pt>
                <c:pt idx="13373">
                  <c:v>22.61916666666667</c:v>
                </c:pt>
                <c:pt idx="13374">
                  <c:v>22.61944444444444</c:v>
                </c:pt>
                <c:pt idx="13375">
                  <c:v>22.61972222222222</c:v>
                </c:pt>
                <c:pt idx="13376">
                  <c:v>22.62</c:v>
                </c:pt>
                <c:pt idx="13377">
                  <c:v>22.62027777777778</c:v>
                </c:pt>
                <c:pt idx="13378">
                  <c:v>22.62055555555555</c:v>
                </c:pt>
                <c:pt idx="13379">
                  <c:v>22.62083333333332</c:v>
                </c:pt>
                <c:pt idx="13380">
                  <c:v>22.62111111111111</c:v>
                </c:pt>
                <c:pt idx="13381">
                  <c:v>22.6213888888889</c:v>
                </c:pt>
                <c:pt idx="13382">
                  <c:v>22.62166666666667</c:v>
                </c:pt>
                <c:pt idx="13383">
                  <c:v>22.62194444444444</c:v>
                </c:pt>
                <c:pt idx="13384">
                  <c:v>22.62222222222222</c:v>
                </c:pt>
                <c:pt idx="13385">
                  <c:v>22.6225</c:v>
                </c:pt>
                <c:pt idx="13386">
                  <c:v>22.62277777777778</c:v>
                </c:pt>
                <c:pt idx="13387">
                  <c:v>22.62305555555556</c:v>
                </c:pt>
                <c:pt idx="13388">
                  <c:v>22.62333333333331</c:v>
                </c:pt>
                <c:pt idx="13389">
                  <c:v>22.62361111111111</c:v>
                </c:pt>
                <c:pt idx="13390">
                  <c:v>22.6238888888889</c:v>
                </c:pt>
                <c:pt idx="13391">
                  <c:v>22.62416666666667</c:v>
                </c:pt>
                <c:pt idx="13392">
                  <c:v>22.62444444444445</c:v>
                </c:pt>
                <c:pt idx="13393">
                  <c:v>22.62472222222222</c:v>
                </c:pt>
                <c:pt idx="13394">
                  <c:v>22.625</c:v>
                </c:pt>
                <c:pt idx="13395">
                  <c:v>22.62527777777778</c:v>
                </c:pt>
                <c:pt idx="13396">
                  <c:v>22.62555555555556</c:v>
                </c:pt>
                <c:pt idx="13397">
                  <c:v>22.62583333333331</c:v>
                </c:pt>
                <c:pt idx="13398">
                  <c:v>22.62611111111111</c:v>
                </c:pt>
                <c:pt idx="13399">
                  <c:v>22.62638888888889</c:v>
                </c:pt>
                <c:pt idx="13400">
                  <c:v>22.62666666666667</c:v>
                </c:pt>
                <c:pt idx="13401">
                  <c:v>22.62694444444444</c:v>
                </c:pt>
                <c:pt idx="13402">
                  <c:v>22.62722222222222</c:v>
                </c:pt>
                <c:pt idx="13403">
                  <c:v>22.6275</c:v>
                </c:pt>
                <c:pt idx="13404">
                  <c:v>22.62777777777778</c:v>
                </c:pt>
                <c:pt idx="13405">
                  <c:v>22.62805555555556</c:v>
                </c:pt>
                <c:pt idx="13406">
                  <c:v>22.62833333333331</c:v>
                </c:pt>
                <c:pt idx="13407">
                  <c:v>22.62861111111111</c:v>
                </c:pt>
                <c:pt idx="13408">
                  <c:v>22.6288888888889</c:v>
                </c:pt>
                <c:pt idx="13409">
                  <c:v>22.62916666666667</c:v>
                </c:pt>
                <c:pt idx="13410">
                  <c:v>22.62944444444445</c:v>
                </c:pt>
                <c:pt idx="13411">
                  <c:v>22.62972222222222</c:v>
                </c:pt>
                <c:pt idx="13412">
                  <c:v>22.63</c:v>
                </c:pt>
                <c:pt idx="13413">
                  <c:v>22.63027777777778</c:v>
                </c:pt>
                <c:pt idx="13414">
                  <c:v>22.63055555555556</c:v>
                </c:pt>
                <c:pt idx="13415">
                  <c:v>22.63083333333334</c:v>
                </c:pt>
                <c:pt idx="13416">
                  <c:v>22.63111111111111</c:v>
                </c:pt>
                <c:pt idx="13417">
                  <c:v>22.6313888888889</c:v>
                </c:pt>
                <c:pt idx="13418">
                  <c:v>22.63166666666667</c:v>
                </c:pt>
                <c:pt idx="13419">
                  <c:v>22.63194444444444</c:v>
                </c:pt>
                <c:pt idx="13420">
                  <c:v>22.63222222222222</c:v>
                </c:pt>
                <c:pt idx="13421">
                  <c:v>22.6325</c:v>
                </c:pt>
                <c:pt idx="13422">
                  <c:v>22.63277777777778</c:v>
                </c:pt>
                <c:pt idx="13423">
                  <c:v>22.63305555555556</c:v>
                </c:pt>
                <c:pt idx="13424">
                  <c:v>22.63333333333332</c:v>
                </c:pt>
                <c:pt idx="13425">
                  <c:v>22.63361111111111</c:v>
                </c:pt>
                <c:pt idx="13426">
                  <c:v>22.63388888888888</c:v>
                </c:pt>
                <c:pt idx="13427">
                  <c:v>22.63416666666666</c:v>
                </c:pt>
                <c:pt idx="13428">
                  <c:v>22.63444444444444</c:v>
                </c:pt>
                <c:pt idx="13429">
                  <c:v>22.63472222222222</c:v>
                </c:pt>
                <c:pt idx="13430">
                  <c:v>22.635</c:v>
                </c:pt>
                <c:pt idx="13431">
                  <c:v>22.63527777777778</c:v>
                </c:pt>
                <c:pt idx="13432">
                  <c:v>22.63555555555556</c:v>
                </c:pt>
                <c:pt idx="13433">
                  <c:v>22.63583333333332</c:v>
                </c:pt>
                <c:pt idx="13434">
                  <c:v>22.63611111111111</c:v>
                </c:pt>
                <c:pt idx="13435">
                  <c:v>22.6363888888889</c:v>
                </c:pt>
                <c:pt idx="13436">
                  <c:v>22.63666666666667</c:v>
                </c:pt>
                <c:pt idx="13437">
                  <c:v>22.63694444444444</c:v>
                </c:pt>
                <c:pt idx="13438">
                  <c:v>22.63722222222222</c:v>
                </c:pt>
                <c:pt idx="13439">
                  <c:v>22.6375</c:v>
                </c:pt>
                <c:pt idx="13440">
                  <c:v>22.63777777777778</c:v>
                </c:pt>
                <c:pt idx="13441">
                  <c:v>22.63805555555556</c:v>
                </c:pt>
                <c:pt idx="13442">
                  <c:v>22.63833333333331</c:v>
                </c:pt>
                <c:pt idx="13443">
                  <c:v>22.63861111111111</c:v>
                </c:pt>
                <c:pt idx="13444">
                  <c:v>22.6388888888889</c:v>
                </c:pt>
                <c:pt idx="13445">
                  <c:v>22.63916666666666</c:v>
                </c:pt>
                <c:pt idx="13446">
                  <c:v>22.63944444444444</c:v>
                </c:pt>
                <c:pt idx="13447">
                  <c:v>22.63972222222222</c:v>
                </c:pt>
                <c:pt idx="13448">
                  <c:v>22.64</c:v>
                </c:pt>
                <c:pt idx="13449">
                  <c:v>22.64027777777778</c:v>
                </c:pt>
                <c:pt idx="13450">
                  <c:v>22.64055555555555</c:v>
                </c:pt>
                <c:pt idx="13451">
                  <c:v>22.64083333333332</c:v>
                </c:pt>
                <c:pt idx="13452">
                  <c:v>22.64111111111111</c:v>
                </c:pt>
                <c:pt idx="13453">
                  <c:v>22.6413888888889</c:v>
                </c:pt>
                <c:pt idx="13454">
                  <c:v>22.64166666666667</c:v>
                </c:pt>
                <c:pt idx="13455">
                  <c:v>22.64194444444444</c:v>
                </c:pt>
                <c:pt idx="13456">
                  <c:v>22.64222222222222</c:v>
                </c:pt>
                <c:pt idx="13457">
                  <c:v>22.6425</c:v>
                </c:pt>
                <c:pt idx="13458">
                  <c:v>22.64277777777778</c:v>
                </c:pt>
                <c:pt idx="13459">
                  <c:v>22.64305555555556</c:v>
                </c:pt>
                <c:pt idx="13460">
                  <c:v>22.64333333333331</c:v>
                </c:pt>
                <c:pt idx="13461">
                  <c:v>22.64361111111111</c:v>
                </c:pt>
                <c:pt idx="13462">
                  <c:v>22.6438888888889</c:v>
                </c:pt>
                <c:pt idx="13463">
                  <c:v>22.64416666666667</c:v>
                </c:pt>
                <c:pt idx="13464">
                  <c:v>22.64444444444445</c:v>
                </c:pt>
                <c:pt idx="13465">
                  <c:v>22.64472222222222</c:v>
                </c:pt>
                <c:pt idx="13466">
                  <c:v>22.645</c:v>
                </c:pt>
                <c:pt idx="13467">
                  <c:v>22.64527777777778</c:v>
                </c:pt>
                <c:pt idx="13468">
                  <c:v>22.64555555555555</c:v>
                </c:pt>
                <c:pt idx="13469">
                  <c:v>22.64583333333331</c:v>
                </c:pt>
                <c:pt idx="13470">
                  <c:v>22.64611111111111</c:v>
                </c:pt>
                <c:pt idx="13471">
                  <c:v>22.64638888888889</c:v>
                </c:pt>
                <c:pt idx="13472">
                  <c:v>22.64666666666666</c:v>
                </c:pt>
                <c:pt idx="13473">
                  <c:v>22.64694444444444</c:v>
                </c:pt>
                <c:pt idx="13474">
                  <c:v>22.64722222222222</c:v>
                </c:pt>
                <c:pt idx="13475">
                  <c:v>22.6475</c:v>
                </c:pt>
                <c:pt idx="13476">
                  <c:v>22.64777777777778</c:v>
                </c:pt>
                <c:pt idx="13477">
                  <c:v>22.64805555555555</c:v>
                </c:pt>
                <c:pt idx="13478">
                  <c:v>22.64833333333331</c:v>
                </c:pt>
                <c:pt idx="13479">
                  <c:v>22.64861111111111</c:v>
                </c:pt>
                <c:pt idx="13480">
                  <c:v>22.6488888888889</c:v>
                </c:pt>
                <c:pt idx="13481">
                  <c:v>22.64916666666667</c:v>
                </c:pt>
                <c:pt idx="13482">
                  <c:v>22.64944444444444</c:v>
                </c:pt>
                <c:pt idx="13483">
                  <c:v>22.64972222222222</c:v>
                </c:pt>
                <c:pt idx="13484">
                  <c:v>22.65</c:v>
                </c:pt>
                <c:pt idx="13485">
                  <c:v>22.65027777777778</c:v>
                </c:pt>
                <c:pt idx="13486">
                  <c:v>22.65055555555555</c:v>
                </c:pt>
                <c:pt idx="13487">
                  <c:v>22.65083333333332</c:v>
                </c:pt>
                <c:pt idx="13488">
                  <c:v>22.65111111111111</c:v>
                </c:pt>
                <c:pt idx="13489">
                  <c:v>22.6513888888889</c:v>
                </c:pt>
                <c:pt idx="13490">
                  <c:v>22.65166666666666</c:v>
                </c:pt>
                <c:pt idx="13491">
                  <c:v>22.65194444444444</c:v>
                </c:pt>
                <c:pt idx="13492">
                  <c:v>22.65222222222222</c:v>
                </c:pt>
                <c:pt idx="13493">
                  <c:v>22.6525</c:v>
                </c:pt>
                <c:pt idx="13494">
                  <c:v>22.65277777777777</c:v>
                </c:pt>
                <c:pt idx="13495">
                  <c:v>22.65305555555555</c:v>
                </c:pt>
                <c:pt idx="13496">
                  <c:v>22.65333333333331</c:v>
                </c:pt>
                <c:pt idx="13497">
                  <c:v>22.65361111111111</c:v>
                </c:pt>
                <c:pt idx="13498">
                  <c:v>22.65388888888888</c:v>
                </c:pt>
                <c:pt idx="13499">
                  <c:v>22.65416666666666</c:v>
                </c:pt>
                <c:pt idx="13500">
                  <c:v>22.65444444444444</c:v>
                </c:pt>
                <c:pt idx="13501">
                  <c:v>22.65472222222222</c:v>
                </c:pt>
                <c:pt idx="13502">
                  <c:v>22.655</c:v>
                </c:pt>
                <c:pt idx="13503">
                  <c:v>22.65527777777778</c:v>
                </c:pt>
                <c:pt idx="13504">
                  <c:v>22.65555555555555</c:v>
                </c:pt>
                <c:pt idx="13505">
                  <c:v>22.65583333333332</c:v>
                </c:pt>
                <c:pt idx="13506">
                  <c:v>22.65611111111111</c:v>
                </c:pt>
                <c:pt idx="13507">
                  <c:v>22.6563888888889</c:v>
                </c:pt>
                <c:pt idx="13508">
                  <c:v>22.65666666666667</c:v>
                </c:pt>
                <c:pt idx="13509">
                  <c:v>22.65694444444444</c:v>
                </c:pt>
                <c:pt idx="13510">
                  <c:v>22.65722222222222</c:v>
                </c:pt>
                <c:pt idx="13511">
                  <c:v>22.6575</c:v>
                </c:pt>
                <c:pt idx="13512">
                  <c:v>22.65777777777778</c:v>
                </c:pt>
                <c:pt idx="13513">
                  <c:v>22.65805555555555</c:v>
                </c:pt>
                <c:pt idx="13514">
                  <c:v>22.65833333333331</c:v>
                </c:pt>
                <c:pt idx="13515">
                  <c:v>22.65861111111111</c:v>
                </c:pt>
                <c:pt idx="13516">
                  <c:v>22.6588888888889</c:v>
                </c:pt>
                <c:pt idx="13517">
                  <c:v>22.65916666666666</c:v>
                </c:pt>
                <c:pt idx="13518">
                  <c:v>22.65944444444444</c:v>
                </c:pt>
                <c:pt idx="13519">
                  <c:v>22.65972222222222</c:v>
                </c:pt>
                <c:pt idx="13520">
                  <c:v>22.66</c:v>
                </c:pt>
                <c:pt idx="13521">
                  <c:v>22.66027777777778</c:v>
                </c:pt>
                <c:pt idx="13522">
                  <c:v>22.66055555555555</c:v>
                </c:pt>
                <c:pt idx="13523">
                  <c:v>22.66083333333331</c:v>
                </c:pt>
                <c:pt idx="13524">
                  <c:v>22.66111111111111</c:v>
                </c:pt>
                <c:pt idx="13525">
                  <c:v>22.6613888888889</c:v>
                </c:pt>
                <c:pt idx="13526">
                  <c:v>22.66166666666667</c:v>
                </c:pt>
                <c:pt idx="13527">
                  <c:v>22.66194444444444</c:v>
                </c:pt>
                <c:pt idx="13528">
                  <c:v>22.66222222222222</c:v>
                </c:pt>
                <c:pt idx="13529">
                  <c:v>22.6625</c:v>
                </c:pt>
                <c:pt idx="13530">
                  <c:v>22.66277777777778</c:v>
                </c:pt>
                <c:pt idx="13531">
                  <c:v>22.66305555555556</c:v>
                </c:pt>
                <c:pt idx="13532">
                  <c:v>22.66333333333331</c:v>
                </c:pt>
                <c:pt idx="13533">
                  <c:v>22.66361111111111</c:v>
                </c:pt>
                <c:pt idx="13534">
                  <c:v>22.6638888888889</c:v>
                </c:pt>
                <c:pt idx="13535">
                  <c:v>22.66416666666667</c:v>
                </c:pt>
                <c:pt idx="13536">
                  <c:v>22.66444444444444</c:v>
                </c:pt>
                <c:pt idx="13537">
                  <c:v>22.66472222222222</c:v>
                </c:pt>
                <c:pt idx="13538">
                  <c:v>22.665</c:v>
                </c:pt>
                <c:pt idx="13539">
                  <c:v>22.66527777777778</c:v>
                </c:pt>
                <c:pt idx="13540">
                  <c:v>22.66555555555555</c:v>
                </c:pt>
                <c:pt idx="13541">
                  <c:v>22.66583333333331</c:v>
                </c:pt>
                <c:pt idx="13542">
                  <c:v>22.66611111111111</c:v>
                </c:pt>
                <c:pt idx="13543">
                  <c:v>22.66638888888889</c:v>
                </c:pt>
                <c:pt idx="13544">
                  <c:v>22.66666666666667</c:v>
                </c:pt>
                <c:pt idx="13545">
                  <c:v>22.66694444444445</c:v>
                </c:pt>
                <c:pt idx="13546">
                  <c:v>22.66722222222222</c:v>
                </c:pt>
                <c:pt idx="13547">
                  <c:v>22.6675</c:v>
                </c:pt>
                <c:pt idx="13548">
                  <c:v>22.66777777777778</c:v>
                </c:pt>
                <c:pt idx="13549">
                  <c:v>22.66805555555556</c:v>
                </c:pt>
                <c:pt idx="13550">
                  <c:v>22.66833333333331</c:v>
                </c:pt>
                <c:pt idx="13551">
                  <c:v>22.66861111111111</c:v>
                </c:pt>
                <c:pt idx="13552">
                  <c:v>22.6688888888889</c:v>
                </c:pt>
                <c:pt idx="13553">
                  <c:v>22.66916666666667</c:v>
                </c:pt>
                <c:pt idx="13554">
                  <c:v>22.66944444444444</c:v>
                </c:pt>
                <c:pt idx="13555">
                  <c:v>22.66972222222222</c:v>
                </c:pt>
                <c:pt idx="13556">
                  <c:v>22.67</c:v>
                </c:pt>
                <c:pt idx="13557">
                  <c:v>22.67027777777778</c:v>
                </c:pt>
                <c:pt idx="13558">
                  <c:v>22.67055555555556</c:v>
                </c:pt>
                <c:pt idx="13559">
                  <c:v>22.67083333333332</c:v>
                </c:pt>
                <c:pt idx="13560">
                  <c:v>22.67111111111111</c:v>
                </c:pt>
                <c:pt idx="13561">
                  <c:v>22.6713888888889</c:v>
                </c:pt>
                <c:pt idx="13562">
                  <c:v>22.67166666666667</c:v>
                </c:pt>
                <c:pt idx="13563">
                  <c:v>22.67194444444444</c:v>
                </c:pt>
                <c:pt idx="13564">
                  <c:v>22.67222222222222</c:v>
                </c:pt>
                <c:pt idx="13565">
                  <c:v>22.6725</c:v>
                </c:pt>
                <c:pt idx="13566">
                  <c:v>22.67277777777778</c:v>
                </c:pt>
                <c:pt idx="13567">
                  <c:v>22.67305555555556</c:v>
                </c:pt>
                <c:pt idx="13568">
                  <c:v>22.67333333333332</c:v>
                </c:pt>
                <c:pt idx="13569">
                  <c:v>22.67361111111111</c:v>
                </c:pt>
                <c:pt idx="13570">
                  <c:v>22.6738888888889</c:v>
                </c:pt>
                <c:pt idx="13571">
                  <c:v>22.67416666666667</c:v>
                </c:pt>
                <c:pt idx="13572">
                  <c:v>22.67444444444445</c:v>
                </c:pt>
                <c:pt idx="13573">
                  <c:v>22.67472222222222</c:v>
                </c:pt>
                <c:pt idx="13574">
                  <c:v>22.675</c:v>
                </c:pt>
                <c:pt idx="13575">
                  <c:v>22.67527777777778</c:v>
                </c:pt>
                <c:pt idx="13576">
                  <c:v>22.67555555555556</c:v>
                </c:pt>
                <c:pt idx="13577">
                  <c:v>22.67583333333332</c:v>
                </c:pt>
                <c:pt idx="13578">
                  <c:v>22.67611111111111</c:v>
                </c:pt>
                <c:pt idx="13579">
                  <c:v>22.6763888888889</c:v>
                </c:pt>
                <c:pt idx="13580">
                  <c:v>22.67666666666667</c:v>
                </c:pt>
                <c:pt idx="13581">
                  <c:v>22.67694444444444</c:v>
                </c:pt>
                <c:pt idx="13582">
                  <c:v>22.67722222222222</c:v>
                </c:pt>
                <c:pt idx="13583">
                  <c:v>22.6775</c:v>
                </c:pt>
                <c:pt idx="13584">
                  <c:v>22.67777777777778</c:v>
                </c:pt>
                <c:pt idx="13585">
                  <c:v>22.67805555555556</c:v>
                </c:pt>
                <c:pt idx="13586">
                  <c:v>22.67833333333331</c:v>
                </c:pt>
                <c:pt idx="13587">
                  <c:v>22.67861111111111</c:v>
                </c:pt>
                <c:pt idx="13588">
                  <c:v>22.6788888888889</c:v>
                </c:pt>
                <c:pt idx="13589">
                  <c:v>22.67916666666667</c:v>
                </c:pt>
                <c:pt idx="13590">
                  <c:v>22.67944444444445</c:v>
                </c:pt>
                <c:pt idx="13591">
                  <c:v>22.67972222222222</c:v>
                </c:pt>
                <c:pt idx="13592">
                  <c:v>22.68</c:v>
                </c:pt>
                <c:pt idx="13593">
                  <c:v>22.68027777777778</c:v>
                </c:pt>
                <c:pt idx="13594">
                  <c:v>22.68055555555556</c:v>
                </c:pt>
                <c:pt idx="13595">
                  <c:v>22.68083333333332</c:v>
                </c:pt>
                <c:pt idx="13596">
                  <c:v>22.68111111111111</c:v>
                </c:pt>
                <c:pt idx="13597">
                  <c:v>22.68138888888889</c:v>
                </c:pt>
                <c:pt idx="13598">
                  <c:v>22.68166666666667</c:v>
                </c:pt>
                <c:pt idx="13599">
                  <c:v>22.68194444444445</c:v>
                </c:pt>
                <c:pt idx="13600">
                  <c:v>22.68222222222222</c:v>
                </c:pt>
                <c:pt idx="13601">
                  <c:v>22.6825</c:v>
                </c:pt>
                <c:pt idx="13602">
                  <c:v>22.68277777777778</c:v>
                </c:pt>
                <c:pt idx="13603">
                  <c:v>22.68305555555556</c:v>
                </c:pt>
                <c:pt idx="13604">
                  <c:v>22.68333333333331</c:v>
                </c:pt>
                <c:pt idx="13605">
                  <c:v>22.68361111111111</c:v>
                </c:pt>
                <c:pt idx="13606">
                  <c:v>22.6838888888889</c:v>
                </c:pt>
                <c:pt idx="13607">
                  <c:v>22.68416666666667</c:v>
                </c:pt>
                <c:pt idx="13608">
                  <c:v>22.68444444444444</c:v>
                </c:pt>
                <c:pt idx="13609">
                  <c:v>22.68472222222222</c:v>
                </c:pt>
                <c:pt idx="13610">
                  <c:v>22.685</c:v>
                </c:pt>
                <c:pt idx="13611">
                  <c:v>22.68527777777778</c:v>
                </c:pt>
                <c:pt idx="13612">
                  <c:v>22.68555555555556</c:v>
                </c:pt>
                <c:pt idx="13613">
                  <c:v>22.68583333333331</c:v>
                </c:pt>
                <c:pt idx="13614">
                  <c:v>22.68611111111111</c:v>
                </c:pt>
                <c:pt idx="13615">
                  <c:v>22.68638888888889</c:v>
                </c:pt>
                <c:pt idx="13616">
                  <c:v>22.68666666666667</c:v>
                </c:pt>
                <c:pt idx="13617">
                  <c:v>22.68694444444445</c:v>
                </c:pt>
                <c:pt idx="13618">
                  <c:v>22.68722222222222</c:v>
                </c:pt>
                <c:pt idx="13619">
                  <c:v>22.6875</c:v>
                </c:pt>
                <c:pt idx="13620">
                  <c:v>22.68777777777778</c:v>
                </c:pt>
                <c:pt idx="13621">
                  <c:v>22.68805555555556</c:v>
                </c:pt>
                <c:pt idx="13622">
                  <c:v>22.68833333333331</c:v>
                </c:pt>
                <c:pt idx="13623">
                  <c:v>22.68861111111111</c:v>
                </c:pt>
                <c:pt idx="13624">
                  <c:v>22.68888888888889</c:v>
                </c:pt>
                <c:pt idx="13625">
                  <c:v>22.68916666666667</c:v>
                </c:pt>
                <c:pt idx="13626">
                  <c:v>22.68944444444444</c:v>
                </c:pt>
                <c:pt idx="13627">
                  <c:v>22.68972222222222</c:v>
                </c:pt>
                <c:pt idx="13628">
                  <c:v>22.69</c:v>
                </c:pt>
                <c:pt idx="13629">
                  <c:v>22.69027777777778</c:v>
                </c:pt>
                <c:pt idx="13630">
                  <c:v>22.69055555555556</c:v>
                </c:pt>
                <c:pt idx="13631">
                  <c:v>22.69083333333332</c:v>
                </c:pt>
                <c:pt idx="13632">
                  <c:v>22.69111111111111</c:v>
                </c:pt>
                <c:pt idx="13633">
                  <c:v>22.6913888888889</c:v>
                </c:pt>
                <c:pt idx="13634">
                  <c:v>22.69166666666667</c:v>
                </c:pt>
                <c:pt idx="13635">
                  <c:v>22.69194444444444</c:v>
                </c:pt>
                <c:pt idx="13636">
                  <c:v>22.69222222222222</c:v>
                </c:pt>
                <c:pt idx="13637">
                  <c:v>22.6925</c:v>
                </c:pt>
                <c:pt idx="13638">
                  <c:v>22.69277777777778</c:v>
                </c:pt>
                <c:pt idx="13639">
                  <c:v>22.69305555555556</c:v>
                </c:pt>
                <c:pt idx="13640">
                  <c:v>22.69333333333332</c:v>
                </c:pt>
                <c:pt idx="13641">
                  <c:v>22.69361111111111</c:v>
                </c:pt>
                <c:pt idx="13642">
                  <c:v>22.6938888888889</c:v>
                </c:pt>
                <c:pt idx="13643">
                  <c:v>22.69416666666667</c:v>
                </c:pt>
                <c:pt idx="13644">
                  <c:v>22.69444444444445</c:v>
                </c:pt>
                <c:pt idx="13645">
                  <c:v>22.69472222222222</c:v>
                </c:pt>
                <c:pt idx="13646">
                  <c:v>22.695</c:v>
                </c:pt>
                <c:pt idx="13647">
                  <c:v>22.69527777777778</c:v>
                </c:pt>
                <c:pt idx="13648">
                  <c:v>22.69555555555555</c:v>
                </c:pt>
                <c:pt idx="13649">
                  <c:v>22.69583333333331</c:v>
                </c:pt>
                <c:pt idx="13650">
                  <c:v>22.69611111111111</c:v>
                </c:pt>
                <c:pt idx="13651">
                  <c:v>22.6963888888889</c:v>
                </c:pt>
                <c:pt idx="13652">
                  <c:v>22.69666666666667</c:v>
                </c:pt>
                <c:pt idx="13653">
                  <c:v>22.69694444444444</c:v>
                </c:pt>
                <c:pt idx="13654">
                  <c:v>22.69722222222222</c:v>
                </c:pt>
                <c:pt idx="13655">
                  <c:v>22.6975</c:v>
                </c:pt>
                <c:pt idx="13656">
                  <c:v>22.69777777777778</c:v>
                </c:pt>
                <c:pt idx="13657">
                  <c:v>22.69805555555556</c:v>
                </c:pt>
                <c:pt idx="13658">
                  <c:v>22.69833333333331</c:v>
                </c:pt>
                <c:pt idx="13659">
                  <c:v>22.69861111111111</c:v>
                </c:pt>
                <c:pt idx="13660">
                  <c:v>22.6988888888889</c:v>
                </c:pt>
                <c:pt idx="13661">
                  <c:v>22.69916666666667</c:v>
                </c:pt>
                <c:pt idx="13662">
                  <c:v>22.69944444444445</c:v>
                </c:pt>
                <c:pt idx="13663">
                  <c:v>22.69972222222222</c:v>
                </c:pt>
                <c:pt idx="13664">
                  <c:v>22.7</c:v>
                </c:pt>
                <c:pt idx="13665">
                  <c:v>22.70027777777778</c:v>
                </c:pt>
                <c:pt idx="13666">
                  <c:v>22.70055555555555</c:v>
                </c:pt>
                <c:pt idx="13667">
                  <c:v>22.70083333333331</c:v>
                </c:pt>
                <c:pt idx="13668">
                  <c:v>22.70111111111111</c:v>
                </c:pt>
                <c:pt idx="13669">
                  <c:v>22.70138888888889</c:v>
                </c:pt>
                <c:pt idx="13670">
                  <c:v>22.70166666666666</c:v>
                </c:pt>
                <c:pt idx="13671">
                  <c:v>22.70194444444444</c:v>
                </c:pt>
                <c:pt idx="13672">
                  <c:v>22.7022222222222</c:v>
                </c:pt>
                <c:pt idx="13673">
                  <c:v>22.7025</c:v>
                </c:pt>
                <c:pt idx="13674">
                  <c:v>22.70277777777778</c:v>
                </c:pt>
                <c:pt idx="13675">
                  <c:v>22.70305555555555</c:v>
                </c:pt>
                <c:pt idx="13676">
                  <c:v>22.70333333333331</c:v>
                </c:pt>
                <c:pt idx="13677">
                  <c:v>22.70361111111111</c:v>
                </c:pt>
                <c:pt idx="13678">
                  <c:v>22.7038888888889</c:v>
                </c:pt>
                <c:pt idx="13679">
                  <c:v>22.70416666666667</c:v>
                </c:pt>
                <c:pt idx="13680">
                  <c:v>22.70444444444444</c:v>
                </c:pt>
                <c:pt idx="13681">
                  <c:v>22.70472222222222</c:v>
                </c:pt>
                <c:pt idx="13682">
                  <c:v>22.705</c:v>
                </c:pt>
                <c:pt idx="13683">
                  <c:v>22.70527777777778</c:v>
                </c:pt>
                <c:pt idx="13684">
                  <c:v>22.70555555555556</c:v>
                </c:pt>
                <c:pt idx="13685">
                  <c:v>22.70583333333331</c:v>
                </c:pt>
                <c:pt idx="13686">
                  <c:v>22.70611111111111</c:v>
                </c:pt>
                <c:pt idx="13687">
                  <c:v>22.70638888888889</c:v>
                </c:pt>
                <c:pt idx="13688">
                  <c:v>22.70666666666667</c:v>
                </c:pt>
                <c:pt idx="13689">
                  <c:v>22.70694444444444</c:v>
                </c:pt>
                <c:pt idx="13690">
                  <c:v>22.70722222222222</c:v>
                </c:pt>
                <c:pt idx="13691">
                  <c:v>22.7075</c:v>
                </c:pt>
                <c:pt idx="13692">
                  <c:v>22.70777777777778</c:v>
                </c:pt>
                <c:pt idx="13693">
                  <c:v>22.70805555555555</c:v>
                </c:pt>
                <c:pt idx="13694">
                  <c:v>22.70833333333331</c:v>
                </c:pt>
                <c:pt idx="13695">
                  <c:v>22.70861111111111</c:v>
                </c:pt>
                <c:pt idx="13696">
                  <c:v>22.70888888888889</c:v>
                </c:pt>
                <c:pt idx="13697">
                  <c:v>22.70916666666666</c:v>
                </c:pt>
                <c:pt idx="13698">
                  <c:v>22.70944444444444</c:v>
                </c:pt>
                <c:pt idx="13699">
                  <c:v>22.7097222222222</c:v>
                </c:pt>
                <c:pt idx="13700">
                  <c:v>22.71</c:v>
                </c:pt>
                <c:pt idx="13701">
                  <c:v>22.71027777777778</c:v>
                </c:pt>
                <c:pt idx="13702">
                  <c:v>22.71055555555555</c:v>
                </c:pt>
                <c:pt idx="13703">
                  <c:v>22.71083333333332</c:v>
                </c:pt>
                <c:pt idx="13704">
                  <c:v>22.71111111111111</c:v>
                </c:pt>
                <c:pt idx="13705">
                  <c:v>22.7113888888889</c:v>
                </c:pt>
                <c:pt idx="13706">
                  <c:v>22.71166666666667</c:v>
                </c:pt>
                <c:pt idx="13707">
                  <c:v>22.71194444444444</c:v>
                </c:pt>
                <c:pt idx="13708">
                  <c:v>22.71222222222222</c:v>
                </c:pt>
                <c:pt idx="13709">
                  <c:v>22.7125</c:v>
                </c:pt>
                <c:pt idx="13710">
                  <c:v>22.71277777777778</c:v>
                </c:pt>
                <c:pt idx="13711">
                  <c:v>22.71305555555556</c:v>
                </c:pt>
                <c:pt idx="13712">
                  <c:v>22.71333333333331</c:v>
                </c:pt>
                <c:pt idx="13713">
                  <c:v>22.71361111111111</c:v>
                </c:pt>
                <c:pt idx="13714">
                  <c:v>22.7138888888889</c:v>
                </c:pt>
                <c:pt idx="13715">
                  <c:v>22.71416666666667</c:v>
                </c:pt>
                <c:pt idx="13716">
                  <c:v>22.71444444444444</c:v>
                </c:pt>
                <c:pt idx="13717">
                  <c:v>22.71472222222222</c:v>
                </c:pt>
                <c:pt idx="13718">
                  <c:v>22.715</c:v>
                </c:pt>
                <c:pt idx="13719">
                  <c:v>22.71527777777778</c:v>
                </c:pt>
                <c:pt idx="13720">
                  <c:v>22.71555555555555</c:v>
                </c:pt>
                <c:pt idx="13721">
                  <c:v>22.71583333333331</c:v>
                </c:pt>
                <c:pt idx="13722">
                  <c:v>22.71611111111111</c:v>
                </c:pt>
                <c:pt idx="13723">
                  <c:v>22.71638888888889</c:v>
                </c:pt>
                <c:pt idx="13724">
                  <c:v>22.71666666666666</c:v>
                </c:pt>
                <c:pt idx="13725">
                  <c:v>22.71694444444444</c:v>
                </c:pt>
                <c:pt idx="13726">
                  <c:v>22.71722222222222</c:v>
                </c:pt>
                <c:pt idx="13727">
                  <c:v>22.7175</c:v>
                </c:pt>
                <c:pt idx="13728">
                  <c:v>22.71777777777778</c:v>
                </c:pt>
                <c:pt idx="13729">
                  <c:v>22.71805555555555</c:v>
                </c:pt>
                <c:pt idx="13730">
                  <c:v>22.71833333333331</c:v>
                </c:pt>
                <c:pt idx="13731">
                  <c:v>22.71861111111111</c:v>
                </c:pt>
                <c:pt idx="13732">
                  <c:v>22.7188888888889</c:v>
                </c:pt>
                <c:pt idx="13733">
                  <c:v>22.71916666666667</c:v>
                </c:pt>
                <c:pt idx="13734">
                  <c:v>22.71944444444444</c:v>
                </c:pt>
                <c:pt idx="13735">
                  <c:v>22.71972222222222</c:v>
                </c:pt>
                <c:pt idx="13736">
                  <c:v>22.72</c:v>
                </c:pt>
                <c:pt idx="13737">
                  <c:v>22.72027777777778</c:v>
                </c:pt>
                <c:pt idx="13738">
                  <c:v>22.72055555555555</c:v>
                </c:pt>
                <c:pt idx="13739">
                  <c:v>22.72083333333331</c:v>
                </c:pt>
                <c:pt idx="13740">
                  <c:v>22.72111111111111</c:v>
                </c:pt>
                <c:pt idx="13741">
                  <c:v>22.72138888888889</c:v>
                </c:pt>
                <c:pt idx="13742">
                  <c:v>22.72166666666666</c:v>
                </c:pt>
                <c:pt idx="13743">
                  <c:v>22.72194444444444</c:v>
                </c:pt>
                <c:pt idx="13744">
                  <c:v>22.7222222222222</c:v>
                </c:pt>
                <c:pt idx="13745">
                  <c:v>22.7225</c:v>
                </c:pt>
                <c:pt idx="13746">
                  <c:v>22.72277777777778</c:v>
                </c:pt>
                <c:pt idx="13747">
                  <c:v>22.72305555555555</c:v>
                </c:pt>
                <c:pt idx="13748">
                  <c:v>22.72333333333331</c:v>
                </c:pt>
                <c:pt idx="13749">
                  <c:v>22.72361111111111</c:v>
                </c:pt>
                <c:pt idx="13750">
                  <c:v>22.7238888888889</c:v>
                </c:pt>
                <c:pt idx="13751">
                  <c:v>22.72416666666667</c:v>
                </c:pt>
                <c:pt idx="13752">
                  <c:v>22.72444444444444</c:v>
                </c:pt>
                <c:pt idx="13753">
                  <c:v>22.72472222222222</c:v>
                </c:pt>
                <c:pt idx="13754">
                  <c:v>22.725</c:v>
                </c:pt>
                <c:pt idx="13755">
                  <c:v>22.72527777777778</c:v>
                </c:pt>
                <c:pt idx="13756">
                  <c:v>22.72555555555556</c:v>
                </c:pt>
                <c:pt idx="13757">
                  <c:v>22.72583333333331</c:v>
                </c:pt>
                <c:pt idx="13758">
                  <c:v>22.72611111111111</c:v>
                </c:pt>
                <c:pt idx="13759">
                  <c:v>22.72638888888889</c:v>
                </c:pt>
                <c:pt idx="13760">
                  <c:v>22.72666666666667</c:v>
                </c:pt>
                <c:pt idx="13761">
                  <c:v>22.72694444444444</c:v>
                </c:pt>
                <c:pt idx="13762">
                  <c:v>22.72722222222222</c:v>
                </c:pt>
                <c:pt idx="13763">
                  <c:v>22.7275</c:v>
                </c:pt>
                <c:pt idx="13764">
                  <c:v>22.72777777777778</c:v>
                </c:pt>
                <c:pt idx="13765">
                  <c:v>22.72805555555555</c:v>
                </c:pt>
                <c:pt idx="13766">
                  <c:v>22.72833333333331</c:v>
                </c:pt>
                <c:pt idx="13767">
                  <c:v>22.72861111111111</c:v>
                </c:pt>
                <c:pt idx="13768">
                  <c:v>22.72888888888889</c:v>
                </c:pt>
                <c:pt idx="13769">
                  <c:v>22.72916666666666</c:v>
                </c:pt>
                <c:pt idx="13770">
                  <c:v>22.72944444444444</c:v>
                </c:pt>
                <c:pt idx="13771">
                  <c:v>22.7297222222222</c:v>
                </c:pt>
                <c:pt idx="13772">
                  <c:v>22.73</c:v>
                </c:pt>
                <c:pt idx="13773">
                  <c:v>22.73027777777778</c:v>
                </c:pt>
                <c:pt idx="13774">
                  <c:v>22.73055555555555</c:v>
                </c:pt>
                <c:pt idx="13775">
                  <c:v>22.73083333333332</c:v>
                </c:pt>
                <c:pt idx="13776">
                  <c:v>22.73111111111111</c:v>
                </c:pt>
                <c:pt idx="13777">
                  <c:v>22.7313888888889</c:v>
                </c:pt>
                <c:pt idx="13778">
                  <c:v>22.73166666666667</c:v>
                </c:pt>
                <c:pt idx="13779">
                  <c:v>22.73194444444444</c:v>
                </c:pt>
                <c:pt idx="13780">
                  <c:v>22.73222222222222</c:v>
                </c:pt>
                <c:pt idx="13781">
                  <c:v>22.7325</c:v>
                </c:pt>
                <c:pt idx="13782">
                  <c:v>22.73277777777778</c:v>
                </c:pt>
                <c:pt idx="13783">
                  <c:v>22.73305555555556</c:v>
                </c:pt>
                <c:pt idx="13784">
                  <c:v>22.73333333333331</c:v>
                </c:pt>
                <c:pt idx="13785">
                  <c:v>22.73361111111111</c:v>
                </c:pt>
                <c:pt idx="13786">
                  <c:v>22.7338888888889</c:v>
                </c:pt>
                <c:pt idx="13787">
                  <c:v>22.73416666666667</c:v>
                </c:pt>
                <c:pt idx="13788">
                  <c:v>22.73444444444445</c:v>
                </c:pt>
                <c:pt idx="13789">
                  <c:v>22.73472222222222</c:v>
                </c:pt>
                <c:pt idx="13790">
                  <c:v>22.735</c:v>
                </c:pt>
                <c:pt idx="13791">
                  <c:v>22.73527777777778</c:v>
                </c:pt>
                <c:pt idx="13792">
                  <c:v>22.73555555555556</c:v>
                </c:pt>
                <c:pt idx="13793">
                  <c:v>22.73583333333332</c:v>
                </c:pt>
                <c:pt idx="13794">
                  <c:v>22.73611111111111</c:v>
                </c:pt>
                <c:pt idx="13795">
                  <c:v>22.73638888888889</c:v>
                </c:pt>
                <c:pt idx="13796">
                  <c:v>22.73666666666667</c:v>
                </c:pt>
                <c:pt idx="13797">
                  <c:v>22.73694444444445</c:v>
                </c:pt>
                <c:pt idx="13798">
                  <c:v>22.73722222222222</c:v>
                </c:pt>
                <c:pt idx="13799">
                  <c:v>22.7375</c:v>
                </c:pt>
                <c:pt idx="13800">
                  <c:v>22.73777777777778</c:v>
                </c:pt>
                <c:pt idx="13801">
                  <c:v>22.73805555555556</c:v>
                </c:pt>
                <c:pt idx="13802">
                  <c:v>22.73833333333331</c:v>
                </c:pt>
                <c:pt idx="13803">
                  <c:v>22.73861111111111</c:v>
                </c:pt>
                <c:pt idx="13804">
                  <c:v>22.7388888888889</c:v>
                </c:pt>
                <c:pt idx="13805">
                  <c:v>22.73916666666667</c:v>
                </c:pt>
                <c:pt idx="13806">
                  <c:v>22.73944444444444</c:v>
                </c:pt>
                <c:pt idx="13807">
                  <c:v>22.73972222222222</c:v>
                </c:pt>
                <c:pt idx="13808">
                  <c:v>22.74</c:v>
                </c:pt>
                <c:pt idx="13809">
                  <c:v>22.74027777777778</c:v>
                </c:pt>
                <c:pt idx="13810">
                  <c:v>22.74055555555556</c:v>
                </c:pt>
                <c:pt idx="13811">
                  <c:v>22.74083333333331</c:v>
                </c:pt>
                <c:pt idx="13812">
                  <c:v>22.74111111111111</c:v>
                </c:pt>
                <c:pt idx="13813">
                  <c:v>22.74138888888889</c:v>
                </c:pt>
                <c:pt idx="13814">
                  <c:v>22.74166666666667</c:v>
                </c:pt>
                <c:pt idx="13815">
                  <c:v>22.74194444444445</c:v>
                </c:pt>
                <c:pt idx="13816">
                  <c:v>22.7422222222222</c:v>
                </c:pt>
                <c:pt idx="13817">
                  <c:v>22.7425</c:v>
                </c:pt>
                <c:pt idx="13818">
                  <c:v>22.74277777777776</c:v>
                </c:pt>
                <c:pt idx="13819">
                  <c:v>22.74305555555556</c:v>
                </c:pt>
                <c:pt idx="13820">
                  <c:v>22.74333333333332</c:v>
                </c:pt>
                <c:pt idx="13821">
                  <c:v>22.74361111111111</c:v>
                </c:pt>
                <c:pt idx="13822">
                  <c:v>22.74388888888889</c:v>
                </c:pt>
                <c:pt idx="13823">
                  <c:v>22.74416666666667</c:v>
                </c:pt>
                <c:pt idx="13824">
                  <c:v>22.74444444444445</c:v>
                </c:pt>
                <c:pt idx="13825">
                  <c:v>22.74472222222222</c:v>
                </c:pt>
                <c:pt idx="13826">
                  <c:v>22.745</c:v>
                </c:pt>
                <c:pt idx="13827">
                  <c:v>22.74527777777778</c:v>
                </c:pt>
                <c:pt idx="13828">
                  <c:v>22.74555555555555</c:v>
                </c:pt>
                <c:pt idx="13829">
                  <c:v>22.74583333333331</c:v>
                </c:pt>
                <c:pt idx="13830">
                  <c:v>22.74611111111111</c:v>
                </c:pt>
                <c:pt idx="13831">
                  <c:v>22.74638888888889</c:v>
                </c:pt>
                <c:pt idx="13832">
                  <c:v>22.74666666666667</c:v>
                </c:pt>
                <c:pt idx="13833">
                  <c:v>22.74694444444444</c:v>
                </c:pt>
                <c:pt idx="13834">
                  <c:v>22.74722222222222</c:v>
                </c:pt>
                <c:pt idx="13835">
                  <c:v>22.7475</c:v>
                </c:pt>
                <c:pt idx="13836">
                  <c:v>22.74777777777778</c:v>
                </c:pt>
                <c:pt idx="13837">
                  <c:v>22.74805555555556</c:v>
                </c:pt>
                <c:pt idx="13838">
                  <c:v>22.74833333333331</c:v>
                </c:pt>
                <c:pt idx="13839">
                  <c:v>22.74861111111111</c:v>
                </c:pt>
                <c:pt idx="13840">
                  <c:v>22.74888888888889</c:v>
                </c:pt>
                <c:pt idx="13841">
                  <c:v>22.74916666666667</c:v>
                </c:pt>
                <c:pt idx="13842">
                  <c:v>22.74944444444445</c:v>
                </c:pt>
                <c:pt idx="13843">
                  <c:v>22.7497222222222</c:v>
                </c:pt>
                <c:pt idx="13844">
                  <c:v>22.75</c:v>
                </c:pt>
                <c:pt idx="13845">
                  <c:v>22.75027777777778</c:v>
                </c:pt>
                <c:pt idx="13846">
                  <c:v>22.75055555555555</c:v>
                </c:pt>
                <c:pt idx="13847">
                  <c:v>22.75083333333331</c:v>
                </c:pt>
                <c:pt idx="13848">
                  <c:v>22.75111111111111</c:v>
                </c:pt>
                <c:pt idx="13849">
                  <c:v>22.75138888888889</c:v>
                </c:pt>
                <c:pt idx="13850">
                  <c:v>22.75166666666667</c:v>
                </c:pt>
                <c:pt idx="13851">
                  <c:v>22.75194444444444</c:v>
                </c:pt>
                <c:pt idx="13852">
                  <c:v>22.75222222222222</c:v>
                </c:pt>
                <c:pt idx="13853">
                  <c:v>22.7525</c:v>
                </c:pt>
                <c:pt idx="13854">
                  <c:v>22.75277777777778</c:v>
                </c:pt>
                <c:pt idx="13855">
                  <c:v>22.75305555555556</c:v>
                </c:pt>
                <c:pt idx="13856">
                  <c:v>22.75333333333331</c:v>
                </c:pt>
                <c:pt idx="13857">
                  <c:v>22.75361111111111</c:v>
                </c:pt>
                <c:pt idx="13858">
                  <c:v>22.7538888888889</c:v>
                </c:pt>
                <c:pt idx="13859">
                  <c:v>22.75416666666667</c:v>
                </c:pt>
                <c:pt idx="13860">
                  <c:v>22.75444444444445</c:v>
                </c:pt>
                <c:pt idx="13861">
                  <c:v>22.75472222222222</c:v>
                </c:pt>
                <c:pt idx="13862">
                  <c:v>22.755</c:v>
                </c:pt>
                <c:pt idx="13863">
                  <c:v>22.75527777777778</c:v>
                </c:pt>
                <c:pt idx="13864">
                  <c:v>22.75555555555556</c:v>
                </c:pt>
                <c:pt idx="13865">
                  <c:v>22.75583333333331</c:v>
                </c:pt>
                <c:pt idx="13866">
                  <c:v>22.75611111111111</c:v>
                </c:pt>
                <c:pt idx="13867">
                  <c:v>22.75638888888889</c:v>
                </c:pt>
                <c:pt idx="13868">
                  <c:v>22.75666666666667</c:v>
                </c:pt>
                <c:pt idx="13869">
                  <c:v>22.75694444444444</c:v>
                </c:pt>
                <c:pt idx="13870">
                  <c:v>22.75722222222222</c:v>
                </c:pt>
                <c:pt idx="13871">
                  <c:v>22.7575</c:v>
                </c:pt>
                <c:pt idx="13872">
                  <c:v>22.75777777777778</c:v>
                </c:pt>
                <c:pt idx="13873">
                  <c:v>22.75805555555555</c:v>
                </c:pt>
                <c:pt idx="13874">
                  <c:v>22.75833333333331</c:v>
                </c:pt>
                <c:pt idx="13875">
                  <c:v>22.75861111111111</c:v>
                </c:pt>
                <c:pt idx="13876">
                  <c:v>22.7588888888889</c:v>
                </c:pt>
                <c:pt idx="13877">
                  <c:v>22.75916666666667</c:v>
                </c:pt>
                <c:pt idx="13878">
                  <c:v>22.75944444444444</c:v>
                </c:pt>
                <c:pt idx="13879">
                  <c:v>22.75972222222222</c:v>
                </c:pt>
                <c:pt idx="13880">
                  <c:v>22.76</c:v>
                </c:pt>
                <c:pt idx="13881">
                  <c:v>22.76027777777778</c:v>
                </c:pt>
                <c:pt idx="13882">
                  <c:v>22.76055555555556</c:v>
                </c:pt>
                <c:pt idx="13883">
                  <c:v>22.76083333333331</c:v>
                </c:pt>
                <c:pt idx="13884">
                  <c:v>22.76111111111111</c:v>
                </c:pt>
                <c:pt idx="13885">
                  <c:v>22.76138888888889</c:v>
                </c:pt>
                <c:pt idx="13886">
                  <c:v>22.76166666666667</c:v>
                </c:pt>
                <c:pt idx="13887">
                  <c:v>22.76194444444445</c:v>
                </c:pt>
                <c:pt idx="13888">
                  <c:v>22.7622222222222</c:v>
                </c:pt>
                <c:pt idx="13889">
                  <c:v>22.7625</c:v>
                </c:pt>
                <c:pt idx="13890">
                  <c:v>22.76277777777776</c:v>
                </c:pt>
                <c:pt idx="13891">
                  <c:v>22.76305555555556</c:v>
                </c:pt>
                <c:pt idx="13892">
                  <c:v>22.76333333333331</c:v>
                </c:pt>
                <c:pt idx="13893">
                  <c:v>22.76361111111111</c:v>
                </c:pt>
                <c:pt idx="13894">
                  <c:v>22.76388888888889</c:v>
                </c:pt>
                <c:pt idx="13895">
                  <c:v>22.76416666666667</c:v>
                </c:pt>
                <c:pt idx="13896">
                  <c:v>22.76444444444444</c:v>
                </c:pt>
                <c:pt idx="13897">
                  <c:v>22.7647222222222</c:v>
                </c:pt>
                <c:pt idx="13898">
                  <c:v>22.765</c:v>
                </c:pt>
                <c:pt idx="13899">
                  <c:v>22.76527777777778</c:v>
                </c:pt>
                <c:pt idx="13900">
                  <c:v>22.76555555555555</c:v>
                </c:pt>
                <c:pt idx="13901">
                  <c:v>22.76583333333331</c:v>
                </c:pt>
                <c:pt idx="13902">
                  <c:v>22.76611111111111</c:v>
                </c:pt>
                <c:pt idx="13903">
                  <c:v>22.76638888888889</c:v>
                </c:pt>
                <c:pt idx="13904">
                  <c:v>22.76666666666667</c:v>
                </c:pt>
                <c:pt idx="13905">
                  <c:v>22.76694444444444</c:v>
                </c:pt>
                <c:pt idx="13906">
                  <c:v>22.76722222222222</c:v>
                </c:pt>
                <c:pt idx="13907">
                  <c:v>22.7675</c:v>
                </c:pt>
                <c:pt idx="13908">
                  <c:v>22.76777777777778</c:v>
                </c:pt>
                <c:pt idx="13909">
                  <c:v>22.76805555555556</c:v>
                </c:pt>
                <c:pt idx="13910">
                  <c:v>22.76833333333331</c:v>
                </c:pt>
                <c:pt idx="13911">
                  <c:v>22.76861111111111</c:v>
                </c:pt>
                <c:pt idx="13912">
                  <c:v>22.76888888888889</c:v>
                </c:pt>
                <c:pt idx="13913">
                  <c:v>22.76916666666667</c:v>
                </c:pt>
                <c:pt idx="13914">
                  <c:v>22.76944444444444</c:v>
                </c:pt>
                <c:pt idx="13915">
                  <c:v>22.7697222222222</c:v>
                </c:pt>
                <c:pt idx="13916">
                  <c:v>22.77</c:v>
                </c:pt>
                <c:pt idx="13917">
                  <c:v>22.77027777777778</c:v>
                </c:pt>
                <c:pt idx="13918">
                  <c:v>22.77055555555555</c:v>
                </c:pt>
                <c:pt idx="13919">
                  <c:v>22.77083333333331</c:v>
                </c:pt>
                <c:pt idx="13920">
                  <c:v>22.77111111111111</c:v>
                </c:pt>
                <c:pt idx="13921">
                  <c:v>22.77138888888889</c:v>
                </c:pt>
                <c:pt idx="13922">
                  <c:v>22.77166666666666</c:v>
                </c:pt>
                <c:pt idx="13923">
                  <c:v>22.77194444444444</c:v>
                </c:pt>
                <c:pt idx="13924">
                  <c:v>22.7722222222222</c:v>
                </c:pt>
                <c:pt idx="13925">
                  <c:v>22.7725</c:v>
                </c:pt>
                <c:pt idx="13926">
                  <c:v>22.77277777777778</c:v>
                </c:pt>
                <c:pt idx="13927">
                  <c:v>22.77305555555555</c:v>
                </c:pt>
                <c:pt idx="13928">
                  <c:v>22.77333333333331</c:v>
                </c:pt>
                <c:pt idx="13929">
                  <c:v>22.77361111111111</c:v>
                </c:pt>
                <c:pt idx="13930">
                  <c:v>22.7738888888889</c:v>
                </c:pt>
                <c:pt idx="13931">
                  <c:v>22.77416666666667</c:v>
                </c:pt>
                <c:pt idx="13932">
                  <c:v>22.77444444444444</c:v>
                </c:pt>
                <c:pt idx="13933">
                  <c:v>22.77472222222222</c:v>
                </c:pt>
                <c:pt idx="13934">
                  <c:v>22.775</c:v>
                </c:pt>
                <c:pt idx="13935">
                  <c:v>22.77527777777778</c:v>
                </c:pt>
                <c:pt idx="13936">
                  <c:v>22.77555555555556</c:v>
                </c:pt>
                <c:pt idx="13937">
                  <c:v>22.77583333333331</c:v>
                </c:pt>
                <c:pt idx="13938">
                  <c:v>22.77611111111111</c:v>
                </c:pt>
                <c:pt idx="13939">
                  <c:v>22.77638888888889</c:v>
                </c:pt>
                <c:pt idx="13940">
                  <c:v>22.77666666666667</c:v>
                </c:pt>
                <c:pt idx="13941">
                  <c:v>22.77694444444444</c:v>
                </c:pt>
                <c:pt idx="13942">
                  <c:v>22.77722222222222</c:v>
                </c:pt>
                <c:pt idx="13943">
                  <c:v>22.7775</c:v>
                </c:pt>
                <c:pt idx="13944">
                  <c:v>22.77777777777778</c:v>
                </c:pt>
                <c:pt idx="13945">
                  <c:v>22.77805555555555</c:v>
                </c:pt>
                <c:pt idx="13946">
                  <c:v>22.77833333333331</c:v>
                </c:pt>
                <c:pt idx="13947">
                  <c:v>22.77861111111111</c:v>
                </c:pt>
                <c:pt idx="13948">
                  <c:v>22.77888888888889</c:v>
                </c:pt>
                <c:pt idx="13949">
                  <c:v>22.77916666666666</c:v>
                </c:pt>
                <c:pt idx="13950">
                  <c:v>22.77944444444444</c:v>
                </c:pt>
                <c:pt idx="13951">
                  <c:v>22.77972222222222</c:v>
                </c:pt>
                <c:pt idx="13952">
                  <c:v>22.78</c:v>
                </c:pt>
                <c:pt idx="13953">
                  <c:v>22.78027777777778</c:v>
                </c:pt>
                <c:pt idx="13954">
                  <c:v>22.78055555555555</c:v>
                </c:pt>
                <c:pt idx="13955">
                  <c:v>22.78083333333331</c:v>
                </c:pt>
                <c:pt idx="13956">
                  <c:v>22.78111111111111</c:v>
                </c:pt>
                <c:pt idx="13957">
                  <c:v>22.78138888888889</c:v>
                </c:pt>
                <c:pt idx="13958">
                  <c:v>22.78166666666667</c:v>
                </c:pt>
                <c:pt idx="13959">
                  <c:v>22.78194444444444</c:v>
                </c:pt>
                <c:pt idx="13960">
                  <c:v>22.7822222222222</c:v>
                </c:pt>
                <c:pt idx="13961">
                  <c:v>22.7825</c:v>
                </c:pt>
                <c:pt idx="13962">
                  <c:v>22.78277777777776</c:v>
                </c:pt>
                <c:pt idx="13963">
                  <c:v>22.78305555555556</c:v>
                </c:pt>
                <c:pt idx="13964">
                  <c:v>22.78333333333331</c:v>
                </c:pt>
                <c:pt idx="13965">
                  <c:v>22.78361111111111</c:v>
                </c:pt>
                <c:pt idx="13966">
                  <c:v>22.78388888888889</c:v>
                </c:pt>
                <c:pt idx="13967">
                  <c:v>22.78416666666667</c:v>
                </c:pt>
                <c:pt idx="13968">
                  <c:v>22.78444444444445</c:v>
                </c:pt>
                <c:pt idx="13969">
                  <c:v>22.7847222222222</c:v>
                </c:pt>
                <c:pt idx="13970">
                  <c:v>22.785</c:v>
                </c:pt>
                <c:pt idx="13971">
                  <c:v>22.78527777777778</c:v>
                </c:pt>
                <c:pt idx="13972">
                  <c:v>22.78555555555556</c:v>
                </c:pt>
                <c:pt idx="13973">
                  <c:v>22.78583333333332</c:v>
                </c:pt>
                <c:pt idx="13974">
                  <c:v>22.78611111111111</c:v>
                </c:pt>
                <c:pt idx="13975">
                  <c:v>22.78638888888889</c:v>
                </c:pt>
                <c:pt idx="13976">
                  <c:v>22.78666666666667</c:v>
                </c:pt>
                <c:pt idx="13977">
                  <c:v>22.78694444444445</c:v>
                </c:pt>
                <c:pt idx="13978">
                  <c:v>22.78722222222222</c:v>
                </c:pt>
                <c:pt idx="13979">
                  <c:v>22.7875</c:v>
                </c:pt>
                <c:pt idx="13980">
                  <c:v>22.78777777777778</c:v>
                </c:pt>
                <c:pt idx="13981">
                  <c:v>22.78805555555556</c:v>
                </c:pt>
                <c:pt idx="13982">
                  <c:v>22.78833333333331</c:v>
                </c:pt>
                <c:pt idx="13983">
                  <c:v>22.78861111111111</c:v>
                </c:pt>
                <c:pt idx="13984">
                  <c:v>22.78888888888889</c:v>
                </c:pt>
                <c:pt idx="13985">
                  <c:v>22.78916666666667</c:v>
                </c:pt>
                <c:pt idx="13986">
                  <c:v>22.78944444444445</c:v>
                </c:pt>
                <c:pt idx="13987">
                  <c:v>22.7897222222222</c:v>
                </c:pt>
                <c:pt idx="13988">
                  <c:v>22.79</c:v>
                </c:pt>
                <c:pt idx="13989">
                  <c:v>22.79027777777778</c:v>
                </c:pt>
                <c:pt idx="13990">
                  <c:v>22.79055555555556</c:v>
                </c:pt>
                <c:pt idx="13991">
                  <c:v>22.79083333333332</c:v>
                </c:pt>
                <c:pt idx="13992">
                  <c:v>22.79111111111111</c:v>
                </c:pt>
                <c:pt idx="13993">
                  <c:v>22.79138888888889</c:v>
                </c:pt>
                <c:pt idx="13994">
                  <c:v>22.79166666666667</c:v>
                </c:pt>
                <c:pt idx="13995">
                  <c:v>22.79194444444445</c:v>
                </c:pt>
                <c:pt idx="13996">
                  <c:v>22.79222222222221</c:v>
                </c:pt>
                <c:pt idx="13997">
                  <c:v>22.7925</c:v>
                </c:pt>
                <c:pt idx="13998">
                  <c:v>22.79277777777778</c:v>
                </c:pt>
                <c:pt idx="13999">
                  <c:v>22.79305555555556</c:v>
                </c:pt>
                <c:pt idx="14000">
                  <c:v>22.79333333333332</c:v>
                </c:pt>
                <c:pt idx="14001">
                  <c:v>22.79361111111111</c:v>
                </c:pt>
                <c:pt idx="14002">
                  <c:v>22.7938888888889</c:v>
                </c:pt>
                <c:pt idx="14003">
                  <c:v>22.79416666666667</c:v>
                </c:pt>
                <c:pt idx="14004">
                  <c:v>22.79444444444445</c:v>
                </c:pt>
                <c:pt idx="14005">
                  <c:v>22.79472222222222</c:v>
                </c:pt>
                <c:pt idx="14006">
                  <c:v>22.795</c:v>
                </c:pt>
                <c:pt idx="14007">
                  <c:v>22.79527777777778</c:v>
                </c:pt>
                <c:pt idx="14008">
                  <c:v>22.79555555555556</c:v>
                </c:pt>
                <c:pt idx="14009">
                  <c:v>22.79583333333331</c:v>
                </c:pt>
                <c:pt idx="14010">
                  <c:v>22.79611111111111</c:v>
                </c:pt>
                <c:pt idx="14011">
                  <c:v>22.79638888888889</c:v>
                </c:pt>
                <c:pt idx="14012">
                  <c:v>22.79666666666667</c:v>
                </c:pt>
                <c:pt idx="14013">
                  <c:v>22.79694444444445</c:v>
                </c:pt>
                <c:pt idx="14014">
                  <c:v>22.79722222222222</c:v>
                </c:pt>
                <c:pt idx="14015">
                  <c:v>22.7975</c:v>
                </c:pt>
                <c:pt idx="14016">
                  <c:v>22.79777777777778</c:v>
                </c:pt>
                <c:pt idx="14017">
                  <c:v>22.79805555555556</c:v>
                </c:pt>
                <c:pt idx="14018">
                  <c:v>22.79833333333332</c:v>
                </c:pt>
                <c:pt idx="14019">
                  <c:v>22.79861111111111</c:v>
                </c:pt>
                <c:pt idx="14020">
                  <c:v>22.79888888888889</c:v>
                </c:pt>
                <c:pt idx="14021">
                  <c:v>22.79916666666667</c:v>
                </c:pt>
                <c:pt idx="14022">
                  <c:v>22.79944444444445</c:v>
                </c:pt>
                <c:pt idx="14023">
                  <c:v>22.79972222222221</c:v>
                </c:pt>
                <c:pt idx="14024">
                  <c:v>22.8</c:v>
                </c:pt>
                <c:pt idx="14025">
                  <c:v>22.80027777777778</c:v>
                </c:pt>
                <c:pt idx="14026">
                  <c:v>22.80055555555555</c:v>
                </c:pt>
                <c:pt idx="14027">
                  <c:v>22.80083333333332</c:v>
                </c:pt>
                <c:pt idx="14028">
                  <c:v>22.80111111111111</c:v>
                </c:pt>
                <c:pt idx="14029">
                  <c:v>22.8013888888889</c:v>
                </c:pt>
                <c:pt idx="14030">
                  <c:v>22.80166666666667</c:v>
                </c:pt>
                <c:pt idx="14031">
                  <c:v>22.80194444444444</c:v>
                </c:pt>
                <c:pt idx="14032">
                  <c:v>22.80222222222222</c:v>
                </c:pt>
                <c:pt idx="14033">
                  <c:v>22.8025</c:v>
                </c:pt>
                <c:pt idx="14034">
                  <c:v>22.80277777777778</c:v>
                </c:pt>
                <c:pt idx="14035">
                  <c:v>22.80305555555556</c:v>
                </c:pt>
                <c:pt idx="14036">
                  <c:v>22.80333333333331</c:v>
                </c:pt>
                <c:pt idx="14037">
                  <c:v>22.80361111111111</c:v>
                </c:pt>
                <c:pt idx="14038">
                  <c:v>22.8038888888889</c:v>
                </c:pt>
                <c:pt idx="14039">
                  <c:v>22.80416666666667</c:v>
                </c:pt>
                <c:pt idx="14040">
                  <c:v>22.80444444444445</c:v>
                </c:pt>
                <c:pt idx="14041">
                  <c:v>22.80472222222222</c:v>
                </c:pt>
                <c:pt idx="14042">
                  <c:v>22.805</c:v>
                </c:pt>
                <c:pt idx="14043">
                  <c:v>22.80527777777778</c:v>
                </c:pt>
                <c:pt idx="14044">
                  <c:v>22.80555555555556</c:v>
                </c:pt>
                <c:pt idx="14045">
                  <c:v>22.80583333333331</c:v>
                </c:pt>
                <c:pt idx="14046">
                  <c:v>22.80611111111111</c:v>
                </c:pt>
                <c:pt idx="14047">
                  <c:v>22.80638888888889</c:v>
                </c:pt>
                <c:pt idx="14048">
                  <c:v>22.80666666666667</c:v>
                </c:pt>
                <c:pt idx="14049">
                  <c:v>22.80694444444444</c:v>
                </c:pt>
                <c:pt idx="14050">
                  <c:v>22.80722222222222</c:v>
                </c:pt>
                <c:pt idx="14051">
                  <c:v>22.8075</c:v>
                </c:pt>
                <c:pt idx="14052">
                  <c:v>22.80777777777778</c:v>
                </c:pt>
                <c:pt idx="14053">
                  <c:v>22.80805555555555</c:v>
                </c:pt>
                <c:pt idx="14054">
                  <c:v>22.80833333333331</c:v>
                </c:pt>
                <c:pt idx="14055">
                  <c:v>22.80861111111111</c:v>
                </c:pt>
                <c:pt idx="14056">
                  <c:v>22.8088888888889</c:v>
                </c:pt>
                <c:pt idx="14057">
                  <c:v>22.80916666666667</c:v>
                </c:pt>
                <c:pt idx="14058">
                  <c:v>22.80944444444444</c:v>
                </c:pt>
                <c:pt idx="14059">
                  <c:v>22.80972222222222</c:v>
                </c:pt>
                <c:pt idx="14060">
                  <c:v>22.81</c:v>
                </c:pt>
                <c:pt idx="14061">
                  <c:v>22.81027777777778</c:v>
                </c:pt>
                <c:pt idx="14062">
                  <c:v>22.81055555555556</c:v>
                </c:pt>
                <c:pt idx="14063">
                  <c:v>22.81083333333332</c:v>
                </c:pt>
                <c:pt idx="14064">
                  <c:v>22.81111111111111</c:v>
                </c:pt>
                <c:pt idx="14065">
                  <c:v>22.8113888888889</c:v>
                </c:pt>
                <c:pt idx="14066">
                  <c:v>22.81166666666667</c:v>
                </c:pt>
                <c:pt idx="14067">
                  <c:v>22.81194444444444</c:v>
                </c:pt>
                <c:pt idx="14068">
                  <c:v>22.81222222222222</c:v>
                </c:pt>
                <c:pt idx="14069">
                  <c:v>22.8125</c:v>
                </c:pt>
                <c:pt idx="14070">
                  <c:v>22.81277777777778</c:v>
                </c:pt>
                <c:pt idx="14071">
                  <c:v>22.81305555555556</c:v>
                </c:pt>
                <c:pt idx="14072">
                  <c:v>22.81333333333331</c:v>
                </c:pt>
                <c:pt idx="14073">
                  <c:v>22.81361111111111</c:v>
                </c:pt>
                <c:pt idx="14074">
                  <c:v>22.8138888888889</c:v>
                </c:pt>
                <c:pt idx="14075">
                  <c:v>22.81416666666667</c:v>
                </c:pt>
                <c:pt idx="14076">
                  <c:v>22.81444444444444</c:v>
                </c:pt>
                <c:pt idx="14077">
                  <c:v>22.81472222222222</c:v>
                </c:pt>
                <c:pt idx="14078">
                  <c:v>22.815</c:v>
                </c:pt>
                <c:pt idx="14079">
                  <c:v>22.81527777777778</c:v>
                </c:pt>
                <c:pt idx="14080">
                  <c:v>22.81555555555556</c:v>
                </c:pt>
                <c:pt idx="14081">
                  <c:v>22.81583333333332</c:v>
                </c:pt>
                <c:pt idx="14082">
                  <c:v>22.81611111111111</c:v>
                </c:pt>
                <c:pt idx="14083">
                  <c:v>22.8163888888889</c:v>
                </c:pt>
                <c:pt idx="14084">
                  <c:v>22.81666666666667</c:v>
                </c:pt>
                <c:pt idx="14085">
                  <c:v>22.81694444444444</c:v>
                </c:pt>
                <c:pt idx="14086">
                  <c:v>22.81722222222222</c:v>
                </c:pt>
                <c:pt idx="14087">
                  <c:v>22.8175</c:v>
                </c:pt>
                <c:pt idx="14088">
                  <c:v>22.81777777777778</c:v>
                </c:pt>
                <c:pt idx="14089">
                  <c:v>22.81805555555556</c:v>
                </c:pt>
                <c:pt idx="14090">
                  <c:v>22.81833333333331</c:v>
                </c:pt>
                <c:pt idx="14091">
                  <c:v>22.81861111111111</c:v>
                </c:pt>
                <c:pt idx="14092">
                  <c:v>22.8188888888889</c:v>
                </c:pt>
                <c:pt idx="14093">
                  <c:v>22.81916666666667</c:v>
                </c:pt>
                <c:pt idx="14094">
                  <c:v>22.81944444444444</c:v>
                </c:pt>
                <c:pt idx="14095">
                  <c:v>22.81972222222222</c:v>
                </c:pt>
                <c:pt idx="14096">
                  <c:v>22.82</c:v>
                </c:pt>
                <c:pt idx="14097">
                  <c:v>22.82027777777778</c:v>
                </c:pt>
                <c:pt idx="14098">
                  <c:v>22.82055555555555</c:v>
                </c:pt>
                <c:pt idx="14099">
                  <c:v>22.82083333333332</c:v>
                </c:pt>
                <c:pt idx="14100">
                  <c:v>22.82111111111111</c:v>
                </c:pt>
                <c:pt idx="14101">
                  <c:v>22.8213888888889</c:v>
                </c:pt>
                <c:pt idx="14102">
                  <c:v>22.82166666666667</c:v>
                </c:pt>
                <c:pt idx="14103">
                  <c:v>22.82194444444444</c:v>
                </c:pt>
                <c:pt idx="14104">
                  <c:v>22.82222222222222</c:v>
                </c:pt>
                <c:pt idx="14105">
                  <c:v>22.8225</c:v>
                </c:pt>
                <c:pt idx="14106">
                  <c:v>22.82277777777778</c:v>
                </c:pt>
                <c:pt idx="14107">
                  <c:v>22.82305555555556</c:v>
                </c:pt>
                <c:pt idx="14108">
                  <c:v>22.82333333333331</c:v>
                </c:pt>
                <c:pt idx="14109">
                  <c:v>22.82361111111111</c:v>
                </c:pt>
                <c:pt idx="14110">
                  <c:v>22.8238888888889</c:v>
                </c:pt>
                <c:pt idx="14111">
                  <c:v>22.82416666666667</c:v>
                </c:pt>
                <c:pt idx="14112">
                  <c:v>22.82444444444445</c:v>
                </c:pt>
                <c:pt idx="14113">
                  <c:v>22.82472222222222</c:v>
                </c:pt>
                <c:pt idx="14114">
                  <c:v>22.825</c:v>
                </c:pt>
                <c:pt idx="14115">
                  <c:v>22.82527777777778</c:v>
                </c:pt>
                <c:pt idx="14116">
                  <c:v>22.82555555555556</c:v>
                </c:pt>
                <c:pt idx="14117">
                  <c:v>22.82583333333331</c:v>
                </c:pt>
                <c:pt idx="14118">
                  <c:v>22.82611111111111</c:v>
                </c:pt>
                <c:pt idx="14119">
                  <c:v>22.82638888888889</c:v>
                </c:pt>
                <c:pt idx="14120">
                  <c:v>22.82666666666667</c:v>
                </c:pt>
                <c:pt idx="14121">
                  <c:v>22.82694444444444</c:v>
                </c:pt>
                <c:pt idx="14122">
                  <c:v>22.82722222222222</c:v>
                </c:pt>
                <c:pt idx="14123">
                  <c:v>22.8275</c:v>
                </c:pt>
                <c:pt idx="14124">
                  <c:v>22.82777777777778</c:v>
                </c:pt>
                <c:pt idx="14125">
                  <c:v>22.82805555555555</c:v>
                </c:pt>
                <c:pt idx="14126">
                  <c:v>22.82833333333331</c:v>
                </c:pt>
                <c:pt idx="14127">
                  <c:v>22.82861111111111</c:v>
                </c:pt>
                <c:pt idx="14128">
                  <c:v>22.8288888888889</c:v>
                </c:pt>
                <c:pt idx="14129">
                  <c:v>22.82916666666667</c:v>
                </c:pt>
                <c:pt idx="14130">
                  <c:v>22.82944444444444</c:v>
                </c:pt>
                <c:pt idx="14131">
                  <c:v>22.82972222222222</c:v>
                </c:pt>
                <c:pt idx="14132">
                  <c:v>22.83</c:v>
                </c:pt>
                <c:pt idx="14133">
                  <c:v>22.83027777777778</c:v>
                </c:pt>
                <c:pt idx="14134">
                  <c:v>22.83055555555556</c:v>
                </c:pt>
                <c:pt idx="14135">
                  <c:v>22.83083333333332</c:v>
                </c:pt>
                <c:pt idx="14136">
                  <c:v>22.83111111111111</c:v>
                </c:pt>
                <c:pt idx="14137">
                  <c:v>22.8313888888889</c:v>
                </c:pt>
                <c:pt idx="14138">
                  <c:v>22.83166666666667</c:v>
                </c:pt>
                <c:pt idx="14139">
                  <c:v>22.83194444444444</c:v>
                </c:pt>
                <c:pt idx="14140">
                  <c:v>22.83222222222222</c:v>
                </c:pt>
                <c:pt idx="14141">
                  <c:v>22.8325</c:v>
                </c:pt>
                <c:pt idx="14142">
                  <c:v>22.83277777777778</c:v>
                </c:pt>
                <c:pt idx="14143">
                  <c:v>22.83305555555556</c:v>
                </c:pt>
                <c:pt idx="14144">
                  <c:v>22.83333333333331</c:v>
                </c:pt>
                <c:pt idx="14145">
                  <c:v>22.83361111111111</c:v>
                </c:pt>
                <c:pt idx="14146">
                  <c:v>22.83388888888888</c:v>
                </c:pt>
                <c:pt idx="14147">
                  <c:v>22.83416666666666</c:v>
                </c:pt>
                <c:pt idx="14148">
                  <c:v>22.83444444444444</c:v>
                </c:pt>
                <c:pt idx="14149">
                  <c:v>22.83472222222222</c:v>
                </c:pt>
                <c:pt idx="14150">
                  <c:v>22.835</c:v>
                </c:pt>
                <c:pt idx="14151">
                  <c:v>22.83527777777778</c:v>
                </c:pt>
                <c:pt idx="14152">
                  <c:v>22.83555555555555</c:v>
                </c:pt>
                <c:pt idx="14153">
                  <c:v>22.83583333333332</c:v>
                </c:pt>
                <c:pt idx="14154">
                  <c:v>22.83611111111111</c:v>
                </c:pt>
                <c:pt idx="14155">
                  <c:v>22.8363888888889</c:v>
                </c:pt>
                <c:pt idx="14156">
                  <c:v>22.83666666666667</c:v>
                </c:pt>
                <c:pt idx="14157">
                  <c:v>22.83694444444444</c:v>
                </c:pt>
                <c:pt idx="14158">
                  <c:v>22.83722222222222</c:v>
                </c:pt>
                <c:pt idx="14159">
                  <c:v>22.8375</c:v>
                </c:pt>
                <c:pt idx="14160">
                  <c:v>22.83777777777778</c:v>
                </c:pt>
                <c:pt idx="14161">
                  <c:v>22.83805555555556</c:v>
                </c:pt>
                <c:pt idx="14162">
                  <c:v>22.83833333333331</c:v>
                </c:pt>
                <c:pt idx="14163">
                  <c:v>22.83861111111111</c:v>
                </c:pt>
                <c:pt idx="14164">
                  <c:v>22.8388888888889</c:v>
                </c:pt>
                <c:pt idx="14165">
                  <c:v>22.83916666666666</c:v>
                </c:pt>
                <c:pt idx="14166">
                  <c:v>22.83944444444444</c:v>
                </c:pt>
                <c:pt idx="14167">
                  <c:v>22.83972222222222</c:v>
                </c:pt>
                <c:pt idx="14168">
                  <c:v>22.84</c:v>
                </c:pt>
                <c:pt idx="14169">
                  <c:v>22.84027777777777</c:v>
                </c:pt>
                <c:pt idx="14170">
                  <c:v>22.84055555555555</c:v>
                </c:pt>
                <c:pt idx="14171">
                  <c:v>22.84083333333331</c:v>
                </c:pt>
                <c:pt idx="14172">
                  <c:v>22.84111111111111</c:v>
                </c:pt>
                <c:pt idx="14173">
                  <c:v>22.84138888888889</c:v>
                </c:pt>
                <c:pt idx="14174">
                  <c:v>22.84166666666666</c:v>
                </c:pt>
                <c:pt idx="14175">
                  <c:v>22.84194444444444</c:v>
                </c:pt>
                <c:pt idx="14176">
                  <c:v>22.84222222222222</c:v>
                </c:pt>
                <c:pt idx="14177">
                  <c:v>22.8425</c:v>
                </c:pt>
                <c:pt idx="14178">
                  <c:v>22.84277777777778</c:v>
                </c:pt>
                <c:pt idx="14179">
                  <c:v>22.84305555555555</c:v>
                </c:pt>
                <c:pt idx="14180">
                  <c:v>22.84333333333331</c:v>
                </c:pt>
                <c:pt idx="14181">
                  <c:v>22.84361111111111</c:v>
                </c:pt>
                <c:pt idx="14182">
                  <c:v>22.8438888888889</c:v>
                </c:pt>
                <c:pt idx="14183">
                  <c:v>22.84416666666667</c:v>
                </c:pt>
                <c:pt idx="14184">
                  <c:v>22.84444444444444</c:v>
                </c:pt>
                <c:pt idx="14185">
                  <c:v>22.84472222222222</c:v>
                </c:pt>
                <c:pt idx="14186">
                  <c:v>22.845</c:v>
                </c:pt>
                <c:pt idx="14187">
                  <c:v>22.84527777777778</c:v>
                </c:pt>
                <c:pt idx="14188">
                  <c:v>22.84555555555555</c:v>
                </c:pt>
                <c:pt idx="14189">
                  <c:v>22.84583333333331</c:v>
                </c:pt>
                <c:pt idx="14190">
                  <c:v>22.84611111111111</c:v>
                </c:pt>
                <c:pt idx="14191">
                  <c:v>22.84638888888889</c:v>
                </c:pt>
                <c:pt idx="14192">
                  <c:v>22.84666666666666</c:v>
                </c:pt>
                <c:pt idx="14193">
                  <c:v>22.84694444444444</c:v>
                </c:pt>
                <c:pt idx="14194">
                  <c:v>22.84722222222222</c:v>
                </c:pt>
                <c:pt idx="14195">
                  <c:v>22.8475</c:v>
                </c:pt>
                <c:pt idx="14196">
                  <c:v>22.84777777777778</c:v>
                </c:pt>
                <c:pt idx="14197">
                  <c:v>22.84805555555555</c:v>
                </c:pt>
                <c:pt idx="14198">
                  <c:v>22.84833333333331</c:v>
                </c:pt>
                <c:pt idx="14199">
                  <c:v>22.84861111111111</c:v>
                </c:pt>
                <c:pt idx="14200">
                  <c:v>22.8488888888889</c:v>
                </c:pt>
                <c:pt idx="14201">
                  <c:v>22.84916666666667</c:v>
                </c:pt>
                <c:pt idx="14202">
                  <c:v>22.84944444444444</c:v>
                </c:pt>
                <c:pt idx="14203">
                  <c:v>22.84972222222222</c:v>
                </c:pt>
                <c:pt idx="14204">
                  <c:v>22.85</c:v>
                </c:pt>
                <c:pt idx="14205">
                  <c:v>22.85027777777778</c:v>
                </c:pt>
                <c:pt idx="14206">
                  <c:v>22.85055555555556</c:v>
                </c:pt>
                <c:pt idx="14207">
                  <c:v>22.85083333333332</c:v>
                </c:pt>
                <c:pt idx="14208">
                  <c:v>22.85111111111111</c:v>
                </c:pt>
                <c:pt idx="14209">
                  <c:v>22.8513888888889</c:v>
                </c:pt>
                <c:pt idx="14210">
                  <c:v>22.85166666666667</c:v>
                </c:pt>
                <c:pt idx="14211">
                  <c:v>22.85194444444444</c:v>
                </c:pt>
                <c:pt idx="14212">
                  <c:v>22.85222222222222</c:v>
                </c:pt>
                <c:pt idx="14213">
                  <c:v>22.8525</c:v>
                </c:pt>
                <c:pt idx="14214">
                  <c:v>22.85277777777778</c:v>
                </c:pt>
                <c:pt idx="14215">
                  <c:v>22.85305555555556</c:v>
                </c:pt>
                <c:pt idx="14216">
                  <c:v>22.85333333333332</c:v>
                </c:pt>
                <c:pt idx="14217">
                  <c:v>22.85361111111111</c:v>
                </c:pt>
                <c:pt idx="14218">
                  <c:v>22.8538888888889</c:v>
                </c:pt>
                <c:pt idx="14219">
                  <c:v>22.85416666666667</c:v>
                </c:pt>
                <c:pt idx="14220">
                  <c:v>22.85444444444445</c:v>
                </c:pt>
                <c:pt idx="14221">
                  <c:v>22.85472222222223</c:v>
                </c:pt>
                <c:pt idx="14222">
                  <c:v>22.855</c:v>
                </c:pt>
                <c:pt idx="14223">
                  <c:v>22.85527777777778</c:v>
                </c:pt>
                <c:pt idx="14224">
                  <c:v>22.85555555555556</c:v>
                </c:pt>
                <c:pt idx="14225">
                  <c:v>22.85583333333332</c:v>
                </c:pt>
                <c:pt idx="14226">
                  <c:v>22.85611111111111</c:v>
                </c:pt>
                <c:pt idx="14227">
                  <c:v>22.8563888888889</c:v>
                </c:pt>
                <c:pt idx="14228">
                  <c:v>22.85666666666667</c:v>
                </c:pt>
                <c:pt idx="14229">
                  <c:v>22.85694444444444</c:v>
                </c:pt>
                <c:pt idx="14230">
                  <c:v>22.85722222222222</c:v>
                </c:pt>
                <c:pt idx="14231">
                  <c:v>22.8575</c:v>
                </c:pt>
                <c:pt idx="14232">
                  <c:v>22.85777777777778</c:v>
                </c:pt>
                <c:pt idx="14233">
                  <c:v>22.85805555555556</c:v>
                </c:pt>
                <c:pt idx="14234">
                  <c:v>22.85833333333331</c:v>
                </c:pt>
                <c:pt idx="14235">
                  <c:v>22.85861111111111</c:v>
                </c:pt>
                <c:pt idx="14236">
                  <c:v>22.8588888888889</c:v>
                </c:pt>
                <c:pt idx="14237">
                  <c:v>22.85916666666667</c:v>
                </c:pt>
                <c:pt idx="14238">
                  <c:v>22.85944444444445</c:v>
                </c:pt>
                <c:pt idx="14239">
                  <c:v>22.85972222222222</c:v>
                </c:pt>
                <c:pt idx="14240">
                  <c:v>22.86</c:v>
                </c:pt>
                <c:pt idx="14241">
                  <c:v>22.86027777777778</c:v>
                </c:pt>
                <c:pt idx="14242">
                  <c:v>22.86055555555556</c:v>
                </c:pt>
                <c:pt idx="14243">
                  <c:v>22.86083333333332</c:v>
                </c:pt>
                <c:pt idx="14244">
                  <c:v>22.86111111111111</c:v>
                </c:pt>
                <c:pt idx="14245">
                  <c:v>22.86138888888889</c:v>
                </c:pt>
                <c:pt idx="14246">
                  <c:v>22.86166666666667</c:v>
                </c:pt>
                <c:pt idx="14247">
                  <c:v>22.86194444444445</c:v>
                </c:pt>
                <c:pt idx="14248">
                  <c:v>22.8622222222222</c:v>
                </c:pt>
                <c:pt idx="14249">
                  <c:v>22.8625</c:v>
                </c:pt>
                <c:pt idx="14250">
                  <c:v>22.86277777777778</c:v>
                </c:pt>
                <c:pt idx="14251">
                  <c:v>22.86305555555556</c:v>
                </c:pt>
                <c:pt idx="14252">
                  <c:v>22.86333333333331</c:v>
                </c:pt>
                <c:pt idx="14253">
                  <c:v>22.86361111111111</c:v>
                </c:pt>
                <c:pt idx="14254">
                  <c:v>22.8638888888889</c:v>
                </c:pt>
                <c:pt idx="14255">
                  <c:v>22.86416666666667</c:v>
                </c:pt>
                <c:pt idx="14256">
                  <c:v>22.86444444444444</c:v>
                </c:pt>
                <c:pt idx="14257">
                  <c:v>22.86472222222222</c:v>
                </c:pt>
                <c:pt idx="14258">
                  <c:v>22.865</c:v>
                </c:pt>
                <c:pt idx="14259">
                  <c:v>22.86527777777778</c:v>
                </c:pt>
                <c:pt idx="14260">
                  <c:v>22.86555555555556</c:v>
                </c:pt>
                <c:pt idx="14261">
                  <c:v>22.86583333333331</c:v>
                </c:pt>
                <c:pt idx="14262">
                  <c:v>22.86611111111111</c:v>
                </c:pt>
                <c:pt idx="14263">
                  <c:v>22.86638888888889</c:v>
                </c:pt>
                <c:pt idx="14264">
                  <c:v>22.86666666666667</c:v>
                </c:pt>
                <c:pt idx="14265">
                  <c:v>22.86694444444445</c:v>
                </c:pt>
                <c:pt idx="14266">
                  <c:v>22.86722222222222</c:v>
                </c:pt>
                <c:pt idx="14267">
                  <c:v>22.8675</c:v>
                </c:pt>
                <c:pt idx="14268">
                  <c:v>22.86777777777778</c:v>
                </c:pt>
                <c:pt idx="14269">
                  <c:v>22.86805555555556</c:v>
                </c:pt>
                <c:pt idx="14270">
                  <c:v>22.86833333333331</c:v>
                </c:pt>
                <c:pt idx="14271">
                  <c:v>22.86861111111111</c:v>
                </c:pt>
                <c:pt idx="14272">
                  <c:v>22.86888888888889</c:v>
                </c:pt>
                <c:pt idx="14273">
                  <c:v>22.86916666666667</c:v>
                </c:pt>
                <c:pt idx="14274">
                  <c:v>22.86944444444444</c:v>
                </c:pt>
                <c:pt idx="14275">
                  <c:v>22.86972222222222</c:v>
                </c:pt>
                <c:pt idx="14276">
                  <c:v>22.87</c:v>
                </c:pt>
                <c:pt idx="14277">
                  <c:v>22.87027777777778</c:v>
                </c:pt>
                <c:pt idx="14278">
                  <c:v>22.87055555555555</c:v>
                </c:pt>
                <c:pt idx="14279">
                  <c:v>22.87083333333332</c:v>
                </c:pt>
                <c:pt idx="14280">
                  <c:v>22.87111111111111</c:v>
                </c:pt>
                <c:pt idx="14281">
                  <c:v>22.8713888888889</c:v>
                </c:pt>
                <c:pt idx="14282">
                  <c:v>22.87166666666667</c:v>
                </c:pt>
                <c:pt idx="14283">
                  <c:v>22.87194444444444</c:v>
                </c:pt>
                <c:pt idx="14284">
                  <c:v>22.87222222222222</c:v>
                </c:pt>
                <c:pt idx="14285">
                  <c:v>22.8725</c:v>
                </c:pt>
                <c:pt idx="14286">
                  <c:v>22.87277777777778</c:v>
                </c:pt>
                <c:pt idx="14287">
                  <c:v>22.87305555555556</c:v>
                </c:pt>
                <c:pt idx="14288">
                  <c:v>22.87333333333331</c:v>
                </c:pt>
                <c:pt idx="14289">
                  <c:v>22.87361111111111</c:v>
                </c:pt>
                <c:pt idx="14290">
                  <c:v>22.8738888888889</c:v>
                </c:pt>
                <c:pt idx="14291">
                  <c:v>22.87416666666667</c:v>
                </c:pt>
                <c:pt idx="14292">
                  <c:v>22.87444444444445</c:v>
                </c:pt>
                <c:pt idx="14293">
                  <c:v>22.87472222222222</c:v>
                </c:pt>
                <c:pt idx="14294">
                  <c:v>22.875</c:v>
                </c:pt>
                <c:pt idx="14295">
                  <c:v>22.87527777777778</c:v>
                </c:pt>
                <c:pt idx="14296">
                  <c:v>22.87555555555556</c:v>
                </c:pt>
                <c:pt idx="14297">
                  <c:v>22.87583333333331</c:v>
                </c:pt>
                <c:pt idx="14298">
                  <c:v>22.87611111111111</c:v>
                </c:pt>
                <c:pt idx="14299">
                  <c:v>22.87638888888889</c:v>
                </c:pt>
                <c:pt idx="14300">
                  <c:v>22.87666666666667</c:v>
                </c:pt>
                <c:pt idx="14301">
                  <c:v>22.87694444444444</c:v>
                </c:pt>
                <c:pt idx="14302">
                  <c:v>22.87722222222222</c:v>
                </c:pt>
                <c:pt idx="14303">
                  <c:v>22.8775</c:v>
                </c:pt>
                <c:pt idx="14304">
                  <c:v>22.87777777777778</c:v>
                </c:pt>
                <c:pt idx="14305">
                  <c:v>22.87805555555556</c:v>
                </c:pt>
                <c:pt idx="14306">
                  <c:v>22.87833333333331</c:v>
                </c:pt>
                <c:pt idx="14307">
                  <c:v>22.87861111111111</c:v>
                </c:pt>
                <c:pt idx="14308">
                  <c:v>22.8788888888889</c:v>
                </c:pt>
                <c:pt idx="14309">
                  <c:v>22.87916666666667</c:v>
                </c:pt>
                <c:pt idx="14310">
                  <c:v>22.87944444444445</c:v>
                </c:pt>
                <c:pt idx="14311">
                  <c:v>22.87972222222222</c:v>
                </c:pt>
                <c:pt idx="14312">
                  <c:v>22.88</c:v>
                </c:pt>
                <c:pt idx="14313">
                  <c:v>22.88027777777778</c:v>
                </c:pt>
                <c:pt idx="14314">
                  <c:v>22.88055555555556</c:v>
                </c:pt>
                <c:pt idx="14315">
                  <c:v>22.88083333333332</c:v>
                </c:pt>
                <c:pt idx="14316">
                  <c:v>22.88111111111111</c:v>
                </c:pt>
                <c:pt idx="14317">
                  <c:v>22.88138888888889</c:v>
                </c:pt>
                <c:pt idx="14318">
                  <c:v>22.88166666666667</c:v>
                </c:pt>
                <c:pt idx="14319">
                  <c:v>22.88194444444445</c:v>
                </c:pt>
                <c:pt idx="14320">
                  <c:v>22.8822222222222</c:v>
                </c:pt>
                <c:pt idx="14321">
                  <c:v>22.8825</c:v>
                </c:pt>
                <c:pt idx="14322">
                  <c:v>22.88277777777778</c:v>
                </c:pt>
                <c:pt idx="14323">
                  <c:v>22.88305555555556</c:v>
                </c:pt>
                <c:pt idx="14324">
                  <c:v>22.88333333333331</c:v>
                </c:pt>
                <c:pt idx="14325">
                  <c:v>22.88361111111111</c:v>
                </c:pt>
                <c:pt idx="14326">
                  <c:v>22.8838888888889</c:v>
                </c:pt>
                <c:pt idx="14327">
                  <c:v>22.88416666666667</c:v>
                </c:pt>
                <c:pt idx="14328">
                  <c:v>22.88444444444444</c:v>
                </c:pt>
                <c:pt idx="14329">
                  <c:v>22.88472222222222</c:v>
                </c:pt>
                <c:pt idx="14330">
                  <c:v>22.885</c:v>
                </c:pt>
                <c:pt idx="14331">
                  <c:v>22.88527777777778</c:v>
                </c:pt>
                <c:pt idx="14332">
                  <c:v>22.88555555555556</c:v>
                </c:pt>
                <c:pt idx="14333">
                  <c:v>22.88583333333331</c:v>
                </c:pt>
                <c:pt idx="14334">
                  <c:v>22.88611111111111</c:v>
                </c:pt>
                <c:pt idx="14335">
                  <c:v>22.88638888888889</c:v>
                </c:pt>
                <c:pt idx="14336">
                  <c:v>22.88666666666667</c:v>
                </c:pt>
                <c:pt idx="14337">
                  <c:v>22.88694444444445</c:v>
                </c:pt>
                <c:pt idx="14338">
                  <c:v>22.88722222222222</c:v>
                </c:pt>
                <c:pt idx="14339">
                  <c:v>22.8875</c:v>
                </c:pt>
                <c:pt idx="14340">
                  <c:v>22.88777777777778</c:v>
                </c:pt>
                <c:pt idx="14341">
                  <c:v>22.88805555555556</c:v>
                </c:pt>
                <c:pt idx="14342">
                  <c:v>22.88833333333331</c:v>
                </c:pt>
                <c:pt idx="14343">
                  <c:v>22.88861111111111</c:v>
                </c:pt>
                <c:pt idx="14344">
                  <c:v>22.88888888888889</c:v>
                </c:pt>
                <c:pt idx="14345">
                  <c:v>22.88916666666666</c:v>
                </c:pt>
                <c:pt idx="14346">
                  <c:v>22.88944444444444</c:v>
                </c:pt>
                <c:pt idx="14347">
                  <c:v>22.8897222222222</c:v>
                </c:pt>
                <c:pt idx="14348">
                  <c:v>22.89</c:v>
                </c:pt>
                <c:pt idx="14349">
                  <c:v>22.89027777777778</c:v>
                </c:pt>
                <c:pt idx="14350">
                  <c:v>22.89055555555555</c:v>
                </c:pt>
                <c:pt idx="14351">
                  <c:v>22.89083333333332</c:v>
                </c:pt>
                <c:pt idx="14352">
                  <c:v>22.89111111111111</c:v>
                </c:pt>
                <c:pt idx="14353">
                  <c:v>22.8913888888889</c:v>
                </c:pt>
                <c:pt idx="14354">
                  <c:v>22.89166666666667</c:v>
                </c:pt>
                <c:pt idx="14355">
                  <c:v>22.89194444444444</c:v>
                </c:pt>
                <c:pt idx="14356">
                  <c:v>22.89222222222222</c:v>
                </c:pt>
                <c:pt idx="14357">
                  <c:v>22.8925</c:v>
                </c:pt>
                <c:pt idx="14358">
                  <c:v>22.89277777777778</c:v>
                </c:pt>
                <c:pt idx="14359">
                  <c:v>22.89305555555556</c:v>
                </c:pt>
                <c:pt idx="14360">
                  <c:v>22.89333333333331</c:v>
                </c:pt>
                <c:pt idx="14361">
                  <c:v>22.89361111111111</c:v>
                </c:pt>
                <c:pt idx="14362">
                  <c:v>22.8938888888889</c:v>
                </c:pt>
                <c:pt idx="14363">
                  <c:v>22.89416666666667</c:v>
                </c:pt>
                <c:pt idx="14364">
                  <c:v>22.89444444444445</c:v>
                </c:pt>
                <c:pt idx="14365">
                  <c:v>22.89472222222222</c:v>
                </c:pt>
                <c:pt idx="14366">
                  <c:v>22.895</c:v>
                </c:pt>
                <c:pt idx="14367">
                  <c:v>22.89527777777778</c:v>
                </c:pt>
                <c:pt idx="14368">
                  <c:v>22.89555555555555</c:v>
                </c:pt>
                <c:pt idx="14369">
                  <c:v>22.89583333333331</c:v>
                </c:pt>
                <c:pt idx="14370">
                  <c:v>22.89611111111111</c:v>
                </c:pt>
                <c:pt idx="14371">
                  <c:v>22.89638888888889</c:v>
                </c:pt>
                <c:pt idx="14372">
                  <c:v>22.89666666666666</c:v>
                </c:pt>
                <c:pt idx="14373">
                  <c:v>22.89694444444444</c:v>
                </c:pt>
                <c:pt idx="14374">
                  <c:v>22.89722222222222</c:v>
                </c:pt>
                <c:pt idx="14375">
                  <c:v>22.8975</c:v>
                </c:pt>
                <c:pt idx="14376">
                  <c:v>22.89777777777778</c:v>
                </c:pt>
                <c:pt idx="14377">
                  <c:v>22.89805555555555</c:v>
                </c:pt>
                <c:pt idx="14378">
                  <c:v>22.89833333333331</c:v>
                </c:pt>
                <c:pt idx="14379">
                  <c:v>22.89861111111111</c:v>
                </c:pt>
                <c:pt idx="14380">
                  <c:v>22.8988888888889</c:v>
                </c:pt>
                <c:pt idx="14381">
                  <c:v>22.89916666666667</c:v>
                </c:pt>
                <c:pt idx="14382">
                  <c:v>22.89944444444444</c:v>
                </c:pt>
                <c:pt idx="14383">
                  <c:v>22.89972222222222</c:v>
                </c:pt>
                <c:pt idx="14384">
                  <c:v>22.9</c:v>
                </c:pt>
                <c:pt idx="14385">
                  <c:v>22.90027777777778</c:v>
                </c:pt>
                <c:pt idx="14386">
                  <c:v>22.90055555555555</c:v>
                </c:pt>
                <c:pt idx="14387">
                  <c:v>22.90083333333331</c:v>
                </c:pt>
                <c:pt idx="14388">
                  <c:v>22.90111111111111</c:v>
                </c:pt>
                <c:pt idx="14389">
                  <c:v>22.90138888888889</c:v>
                </c:pt>
                <c:pt idx="14390">
                  <c:v>22.90166666666666</c:v>
                </c:pt>
                <c:pt idx="14391">
                  <c:v>22.90194444444444</c:v>
                </c:pt>
                <c:pt idx="14392">
                  <c:v>22.9022222222222</c:v>
                </c:pt>
                <c:pt idx="14393">
                  <c:v>22.9025</c:v>
                </c:pt>
                <c:pt idx="14394">
                  <c:v>22.90277777777775</c:v>
                </c:pt>
                <c:pt idx="14395">
                  <c:v>22.90305555555555</c:v>
                </c:pt>
                <c:pt idx="14396">
                  <c:v>22.90333333333331</c:v>
                </c:pt>
                <c:pt idx="14397">
                  <c:v>22.90361111111111</c:v>
                </c:pt>
                <c:pt idx="14398">
                  <c:v>22.90388888888889</c:v>
                </c:pt>
                <c:pt idx="14399">
                  <c:v>22.90416666666666</c:v>
                </c:pt>
                <c:pt idx="14400">
                  <c:v>22.90444444444444</c:v>
                </c:pt>
                <c:pt idx="14401">
                  <c:v>22.90472222222222</c:v>
                </c:pt>
                <c:pt idx="14402">
                  <c:v>22.905</c:v>
                </c:pt>
                <c:pt idx="14403">
                  <c:v>22.90527777777778</c:v>
                </c:pt>
                <c:pt idx="14404">
                  <c:v>22.90555555555555</c:v>
                </c:pt>
                <c:pt idx="14405">
                  <c:v>22.90583333333331</c:v>
                </c:pt>
                <c:pt idx="14406">
                  <c:v>22.90611111111111</c:v>
                </c:pt>
                <c:pt idx="14407">
                  <c:v>22.90638888888889</c:v>
                </c:pt>
                <c:pt idx="14408">
                  <c:v>22.90666666666667</c:v>
                </c:pt>
                <c:pt idx="14409">
                  <c:v>22.90694444444444</c:v>
                </c:pt>
                <c:pt idx="14410">
                  <c:v>22.90722222222222</c:v>
                </c:pt>
                <c:pt idx="14411">
                  <c:v>22.9075</c:v>
                </c:pt>
                <c:pt idx="14412">
                  <c:v>22.90777777777778</c:v>
                </c:pt>
                <c:pt idx="14413">
                  <c:v>22.90805555555555</c:v>
                </c:pt>
                <c:pt idx="14414">
                  <c:v>22.90833333333331</c:v>
                </c:pt>
                <c:pt idx="14415">
                  <c:v>22.90861111111111</c:v>
                </c:pt>
                <c:pt idx="14416">
                  <c:v>22.90888888888889</c:v>
                </c:pt>
                <c:pt idx="14417">
                  <c:v>22.90916666666666</c:v>
                </c:pt>
                <c:pt idx="14418">
                  <c:v>22.90944444444444</c:v>
                </c:pt>
                <c:pt idx="14419">
                  <c:v>22.9097222222222</c:v>
                </c:pt>
                <c:pt idx="14420">
                  <c:v>22.91</c:v>
                </c:pt>
                <c:pt idx="14421">
                  <c:v>22.91027777777778</c:v>
                </c:pt>
                <c:pt idx="14422">
                  <c:v>22.91055555555555</c:v>
                </c:pt>
                <c:pt idx="14423">
                  <c:v>22.91083333333331</c:v>
                </c:pt>
                <c:pt idx="14424">
                  <c:v>22.91111111111111</c:v>
                </c:pt>
                <c:pt idx="14425">
                  <c:v>22.9113888888889</c:v>
                </c:pt>
                <c:pt idx="14426">
                  <c:v>22.91166666666667</c:v>
                </c:pt>
                <c:pt idx="14427">
                  <c:v>22.91194444444444</c:v>
                </c:pt>
                <c:pt idx="14428">
                  <c:v>22.91222222222222</c:v>
                </c:pt>
                <c:pt idx="14429">
                  <c:v>22.9125</c:v>
                </c:pt>
                <c:pt idx="14430">
                  <c:v>22.91277777777778</c:v>
                </c:pt>
                <c:pt idx="14431">
                  <c:v>22.91305555555556</c:v>
                </c:pt>
                <c:pt idx="14432">
                  <c:v>22.91333333333331</c:v>
                </c:pt>
                <c:pt idx="14433">
                  <c:v>22.91361111111111</c:v>
                </c:pt>
                <c:pt idx="14434">
                  <c:v>22.9138888888889</c:v>
                </c:pt>
                <c:pt idx="14435">
                  <c:v>22.91416666666667</c:v>
                </c:pt>
                <c:pt idx="14436">
                  <c:v>22.91444444444444</c:v>
                </c:pt>
                <c:pt idx="14437">
                  <c:v>22.91472222222222</c:v>
                </c:pt>
                <c:pt idx="14438">
                  <c:v>22.915</c:v>
                </c:pt>
                <c:pt idx="14439">
                  <c:v>22.91527777777778</c:v>
                </c:pt>
                <c:pt idx="14440">
                  <c:v>22.91555555555555</c:v>
                </c:pt>
                <c:pt idx="14441">
                  <c:v>22.91583333333331</c:v>
                </c:pt>
                <c:pt idx="14442">
                  <c:v>22.91611111111111</c:v>
                </c:pt>
                <c:pt idx="14443">
                  <c:v>22.91638888888889</c:v>
                </c:pt>
                <c:pt idx="14444">
                  <c:v>22.91666666666667</c:v>
                </c:pt>
                <c:pt idx="14445">
                  <c:v>22.91694444444445</c:v>
                </c:pt>
                <c:pt idx="14446">
                  <c:v>22.91722222222222</c:v>
                </c:pt>
                <c:pt idx="14447">
                  <c:v>22.9175</c:v>
                </c:pt>
                <c:pt idx="14448">
                  <c:v>22.91777777777778</c:v>
                </c:pt>
                <c:pt idx="14449">
                  <c:v>22.91805555555556</c:v>
                </c:pt>
                <c:pt idx="14450">
                  <c:v>22.91833333333331</c:v>
                </c:pt>
                <c:pt idx="14451">
                  <c:v>22.91861111111111</c:v>
                </c:pt>
                <c:pt idx="14452">
                  <c:v>22.9188888888889</c:v>
                </c:pt>
                <c:pt idx="14453">
                  <c:v>22.91916666666667</c:v>
                </c:pt>
                <c:pt idx="14454">
                  <c:v>22.91944444444444</c:v>
                </c:pt>
                <c:pt idx="14455">
                  <c:v>22.91972222222222</c:v>
                </c:pt>
                <c:pt idx="14456">
                  <c:v>22.92</c:v>
                </c:pt>
                <c:pt idx="14457">
                  <c:v>22.92027777777778</c:v>
                </c:pt>
                <c:pt idx="14458">
                  <c:v>22.92055555555556</c:v>
                </c:pt>
                <c:pt idx="14459">
                  <c:v>22.92083333333331</c:v>
                </c:pt>
                <c:pt idx="14460">
                  <c:v>22.92111111111111</c:v>
                </c:pt>
                <c:pt idx="14461">
                  <c:v>22.92138888888889</c:v>
                </c:pt>
                <c:pt idx="14462">
                  <c:v>22.92166666666667</c:v>
                </c:pt>
                <c:pt idx="14463">
                  <c:v>22.92194444444445</c:v>
                </c:pt>
                <c:pt idx="14464">
                  <c:v>22.9222222222222</c:v>
                </c:pt>
                <c:pt idx="14465">
                  <c:v>22.9225</c:v>
                </c:pt>
                <c:pt idx="14466">
                  <c:v>22.92277777777776</c:v>
                </c:pt>
                <c:pt idx="14467">
                  <c:v>22.92305555555556</c:v>
                </c:pt>
                <c:pt idx="14468">
                  <c:v>22.92333333333332</c:v>
                </c:pt>
                <c:pt idx="14469">
                  <c:v>22.92361111111111</c:v>
                </c:pt>
                <c:pt idx="14470">
                  <c:v>22.92388888888889</c:v>
                </c:pt>
                <c:pt idx="14471">
                  <c:v>22.92416666666667</c:v>
                </c:pt>
                <c:pt idx="14472">
                  <c:v>22.92444444444445</c:v>
                </c:pt>
                <c:pt idx="14473">
                  <c:v>22.9247222222222</c:v>
                </c:pt>
                <c:pt idx="14474">
                  <c:v>22.925</c:v>
                </c:pt>
                <c:pt idx="14475">
                  <c:v>22.92527777777778</c:v>
                </c:pt>
                <c:pt idx="14476">
                  <c:v>22.92555555555556</c:v>
                </c:pt>
                <c:pt idx="14477">
                  <c:v>22.92583333333331</c:v>
                </c:pt>
                <c:pt idx="14478">
                  <c:v>22.92611111111111</c:v>
                </c:pt>
                <c:pt idx="14479">
                  <c:v>22.92638888888889</c:v>
                </c:pt>
                <c:pt idx="14480">
                  <c:v>22.92666666666667</c:v>
                </c:pt>
                <c:pt idx="14481">
                  <c:v>22.92694444444444</c:v>
                </c:pt>
                <c:pt idx="14482">
                  <c:v>22.92722222222222</c:v>
                </c:pt>
                <c:pt idx="14483">
                  <c:v>22.9275</c:v>
                </c:pt>
                <c:pt idx="14484">
                  <c:v>22.92777777777778</c:v>
                </c:pt>
                <c:pt idx="14485">
                  <c:v>22.92805555555556</c:v>
                </c:pt>
                <c:pt idx="14486">
                  <c:v>22.92833333333331</c:v>
                </c:pt>
                <c:pt idx="14487">
                  <c:v>22.92861111111111</c:v>
                </c:pt>
                <c:pt idx="14488">
                  <c:v>22.92888888888889</c:v>
                </c:pt>
                <c:pt idx="14489">
                  <c:v>22.92916666666667</c:v>
                </c:pt>
                <c:pt idx="14490">
                  <c:v>22.92944444444445</c:v>
                </c:pt>
                <c:pt idx="14491">
                  <c:v>22.9297222222222</c:v>
                </c:pt>
                <c:pt idx="14492">
                  <c:v>22.93</c:v>
                </c:pt>
                <c:pt idx="14493">
                  <c:v>22.93027777777778</c:v>
                </c:pt>
                <c:pt idx="14494">
                  <c:v>22.93055555555556</c:v>
                </c:pt>
                <c:pt idx="14495">
                  <c:v>22.93083333333332</c:v>
                </c:pt>
                <c:pt idx="14496">
                  <c:v>22.93111111111111</c:v>
                </c:pt>
                <c:pt idx="14497">
                  <c:v>22.93138888888889</c:v>
                </c:pt>
                <c:pt idx="14498">
                  <c:v>22.93166666666667</c:v>
                </c:pt>
                <c:pt idx="14499">
                  <c:v>22.93194444444445</c:v>
                </c:pt>
                <c:pt idx="14500">
                  <c:v>22.93222222222222</c:v>
                </c:pt>
                <c:pt idx="14501">
                  <c:v>22.9325</c:v>
                </c:pt>
                <c:pt idx="14502">
                  <c:v>22.93277777777778</c:v>
                </c:pt>
                <c:pt idx="14503">
                  <c:v>22.93305555555556</c:v>
                </c:pt>
                <c:pt idx="14504">
                  <c:v>22.93333333333331</c:v>
                </c:pt>
                <c:pt idx="14505">
                  <c:v>22.93361111111111</c:v>
                </c:pt>
                <c:pt idx="14506">
                  <c:v>22.9338888888889</c:v>
                </c:pt>
                <c:pt idx="14507">
                  <c:v>22.93416666666667</c:v>
                </c:pt>
                <c:pt idx="14508">
                  <c:v>22.93444444444444</c:v>
                </c:pt>
                <c:pt idx="14509">
                  <c:v>22.93472222222222</c:v>
                </c:pt>
                <c:pt idx="14510">
                  <c:v>22.935</c:v>
                </c:pt>
                <c:pt idx="14511">
                  <c:v>22.93527777777778</c:v>
                </c:pt>
                <c:pt idx="14512">
                  <c:v>22.93555555555556</c:v>
                </c:pt>
                <c:pt idx="14513">
                  <c:v>22.93583333333331</c:v>
                </c:pt>
                <c:pt idx="14514">
                  <c:v>22.93611111111111</c:v>
                </c:pt>
                <c:pt idx="14515">
                  <c:v>22.93638888888889</c:v>
                </c:pt>
                <c:pt idx="14516">
                  <c:v>22.93666666666667</c:v>
                </c:pt>
                <c:pt idx="14517">
                  <c:v>22.93694444444445</c:v>
                </c:pt>
                <c:pt idx="14518">
                  <c:v>22.93722222222222</c:v>
                </c:pt>
                <c:pt idx="14519">
                  <c:v>22.9375</c:v>
                </c:pt>
                <c:pt idx="14520">
                  <c:v>22.93777777777778</c:v>
                </c:pt>
                <c:pt idx="14521">
                  <c:v>22.93805555555556</c:v>
                </c:pt>
                <c:pt idx="14522">
                  <c:v>22.93833333333331</c:v>
                </c:pt>
                <c:pt idx="14523">
                  <c:v>22.93861111111111</c:v>
                </c:pt>
                <c:pt idx="14524">
                  <c:v>22.93888888888889</c:v>
                </c:pt>
                <c:pt idx="14525">
                  <c:v>22.93916666666667</c:v>
                </c:pt>
                <c:pt idx="14526">
                  <c:v>22.93944444444444</c:v>
                </c:pt>
                <c:pt idx="14527">
                  <c:v>22.93972222222222</c:v>
                </c:pt>
                <c:pt idx="14528">
                  <c:v>22.94</c:v>
                </c:pt>
                <c:pt idx="14529">
                  <c:v>22.94027777777778</c:v>
                </c:pt>
                <c:pt idx="14530">
                  <c:v>22.94055555555556</c:v>
                </c:pt>
                <c:pt idx="14531">
                  <c:v>22.94083333333331</c:v>
                </c:pt>
                <c:pt idx="14532">
                  <c:v>22.94111111111111</c:v>
                </c:pt>
                <c:pt idx="14533">
                  <c:v>22.94138888888889</c:v>
                </c:pt>
                <c:pt idx="14534">
                  <c:v>22.94166666666667</c:v>
                </c:pt>
                <c:pt idx="14535">
                  <c:v>22.94194444444445</c:v>
                </c:pt>
                <c:pt idx="14536">
                  <c:v>22.9422222222222</c:v>
                </c:pt>
                <c:pt idx="14537">
                  <c:v>22.9425</c:v>
                </c:pt>
                <c:pt idx="14538">
                  <c:v>22.94277777777776</c:v>
                </c:pt>
                <c:pt idx="14539">
                  <c:v>22.94305555555556</c:v>
                </c:pt>
                <c:pt idx="14540">
                  <c:v>22.94333333333332</c:v>
                </c:pt>
                <c:pt idx="14541">
                  <c:v>22.94361111111111</c:v>
                </c:pt>
                <c:pt idx="14542">
                  <c:v>22.94388888888889</c:v>
                </c:pt>
                <c:pt idx="14543">
                  <c:v>22.94416666666667</c:v>
                </c:pt>
                <c:pt idx="14544">
                  <c:v>22.94444444444445</c:v>
                </c:pt>
                <c:pt idx="14545">
                  <c:v>22.9447222222222</c:v>
                </c:pt>
                <c:pt idx="14546">
                  <c:v>22.945</c:v>
                </c:pt>
                <c:pt idx="14547">
                  <c:v>22.94527777777778</c:v>
                </c:pt>
                <c:pt idx="14548">
                  <c:v>22.94555555555555</c:v>
                </c:pt>
                <c:pt idx="14549">
                  <c:v>22.94583333333331</c:v>
                </c:pt>
                <c:pt idx="14550">
                  <c:v>22.94611111111111</c:v>
                </c:pt>
                <c:pt idx="14551">
                  <c:v>22.94638888888889</c:v>
                </c:pt>
                <c:pt idx="14552">
                  <c:v>22.94666666666667</c:v>
                </c:pt>
                <c:pt idx="14553">
                  <c:v>22.94694444444444</c:v>
                </c:pt>
                <c:pt idx="14554">
                  <c:v>22.94722222222222</c:v>
                </c:pt>
                <c:pt idx="14555">
                  <c:v>22.9475</c:v>
                </c:pt>
                <c:pt idx="14556">
                  <c:v>22.94777777777778</c:v>
                </c:pt>
                <c:pt idx="14557">
                  <c:v>22.94805555555556</c:v>
                </c:pt>
                <c:pt idx="14558">
                  <c:v>22.94833333333331</c:v>
                </c:pt>
                <c:pt idx="14559">
                  <c:v>22.94861111111111</c:v>
                </c:pt>
                <c:pt idx="14560">
                  <c:v>22.94888888888889</c:v>
                </c:pt>
                <c:pt idx="14561">
                  <c:v>22.94916666666667</c:v>
                </c:pt>
                <c:pt idx="14562">
                  <c:v>22.94944444444445</c:v>
                </c:pt>
                <c:pt idx="14563">
                  <c:v>22.9497222222222</c:v>
                </c:pt>
                <c:pt idx="14564">
                  <c:v>22.95</c:v>
                </c:pt>
                <c:pt idx="14565">
                  <c:v>22.95027777777778</c:v>
                </c:pt>
                <c:pt idx="14566">
                  <c:v>22.95055555555555</c:v>
                </c:pt>
                <c:pt idx="14567">
                  <c:v>22.95083333333331</c:v>
                </c:pt>
                <c:pt idx="14568">
                  <c:v>22.95111111111111</c:v>
                </c:pt>
                <c:pt idx="14569">
                  <c:v>22.95138888888889</c:v>
                </c:pt>
                <c:pt idx="14570">
                  <c:v>22.95166666666666</c:v>
                </c:pt>
                <c:pt idx="14571">
                  <c:v>22.95194444444444</c:v>
                </c:pt>
                <c:pt idx="14572">
                  <c:v>22.9522222222222</c:v>
                </c:pt>
                <c:pt idx="14573">
                  <c:v>22.9525</c:v>
                </c:pt>
                <c:pt idx="14574">
                  <c:v>22.95277777777778</c:v>
                </c:pt>
                <c:pt idx="14575">
                  <c:v>22.95305555555555</c:v>
                </c:pt>
                <c:pt idx="14576">
                  <c:v>22.95333333333331</c:v>
                </c:pt>
                <c:pt idx="14577">
                  <c:v>22.95361111111111</c:v>
                </c:pt>
                <c:pt idx="14578">
                  <c:v>22.9538888888889</c:v>
                </c:pt>
                <c:pt idx="14579">
                  <c:v>22.95416666666667</c:v>
                </c:pt>
                <c:pt idx="14580">
                  <c:v>22.95444444444444</c:v>
                </c:pt>
                <c:pt idx="14581">
                  <c:v>22.95472222222222</c:v>
                </c:pt>
                <c:pt idx="14582">
                  <c:v>22.955</c:v>
                </c:pt>
                <c:pt idx="14583">
                  <c:v>22.95527777777778</c:v>
                </c:pt>
                <c:pt idx="14584">
                  <c:v>22.95555555555556</c:v>
                </c:pt>
                <c:pt idx="14585">
                  <c:v>22.95583333333331</c:v>
                </c:pt>
                <c:pt idx="14586">
                  <c:v>22.95611111111111</c:v>
                </c:pt>
                <c:pt idx="14587">
                  <c:v>22.95638888888889</c:v>
                </c:pt>
                <c:pt idx="14588">
                  <c:v>22.95666666666667</c:v>
                </c:pt>
                <c:pt idx="14589">
                  <c:v>22.95694444444444</c:v>
                </c:pt>
                <c:pt idx="14590">
                  <c:v>22.95722222222222</c:v>
                </c:pt>
                <c:pt idx="14591">
                  <c:v>22.9575</c:v>
                </c:pt>
                <c:pt idx="14592">
                  <c:v>22.95777777777778</c:v>
                </c:pt>
                <c:pt idx="14593">
                  <c:v>22.95805555555555</c:v>
                </c:pt>
                <c:pt idx="14594">
                  <c:v>22.95833333333331</c:v>
                </c:pt>
                <c:pt idx="14595">
                  <c:v>22.95861111111111</c:v>
                </c:pt>
                <c:pt idx="14596">
                  <c:v>22.95888888888889</c:v>
                </c:pt>
                <c:pt idx="14597">
                  <c:v>22.95916666666666</c:v>
                </c:pt>
                <c:pt idx="14598">
                  <c:v>22.95944444444444</c:v>
                </c:pt>
                <c:pt idx="14599">
                  <c:v>22.95972222222222</c:v>
                </c:pt>
                <c:pt idx="14600">
                  <c:v>22.96</c:v>
                </c:pt>
                <c:pt idx="14601">
                  <c:v>22.96027777777778</c:v>
                </c:pt>
                <c:pt idx="14602">
                  <c:v>22.96055555555555</c:v>
                </c:pt>
                <c:pt idx="14603">
                  <c:v>22.96083333333331</c:v>
                </c:pt>
                <c:pt idx="14604">
                  <c:v>22.96111111111111</c:v>
                </c:pt>
                <c:pt idx="14605">
                  <c:v>22.96138888888889</c:v>
                </c:pt>
                <c:pt idx="14606">
                  <c:v>22.96166666666667</c:v>
                </c:pt>
                <c:pt idx="14607">
                  <c:v>22.96194444444444</c:v>
                </c:pt>
                <c:pt idx="14608">
                  <c:v>22.9622222222222</c:v>
                </c:pt>
                <c:pt idx="14609">
                  <c:v>22.96249999999998</c:v>
                </c:pt>
                <c:pt idx="14610">
                  <c:v>22.96277777777776</c:v>
                </c:pt>
                <c:pt idx="14611">
                  <c:v>22.96305555555556</c:v>
                </c:pt>
                <c:pt idx="14612">
                  <c:v>22.96333333333331</c:v>
                </c:pt>
                <c:pt idx="14613">
                  <c:v>22.96361111111111</c:v>
                </c:pt>
                <c:pt idx="14614">
                  <c:v>22.96388888888889</c:v>
                </c:pt>
                <c:pt idx="14615">
                  <c:v>22.96416666666667</c:v>
                </c:pt>
                <c:pt idx="14616">
                  <c:v>22.96444444444444</c:v>
                </c:pt>
                <c:pt idx="14617">
                  <c:v>22.9647222222222</c:v>
                </c:pt>
                <c:pt idx="14618">
                  <c:v>22.965</c:v>
                </c:pt>
                <c:pt idx="14619">
                  <c:v>22.96527777777776</c:v>
                </c:pt>
                <c:pt idx="14620">
                  <c:v>22.96555555555555</c:v>
                </c:pt>
                <c:pt idx="14621">
                  <c:v>22.96583333333331</c:v>
                </c:pt>
                <c:pt idx="14622">
                  <c:v>22.96611111111111</c:v>
                </c:pt>
                <c:pt idx="14623">
                  <c:v>22.96638888888889</c:v>
                </c:pt>
                <c:pt idx="14624">
                  <c:v>22.96666666666666</c:v>
                </c:pt>
                <c:pt idx="14625">
                  <c:v>22.96694444444444</c:v>
                </c:pt>
                <c:pt idx="14626">
                  <c:v>22.96722222222222</c:v>
                </c:pt>
                <c:pt idx="14627">
                  <c:v>22.9675</c:v>
                </c:pt>
                <c:pt idx="14628">
                  <c:v>22.96777777777778</c:v>
                </c:pt>
                <c:pt idx="14629">
                  <c:v>22.96805555555555</c:v>
                </c:pt>
                <c:pt idx="14630">
                  <c:v>22.96833333333331</c:v>
                </c:pt>
                <c:pt idx="14631">
                  <c:v>22.96861111111111</c:v>
                </c:pt>
                <c:pt idx="14632">
                  <c:v>22.96888888888889</c:v>
                </c:pt>
                <c:pt idx="14633">
                  <c:v>22.96916666666667</c:v>
                </c:pt>
                <c:pt idx="14634">
                  <c:v>22.96944444444444</c:v>
                </c:pt>
                <c:pt idx="14635">
                  <c:v>22.9697222222222</c:v>
                </c:pt>
                <c:pt idx="14636">
                  <c:v>22.97</c:v>
                </c:pt>
                <c:pt idx="14637">
                  <c:v>22.97027777777778</c:v>
                </c:pt>
                <c:pt idx="14638">
                  <c:v>22.97055555555555</c:v>
                </c:pt>
                <c:pt idx="14639">
                  <c:v>22.97083333333331</c:v>
                </c:pt>
                <c:pt idx="14640">
                  <c:v>22.97111111111111</c:v>
                </c:pt>
                <c:pt idx="14641">
                  <c:v>22.97138888888889</c:v>
                </c:pt>
                <c:pt idx="14642">
                  <c:v>22.97166666666666</c:v>
                </c:pt>
                <c:pt idx="14643">
                  <c:v>22.97194444444444</c:v>
                </c:pt>
                <c:pt idx="14644">
                  <c:v>22.9722222222222</c:v>
                </c:pt>
                <c:pt idx="14645">
                  <c:v>22.9725</c:v>
                </c:pt>
                <c:pt idx="14646">
                  <c:v>22.97277777777778</c:v>
                </c:pt>
                <c:pt idx="14647">
                  <c:v>22.97305555555555</c:v>
                </c:pt>
                <c:pt idx="14648">
                  <c:v>22.97333333333331</c:v>
                </c:pt>
                <c:pt idx="14649">
                  <c:v>22.97361111111111</c:v>
                </c:pt>
                <c:pt idx="14650">
                  <c:v>22.9738888888889</c:v>
                </c:pt>
                <c:pt idx="14651">
                  <c:v>22.97416666666667</c:v>
                </c:pt>
                <c:pt idx="14652">
                  <c:v>22.97444444444444</c:v>
                </c:pt>
                <c:pt idx="14653">
                  <c:v>22.97472222222222</c:v>
                </c:pt>
                <c:pt idx="14654">
                  <c:v>22.975</c:v>
                </c:pt>
                <c:pt idx="14655">
                  <c:v>22.97527777777778</c:v>
                </c:pt>
                <c:pt idx="14656">
                  <c:v>22.97555555555556</c:v>
                </c:pt>
                <c:pt idx="14657">
                  <c:v>22.97583333333331</c:v>
                </c:pt>
                <c:pt idx="14658">
                  <c:v>22.97611111111111</c:v>
                </c:pt>
                <c:pt idx="14659">
                  <c:v>22.97638888888889</c:v>
                </c:pt>
                <c:pt idx="14660">
                  <c:v>22.97666666666667</c:v>
                </c:pt>
                <c:pt idx="14661">
                  <c:v>22.97694444444444</c:v>
                </c:pt>
                <c:pt idx="14662">
                  <c:v>22.97722222222222</c:v>
                </c:pt>
                <c:pt idx="14663">
                  <c:v>22.9775</c:v>
                </c:pt>
                <c:pt idx="14664">
                  <c:v>22.97777777777778</c:v>
                </c:pt>
                <c:pt idx="14665">
                  <c:v>22.97805555555555</c:v>
                </c:pt>
                <c:pt idx="14666">
                  <c:v>22.97833333333331</c:v>
                </c:pt>
                <c:pt idx="14667">
                  <c:v>22.97861111111111</c:v>
                </c:pt>
                <c:pt idx="14668">
                  <c:v>22.97888888888889</c:v>
                </c:pt>
                <c:pt idx="14669">
                  <c:v>22.97916666666666</c:v>
                </c:pt>
                <c:pt idx="14670">
                  <c:v>22.97944444444444</c:v>
                </c:pt>
                <c:pt idx="14671">
                  <c:v>22.9797222222222</c:v>
                </c:pt>
                <c:pt idx="14672">
                  <c:v>22.98</c:v>
                </c:pt>
                <c:pt idx="14673">
                  <c:v>22.98027777777778</c:v>
                </c:pt>
                <c:pt idx="14674">
                  <c:v>22.98055555555555</c:v>
                </c:pt>
                <c:pt idx="14675">
                  <c:v>22.98083333333331</c:v>
                </c:pt>
                <c:pt idx="14676">
                  <c:v>22.98111111111111</c:v>
                </c:pt>
                <c:pt idx="14677">
                  <c:v>22.98138888888889</c:v>
                </c:pt>
                <c:pt idx="14678">
                  <c:v>22.98166666666667</c:v>
                </c:pt>
                <c:pt idx="14679">
                  <c:v>22.98194444444444</c:v>
                </c:pt>
                <c:pt idx="14680">
                  <c:v>22.9822222222222</c:v>
                </c:pt>
                <c:pt idx="14681">
                  <c:v>22.98249999999998</c:v>
                </c:pt>
                <c:pt idx="14682">
                  <c:v>22.98277777777776</c:v>
                </c:pt>
                <c:pt idx="14683">
                  <c:v>22.98305555555556</c:v>
                </c:pt>
                <c:pt idx="14684">
                  <c:v>22.98333333333331</c:v>
                </c:pt>
                <c:pt idx="14685">
                  <c:v>22.98361111111111</c:v>
                </c:pt>
                <c:pt idx="14686">
                  <c:v>22.98388888888889</c:v>
                </c:pt>
                <c:pt idx="14687">
                  <c:v>22.98416666666667</c:v>
                </c:pt>
                <c:pt idx="14688">
                  <c:v>22.98444444444445</c:v>
                </c:pt>
                <c:pt idx="14689">
                  <c:v>22.9847222222222</c:v>
                </c:pt>
                <c:pt idx="14690">
                  <c:v>22.985</c:v>
                </c:pt>
                <c:pt idx="14691">
                  <c:v>22.98527777777776</c:v>
                </c:pt>
                <c:pt idx="14692">
                  <c:v>22.98555555555556</c:v>
                </c:pt>
                <c:pt idx="14693">
                  <c:v>22.98583333333332</c:v>
                </c:pt>
                <c:pt idx="14694">
                  <c:v>22.98611111111111</c:v>
                </c:pt>
                <c:pt idx="14695">
                  <c:v>22.98638888888889</c:v>
                </c:pt>
                <c:pt idx="14696">
                  <c:v>22.98666666666667</c:v>
                </c:pt>
                <c:pt idx="14697">
                  <c:v>22.98694444444445</c:v>
                </c:pt>
                <c:pt idx="14698">
                  <c:v>22.9872222222222</c:v>
                </c:pt>
                <c:pt idx="14699">
                  <c:v>22.9875</c:v>
                </c:pt>
                <c:pt idx="14700">
                  <c:v>22.98777777777778</c:v>
                </c:pt>
                <c:pt idx="14701">
                  <c:v>22.98805555555556</c:v>
                </c:pt>
                <c:pt idx="14702">
                  <c:v>22.98833333333331</c:v>
                </c:pt>
                <c:pt idx="14703">
                  <c:v>22.98861111111109</c:v>
                </c:pt>
                <c:pt idx="14704">
                  <c:v>22.98888888888889</c:v>
                </c:pt>
                <c:pt idx="14705">
                  <c:v>22.98916666666667</c:v>
                </c:pt>
                <c:pt idx="14706">
                  <c:v>22.98944444444444</c:v>
                </c:pt>
                <c:pt idx="14707">
                  <c:v>22.9897222222222</c:v>
                </c:pt>
                <c:pt idx="14708">
                  <c:v>22.99</c:v>
                </c:pt>
                <c:pt idx="14709">
                  <c:v>22.99027777777778</c:v>
                </c:pt>
                <c:pt idx="14710">
                  <c:v>22.99055555555556</c:v>
                </c:pt>
                <c:pt idx="14711">
                  <c:v>22.99083333333331</c:v>
                </c:pt>
                <c:pt idx="14712">
                  <c:v>22.99111111111111</c:v>
                </c:pt>
                <c:pt idx="14713">
                  <c:v>22.99138888888889</c:v>
                </c:pt>
                <c:pt idx="14714">
                  <c:v>22.99166666666667</c:v>
                </c:pt>
                <c:pt idx="14715">
                  <c:v>22.99194444444445</c:v>
                </c:pt>
                <c:pt idx="14716">
                  <c:v>22.9922222222222</c:v>
                </c:pt>
                <c:pt idx="14717">
                  <c:v>22.9925</c:v>
                </c:pt>
                <c:pt idx="14718">
                  <c:v>22.99277777777776</c:v>
                </c:pt>
                <c:pt idx="14719">
                  <c:v>22.99305555555556</c:v>
                </c:pt>
                <c:pt idx="14720">
                  <c:v>22.99333333333332</c:v>
                </c:pt>
                <c:pt idx="14721">
                  <c:v>22.99361111111111</c:v>
                </c:pt>
                <c:pt idx="14722">
                  <c:v>22.99388888888889</c:v>
                </c:pt>
                <c:pt idx="14723">
                  <c:v>22.99416666666667</c:v>
                </c:pt>
                <c:pt idx="14724">
                  <c:v>22.99444444444445</c:v>
                </c:pt>
                <c:pt idx="14725">
                  <c:v>22.99472222222222</c:v>
                </c:pt>
                <c:pt idx="14726">
                  <c:v>22.995</c:v>
                </c:pt>
                <c:pt idx="14727">
                  <c:v>22.99527777777778</c:v>
                </c:pt>
                <c:pt idx="14728">
                  <c:v>22.99555555555555</c:v>
                </c:pt>
                <c:pt idx="14729">
                  <c:v>22.99583333333331</c:v>
                </c:pt>
                <c:pt idx="14730">
                  <c:v>22.99611111111111</c:v>
                </c:pt>
                <c:pt idx="14731">
                  <c:v>22.99638888888889</c:v>
                </c:pt>
                <c:pt idx="14732">
                  <c:v>22.99666666666667</c:v>
                </c:pt>
                <c:pt idx="14733">
                  <c:v>22.99694444444444</c:v>
                </c:pt>
                <c:pt idx="14734">
                  <c:v>22.99722222222222</c:v>
                </c:pt>
                <c:pt idx="14735">
                  <c:v>22.9975</c:v>
                </c:pt>
                <c:pt idx="14736">
                  <c:v>22.99777777777778</c:v>
                </c:pt>
                <c:pt idx="14737">
                  <c:v>22.99805555555556</c:v>
                </c:pt>
                <c:pt idx="14738">
                  <c:v>22.99833333333331</c:v>
                </c:pt>
                <c:pt idx="14739">
                  <c:v>22.99861111111111</c:v>
                </c:pt>
                <c:pt idx="14740">
                  <c:v>22.99888888888889</c:v>
                </c:pt>
                <c:pt idx="14741">
                  <c:v>22.99916666666667</c:v>
                </c:pt>
                <c:pt idx="14742">
                  <c:v>22.99944444444445</c:v>
                </c:pt>
                <c:pt idx="14743">
                  <c:v>22.9997222222222</c:v>
                </c:pt>
                <c:pt idx="14744">
                  <c:v>23.0</c:v>
                </c:pt>
                <c:pt idx="14745">
                  <c:v>23.00027777777778</c:v>
                </c:pt>
                <c:pt idx="14746">
                  <c:v>23.00055555555555</c:v>
                </c:pt>
                <c:pt idx="14747">
                  <c:v>23.00083333333331</c:v>
                </c:pt>
                <c:pt idx="14748">
                  <c:v>23.00111111111111</c:v>
                </c:pt>
                <c:pt idx="14749">
                  <c:v>23.00138888888889</c:v>
                </c:pt>
                <c:pt idx="14750">
                  <c:v>23.00166666666667</c:v>
                </c:pt>
                <c:pt idx="14751">
                  <c:v>23.00194444444444</c:v>
                </c:pt>
                <c:pt idx="14752">
                  <c:v>23.00222222222222</c:v>
                </c:pt>
                <c:pt idx="14753">
                  <c:v>23.0025</c:v>
                </c:pt>
                <c:pt idx="14754">
                  <c:v>23.00277777777778</c:v>
                </c:pt>
                <c:pt idx="14755">
                  <c:v>23.00305555555556</c:v>
                </c:pt>
                <c:pt idx="14756">
                  <c:v>23.00333333333331</c:v>
                </c:pt>
                <c:pt idx="14757">
                  <c:v>23.00361111111111</c:v>
                </c:pt>
                <c:pt idx="14758">
                  <c:v>23.0038888888889</c:v>
                </c:pt>
                <c:pt idx="14759">
                  <c:v>23.00416666666667</c:v>
                </c:pt>
                <c:pt idx="14760">
                  <c:v>23.00444444444445</c:v>
                </c:pt>
                <c:pt idx="14761">
                  <c:v>23.00472222222222</c:v>
                </c:pt>
                <c:pt idx="14762">
                  <c:v>23.005</c:v>
                </c:pt>
                <c:pt idx="14763">
                  <c:v>23.00527777777778</c:v>
                </c:pt>
                <c:pt idx="14764">
                  <c:v>23.00555555555556</c:v>
                </c:pt>
                <c:pt idx="14765">
                  <c:v>23.00583333333331</c:v>
                </c:pt>
                <c:pt idx="14766">
                  <c:v>23.00611111111111</c:v>
                </c:pt>
                <c:pt idx="14767">
                  <c:v>23.00638888888889</c:v>
                </c:pt>
                <c:pt idx="14768">
                  <c:v>23.00666666666667</c:v>
                </c:pt>
                <c:pt idx="14769">
                  <c:v>23.00694444444444</c:v>
                </c:pt>
                <c:pt idx="14770">
                  <c:v>23.00722222222222</c:v>
                </c:pt>
                <c:pt idx="14771">
                  <c:v>23.0075</c:v>
                </c:pt>
                <c:pt idx="14772">
                  <c:v>23.00777777777778</c:v>
                </c:pt>
                <c:pt idx="14773">
                  <c:v>23.00805555555555</c:v>
                </c:pt>
                <c:pt idx="14774">
                  <c:v>23.00833333333331</c:v>
                </c:pt>
                <c:pt idx="14775">
                  <c:v>23.00861111111111</c:v>
                </c:pt>
                <c:pt idx="14776">
                  <c:v>23.0088888888889</c:v>
                </c:pt>
                <c:pt idx="14777">
                  <c:v>23.00916666666667</c:v>
                </c:pt>
                <c:pt idx="14778">
                  <c:v>23.00944444444444</c:v>
                </c:pt>
                <c:pt idx="14779">
                  <c:v>23.00972222222222</c:v>
                </c:pt>
                <c:pt idx="14780">
                  <c:v>23.01</c:v>
                </c:pt>
                <c:pt idx="14781">
                  <c:v>23.01027777777778</c:v>
                </c:pt>
                <c:pt idx="14782">
                  <c:v>23.01055555555556</c:v>
                </c:pt>
                <c:pt idx="14783">
                  <c:v>23.01083333333332</c:v>
                </c:pt>
                <c:pt idx="14784">
                  <c:v>23.01111111111111</c:v>
                </c:pt>
                <c:pt idx="14785">
                  <c:v>23.0113888888889</c:v>
                </c:pt>
                <c:pt idx="14786">
                  <c:v>23.01166666666667</c:v>
                </c:pt>
                <c:pt idx="14787">
                  <c:v>23.01194444444444</c:v>
                </c:pt>
                <c:pt idx="14788">
                  <c:v>23.01222222222222</c:v>
                </c:pt>
                <c:pt idx="14789">
                  <c:v>23.0125</c:v>
                </c:pt>
                <c:pt idx="14790">
                  <c:v>23.01277777777778</c:v>
                </c:pt>
                <c:pt idx="14791">
                  <c:v>23.01305555555556</c:v>
                </c:pt>
                <c:pt idx="14792">
                  <c:v>23.01333333333331</c:v>
                </c:pt>
                <c:pt idx="14793">
                  <c:v>23.01361111111111</c:v>
                </c:pt>
                <c:pt idx="14794">
                  <c:v>23.0138888888889</c:v>
                </c:pt>
                <c:pt idx="14795">
                  <c:v>23.01416666666667</c:v>
                </c:pt>
                <c:pt idx="14796">
                  <c:v>23.01444444444444</c:v>
                </c:pt>
                <c:pt idx="14797">
                  <c:v>23.01472222222222</c:v>
                </c:pt>
                <c:pt idx="14798">
                  <c:v>23.015</c:v>
                </c:pt>
                <c:pt idx="14799">
                  <c:v>23.01527777777778</c:v>
                </c:pt>
                <c:pt idx="14800">
                  <c:v>23.01555555555555</c:v>
                </c:pt>
                <c:pt idx="14801">
                  <c:v>23.01583333333332</c:v>
                </c:pt>
                <c:pt idx="14802">
                  <c:v>23.01611111111111</c:v>
                </c:pt>
                <c:pt idx="14803">
                  <c:v>23.0163888888889</c:v>
                </c:pt>
                <c:pt idx="14804">
                  <c:v>23.01666666666667</c:v>
                </c:pt>
                <c:pt idx="14805">
                  <c:v>23.01694444444444</c:v>
                </c:pt>
                <c:pt idx="14806">
                  <c:v>23.01722222222222</c:v>
                </c:pt>
                <c:pt idx="14807">
                  <c:v>23.0175</c:v>
                </c:pt>
                <c:pt idx="14808">
                  <c:v>23.01777777777778</c:v>
                </c:pt>
                <c:pt idx="14809">
                  <c:v>23.01805555555556</c:v>
                </c:pt>
                <c:pt idx="14810">
                  <c:v>23.01833333333331</c:v>
                </c:pt>
                <c:pt idx="14811">
                  <c:v>23.01861111111111</c:v>
                </c:pt>
                <c:pt idx="14812">
                  <c:v>23.0188888888889</c:v>
                </c:pt>
                <c:pt idx="14813">
                  <c:v>23.01916666666667</c:v>
                </c:pt>
                <c:pt idx="14814">
                  <c:v>23.01944444444444</c:v>
                </c:pt>
                <c:pt idx="14815">
                  <c:v>23.01972222222222</c:v>
                </c:pt>
                <c:pt idx="14816">
                  <c:v>23.02</c:v>
                </c:pt>
                <c:pt idx="14817">
                  <c:v>23.02027777777778</c:v>
                </c:pt>
                <c:pt idx="14818">
                  <c:v>23.02055555555555</c:v>
                </c:pt>
                <c:pt idx="14819">
                  <c:v>23.02083333333331</c:v>
                </c:pt>
                <c:pt idx="14820">
                  <c:v>23.02111111111111</c:v>
                </c:pt>
                <c:pt idx="14821">
                  <c:v>23.02138888888889</c:v>
                </c:pt>
                <c:pt idx="14822">
                  <c:v>23.02166666666666</c:v>
                </c:pt>
                <c:pt idx="14823">
                  <c:v>23.02194444444444</c:v>
                </c:pt>
                <c:pt idx="14824">
                  <c:v>23.02222222222222</c:v>
                </c:pt>
                <c:pt idx="14825">
                  <c:v>23.0225</c:v>
                </c:pt>
                <c:pt idx="14826">
                  <c:v>23.02277777777778</c:v>
                </c:pt>
                <c:pt idx="14827">
                  <c:v>23.02305555555555</c:v>
                </c:pt>
                <c:pt idx="14828">
                  <c:v>23.02333333333331</c:v>
                </c:pt>
                <c:pt idx="14829">
                  <c:v>23.02361111111111</c:v>
                </c:pt>
                <c:pt idx="14830">
                  <c:v>23.0238888888889</c:v>
                </c:pt>
                <c:pt idx="14831">
                  <c:v>23.02416666666667</c:v>
                </c:pt>
                <c:pt idx="14832">
                  <c:v>23.02444444444444</c:v>
                </c:pt>
                <c:pt idx="14833">
                  <c:v>23.02472222222222</c:v>
                </c:pt>
                <c:pt idx="14834">
                  <c:v>23.025</c:v>
                </c:pt>
                <c:pt idx="14835">
                  <c:v>23.02527777777778</c:v>
                </c:pt>
                <c:pt idx="14836">
                  <c:v>23.02555555555556</c:v>
                </c:pt>
                <c:pt idx="14837">
                  <c:v>23.02583333333331</c:v>
                </c:pt>
                <c:pt idx="14838">
                  <c:v>23.02611111111111</c:v>
                </c:pt>
                <c:pt idx="14839">
                  <c:v>23.02638888888889</c:v>
                </c:pt>
                <c:pt idx="14840">
                  <c:v>23.02666666666667</c:v>
                </c:pt>
                <c:pt idx="14841">
                  <c:v>23.02694444444444</c:v>
                </c:pt>
                <c:pt idx="14842">
                  <c:v>23.02722222222222</c:v>
                </c:pt>
                <c:pt idx="14843">
                  <c:v>23.0275</c:v>
                </c:pt>
                <c:pt idx="14844">
                  <c:v>23.02777777777778</c:v>
                </c:pt>
                <c:pt idx="14845">
                  <c:v>23.02805555555555</c:v>
                </c:pt>
                <c:pt idx="14846">
                  <c:v>23.02833333333331</c:v>
                </c:pt>
                <c:pt idx="14847">
                  <c:v>23.02861111111111</c:v>
                </c:pt>
                <c:pt idx="14848">
                  <c:v>23.02888888888889</c:v>
                </c:pt>
                <c:pt idx="14849">
                  <c:v>23.02916666666667</c:v>
                </c:pt>
                <c:pt idx="14850">
                  <c:v>23.02944444444444</c:v>
                </c:pt>
                <c:pt idx="14851">
                  <c:v>23.02972222222222</c:v>
                </c:pt>
                <c:pt idx="14852">
                  <c:v>23.03</c:v>
                </c:pt>
                <c:pt idx="14853">
                  <c:v>23.03027777777778</c:v>
                </c:pt>
                <c:pt idx="14854">
                  <c:v>23.03055555555555</c:v>
                </c:pt>
                <c:pt idx="14855">
                  <c:v>23.03083333333332</c:v>
                </c:pt>
                <c:pt idx="14856">
                  <c:v>23.03111111111111</c:v>
                </c:pt>
                <c:pt idx="14857">
                  <c:v>23.0313888888889</c:v>
                </c:pt>
                <c:pt idx="14858">
                  <c:v>23.03166666666667</c:v>
                </c:pt>
                <c:pt idx="14859">
                  <c:v>23.03194444444444</c:v>
                </c:pt>
                <c:pt idx="14860">
                  <c:v>23.03222222222222</c:v>
                </c:pt>
                <c:pt idx="14861">
                  <c:v>23.0325</c:v>
                </c:pt>
                <c:pt idx="14862">
                  <c:v>23.03277777777778</c:v>
                </c:pt>
                <c:pt idx="14863">
                  <c:v>23.03305555555556</c:v>
                </c:pt>
                <c:pt idx="14864">
                  <c:v>23.03333333333331</c:v>
                </c:pt>
                <c:pt idx="14865">
                  <c:v>23.03361111111111</c:v>
                </c:pt>
                <c:pt idx="14866">
                  <c:v>23.0338888888889</c:v>
                </c:pt>
                <c:pt idx="14867">
                  <c:v>23.03416666666667</c:v>
                </c:pt>
                <c:pt idx="14868">
                  <c:v>23.03444444444445</c:v>
                </c:pt>
                <c:pt idx="14869">
                  <c:v>23.03472222222222</c:v>
                </c:pt>
                <c:pt idx="14870">
                  <c:v>23.035</c:v>
                </c:pt>
                <c:pt idx="14871">
                  <c:v>23.03527777777778</c:v>
                </c:pt>
                <c:pt idx="14872">
                  <c:v>23.03555555555556</c:v>
                </c:pt>
                <c:pt idx="14873">
                  <c:v>23.03583333333332</c:v>
                </c:pt>
                <c:pt idx="14874">
                  <c:v>23.03611111111111</c:v>
                </c:pt>
                <c:pt idx="14875">
                  <c:v>23.0363888888889</c:v>
                </c:pt>
                <c:pt idx="14876">
                  <c:v>23.03666666666667</c:v>
                </c:pt>
                <c:pt idx="14877">
                  <c:v>23.03694444444445</c:v>
                </c:pt>
                <c:pt idx="14878">
                  <c:v>23.03722222222222</c:v>
                </c:pt>
                <c:pt idx="14879">
                  <c:v>23.0375</c:v>
                </c:pt>
                <c:pt idx="14880">
                  <c:v>23.03777777777778</c:v>
                </c:pt>
                <c:pt idx="14881">
                  <c:v>23.03805555555556</c:v>
                </c:pt>
                <c:pt idx="14882">
                  <c:v>23.03833333333331</c:v>
                </c:pt>
                <c:pt idx="14883">
                  <c:v>23.03861111111111</c:v>
                </c:pt>
                <c:pt idx="14884">
                  <c:v>23.0388888888889</c:v>
                </c:pt>
                <c:pt idx="14885">
                  <c:v>23.03916666666667</c:v>
                </c:pt>
                <c:pt idx="14886">
                  <c:v>23.03944444444445</c:v>
                </c:pt>
                <c:pt idx="14887">
                  <c:v>23.03972222222222</c:v>
                </c:pt>
                <c:pt idx="14888">
                  <c:v>23.04</c:v>
                </c:pt>
              </c:numCache>
            </c:numRef>
          </c:xVal>
          <c:yVal>
            <c:numRef>
              <c:f>'r32icl1'!$I$2:$I$14890</c:f>
              <c:numCache>
                <c:formatCode>0.0</c:formatCode>
                <c:ptCount val="14889"/>
                <c:pt idx="0">
                  <c:v>-77.3</c:v>
                </c:pt>
                <c:pt idx="1">
                  <c:v>-77.5</c:v>
                </c:pt>
                <c:pt idx="2">
                  <c:v>-77.8</c:v>
                </c:pt>
                <c:pt idx="3">
                  <c:v>-77.5</c:v>
                </c:pt>
                <c:pt idx="4">
                  <c:v>-77.6</c:v>
                </c:pt>
                <c:pt idx="5">
                  <c:v>-77.6</c:v>
                </c:pt>
                <c:pt idx="6">
                  <c:v>-77.7</c:v>
                </c:pt>
                <c:pt idx="7">
                  <c:v>-77.4</c:v>
                </c:pt>
                <c:pt idx="8">
                  <c:v>-77.6</c:v>
                </c:pt>
                <c:pt idx="9">
                  <c:v>-77.3</c:v>
                </c:pt>
                <c:pt idx="10">
                  <c:v>-77.6</c:v>
                </c:pt>
                <c:pt idx="11">
                  <c:v>-77.6</c:v>
                </c:pt>
                <c:pt idx="12">
                  <c:v>-77.5</c:v>
                </c:pt>
                <c:pt idx="13">
                  <c:v>-77.8</c:v>
                </c:pt>
                <c:pt idx="14">
                  <c:v>-77.5</c:v>
                </c:pt>
                <c:pt idx="15">
                  <c:v>-77.7</c:v>
                </c:pt>
                <c:pt idx="16">
                  <c:v>-77.4</c:v>
                </c:pt>
                <c:pt idx="17">
                  <c:v>-77.5</c:v>
                </c:pt>
                <c:pt idx="18">
                  <c:v>-77.6</c:v>
                </c:pt>
                <c:pt idx="19">
                  <c:v>-77.2</c:v>
                </c:pt>
                <c:pt idx="20">
                  <c:v>-77.3</c:v>
                </c:pt>
                <c:pt idx="21">
                  <c:v>-77.5</c:v>
                </c:pt>
                <c:pt idx="22">
                  <c:v>-77.4</c:v>
                </c:pt>
                <c:pt idx="23">
                  <c:v>-77.4</c:v>
                </c:pt>
                <c:pt idx="24">
                  <c:v>-77.6</c:v>
                </c:pt>
                <c:pt idx="25">
                  <c:v>-77.6</c:v>
                </c:pt>
                <c:pt idx="26">
                  <c:v>-77.4</c:v>
                </c:pt>
                <c:pt idx="27">
                  <c:v>-77.5</c:v>
                </c:pt>
                <c:pt idx="28">
                  <c:v>-77.4</c:v>
                </c:pt>
                <c:pt idx="29">
                  <c:v>-77.7</c:v>
                </c:pt>
                <c:pt idx="30">
                  <c:v>-77.6</c:v>
                </c:pt>
                <c:pt idx="31">
                  <c:v>-77.4</c:v>
                </c:pt>
                <c:pt idx="32">
                  <c:v>-77.6</c:v>
                </c:pt>
                <c:pt idx="33">
                  <c:v>-77.6</c:v>
                </c:pt>
                <c:pt idx="34">
                  <c:v>-77.7</c:v>
                </c:pt>
                <c:pt idx="35">
                  <c:v>-77.6</c:v>
                </c:pt>
                <c:pt idx="36">
                  <c:v>-77.3</c:v>
                </c:pt>
                <c:pt idx="37">
                  <c:v>-77.6</c:v>
                </c:pt>
                <c:pt idx="38">
                  <c:v>-77.5</c:v>
                </c:pt>
                <c:pt idx="39">
                  <c:v>-77.6</c:v>
                </c:pt>
                <c:pt idx="40">
                  <c:v>-77.5</c:v>
                </c:pt>
                <c:pt idx="41">
                  <c:v>-77.7</c:v>
                </c:pt>
                <c:pt idx="42">
                  <c:v>-77.6</c:v>
                </c:pt>
                <c:pt idx="43">
                  <c:v>-77.5</c:v>
                </c:pt>
                <c:pt idx="44">
                  <c:v>-77.4</c:v>
                </c:pt>
                <c:pt idx="45">
                  <c:v>-77.5</c:v>
                </c:pt>
                <c:pt idx="46">
                  <c:v>-77.5</c:v>
                </c:pt>
                <c:pt idx="47">
                  <c:v>-77.6</c:v>
                </c:pt>
                <c:pt idx="48">
                  <c:v>-77.2</c:v>
                </c:pt>
                <c:pt idx="49">
                  <c:v>-77.5</c:v>
                </c:pt>
                <c:pt idx="50">
                  <c:v>-77.3</c:v>
                </c:pt>
                <c:pt idx="51">
                  <c:v>-77.2</c:v>
                </c:pt>
                <c:pt idx="52">
                  <c:v>-77.6</c:v>
                </c:pt>
                <c:pt idx="53">
                  <c:v>-77.4</c:v>
                </c:pt>
                <c:pt idx="54">
                  <c:v>-77.5</c:v>
                </c:pt>
                <c:pt idx="55">
                  <c:v>-77.5</c:v>
                </c:pt>
                <c:pt idx="56">
                  <c:v>-77.4</c:v>
                </c:pt>
                <c:pt idx="57">
                  <c:v>-77.6</c:v>
                </c:pt>
                <c:pt idx="58">
                  <c:v>-77.3</c:v>
                </c:pt>
                <c:pt idx="59">
                  <c:v>-77.3</c:v>
                </c:pt>
                <c:pt idx="60">
                  <c:v>-77.7</c:v>
                </c:pt>
                <c:pt idx="61">
                  <c:v>-77.3</c:v>
                </c:pt>
                <c:pt idx="62">
                  <c:v>-77.6</c:v>
                </c:pt>
                <c:pt idx="63">
                  <c:v>-77.4</c:v>
                </c:pt>
                <c:pt idx="64">
                  <c:v>-77.3</c:v>
                </c:pt>
                <c:pt idx="65">
                  <c:v>-77.6</c:v>
                </c:pt>
                <c:pt idx="66">
                  <c:v>-77.6</c:v>
                </c:pt>
                <c:pt idx="67">
                  <c:v>-77.6</c:v>
                </c:pt>
                <c:pt idx="68">
                  <c:v>-77.4</c:v>
                </c:pt>
                <c:pt idx="69">
                  <c:v>-77.3</c:v>
                </c:pt>
                <c:pt idx="70">
                  <c:v>-77.3</c:v>
                </c:pt>
                <c:pt idx="71">
                  <c:v>-77.6</c:v>
                </c:pt>
                <c:pt idx="72">
                  <c:v>-77.5</c:v>
                </c:pt>
                <c:pt idx="73">
                  <c:v>-77.3</c:v>
                </c:pt>
                <c:pt idx="74">
                  <c:v>-77.4</c:v>
                </c:pt>
                <c:pt idx="75">
                  <c:v>-77.5</c:v>
                </c:pt>
                <c:pt idx="76">
                  <c:v>-77.2</c:v>
                </c:pt>
                <c:pt idx="77">
                  <c:v>-77.5</c:v>
                </c:pt>
                <c:pt idx="78">
                  <c:v>-77.2</c:v>
                </c:pt>
                <c:pt idx="79">
                  <c:v>-77.2</c:v>
                </c:pt>
                <c:pt idx="80">
                  <c:v>-77.7</c:v>
                </c:pt>
                <c:pt idx="81">
                  <c:v>-77.3</c:v>
                </c:pt>
                <c:pt idx="82">
                  <c:v>-77.4</c:v>
                </c:pt>
                <c:pt idx="83">
                  <c:v>-77.4</c:v>
                </c:pt>
                <c:pt idx="84">
                  <c:v>-77.5</c:v>
                </c:pt>
                <c:pt idx="85">
                  <c:v>-77.5</c:v>
                </c:pt>
                <c:pt idx="86">
                  <c:v>-77.6</c:v>
                </c:pt>
                <c:pt idx="87">
                  <c:v>-77.6</c:v>
                </c:pt>
                <c:pt idx="88">
                  <c:v>-77.4</c:v>
                </c:pt>
                <c:pt idx="89">
                  <c:v>-77.2</c:v>
                </c:pt>
                <c:pt idx="90">
                  <c:v>-77.5</c:v>
                </c:pt>
                <c:pt idx="91">
                  <c:v>-77.6</c:v>
                </c:pt>
                <c:pt idx="92">
                  <c:v>-77.2</c:v>
                </c:pt>
                <c:pt idx="93">
                  <c:v>-77.4</c:v>
                </c:pt>
                <c:pt idx="94">
                  <c:v>-77.6</c:v>
                </c:pt>
                <c:pt idx="95">
                  <c:v>-77.4</c:v>
                </c:pt>
                <c:pt idx="96">
                  <c:v>-77.5</c:v>
                </c:pt>
                <c:pt idx="97">
                  <c:v>-77.6</c:v>
                </c:pt>
                <c:pt idx="98">
                  <c:v>-77.5</c:v>
                </c:pt>
                <c:pt idx="99">
                  <c:v>-77.2</c:v>
                </c:pt>
                <c:pt idx="100">
                  <c:v>-77.7</c:v>
                </c:pt>
                <c:pt idx="101">
                  <c:v>-77.7</c:v>
                </c:pt>
                <c:pt idx="102">
                  <c:v>-77.1</c:v>
                </c:pt>
                <c:pt idx="103">
                  <c:v>-77.5</c:v>
                </c:pt>
                <c:pt idx="104">
                  <c:v>-77.5</c:v>
                </c:pt>
                <c:pt idx="105">
                  <c:v>-77.2</c:v>
                </c:pt>
                <c:pt idx="106">
                  <c:v>-77.6</c:v>
                </c:pt>
                <c:pt idx="107">
                  <c:v>-77.3</c:v>
                </c:pt>
                <c:pt idx="108">
                  <c:v>-77.5</c:v>
                </c:pt>
                <c:pt idx="109">
                  <c:v>-77.4</c:v>
                </c:pt>
                <c:pt idx="110">
                  <c:v>-77.5</c:v>
                </c:pt>
                <c:pt idx="111">
                  <c:v>-77.5</c:v>
                </c:pt>
                <c:pt idx="112">
                  <c:v>-77.5</c:v>
                </c:pt>
                <c:pt idx="113">
                  <c:v>-77.5</c:v>
                </c:pt>
                <c:pt idx="114">
                  <c:v>-77.6</c:v>
                </c:pt>
                <c:pt idx="115">
                  <c:v>-77.5</c:v>
                </c:pt>
                <c:pt idx="116">
                  <c:v>-77.4</c:v>
                </c:pt>
                <c:pt idx="117">
                  <c:v>-77.6</c:v>
                </c:pt>
                <c:pt idx="118">
                  <c:v>-77.6</c:v>
                </c:pt>
                <c:pt idx="119">
                  <c:v>-77.4</c:v>
                </c:pt>
                <c:pt idx="120">
                  <c:v>-77.5</c:v>
                </c:pt>
                <c:pt idx="121">
                  <c:v>-77.6</c:v>
                </c:pt>
                <c:pt idx="122">
                  <c:v>-77.5</c:v>
                </c:pt>
                <c:pt idx="123">
                  <c:v>-77.6</c:v>
                </c:pt>
                <c:pt idx="124">
                  <c:v>-77.4</c:v>
                </c:pt>
                <c:pt idx="125">
                  <c:v>-77.5</c:v>
                </c:pt>
                <c:pt idx="126">
                  <c:v>-77.5</c:v>
                </c:pt>
                <c:pt idx="127">
                  <c:v>-77.7</c:v>
                </c:pt>
                <c:pt idx="128">
                  <c:v>-77.3</c:v>
                </c:pt>
                <c:pt idx="129">
                  <c:v>-77.5</c:v>
                </c:pt>
                <c:pt idx="130">
                  <c:v>-77.4</c:v>
                </c:pt>
                <c:pt idx="131">
                  <c:v>-77.3</c:v>
                </c:pt>
                <c:pt idx="132">
                  <c:v>-77.6</c:v>
                </c:pt>
                <c:pt idx="133">
                  <c:v>-77.7</c:v>
                </c:pt>
                <c:pt idx="134">
                  <c:v>-77.4</c:v>
                </c:pt>
                <c:pt idx="135">
                  <c:v>-77.4</c:v>
                </c:pt>
                <c:pt idx="136">
                  <c:v>-77.4</c:v>
                </c:pt>
                <c:pt idx="137">
                  <c:v>-77.6</c:v>
                </c:pt>
                <c:pt idx="138">
                  <c:v>-77.5</c:v>
                </c:pt>
                <c:pt idx="139">
                  <c:v>-77.5</c:v>
                </c:pt>
                <c:pt idx="140">
                  <c:v>-77.6</c:v>
                </c:pt>
                <c:pt idx="141">
                  <c:v>-77.4</c:v>
                </c:pt>
                <c:pt idx="142">
                  <c:v>-77.4</c:v>
                </c:pt>
                <c:pt idx="143">
                  <c:v>-77.2</c:v>
                </c:pt>
                <c:pt idx="144">
                  <c:v>-77.4</c:v>
                </c:pt>
                <c:pt idx="145">
                  <c:v>-77.5</c:v>
                </c:pt>
                <c:pt idx="146">
                  <c:v>-77.5</c:v>
                </c:pt>
                <c:pt idx="147">
                  <c:v>-77.6</c:v>
                </c:pt>
                <c:pt idx="148">
                  <c:v>-77.5</c:v>
                </c:pt>
                <c:pt idx="149">
                  <c:v>-77.2</c:v>
                </c:pt>
                <c:pt idx="150">
                  <c:v>-77.5</c:v>
                </c:pt>
                <c:pt idx="151">
                  <c:v>-77.5</c:v>
                </c:pt>
                <c:pt idx="152">
                  <c:v>-77.6</c:v>
                </c:pt>
                <c:pt idx="153">
                  <c:v>-77.5</c:v>
                </c:pt>
                <c:pt idx="154">
                  <c:v>-77.4</c:v>
                </c:pt>
                <c:pt idx="155">
                  <c:v>-77.6</c:v>
                </c:pt>
                <c:pt idx="156">
                  <c:v>-77.5</c:v>
                </c:pt>
                <c:pt idx="157">
                  <c:v>-77.6</c:v>
                </c:pt>
                <c:pt idx="158">
                  <c:v>-77.7</c:v>
                </c:pt>
                <c:pt idx="159">
                  <c:v>-77.4</c:v>
                </c:pt>
                <c:pt idx="160">
                  <c:v>-77.6</c:v>
                </c:pt>
                <c:pt idx="161">
                  <c:v>-77.7</c:v>
                </c:pt>
                <c:pt idx="162">
                  <c:v>-77.6</c:v>
                </c:pt>
                <c:pt idx="163">
                  <c:v>-77.4</c:v>
                </c:pt>
                <c:pt idx="164">
                  <c:v>-77.7</c:v>
                </c:pt>
                <c:pt idx="165">
                  <c:v>-77.6</c:v>
                </c:pt>
                <c:pt idx="166">
                  <c:v>-77.5</c:v>
                </c:pt>
                <c:pt idx="167">
                  <c:v>-77.4</c:v>
                </c:pt>
                <c:pt idx="168">
                  <c:v>-77.6</c:v>
                </c:pt>
                <c:pt idx="169">
                  <c:v>-77.5</c:v>
                </c:pt>
                <c:pt idx="170">
                  <c:v>-77.5</c:v>
                </c:pt>
                <c:pt idx="171">
                  <c:v>-77.5</c:v>
                </c:pt>
                <c:pt idx="172">
                  <c:v>-77.6</c:v>
                </c:pt>
                <c:pt idx="173">
                  <c:v>-77.3</c:v>
                </c:pt>
                <c:pt idx="174">
                  <c:v>-77.7</c:v>
                </c:pt>
                <c:pt idx="175">
                  <c:v>-77.2</c:v>
                </c:pt>
                <c:pt idx="176">
                  <c:v>-77.5</c:v>
                </c:pt>
                <c:pt idx="177">
                  <c:v>-77.7</c:v>
                </c:pt>
                <c:pt idx="178">
                  <c:v>-77.5</c:v>
                </c:pt>
                <c:pt idx="179">
                  <c:v>-77.6</c:v>
                </c:pt>
                <c:pt idx="180">
                  <c:v>-77.2</c:v>
                </c:pt>
                <c:pt idx="181">
                  <c:v>-77.5</c:v>
                </c:pt>
                <c:pt idx="182">
                  <c:v>-77.2</c:v>
                </c:pt>
                <c:pt idx="183">
                  <c:v>-77.3</c:v>
                </c:pt>
                <c:pt idx="184">
                  <c:v>-77.6</c:v>
                </c:pt>
                <c:pt idx="185">
                  <c:v>-77.2</c:v>
                </c:pt>
                <c:pt idx="186">
                  <c:v>-77.3</c:v>
                </c:pt>
                <c:pt idx="187">
                  <c:v>-77.5</c:v>
                </c:pt>
                <c:pt idx="188">
                  <c:v>-77.5</c:v>
                </c:pt>
                <c:pt idx="189">
                  <c:v>-77.4</c:v>
                </c:pt>
                <c:pt idx="190">
                  <c:v>-77.5</c:v>
                </c:pt>
                <c:pt idx="191">
                  <c:v>-77.6</c:v>
                </c:pt>
                <c:pt idx="192">
                  <c:v>-77.5</c:v>
                </c:pt>
                <c:pt idx="193">
                  <c:v>-77.5</c:v>
                </c:pt>
                <c:pt idx="194">
                  <c:v>-77.5</c:v>
                </c:pt>
                <c:pt idx="195">
                  <c:v>-77.2</c:v>
                </c:pt>
                <c:pt idx="196">
                  <c:v>-77.3</c:v>
                </c:pt>
                <c:pt idx="197">
                  <c:v>-77.3</c:v>
                </c:pt>
                <c:pt idx="198">
                  <c:v>-77.5</c:v>
                </c:pt>
                <c:pt idx="199">
                  <c:v>-77.5</c:v>
                </c:pt>
                <c:pt idx="200">
                  <c:v>-77.7</c:v>
                </c:pt>
                <c:pt idx="201">
                  <c:v>-77.7</c:v>
                </c:pt>
                <c:pt idx="202">
                  <c:v>-77.6</c:v>
                </c:pt>
                <c:pt idx="203">
                  <c:v>-77.6</c:v>
                </c:pt>
                <c:pt idx="204">
                  <c:v>-77.4</c:v>
                </c:pt>
                <c:pt idx="205">
                  <c:v>-77.1</c:v>
                </c:pt>
                <c:pt idx="206">
                  <c:v>-77.4</c:v>
                </c:pt>
                <c:pt idx="207">
                  <c:v>-77.6</c:v>
                </c:pt>
                <c:pt idx="208">
                  <c:v>-77.4</c:v>
                </c:pt>
                <c:pt idx="209">
                  <c:v>-77.4</c:v>
                </c:pt>
                <c:pt idx="210">
                  <c:v>-77.3</c:v>
                </c:pt>
                <c:pt idx="211">
                  <c:v>-77.6</c:v>
                </c:pt>
                <c:pt idx="212">
                  <c:v>-77.5</c:v>
                </c:pt>
                <c:pt idx="213">
                  <c:v>-77.5</c:v>
                </c:pt>
                <c:pt idx="214">
                  <c:v>-77.5</c:v>
                </c:pt>
                <c:pt idx="215">
                  <c:v>-77.6</c:v>
                </c:pt>
                <c:pt idx="216">
                  <c:v>-77.4</c:v>
                </c:pt>
                <c:pt idx="217">
                  <c:v>-77.5</c:v>
                </c:pt>
                <c:pt idx="218">
                  <c:v>-77.6</c:v>
                </c:pt>
                <c:pt idx="219">
                  <c:v>-77.5</c:v>
                </c:pt>
                <c:pt idx="220">
                  <c:v>-77.5</c:v>
                </c:pt>
                <c:pt idx="221">
                  <c:v>-77.5</c:v>
                </c:pt>
                <c:pt idx="222">
                  <c:v>-77.4</c:v>
                </c:pt>
                <c:pt idx="223">
                  <c:v>-77.5</c:v>
                </c:pt>
                <c:pt idx="224">
                  <c:v>-77.6</c:v>
                </c:pt>
                <c:pt idx="225">
                  <c:v>-77.4</c:v>
                </c:pt>
                <c:pt idx="226">
                  <c:v>-77.5</c:v>
                </c:pt>
                <c:pt idx="227">
                  <c:v>-77.6</c:v>
                </c:pt>
                <c:pt idx="228">
                  <c:v>-77.5</c:v>
                </c:pt>
                <c:pt idx="229">
                  <c:v>-77.5</c:v>
                </c:pt>
                <c:pt idx="230">
                  <c:v>-77.3</c:v>
                </c:pt>
                <c:pt idx="231">
                  <c:v>-77.5</c:v>
                </c:pt>
                <c:pt idx="232">
                  <c:v>-77.2</c:v>
                </c:pt>
                <c:pt idx="233">
                  <c:v>-77.2</c:v>
                </c:pt>
                <c:pt idx="234">
                  <c:v>-77.6</c:v>
                </c:pt>
                <c:pt idx="235">
                  <c:v>-77.2</c:v>
                </c:pt>
                <c:pt idx="236">
                  <c:v>-77.5</c:v>
                </c:pt>
                <c:pt idx="237">
                  <c:v>-77.5</c:v>
                </c:pt>
                <c:pt idx="238">
                  <c:v>-77.7</c:v>
                </c:pt>
                <c:pt idx="239">
                  <c:v>-77.4</c:v>
                </c:pt>
                <c:pt idx="240">
                  <c:v>-77.5</c:v>
                </c:pt>
                <c:pt idx="241">
                  <c:v>-77.3</c:v>
                </c:pt>
                <c:pt idx="242">
                  <c:v>-77.4</c:v>
                </c:pt>
                <c:pt idx="243">
                  <c:v>-77.4</c:v>
                </c:pt>
                <c:pt idx="244">
                  <c:v>-77.5</c:v>
                </c:pt>
                <c:pt idx="245">
                  <c:v>-77.6</c:v>
                </c:pt>
                <c:pt idx="246">
                  <c:v>-77.5</c:v>
                </c:pt>
                <c:pt idx="247">
                  <c:v>-77.5</c:v>
                </c:pt>
                <c:pt idx="248">
                  <c:v>-77.5</c:v>
                </c:pt>
                <c:pt idx="249">
                  <c:v>-77.2</c:v>
                </c:pt>
                <c:pt idx="250">
                  <c:v>-77.5</c:v>
                </c:pt>
                <c:pt idx="251">
                  <c:v>-77.5</c:v>
                </c:pt>
                <c:pt idx="252">
                  <c:v>-77.3</c:v>
                </c:pt>
                <c:pt idx="253">
                  <c:v>-77.4</c:v>
                </c:pt>
                <c:pt idx="254">
                  <c:v>-77.6</c:v>
                </c:pt>
                <c:pt idx="255">
                  <c:v>-77.4</c:v>
                </c:pt>
                <c:pt idx="256">
                  <c:v>-77.4</c:v>
                </c:pt>
                <c:pt idx="257">
                  <c:v>-77.0</c:v>
                </c:pt>
                <c:pt idx="258">
                  <c:v>-77.5</c:v>
                </c:pt>
                <c:pt idx="259">
                  <c:v>-77.4</c:v>
                </c:pt>
                <c:pt idx="260">
                  <c:v>-77.5</c:v>
                </c:pt>
                <c:pt idx="261">
                  <c:v>-77.5</c:v>
                </c:pt>
                <c:pt idx="262">
                  <c:v>-77.5</c:v>
                </c:pt>
                <c:pt idx="263">
                  <c:v>-77.5</c:v>
                </c:pt>
                <c:pt idx="264">
                  <c:v>-77.5</c:v>
                </c:pt>
                <c:pt idx="265">
                  <c:v>-77.2</c:v>
                </c:pt>
                <c:pt idx="266">
                  <c:v>-77.5</c:v>
                </c:pt>
                <c:pt idx="267">
                  <c:v>-77.6</c:v>
                </c:pt>
                <c:pt idx="268">
                  <c:v>-77.7</c:v>
                </c:pt>
                <c:pt idx="269">
                  <c:v>-77.6</c:v>
                </c:pt>
                <c:pt idx="270">
                  <c:v>-77.6</c:v>
                </c:pt>
                <c:pt idx="271">
                  <c:v>-77.4</c:v>
                </c:pt>
                <c:pt idx="272">
                  <c:v>-77.7</c:v>
                </c:pt>
                <c:pt idx="273">
                  <c:v>-77.6</c:v>
                </c:pt>
                <c:pt idx="274">
                  <c:v>-77.3</c:v>
                </c:pt>
                <c:pt idx="275">
                  <c:v>-77.4</c:v>
                </c:pt>
                <c:pt idx="276">
                  <c:v>-77.4</c:v>
                </c:pt>
                <c:pt idx="277">
                  <c:v>-77.2</c:v>
                </c:pt>
                <c:pt idx="278">
                  <c:v>-77.4</c:v>
                </c:pt>
                <c:pt idx="279">
                  <c:v>-77.2</c:v>
                </c:pt>
                <c:pt idx="280">
                  <c:v>-77.5</c:v>
                </c:pt>
                <c:pt idx="281">
                  <c:v>-77.6</c:v>
                </c:pt>
                <c:pt idx="282">
                  <c:v>-77.5</c:v>
                </c:pt>
                <c:pt idx="283">
                  <c:v>-77.5</c:v>
                </c:pt>
                <c:pt idx="284">
                  <c:v>-77.1</c:v>
                </c:pt>
                <c:pt idx="285">
                  <c:v>-77.4</c:v>
                </c:pt>
                <c:pt idx="286">
                  <c:v>-77.6</c:v>
                </c:pt>
                <c:pt idx="287">
                  <c:v>-77.5</c:v>
                </c:pt>
                <c:pt idx="288">
                  <c:v>-77.4</c:v>
                </c:pt>
                <c:pt idx="289">
                  <c:v>-77.4</c:v>
                </c:pt>
                <c:pt idx="290">
                  <c:v>-77.5</c:v>
                </c:pt>
                <c:pt idx="291">
                  <c:v>-77.3</c:v>
                </c:pt>
                <c:pt idx="292">
                  <c:v>-77.2</c:v>
                </c:pt>
                <c:pt idx="293">
                  <c:v>-77.6</c:v>
                </c:pt>
                <c:pt idx="294">
                  <c:v>-77.6</c:v>
                </c:pt>
                <c:pt idx="295">
                  <c:v>-77.5</c:v>
                </c:pt>
                <c:pt idx="296">
                  <c:v>-77.5</c:v>
                </c:pt>
                <c:pt idx="297">
                  <c:v>-77.5</c:v>
                </c:pt>
                <c:pt idx="298">
                  <c:v>-77.5</c:v>
                </c:pt>
                <c:pt idx="299">
                  <c:v>-77.5</c:v>
                </c:pt>
                <c:pt idx="300">
                  <c:v>-77.5</c:v>
                </c:pt>
                <c:pt idx="301">
                  <c:v>-77.4</c:v>
                </c:pt>
                <c:pt idx="302">
                  <c:v>-77.6</c:v>
                </c:pt>
                <c:pt idx="303">
                  <c:v>-77.4</c:v>
                </c:pt>
                <c:pt idx="304">
                  <c:v>-77.5</c:v>
                </c:pt>
                <c:pt idx="305">
                  <c:v>-77.4</c:v>
                </c:pt>
                <c:pt idx="306">
                  <c:v>-77.7</c:v>
                </c:pt>
                <c:pt idx="307">
                  <c:v>-77.4</c:v>
                </c:pt>
                <c:pt idx="308">
                  <c:v>-77.5</c:v>
                </c:pt>
                <c:pt idx="309">
                  <c:v>-77.4</c:v>
                </c:pt>
                <c:pt idx="310">
                  <c:v>-77.5</c:v>
                </c:pt>
                <c:pt idx="311">
                  <c:v>-77.4</c:v>
                </c:pt>
                <c:pt idx="312">
                  <c:v>-77.6</c:v>
                </c:pt>
                <c:pt idx="313">
                  <c:v>-77.4</c:v>
                </c:pt>
                <c:pt idx="314">
                  <c:v>-77.4</c:v>
                </c:pt>
                <c:pt idx="315">
                  <c:v>-77.6</c:v>
                </c:pt>
                <c:pt idx="316">
                  <c:v>-77.5</c:v>
                </c:pt>
                <c:pt idx="317">
                  <c:v>-77.6</c:v>
                </c:pt>
                <c:pt idx="318">
                  <c:v>-77.7</c:v>
                </c:pt>
                <c:pt idx="319">
                  <c:v>-77.4</c:v>
                </c:pt>
                <c:pt idx="320">
                  <c:v>-77.5</c:v>
                </c:pt>
                <c:pt idx="321">
                  <c:v>-77.4</c:v>
                </c:pt>
                <c:pt idx="322">
                  <c:v>-77.4</c:v>
                </c:pt>
                <c:pt idx="323">
                  <c:v>-77.4</c:v>
                </c:pt>
                <c:pt idx="324">
                  <c:v>-77.5</c:v>
                </c:pt>
                <c:pt idx="325">
                  <c:v>-77.2</c:v>
                </c:pt>
                <c:pt idx="326">
                  <c:v>-77.5</c:v>
                </c:pt>
                <c:pt idx="327">
                  <c:v>-77.7</c:v>
                </c:pt>
                <c:pt idx="328">
                  <c:v>-77.7</c:v>
                </c:pt>
                <c:pt idx="329">
                  <c:v>-77.4</c:v>
                </c:pt>
                <c:pt idx="330">
                  <c:v>-77.4</c:v>
                </c:pt>
                <c:pt idx="331">
                  <c:v>-77.5</c:v>
                </c:pt>
                <c:pt idx="332">
                  <c:v>-77.5</c:v>
                </c:pt>
                <c:pt idx="333">
                  <c:v>-77.5</c:v>
                </c:pt>
                <c:pt idx="334">
                  <c:v>-77.4</c:v>
                </c:pt>
                <c:pt idx="335">
                  <c:v>-77.5</c:v>
                </c:pt>
                <c:pt idx="336">
                  <c:v>-77.5</c:v>
                </c:pt>
                <c:pt idx="337">
                  <c:v>-77.2</c:v>
                </c:pt>
                <c:pt idx="338">
                  <c:v>-77.4</c:v>
                </c:pt>
                <c:pt idx="339">
                  <c:v>-77.4</c:v>
                </c:pt>
                <c:pt idx="340">
                  <c:v>-77.4</c:v>
                </c:pt>
                <c:pt idx="341">
                  <c:v>-77.3</c:v>
                </c:pt>
                <c:pt idx="342">
                  <c:v>-77.5</c:v>
                </c:pt>
                <c:pt idx="343">
                  <c:v>-77.4</c:v>
                </c:pt>
                <c:pt idx="344">
                  <c:v>-77.4</c:v>
                </c:pt>
                <c:pt idx="345">
                  <c:v>-77.4</c:v>
                </c:pt>
                <c:pt idx="346">
                  <c:v>-77.5</c:v>
                </c:pt>
                <c:pt idx="347">
                  <c:v>-77.4</c:v>
                </c:pt>
                <c:pt idx="348">
                  <c:v>-77.6</c:v>
                </c:pt>
                <c:pt idx="349">
                  <c:v>-77.6</c:v>
                </c:pt>
                <c:pt idx="350">
                  <c:v>-77.4</c:v>
                </c:pt>
                <c:pt idx="351">
                  <c:v>-77.5</c:v>
                </c:pt>
                <c:pt idx="352">
                  <c:v>-77.3</c:v>
                </c:pt>
                <c:pt idx="353">
                  <c:v>-77.5</c:v>
                </c:pt>
                <c:pt idx="354">
                  <c:v>-77.4</c:v>
                </c:pt>
                <c:pt idx="355">
                  <c:v>-77.5</c:v>
                </c:pt>
                <c:pt idx="356">
                  <c:v>-77.2</c:v>
                </c:pt>
                <c:pt idx="357">
                  <c:v>-77.5</c:v>
                </c:pt>
                <c:pt idx="358">
                  <c:v>-77.5</c:v>
                </c:pt>
                <c:pt idx="359">
                  <c:v>-77.4</c:v>
                </c:pt>
                <c:pt idx="360">
                  <c:v>-77.5</c:v>
                </c:pt>
                <c:pt idx="361">
                  <c:v>-77.4</c:v>
                </c:pt>
                <c:pt idx="362">
                  <c:v>-77.5</c:v>
                </c:pt>
                <c:pt idx="363">
                  <c:v>-77.6</c:v>
                </c:pt>
                <c:pt idx="364">
                  <c:v>-77.6</c:v>
                </c:pt>
                <c:pt idx="365">
                  <c:v>-77.4</c:v>
                </c:pt>
                <c:pt idx="366">
                  <c:v>-77.5</c:v>
                </c:pt>
                <c:pt idx="367">
                  <c:v>-77.6</c:v>
                </c:pt>
                <c:pt idx="368">
                  <c:v>-77.4</c:v>
                </c:pt>
                <c:pt idx="369">
                  <c:v>-77.6</c:v>
                </c:pt>
                <c:pt idx="370">
                  <c:v>-77.4</c:v>
                </c:pt>
                <c:pt idx="371">
                  <c:v>-77.4</c:v>
                </c:pt>
                <c:pt idx="372">
                  <c:v>-77.3</c:v>
                </c:pt>
                <c:pt idx="373">
                  <c:v>-77.6</c:v>
                </c:pt>
                <c:pt idx="374">
                  <c:v>-77.4</c:v>
                </c:pt>
                <c:pt idx="375">
                  <c:v>-77.2</c:v>
                </c:pt>
                <c:pt idx="376">
                  <c:v>-77.4</c:v>
                </c:pt>
                <c:pt idx="377">
                  <c:v>-77.5</c:v>
                </c:pt>
                <c:pt idx="378">
                  <c:v>-77.5</c:v>
                </c:pt>
                <c:pt idx="379">
                  <c:v>-77.6</c:v>
                </c:pt>
                <c:pt idx="380">
                  <c:v>-77.3</c:v>
                </c:pt>
                <c:pt idx="381">
                  <c:v>-77.6</c:v>
                </c:pt>
                <c:pt idx="382">
                  <c:v>-77.6</c:v>
                </c:pt>
                <c:pt idx="383">
                  <c:v>-77.3</c:v>
                </c:pt>
                <c:pt idx="384">
                  <c:v>-77.4</c:v>
                </c:pt>
                <c:pt idx="385">
                  <c:v>-77.2</c:v>
                </c:pt>
                <c:pt idx="386">
                  <c:v>-77.4</c:v>
                </c:pt>
                <c:pt idx="387">
                  <c:v>-77.3</c:v>
                </c:pt>
                <c:pt idx="388">
                  <c:v>-77.6</c:v>
                </c:pt>
                <c:pt idx="389">
                  <c:v>-77.3</c:v>
                </c:pt>
                <c:pt idx="390">
                  <c:v>-77.5</c:v>
                </c:pt>
                <c:pt idx="391">
                  <c:v>-77.4</c:v>
                </c:pt>
                <c:pt idx="392">
                  <c:v>-77.5</c:v>
                </c:pt>
                <c:pt idx="393">
                  <c:v>-77.5</c:v>
                </c:pt>
                <c:pt idx="394">
                  <c:v>-77.7</c:v>
                </c:pt>
                <c:pt idx="395">
                  <c:v>-77.4</c:v>
                </c:pt>
                <c:pt idx="396">
                  <c:v>-77.5</c:v>
                </c:pt>
                <c:pt idx="397">
                  <c:v>-77.4</c:v>
                </c:pt>
                <c:pt idx="398">
                  <c:v>-77.4</c:v>
                </c:pt>
                <c:pt idx="399">
                  <c:v>-77.6</c:v>
                </c:pt>
                <c:pt idx="400">
                  <c:v>-77.5</c:v>
                </c:pt>
                <c:pt idx="401">
                  <c:v>-77.6</c:v>
                </c:pt>
                <c:pt idx="402">
                  <c:v>-77.4</c:v>
                </c:pt>
                <c:pt idx="403">
                  <c:v>-77.5</c:v>
                </c:pt>
                <c:pt idx="404">
                  <c:v>-77.5</c:v>
                </c:pt>
                <c:pt idx="405">
                  <c:v>-77.4</c:v>
                </c:pt>
                <c:pt idx="406">
                  <c:v>-77.4</c:v>
                </c:pt>
                <c:pt idx="407">
                  <c:v>-77.4</c:v>
                </c:pt>
                <c:pt idx="408">
                  <c:v>-77.2</c:v>
                </c:pt>
                <c:pt idx="409">
                  <c:v>-77.2</c:v>
                </c:pt>
                <c:pt idx="410">
                  <c:v>-77.4</c:v>
                </c:pt>
                <c:pt idx="411">
                  <c:v>-77.5</c:v>
                </c:pt>
                <c:pt idx="412">
                  <c:v>-77.5</c:v>
                </c:pt>
                <c:pt idx="413">
                  <c:v>-77.6</c:v>
                </c:pt>
                <c:pt idx="414">
                  <c:v>-77.5</c:v>
                </c:pt>
                <c:pt idx="415">
                  <c:v>-77.6</c:v>
                </c:pt>
                <c:pt idx="416">
                  <c:v>-77.5</c:v>
                </c:pt>
                <c:pt idx="417">
                  <c:v>-77.5</c:v>
                </c:pt>
                <c:pt idx="418">
                  <c:v>-77.1</c:v>
                </c:pt>
                <c:pt idx="419">
                  <c:v>-77.5</c:v>
                </c:pt>
                <c:pt idx="420">
                  <c:v>-77.6</c:v>
                </c:pt>
                <c:pt idx="421">
                  <c:v>-77.4</c:v>
                </c:pt>
                <c:pt idx="422">
                  <c:v>-77.5</c:v>
                </c:pt>
                <c:pt idx="423">
                  <c:v>-77.5</c:v>
                </c:pt>
                <c:pt idx="424">
                  <c:v>-77.6</c:v>
                </c:pt>
                <c:pt idx="425">
                  <c:v>-77.4</c:v>
                </c:pt>
                <c:pt idx="426">
                  <c:v>-77.5</c:v>
                </c:pt>
                <c:pt idx="427">
                  <c:v>-77.3</c:v>
                </c:pt>
                <c:pt idx="428">
                  <c:v>-77.5</c:v>
                </c:pt>
                <c:pt idx="429">
                  <c:v>-77.4</c:v>
                </c:pt>
                <c:pt idx="430">
                  <c:v>-77.5</c:v>
                </c:pt>
                <c:pt idx="431">
                  <c:v>-77.4</c:v>
                </c:pt>
                <c:pt idx="432">
                  <c:v>-77.5</c:v>
                </c:pt>
                <c:pt idx="433">
                  <c:v>-77.6</c:v>
                </c:pt>
                <c:pt idx="434">
                  <c:v>-77.5</c:v>
                </c:pt>
                <c:pt idx="435">
                  <c:v>-77.3</c:v>
                </c:pt>
                <c:pt idx="436">
                  <c:v>-77.4</c:v>
                </c:pt>
                <c:pt idx="437">
                  <c:v>-77.3</c:v>
                </c:pt>
                <c:pt idx="438">
                  <c:v>-77.4</c:v>
                </c:pt>
                <c:pt idx="439">
                  <c:v>-77.4</c:v>
                </c:pt>
                <c:pt idx="440">
                  <c:v>-77.3</c:v>
                </c:pt>
                <c:pt idx="441">
                  <c:v>-77.4</c:v>
                </c:pt>
                <c:pt idx="442">
                  <c:v>-77.4</c:v>
                </c:pt>
                <c:pt idx="443">
                  <c:v>-77.5</c:v>
                </c:pt>
                <c:pt idx="444">
                  <c:v>-77.4</c:v>
                </c:pt>
                <c:pt idx="445">
                  <c:v>-77.6</c:v>
                </c:pt>
                <c:pt idx="446">
                  <c:v>-77.6</c:v>
                </c:pt>
                <c:pt idx="447">
                  <c:v>-77.5</c:v>
                </c:pt>
                <c:pt idx="448">
                  <c:v>-77.5</c:v>
                </c:pt>
                <c:pt idx="449">
                  <c:v>-77.4</c:v>
                </c:pt>
                <c:pt idx="450">
                  <c:v>-77.4</c:v>
                </c:pt>
                <c:pt idx="451">
                  <c:v>-77.3</c:v>
                </c:pt>
                <c:pt idx="452">
                  <c:v>-77.5</c:v>
                </c:pt>
                <c:pt idx="453">
                  <c:v>-77.5</c:v>
                </c:pt>
                <c:pt idx="454">
                  <c:v>-77.4</c:v>
                </c:pt>
                <c:pt idx="455">
                  <c:v>-77.4</c:v>
                </c:pt>
                <c:pt idx="456">
                  <c:v>-77.6</c:v>
                </c:pt>
                <c:pt idx="457">
                  <c:v>-77.4</c:v>
                </c:pt>
                <c:pt idx="458">
                  <c:v>-77.5</c:v>
                </c:pt>
                <c:pt idx="459">
                  <c:v>-77.6</c:v>
                </c:pt>
                <c:pt idx="460">
                  <c:v>-77.5</c:v>
                </c:pt>
                <c:pt idx="461">
                  <c:v>-77.4</c:v>
                </c:pt>
                <c:pt idx="462">
                  <c:v>-77.4</c:v>
                </c:pt>
                <c:pt idx="463">
                  <c:v>-77.5</c:v>
                </c:pt>
                <c:pt idx="464">
                  <c:v>-77.4</c:v>
                </c:pt>
                <c:pt idx="465">
                  <c:v>-77.6</c:v>
                </c:pt>
                <c:pt idx="466">
                  <c:v>-77.5</c:v>
                </c:pt>
                <c:pt idx="467">
                  <c:v>-77.4</c:v>
                </c:pt>
                <c:pt idx="468">
                  <c:v>-77.5</c:v>
                </c:pt>
                <c:pt idx="469">
                  <c:v>-77.4</c:v>
                </c:pt>
                <c:pt idx="470">
                  <c:v>-77.4</c:v>
                </c:pt>
                <c:pt idx="471">
                  <c:v>-77.3</c:v>
                </c:pt>
                <c:pt idx="472">
                  <c:v>-77.3</c:v>
                </c:pt>
                <c:pt idx="473">
                  <c:v>-77.4</c:v>
                </c:pt>
                <c:pt idx="474">
                  <c:v>-77.4</c:v>
                </c:pt>
                <c:pt idx="475">
                  <c:v>-77.4</c:v>
                </c:pt>
                <c:pt idx="476">
                  <c:v>-77.4</c:v>
                </c:pt>
                <c:pt idx="477">
                  <c:v>-77.5</c:v>
                </c:pt>
                <c:pt idx="478">
                  <c:v>-77.4</c:v>
                </c:pt>
                <c:pt idx="479">
                  <c:v>-77.3</c:v>
                </c:pt>
                <c:pt idx="480">
                  <c:v>-77.6</c:v>
                </c:pt>
                <c:pt idx="481">
                  <c:v>-77.1</c:v>
                </c:pt>
                <c:pt idx="482">
                  <c:v>-77.5</c:v>
                </c:pt>
                <c:pt idx="483">
                  <c:v>-77.4</c:v>
                </c:pt>
                <c:pt idx="484">
                  <c:v>-77.6</c:v>
                </c:pt>
                <c:pt idx="485">
                  <c:v>-77.5</c:v>
                </c:pt>
                <c:pt idx="486">
                  <c:v>-77.6</c:v>
                </c:pt>
                <c:pt idx="487">
                  <c:v>-77.5</c:v>
                </c:pt>
                <c:pt idx="488">
                  <c:v>-77.5</c:v>
                </c:pt>
                <c:pt idx="489">
                  <c:v>-77.4</c:v>
                </c:pt>
                <c:pt idx="490">
                  <c:v>-77.6</c:v>
                </c:pt>
                <c:pt idx="491">
                  <c:v>-77.6</c:v>
                </c:pt>
                <c:pt idx="492">
                  <c:v>-77.5</c:v>
                </c:pt>
                <c:pt idx="493">
                  <c:v>-77.4</c:v>
                </c:pt>
                <c:pt idx="494">
                  <c:v>-77.6</c:v>
                </c:pt>
                <c:pt idx="495">
                  <c:v>-77.4</c:v>
                </c:pt>
                <c:pt idx="496">
                  <c:v>-77.4</c:v>
                </c:pt>
                <c:pt idx="497">
                  <c:v>-77.6</c:v>
                </c:pt>
                <c:pt idx="498">
                  <c:v>-77.4</c:v>
                </c:pt>
                <c:pt idx="499">
                  <c:v>-77.4</c:v>
                </c:pt>
                <c:pt idx="500">
                  <c:v>-77.2</c:v>
                </c:pt>
                <c:pt idx="501">
                  <c:v>-77.4</c:v>
                </c:pt>
                <c:pt idx="502">
                  <c:v>-77.5</c:v>
                </c:pt>
                <c:pt idx="503">
                  <c:v>-77.5</c:v>
                </c:pt>
                <c:pt idx="504">
                  <c:v>-77.4</c:v>
                </c:pt>
                <c:pt idx="505">
                  <c:v>-77.5</c:v>
                </c:pt>
                <c:pt idx="506">
                  <c:v>-77.5</c:v>
                </c:pt>
                <c:pt idx="507">
                  <c:v>-77.3</c:v>
                </c:pt>
                <c:pt idx="508">
                  <c:v>-77.4</c:v>
                </c:pt>
                <c:pt idx="509">
                  <c:v>-77.6</c:v>
                </c:pt>
                <c:pt idx="510">
                  <c:v>-77.1</c:v>
                </c:pt>
                <c:pt idx="511">
                  <c:v>-77.6</c:v>
                </c:pt>
                <c:pt idx="512">
                  <c:v>-77.4</c:v>
                </c:pt>
                <c:pt idx="513">
                  <c:v>-77.5</c:v>
                </c:pt>
                <c:pt idx="514">
                  <c:v>-77.6</c:v>
                </c:pt>
                <c:pt idx="515">
                  <c:v>-77.5</c:v>
                </c:pt>
                <c:pt idx="516">
                  <c:v>-77.4</c:v>
                </c:pt>
                <c:pt idx="517">
                  <c:v>-77.4</c:v>
                </c:pt>
                <c:pt idx="518">
                  <c:v>-77.4</c:v>
                </c:pt>
                <c:pt idx="519">
                  <c:v>-77.4</c:v>
                </c:pt>
                <c:pt idx="520">
                  <c:v>-77.4</c:v>
                </c:pt>
                <c:pt idx="521">
                  <c:v>-77.6</c:v>
                </c:pt>
                <c:pt idx="522">
                  <c:v>-77.5</c:v>
                </c:pt>
                <c:pt idx="523">
                  <c:v>-77.4</c:v>
                </c:pt>
                <c:pt idx="524">
                  <c:v>-77.3</c:v>
                </c:pt>
                <c:pt idx="525">
                  <c:v>-77.3</c:v>
                </c:pt>
                <c:pt idx="526">
                  <c:v>-77.5</c:v>
                </c:pt>
                <c:pt idx="527">
                  <c:v>-77.5</c:v>
                </c:pt>
                <c:pt idx="528">
                  <c:v>-77.4</c:v>
                </c:pt>
                <c:pt idx="529">
                  <c:v>-77.1</c:v>
                </c:pt>
                <c:pt idx="530">
                  <c:v>-77.6</c:v>
                </c:pt>
                <c:pt idx="531">
                  <c:v>-77.3</c:v>
                </c:pt>
                <c:pt idx="532">
                  <c:v>-77.5</c:v>
                </c:pt>
                <c:pt idx="533">
                  <c:v>-77.4</c:v>
                </c:pt>
                <c:pt idx="534">
                  <c:v>-77.5</c:v>
                </c:pt>
                <c:pt idx="535">
                  <c:v>-77.4</c:v>
                </c:pt>
                <c:pt idx="536">
                  <c:v>-77.3</c:v>
                </c:pt>
                <c:pt idx="537">
                  <c:v>-77.5</c:v>
                </c:pt>
                <c:pt idx="538">
                  <c:v>-77.4</c:v>
                </c:pt>
                <c:pt idx="539">
                  <c:v>-77.5</c:v>
                </c:pt>
                <c:pt idx="540">
                  <c:v>-77.5</c:v>
                </c:pt>
                <c:pt idx="541">
                  <c:v>-77.4</c:v>
                </c:pt>
                <c:pt idx="542">
                  <c:v>-77.3</c:v>
                </c:pt>
                <c:pt idx="543">
                  <c:v>-77.5</c:v>
                </c:pt>
                <c:pt idx="544">
                  <c:v>-77.6</c:v>
                </c:pt>
                <c:pt idx="545">
                  <c:v>-77.3</c:v>
                </c:pt>
                <c:pt idx="546">
                  <c:v>-77.4</c:v>
                </c:pt>
                <c:pt idx="547">
                  <c:v>-77.7</c:v>
                </c:pt>
                <c:pt idx="548">
                  <c:v>-77.3</c:v>
                </c:pt>
                <c:pt idx="549">
                  <c:v>-77.4</c:v>
                </c:pt>
                <c:pt idx="550">
                  <c:v>-77.4</c:v>
                </c:pt>
                <c:pt idx="551">
                  <c:v>-77.5</c:v>
                </c:pt>
                <c:pt idx="552">
                  <c:v>-77.5</c:v>
                </c:pt>
                <c:pt idx="553">
                  <c:v>-77.4</c:v>
                </c:pt>
                <c:pt idx="554">
                  <c:v>-77.5</c:v>
                </c:pt>
                <c:pt idx="555">
                  <c:v>-77.4</c:v>
                </c:pt>
                <c:pt idx="556">
                  <c:v>-77.4</c:v>
                </c:pt>
                <c:pt idx="557">
                  <c:v>-77.5</c:v>
                </c:pt>
                <c:pt idx="558">
                  <c:v>-77.4</c:v>
                </c:pt>
                <c:pt idx="559">
                  <c:v>-77.4</c:v>
                </c:pt>
                <c:pt idx="560">
                  <c:v>-77.4</c:v>
                </c:pt>
                <c:pt idx="561">
                  <c:v>-77.4</c:v>
                </c:pt>
                <c:pt idx="562">
                  <c:v>-77.4</c:v>
                </c:pt>
                <c:pt idx="563">
                  <c:v>-77.4</c:v>
                </c:pt>
                <c:pt idx="564">
                  <c:v>-77.5</c:v>
                </c:pt>
                <c:pt idx="565">
                  <c:v>-77.5</c:v>
                </c:pt>
                <c:pt idx="566">
                  <c:v>-77.5</c:v>
                </c:pt>
                <c:pt idx="567">
                  <c:v>-77.4</c:v>
                </c:pt>
                <c:pt idx="568">
                  <c:v>-77.5</c:v>
                </c:pt>
                <c:pt idx="569">
                  <c:v>-77.3</c:v>
                </c:pt>
                <c:pt idx="570">
                  <c:v>-77.4</c:v>
                </c:pt>
                <c:pt idx="571">
                  <c:v>-77.3</c:v>
                </c:pt>
                <c:pt idx="572">
                  <c:v>-77.6</c:v>
                </c:pt>
                <c:pt idx="573">
                  <c:v>-77.4</c:v>
                </c:pt>
                <c:pt idx="574">
                  <c:v>-77.4</c:v>
                </c:pt>
                <c:pt idx="575">
                  <c:v>-77.4</c:v>
                </c:pt>
                <c:pt idx="576">
                  <c:v>-77.4</c:v>
                </c:pt>
                <c:pt idx="577">
                  <c:v>-77.4</c:v>
                </c:pt>
                <c:pt idx="578">
                  <c:v>-77.4</c:v>
                </c:pt>
                <c:pt idx="579">
                  <c:v>-77.5</c:v>
                </c:pt>
                <c:pt idx="580">
                  <c:v>-77.4</c:v>
                </c:pt>
                <c:pt idx="581">
                  <c:v>-77.6</c:v>
                </c:pt>
                <c:pt idx="582">
                  <c:v>-77.6</c:v>
                </c:pt>
                <c:pt idx="583">
                  <c:v>-77.5</c:v>
                </c:pt>
                <c:pt idx="584">
                  <c:v>-77.2</c:v>
                </c:pt>
                <c:pt idx="585">
                  <c:v>-77.4</c:v>
                </c:pt>
                <c:pt idx="586">
                  <c:v>-77.4</c:v>
                </c:pt>
                <c:pt idx="587">
                  <c:v>-77.6</c:v>
                </c:pt>
                <c:pt idx="588">
                  <c:v>-77.5</c:v>
                </c:pt>
                <c:pt idx="589">
                  <c:v>-77.5</c:v>
                </c:pt>
                <c:pt idx="590">
                  <c:v>-77.3</c:v>
                </c:pt>
                <c:pt idx="591">
                  <c:v>-77.5</c:v>
                </c:pt>
                <c:pt idx="592">
                  <c:v>-77.2</c:v>
                </c:pt>
                <c:pt idx="593">
                  <c:v>-77.4</c:v>
                </c:pt>
                <c:pt idx="594">
                  <c:v>-77.6</c:v>
                </c:pt>
                <c:pt idx="595">
                  <c:v>-77.4</c:v>
                </c:pt>
                <c:pt idx="596">
                  <c:v>-77.4</c:v>
                </c:pt>
                <c:pt idx="597">
                  <c:v>-77.3</c:v>
                </c:pt>
                <c:pt idx="598">
                  <c:v>-77.2</c:v>
                </c:pt>
                <c:pt idx="599">
                  <c:v>-77.5</c:v>
                </c:pt>
                <c:pt idx="600">
                  <c:v>-77.4</c:v>
                </c:pt>
                <c:pt idx="601">
                  <c:v>-77.5</c:v>
                </c:pt>
                <c:pt idx="602">
                  <c:v>-77.5</c:v>
                </c:pt>
                <c:pt idx="603">
                  <c:v>-77.4</c:v>
                </c:pt>
                <c:pt idx="604">
                  <c:v>-77.5</c:v>
                </c:pt>
                <c:pt idx="605">
                  <c:v>-77.3</c:v>
                </c:pt>
                <c:pt idx="606">
                  <c:v>-77.5</c:v>
                </c:pt>
                <c:pt idx="607">
                  <c:v>-77.2</c:v>
                </c:pt>
                <c:pt idx="608">
                  <c:v>-77.4</c:v>
                </c:pt>
                <c:pt idx="609">
                  <c:v>-77.4</c:v>
                </c:pt>
                <c:pt idx="610">
                  <c:v>-77.5</c:v>
                </c:pt>
                <c:pt idx="611">
                  <c:v>-77.2</c:v>
                </c:pt>
                <c:pt idx="612">
                  <c:v>-77.4</c:v>
                </c:pt>
                <c:pt idx="613">
                  <c:v>-77.5</c:v>
                </c:pt>
                <c:pt idx="614">
                  <c:v>-77.5</c:v>
                </c:pt>
                <c:pt idx="615">
                  <c:v>-77.4</c:v>
                </c:pt>
                <c:pt idx="616">
                  <c:v>-77.4</c:v>
                </c:pt>
                <c:pt idx="617">
                  <c:v>-77.4</c:v>
                </c:pt>
                <c:pt idx="618">
                  <c:v>-77.7</c:v>
                </c:pt>
                <c:pt idx="619">
                  <c:v>-77.6</c:v>
                </c:pt>
                <c:pt idx="620">
                  <c:v>-77.5</c:v>
                </c:pt>
                <c:pt idx="621">
                  <c:v>-77.4</c:v>
                </c:pt>
                <c:pt idx="622">
                  <c:v>-77.5</c:v>
                </c:pt>
                <c:pt idx="623">
                  <c:v>-77.7</c:v>
                </c:pt>
                <c:pt idx="624">
                  <c:v>-77.5</c:v>
                </c:pt>
                <c:pt idx="625">
                  <c:v>-77.4</c:v>
                </c:pt>
                <c:pt idx="626">
                  <c:v>-77.4</c:v>
                </c:pt>
                <c:pt idx="627">
                  <c:v>-77.4</c:v>
                </c:pt>
                <c:pt idx="628">
                  <c:v>-77.5</c:v>
                </c:pt>
                <c:pt idx="629">
                  <c:v>-77.5</c:v>
                </c:pt>
                <c:pt idx="630">
                  <c:v>-77.3</c:v>
                </c:pt>
                <c:pt idx="631">
                  <c:v>-77.4</c:v>
                </c:pt>
                <c:pt idx="632">
                  <c:v>-77.3</c:v>
                </c:pt>
                <c:pt idx="633">
                  <c:v>-77.5</c:v>
                </c:pt>
                <c:pt idx="634">
                  <c:v>-77.4</c:v>
                </c:pt>
                <c:pt idx="635">
                  <c:v>-77.4</c:v>
                </c:pt>
                <c:pt idx="636">
                  <c:v>-77.5</c:v>
                </c:pt>
                <c:pt idx="637">
                  <c:v>-77.4</c:v>
                </c:pt>
                <c:pt idx="638">
                  <c:v>-77.5</c:v>
                </c:pt>
                <c:pt idx="639">
                  <c:v>-77.4</c:v>
                </c:pt>
                <c:pt idx="640">
                  <c:v>-77.4</c:v>
                </c:pt>
                <c:pt idx="641">
                  <c:v>-77.4</c:v>
                </c:pt>
                <c:pt idx="642">
                  <c:v>-77.5</c:v>
                </c:pt>
                <c:pt idx="643">
                  <c:v>-77.4</c:v>
                </c:pt>
                <c:pt idx="644">
                  <c:v>-77.3</c:v>
                </c:pt>
                <c:pt idx="645">
                  <c:v>-77.4</c:v>
                </c:pt>
                <c:pt idx="646">
                  <c:v>-77.4</c:v>
                </c:pt>
                <c:pt idx="647">
                  <c:v>-77.4</c:v>
                </c:pt>
                <c:pt idx="648">
                  <c:v>-77.4</c:v>
                </c:pt>
                <c:pt idx="649">
                  <c:v>-77.4</c:v>
                </c:pt>
                <c:pt idx="650">
                  <c:v>-77.3</c:v>
                </c:pt>
                <c:pt idx="651">
                  <c:v>-77.5</c:v>
                </c:pt>
                <c:pt idx="652">
                  <c:v>-77.3</c:v>
                </c:pt>
                <c:pt idx="653">
                  <c:v>-77.3</c:v>
                </c:pt>
                <c:pt idx="654">
                  <c:v>-77.4</c:v>
                </c:pt>
                <c:pt idx="655">
                  <c:v>-77.5</c:v>
                </c:pt>
                <c:pt idx="656">
                  <c:v>-77.4</c:v>
                </c:pt>
                <c:pt idx="657">
                  <c:v>-77.5</c:v>
                </c:pt>
                <c:pt idx="658">
                  <c:v>-77.4</c:v>
                </c:pt>
                <c:pt idx="659">
                  <c:v>-77.4</c:v>
                </c:pt>
                <c:pt idx="660">
                  <c:v>-77.5</c:v>
                </c:pt>
                <c:pt idx="661">
                  <c:v>-77.4</c:v>
                </c:pt>
                <c:pt idx="662">
                  <c:v>-77.4</c:v>
                </c:pt>
                <c:pt idx="663">
                  <c:v>-77.3</c:v>
                </c:pt>
                <c:pt idx="664">
                  <c:v>-77.5</c:v>
                </c:pt>
                <c:pt idx="665">
                  <c:v>-77.3</c:v>
                </c:pt>
                <c:pt idx="666">
                  <c:v>-77.4</c:v>
                </c:pt>
                <c:pt idx="667">
                  <c:v>-77.4</c:v>
                </c:pt>
                <c:pt idx="668">
                  <c:v>-77.5</c:v>
                </c:pt>
                <c:pt idx="669">
                  <c:v>-77.4</c:v>
                </c:pt>
                <c:pt idx="670">
                  <c:v>-77.3</c:v>
                </c:pt>
                <c:pt idx="671">
                  <c:v>-77.4</c:v>
                </c:pt>
                <c:pt idx="672">
                  <c:v>-77.2</c:v>
                </c:pt>
                <c:pt idx="673">
                  <c:v>-77.5</c:v>
                </c:pt>
                <c:pt idx="674">
                  <c:v>-77.1</c:v>
                </c:pt>
                <c:pt idx="675">
                  <c:v>-77.5</c:v>
                </c:pt>
                <c:pt idx="676">
                  <c:v>-77.5</c:v>
                </c:pt>
                <c:pt idx="677">
                  <c:v>-77.4</c:v>
                </c:pt>
                <c:pt idx="678">
                  <c:v>-77.4</c:v>
                </c:pt>
                <c:pt idx="679">
                  <c:v>-77.5</c:v>
                </c:pt>
                <c:pt idx="680">
                  <c:v>-77.5</c:v>
                </c:pt>
                <c:pt idx="681">
                  <c:v>-77.3</c:v>
                </c:pt>
                <c:pt idx="682">
                  <c:v>-77.4</c:v>
                </c:pt>
                <c:pt idx="683">
                  <c:v>-77.4</c:v>
                </c:pt>
                <c:pt idx="684">
                  <c:v>-77.4</c:v>
                </c:pt>
                <c:pt idx="685">
                  <c:v>-77.6</c:v>
                </c:pt>
                <c:pt idx="686">
                  <c:v>-77.4</c:v>
                </c:pt>
                <c:pt idx="687">
                  <c:v>-77.3</c:v>
                </c:pt>
                <c:pt idx="688">
                  <c:v>-77.5</c:v>
                </c:pt>
                <c:pt idx="689">
                  <c:v>-77.3</c:v>
                </c:pt>
                <c:pt idx="690">
                  <c:v>-77.5</c:v>
                </c:pt>
                <c:pt idx="691">
                  <c:v>-77.5</c:v>
                </c:pt>
                <c:pt idx="692">
                  <c:v>-77.5</c:v>
                </c:pt>
                <c:pt idx="693">
                  <c:v>-77.4</c:v>
                </c:pt>
                <c:pt idx="694">
                  <c:v>-77.4</c:v>
                </c:pt>
                <c:pt idx="695">
                  <c:v>-77.4</c:v>
                </c:pt>
                <c:pt idx="696">
                  <c:v>-77.3</c:v>
                </c:pt>
                <c:pt idx="697">
                  <c:v>-77.4</c:v>
                </c:pt>
                <c:pt idx="698">
                  <c:v>-77.3</c:v>
                </c:pt>
                <c:pt idx="699">
                  <c:v>-77.6</c:v>
                </c:pt>
                <c:pt idx="700">
                  <c:v>-77.4</c:v>
                </c:pt>
                <c:pt idx="701">
                  <c:v>-77.4</c:v>
                </c:pt>
                <c:pt idx="702">
                  <c:v>-77.4</c:v>
                </c:pt>
                <c:pt idx="703">
                  <c:v>-77.3</c:v>
                </c:pt>
                <c:pt idx="704">
                  <c:v>-77.4</c:v>
                </c:pt>
                <c:pt idx="705">
                  <c:v>-77.2</c:v>
                </c:pt>
                <c:pt idx="706">
                  <c:v>-77.5</c:v>
                </c:pt>
                <c:pt idx="707">
                  <c:v>-77.3</c:v>
                </c:pt>
                <c:pt idx="708">
                  <c:v>-77.6</c:v>
                </c:pt>
                <c:pt idx="709">
                  <c:v>-77.3</c:v>
                </c:pt>
                <c:pt idx="710">
                  <c:v>-77.3</c:v>
                </c:pt>
                <c:pt idx="711">
                  <c:v>-77.6</c:v>
                </c:pt>
                <c:pt idx="712">
                  <c:v>-77.5</c:v>
                </c:pt>
                <c:pt idx="713">
                  <c:v>-77.6</c:v>
                </c:pt>
                <c:pt idx="714">
                  <c:v>-77.5</c:v>
                </c:pt>
                <c:pt idx="715">
                  <c:v>-77.4</c:v>
                </c:pt>
                <c:pt idx="716">
                  <c:v>-77.4</c:v>
                </c:pt>
                <c:pt idx="717">
                  <c:v>-77.3</c:v>
                </c:pt>
                <c:pt idx="718">
                  <c:v>-77.5</c:v>
                </c:pt>
                <c:pt idx="719">
                  <c:v>-77.5</c:v>
                </c:pt>
                <c:pt idx="720">
                  <c:v>-77.4</c:v>
                </c:pt>
                <c:pt idx="721">
                  <c:v>-77.5</c:v>
                </c:pt>
                <c:pt idx="722">
                  <c:v>-77.5</c:v>
                </c:pt>
                <c:pt idx="723">
                  <c:v>-77.5</c:v>
                </c:pt>
                <c:pt idx="724">
                  <c:v>-77.2</c:v>
                </c:pt>
                <c:pt idx="725">
                  <c:v>-77.3</c:v>
                </c:pt>
                <c:pt idx="726">
                  <c:v>-77.5</c:v>
                </c:pt>
                <c:pt idx="727">
                  <c:v>-77.6</c:v>
                </c:pt>
                <c:pt idx="728">
                  <c:v>-77.4</c:v>
                </c:pt>
                <c:pt idx="729">
                  <c:v>-77.3</c:v>
                </c:pt>
                <c:pt idx="730">
                  <c:v>-77.5</c:v>
                </c:pt>
                <c:pt idx="731">
                  <c:v>-77.4</c:v>
                </c:pt>
                <c:pt idx="732">
                  <c:v>-77.4</c:v>
                </c:pt>
                <c:pt idx="733">
                  <c:v>-77.4</c:v>
                </c:pt>
                <c:pt idx="734">
                  <c:v>-77.5</c:v>
                </c:pt>
                <c:pt idx="735">
                  <c:v>-77.4</c:v>
                </c:pt>
                <c:pt idx="736">
                  <c:v>-77.5</c:v>
                </c:pt>
                <c:pt idx="737">
                  <c:v>-77.6</c:v>
                </c:pt>
                <c:pt idx="738">
                  <c:v>-77.5</c:v>
                </c:pt>
                <c:pt idx="739">
                  <c:v>-77.4</c:v>
                </c:pt>
                <c:pt idx="740">
                  <c:v>-77.3</c:v>
                </c:pt>
                <c:pt idx="741">
                  <c:v>-77.5</c:v>
                </c:pt>
                <c:pt idx="742">
                  <c:v>-77.4</c:v>
                </c:pt>
                <c:pt idx="743">
                  <c:v>-77.4</c:v>
                </c:pt>
                <c:pt idx="744">
                  <c:v>-77.2</c:v>
                </c:pt>
                <c:pt idx="745">
                  <c:v>-77.5</c:v>
                </c:pt>
                <c:pt idx="746">
                  <c:v>-77.4</c:v>
                </c:pt>
                <c:pt idx="747">
                  <c:v>-77.2</c:v>
                </c:pt>
                <c:pt idx="748">
                  <c:v>-77.4</c:v>
                </c:pt>
                <c:pt idx="749">
                  <c:v>-77.5</c:v>
                </c:pt>
                <c:pt idx="750">
                  <c:v>-77.4</c:v>
                </c:pt>
                <c:pt idx="751">
                  <c:v>-77.4</c:v>
                </c:pt>
                <c:pt idx="752">
                  <c:v>-77.4</c:v>
                </c:pt>
                <c:pt idx="753">
                  <c:v>-77.5</c:v>
                </c:pt>
                <c:pt idx="754">
                  <c:v>-77.5</c:v>
                </c:pt>
                <c:pt idx="755">
                  <c:v>-77.4</c:v>
                </c:pt>
                <c:pt idx="756">
                  <c:v>-77.4</c:v>
                </c:pt>
                <c:pt idx="757">
                  <c:v>-77.3</c:v>
                </c:pt>
                <c:pt idx="758">
                  <c:v>-77.4</c:v>
                </c:pt>
                <c:pt idx="759">
                  <c:v>-77.3</c:v>
                </c:pt>
                <c:pt idx="760">
                  <c:v>-77.4</c:v>
                </c:pt>
                <c:pt idx="761">
                  <c:v>-77.3</c:v>
                </c:pt>
                <c:pt idx="762">
                  <c:v>-77.5</c:v>
                </c:pt>
                <c:pt idx="763">
                  <c:v>-77.5</c:v>
                </c:pt>
                <c:pt idx="764">
                  <c:v>-77.3</c:v>
                </c:pt>
                <c:pt idx="765">
                  <c:v>-77.5</c:v>
                </c:pt>
                <c:pt idx="766">
                  <c:v>-77.4</c:v>
                </c:pt>
                <c:pt idx="767">
                  <c:v>-77.5</c:v>
                </c:pt>
                <c:pt idx="768">
                  <c:v>-77.5</c:v>
                </c:pt>
                <c:pt idx="769">
                  <c:v>-77.4</c:v>
                </c:pt>
                <c:pt idx="770">
                  <c:v>-77.4</c:v>
                </c:pt>
                <c:pt idx="771">
                  <c:v>-77.5</c:v>
                </c:pt>
                <c:pt idx="772">
                  <c:v>-77.4</c:v>
                </c:pt>
                <c:pt idx="773">
                  <c:v>-77.5</c:v>
                </c:pt>
                <c:pt idx="774">
                  <c:v>-77.4</c:v>
                </c:pt>
                <c:pt idx="775">
                  <c:v>-77.5</c:v>
                </c:pt>
                <c:pt idx="776">
                  <c:v>-77.4</c:v>
                </c:pt>
                <c:pt idx="777">
                  <c:v>-77.4</c:v>
                </c:pt>
                <c:pt idx="778">
                  <c:v>-77.4</c:v>
                </c:pt>
                <c:pt idx="779">
                  <c:v>-77.2</c:v>
                </c:pt>
                <c:pt idx="780">
                  <c:v>-77.4</c:v>
                </c:pt>
                <c:pt idx="781">
                  <c:v>-77.4</c:v>
                </c:pt>
                <c:pt idx="782">
                  <c:v>-77.4</c:v>
                </c:pt>
                <c:pt idx="783">
                  <c:v>-77.6</c:v>
                </c:pt>
                <c:pt idx="784">
                  <c:v>-77.1</c:v>
                </c:pt>
                <c:pt idx="785">
                  <c:v>-77.3</c:v>
                </c:pt>
                <c:pt idx="786">
                  <c:v>-77.2</c:v>
                </c:pt>
                <c:pt idx="787">
                  <c:v>-77.3</c:v>
                </c:pt>
                <c:pt idx="788">
                  <c:v>-77.4</c:v>
                </c:pt>
                <c:pt idx="789">
                  <c:v>-77.4</c:v>
                </c:pt>
                <c:pt idx="790">
                  <c:v>-77.5</c:v>
                </c:pt>
                <c:pt idx="791">
                  <c:v>-77.6</c:v>
                </c:pt>
                <c:pt idx="792">
                  <c:v>-77.4</c:v>
                </c:pt>
                <c:pt idx="793">
                  <c:v>-77.5</c:v>
                </c:pt>
                <c:pt idx="794">
                  <c:v>-77.3</c:v>
                </c:pt>
                <c:pt idx="795">
                  <c:v>-77.4</c:v>
                </c:pt>
                <c:pt idx="796">
                  <c:v>-77.4</c:v>
                </c:pt>
                <c:pt idx="797">
                  <c:v>-77.3</c:v>
                </c:pt>
                <c:pt idx="798">
                  <c:v>-77.4</c:v>
                </c:pt>
                <c:pt idx="799">
                  <c:v>-77.3</c:v>
                </c:pt>
                <c:pt idx="800">
                  <c:v>-77.4</c:v>
                </c:pt>
                <c:pt idx="801">
                  <c:v>-77.5</c:v>
                </c:pt>
                <c:pt idx="802">
                  <c:v>-77.5</c:v>
                </c:pt>
                <c:pt idx="803">
                  <c:v>-77.4</c:v>
                </c:pt>
                <c:pt idx="804">
                  <c:v>-77.5</c:v>
                </c:pt>
                <c:pt idx="805">
                  <c:v>-77.4</c:v>
                </c:pt>
                <c:pt idx="806">
                  <c:v>-77.5</c:v>
                </c:pt>
                <c:pt idx="807">
                  <c:v>-77.3</c:v>
                </c:pt>
                <c:pt idx="808">
                  <c:v>-77.4</c:v>
                </c:pt>
                <c:pt idx="809">
                  <c:v>-77.4</c:v>
                </c:pt>
                <c:pt idx="810">
                  <c:v>-77.3</c:v>
                </c:pt>
                <c:pt idx="811">
                  <c:v>-77.5</c:v>
                </c:pt>
                <c:pt idx="812">
                  <c:v>-77.4</c:v>
                </c:pt>
                <c:pt idx="813">
                  <c:v>-77.5</c:v>
                </c:pt>
                <c:pt idx="814">
                  <c:v>-77.5</c:v>
                </c:pt>
                <c:pt idx="815">
                  <c:v>-77.5</c:v>
                </c:pt>
                <c:pt idx="816">
                  <c:v>-77.5</c:v>
                </c:pt>
                <c:pt idx="817">
                  <c:v>-77.3</c:v>
                </c:pt>
                <c:pt idx="818">
                  <c:v>-77.5</c:v>
                </c:pt>
                <c:pt idx="819">
                  <c:v>-77.5</c:v>
                </c:pt>
                <c:pt idx="820">
                  <c:v>-77.4</c:v>
                </c:pt>
                <c:pt idx="821">
                  <c:v>-77.4</c:v>
                </c:pt>
                <c:pt idx="822">
                  <c:v>-77.4</c:v>
                </c:pt>
                <c:pt idx="823">
                  <c:v>-77.2</c:v>
                </c:pt>
                <c:pt idx="824">
                  <c:v>-77.3</c:v>
                </c:pt>
                <c:pt idx="825">
                  <c:v>-77.4</c:v>
                </c:pt>
                <c:pt idx="826">
                  <c:v>-77.4</c:v>
                </c:pt>
                <c:pt idx="827">
                  <c:v>-77.5</c:v>
                </c:pt>
                <c:pt idx="828">
                  <c:v>-77.4</c:v>
                </c:pt>
                <c:pt idx="829">
                  <c:v>-77.4</c:v>
                </c:pt>
                <c:pt idx="830">
                  <c:v>-77.5</c:v>
                </c:pt>
                <c:pt idx="831">
                  <c:v>-77.5</c:v>
                </c:pt>
                <c:pt idx="832">
                  <c:v>-77.5</c:v>
                </c:pt>
                <c:pt idx="833">
                  <c:v>-77.4</c:v>
                </c:pt>
                <c:pt idx="834">
                  <c:v>-77.4</c:v>
                </c:pt>
                <c:pt idx="835">
                  <c:v>-77.5</c:v>
                </c:pt>
                <c:pt idx="836">
                  <c:v>-77.4</c:v>
                </c:pt>
                <c:pt idx="837">
                  <c:v>-77.3</c:v>
                </c:pt>
                <c:pt idx="838">
                  <c:v>-77.2</c:v>
                </c:pt>
                <c:pt idx="839">
                  <c:v>-77.3</c:v>
                </c:pt>
                <c:pt idx="840">
                  <c:v>-77.4</c:v>
                </c:pt>
                <c:pt idx="841">
                  <c:v>-77.4</c:v>
                </c:pt>
                <c:pt idx="842">
                  <c:v>-77.5</c:v>
                </c:pt>
                <c:pt idx="843">
                  <c:v>-77.3</c:v>
                </c:pt>
                <c:pt idx="844">
                  <c:v>-77.4</c:v>
                </c:pt>
                <c:pt idx="845">
                  <c:v>-77.3</c:v>
                </c:pt>
                <c:pt idx="846">
                  <c:v>-77.2</c:v>
                </c:pt>
                <c:pt idx="847">
                  <c:v>-77.3</c:v>
                </c:pt>
                <c:pt idx="848">
                  <c:v>-77.3</c:v>
                </c:pt>
                <c:pt idx="849">
                  <c:v>-77.4</c:v>
                </c:pt>
                <c:pt idx="850">
                  <c:v>-77.5</c:v>
                </c:pt>
                <c:pt idx="851">
                  <c:v>-77.4</c:v>
                </c:pt>
                <c:pt idx="852">
                  <c:v>-77.2</c:v>
                </c:pt>
                <c:pt idx="853">
                  <c:v>-77.4</c:v>
                </c:pt>
                <c:pt idx="854">
                  <c:v>-77.5</c:v>
                </c:pt>
                <c:pt idx="855">
                  <c:v>-77.4</c:v>
                </c:pt>
                <c:pt idx="856">
                  <c:v>-77.4</c:v>
                </c:pt>
                <c:pt idx="857">
                  <c:v>-77.4</c:v>
                </c:pt>
                <c:pt idx="858">
                  <c:v>-77.2</c:v>
                </c:pt>
                <c:pt idx="859">
                  <c:v>-77.4</c:v>
                </c:pt>
                <c:pt idx="860">
                  <c:v>-77.4</c:v>
                </c:pt>
                <c:pt idx="861">
                  <c:v>-77.5</c:v>
                </c:pt>
                <c:pt idx="862">
                  <c:v>-77.5</c:v>
                </c:pt>
                <c:pt idx="863">
                  <c:v>-77.4</c:v>
                </c:pt>
                <c:pt idx="864">
                  <c:v>-77.5</c:v>
                </c:pt>
                <c:pt idx="865">
                  <c:v>-77.3</c:v>
                </c:pt>
                <c:pt idx="866">
                  <c:v>-77.5</c:v>
                </c:pt>
                <c:pt idx="867">
                  <c:v>-77.4</c:v>
                </c:pt>
                <c:pt idx="868">
                  <c:v>-77.5</c:v>
                </c:pt>
                <c:pt idx="869">
                  <c:v>-77.3</c:v>
                </c:pt>
                <c:pt idx="870">
                  <c:v>-77.3</c:v>
                </c:pt>
                <c:pt idx="871">
                  <c:v>-77.4</c:v>
                </c:pt>
                <c:pt idx="872">
                  <c:v>-77.3</c:v>
                </c:pt>
                <c:pt idx="873">
                  <c:v>-77.5</c:v>
                </c:pt>
                <c:pt idx="874">
                  <c:v>-77.5</c:v>
                </c:pt>
                <c:pt idx="875">
                  <c:v>-77.4</c:v>
                </c:pt>
                <c:pt idx="876">
                  <c:v>-77.3</c:v>
                </c:pt>
                <c:pt idx="877">
                  <c:v>-77.3</c:v>
                </c:pt>
                <c:pt idx="878">
                  <c:v>-77.3</c:v>
                </c:pt>
                <c:pt idx="879">
                  <c:v>-77.4</c:v>
                </c:pt>
                <c:pt idx="880">
                  <c:v>-77.5</c:v>
                </c:pt>
                <c:pt idx="881">
                  <c:v>-77.4</c:v>
                </c:pt>
                <c:pt idx="882">
                  <c:v>-77.3</c:v>
                </c:pt>
                <c:pt idx="883">
                  <c:v>-77.4</c:v>
                </c:pt>
                <c:pt idx="884">
                  <c:v>-77.3</c:v>
                </c:pt>
                <c:pt idx="885">
                  <c:v>-77.3</c:v>
                </c:pt>
                <c:pt idx="886">
                  <c:v>-77.2</c:v>
                </c:pt>
                <c:pt idx="887">
                  <c:v>-77.7</c:v>
                </c:pt>
                <c:pt idx="888">
                  <c:v>-77.5</c:v>
                </c:pt>
                <c:pt idx="889">
                  <c:v>-77.4</c:v>
                </c:pt>
                <c:pt idx="890">
                  <c:v>-77.7</c:v>
                </c:pt>
                <c:pt idx="891">
                  <c:v>-77.4</c:v>
                </c:pt>
                <c:pt idx="892">
                  <c:v>-77.4</c:v>
                </c:pt>
                <c:pt idx="893">
                  <c:v>-77.5</c:v>
                </c:pt>
                <c:pt idx="894">
                  <c:v>-77.4</c:v>
                </c:pt>
                <c:pt idx="895">
                  <c:v>-77.4</c:v>
                </c:pt>
                <c:pt idx="896">
                  <c:v>-77.4</c:v>
                </c:pt>
                <c:pt idx="897">
                  <c:v>-77.7</c:v>
                </c:pt>
                <c:pt idx="898">
                  <c:v>-77.2</c:v>
                </c:pt>
                <c:pt idx="899">
                  <c:v>-77.3</c:v>
                </c:pt>
                <c:pt idx="900">
                  <c:v>-77.5</c:v>
                </c:pt>
                <c:pt idx="901">
                  <c:v>-77.2</c:v>
                </c:pt>
                <c:pt idx="902">
                  <c:v>-77.4</c:v>
                </c:pt>
                <c:pt idx="903">
                  <c:v>-77.5</c:v>
                </c:pt>
                <c:pt idx="904">
                  <c:v>-77.7</c:v>
                </c:pt>
                <c:pt idx="905">
                  <c:v>-77.5</c:v>
                </c:pt>
                <c:pt idx="906">
                  <c:v>-77.6</c:v>
                </c:pt>
                <c:pt idx="907">
                  <c:v>-77.4</c:v>
                </c:pt>
                <c:pt idx="908">
                  <c:v>-77.7</c:v>
                </c:pt>
                <c:pt idx="909">
                  <c:v>-77.4</c:v>
                </c:pt>
                <c:pt idx="910">
                  <c:v>-77.5</c:v>
                </c:pt>
                <c:pt idx="911">
                  <c:v>-77.2</c:v>
                </c:pt>
                <c:pt idx="912">
                  <c:v>-77.4</c:v>
                </c:pt>
                <c:pt idx="913">
                  <c:v>-77.6</c:v>
                </c:pt>
                <c:pt idx="914">
                  <c:v>-77.3</c:v>
                </c:pt>
                <c:pt idx="915">
                  <c:v>-77.4</c:v>
                </c:pt>
                <c:pt idx="916">
                  <c:v>-77.3</c:v>
                </c:pt>
                <c:pt idx="917">
                  <c:v>-77.8</c:v>
                </c:pt>
                <c:pt idx="918">
                  <c:v>-77.5</c:v>
                </c:pt>
                <c:pt idx="919">
                  <c:v>-77.4</c:v>
                </c:pt>
                <c:pt idx="920">
                  <c:v>-79.9</c:v>
                </c:pt>
                <c:pt idx="921">
                  <c:v>-79.9</c:v>
                </c:pt>
                <c:pt idx="922">
                  <c:v>-80.1</c:v>
                </c:pt>
                <c:pt idx="923">
                  <c:v>-79.8</c:v>
                </c:pt>
                <c:pt idx="924">
                  <c:v>-79.8</c:v>
                </c:pt>
                <c:pt idx="925">
                  <c:v>-80.1</c:v>
                </c:pt>
                <c:pt idx="926">
                  <c:v>-79.8</c:v>
                </c:pt>
                <c:pt idx="927">
                  <c:v>-80.3</c:v>
                </c:pt>
                <c:pt idx="928">
                  <c:v>-79.8</c:v>
                </c:pt>
                <c:pt idx="929">
                  <c:v>-79.8</c:v>
                </c:pt>
                <c:pt idx="930">
                  <c:v>-79.9</c:v>
                </c:pt>
                <c:pt idx="931">
                  <c:v>-85.5</c:v>
                </c:pt>
                <c:pt idx="932">
                  <c:v>-106.3</c:v>
                </c:pt>
                <c:pt idx="933">
                  <c:v>-106.0</c:v>
                </c:pt>
                <c:pt idx="934">
                  <c:v>-104.9</c:v>
                </c:pt>
                <c:pt idx="935">
                  <c:v>-104.9</c:v>
                </c:pt>
                <c:pt idx="936">
                  <c:v>-104.9</c:v>
                </c:pt>
                <c:pt idx="937">
                  <c:v>-77.9</c:v>
                </c:pt>
                <c:pt idx="938">
                  <c:v>-78.8</c:v>
                </c:pt>
                <c:pt idx="939">
                  <c:v>-78.0</c:v>
                </c:pt>
                <c:pt idx="940">
                  <c:v>-77.8</c:v>
                </c:pt>
                <c:pt idx="941">
                  <c:v>-78.1</c:v>
                </c:pt>
                <c:pt idx="942">
                  <c:v>-78.5</c:v>
                </c:pt>
                <c:pt idx="943">
                  <c:v>-78.1</c:v>
                </c:pt>
                <c:pt idx="944">
                  <c:v>-78.6</c:v>
                </c:pt>
                <c:pt idx="945">
                  <c:v>-78.1</c:v>
                </c:pt>
                <c:pt idx="946">
                  <c:v>-77.9</c:v>
                </c:pt>
                <c:pt idx="947">
                  <c:v>-78.3</c:v>
                </c:pt>
                <c:pt idx="948">
                  <c:v>-78.7</c:v>
                </c:pt>
                <c:pt idx="949">
                  <c:v>-78.5</c:v>
                </c:pt>
                <c:pt idx="950">
                  <c:v>-78.8</c:v>
                </c:pt>
                <c:pt idx="951">
                  <c:v>-77.9</c:v>
                </c:pt>
                <c:pt idx="952">
                  <c:v>-78.1</c:v>
                </c:pt>
                <c:pt idx="953">
                  <c:v>-78.2</c:v>
                </c:pt>
                <c:pt idx="954">
                  <c:v>-77.6</c:v>
                </c:pt>
                <c:pt idx="955">
                  <c:v>-78.2</c:v>
                </c:pt>
                <c:pt idx="956">
                  <c:v>-77.9</c:v>
                </c:pt>
                <c:pt idx="957">
                  <c:v>-79.0</c:v>
                </c:pt>
                <c:pt idx="958">
                  <c:v>-78.3</c:v>
                </c:pt>
                <c:pt idx="959">
                  <c:v>-78.5</c:v>
                </c:pt>
                <c:pt idx="960">
                  <c:v>-78.6</c:v>
                </c:pt>
                <c:pt idx="961">
                  <c:v>-78.9</c:v>
                </c:pt>
                <c:pt idx="962">
                  <c:v>-78.3</c:v>
                </c:pt>
                <c:pt idx="963">
                  <c:v>-78.0</c:v>
                </c:pt>
                <c:pt idx="964">
                  <c:v>-78.1</c:v>
                </c:pt>
                <c:pt idx="965">
                  <c:v>-78.6</c:v>
                </c:pt>
                <c:pt idx="966">
                  <c:v>-78.3</c:v>
                </c:pt>
                <c:pt idx="967">
                  <c:v>-77.9</c:v>
                </c:pt>
                <c:pt idx="968">
                  <c:v>-77.9</c:v>
                </c:pt>
                <c:pt idx="969">
                  <c:v>-78.0</c:v>
                </c:pt>
                <c:pt idx="970">
                  <c:v>-79.0</c:v>
                </c:pt>
                <c:pt idx="971">
                  <c:v>-78.0</c:v>
                </c:pt>
                <c:pt idx="972">
                  <c:v>-78.1</c:v>
                </c:pt>
                <c:pt idx="973">
                  <c:v>-77.5</c:v>
                </c:pt>
                <c:pt idx="974">
                  <c:v>-77.9</c:v>
                </c:pt>
                <c:pt idx="975">
                  <c:v>-78.0</c:v>
                </c:pt>
                <c:pt idx="976">
                  <c:v>-78.1</c:v>
                </c:pt>
                <c:pt idx="977">
                  <c:v>-77.9</c:v>
                </c:pt>
                <c:pt idx="978">
                  <c:v>-77.7</c:v>
                </c:pt>
                <c:pt idx="979">
                  <c:v>-77.9</c:v>
                </c:pt>
                <c:pt idx="980">
                  <c:v>-78.0</c:v>
                </c:pt>
                <c:pt idx="981">
                  <c:v>-77.8</c:v>
                </c:pt>
                <c:pt idx="982">
                  <c:v>-77.9</c:v>
                </c:pt>
                <c:pt idx="983">
                  <c:v>-77.7</c:v>
                </c:pt>
                <c:pt idx="984">
                  <c:v>-77.7</c:v>
                </c:pt>
                <c:pt idx="985">
                  <c:v>-77.6</c:v>
                </c:pt>
                <c:pt idx="986">
                  <c:v>-77.8</c:v>
                </c:pt>
                <c:pt idx="987">
                  <c:v>-77.9</c:v>
                </c:pt>
                <c:pt idx="988">
                  <c:v>-77.6</c:v>
                </c:pt>
                <c:pt idx="989">
                  <c:v>-78.1</c:v>
                </c:pt>
                <c:pt idx="990">
                  <c:v>-77.8</c:v>
                </c:pt>
                <c:pt idx="991">
                  <c:v>-77.8</c:v>
                </c:pt>
                <c:pt idx="992">
                  <c:v>-78.1</c:v>
                </c:pt>
                <c:pt idx="993">
                  <c:v>-78.2</c:v>
                </c:pt>
                <c:pt idx="994">
                  <c:v>-78.0</c:v>
                </c:pt>
                <c:pt idx="995">
                  <c:v>-78.2</c:v>
                </c:pt>
                <c:pt idx="996">
                  <c:v>-77.8</c:v>
                </c:pt>
                <c:pt idx="997">
                  <c:v>-77.8</c:v>
                </c:pt>
                <c:pt idx="998">
                  <c:v>-78.0</c:v>
                </c:pt>
                <c:pt idx="999">
                  <c:v>-77.8</c:v>
                </c:pt>
                <c:pt idx="1000">
                  <c:v>-77.9</c:v>
                </c:pt>
                <c:pt idx="1001">
                  <c:v>-77.9</c:v>
                </c:pt>
                <c:pt idx="1002">
                  <c:v>-77.9</c:v>
                </c:pt>
                <c:pt idx="1003">
                  <c:v>-78.0</c:v>
                </c:pt>
                <c:pt idx="1004">
                  <c:v>-77.9</c:v>
                </c:pt>
                <c:pt idx="1005">
                  <c:v>-77.9</c:v>
                </c:pt>
                <c:pt idx="1006">
                  <c:v>-77.9</c:v>
                </c:pt>
                <c:pt idx="1007">
                  <c:v>-77.7</c:v>
                </c:pt>
                <c:pt idx="1008">
                  <c:v>-78.0</c:v>
                </c:pt>
                <c:pt idx="1009">
                  <c:v>-78.3</c:v>
                </c:pt>
                <c:pt idx="1010">
                  <c:v>-78.6</c:v>
                </c:pt>
                <c:pt idx="1011">
                  <c:v>-78.1</c:v>
                </c:pt>
                <c:pt idx="1012">
                  <c:v>-78.7</c:v>
                </c:pt>
                <c:pt idx="1013">
                  <c:v>-78.6</c:v>
                </c:pt>
                <c:pt idx="1014">
                  <c:v>-79.3</c:v>
                </c:pt>
                <c:pt idx="1015">
                  <c:v>-78.2</c:v>
                </c:pt>
                <c:pt idx="1016">
                  <c:v>-80.3</c:v>
                </c:pt>
                <c:pt idx="1017">
                  <c:v>-80.8</c:v>
                </c:pt>
                <c:pt idx="1018">
                  <c:v>-78.1</c:v>
                </c:pt>
                <c:pt idx="1019">
                  <c:v>-78.3</c:v>
                </c:pt>
                <c:pt idx="1020">
                  <c:v>-78.2</c:v>
                </c:pt>
                <c:pt idx="1021">
                  <c:v>-78.7</c:v>
                </c:pt>
                <c:pt idx="1022">
                  <c:v>-77.7</c:v>
                </c:pt>
                <c:pt idx="1023">
                  <c:v>-78.0</c:v>
                </c:pt>
                <c:pt idx="1024">
                  <c:v>-78.4</c:v>
                </c:pt>
                <c:pt idx="1025">
                  <c:v>-78.0</c:v>
                </c:pt>
                <c:pt idx="1026">
                  <c:v>-78.1</c:v>
                </c:pt>
                <c:pt idx="1027">
                  <c:v>-78.2</c:v>
                </c:pt>
                <c:pt idx="1028">
                  <c:v>-78.1</c:v>
                </c:pt>
                <c:pt idx="1029">
                  <c:v>-78.2</c:v>
                </c:pt>
                <c:pt idx="1030">
                  <c:v>-78.2</c:v>
                </c:pt>
                <c:pt idx="1031">
                  <c:v>-78.3</c:v>
                </c:pt>
                <c:pt idx="1032">
                  <c:v>-78.2</c:v>
                </c:pt>
                <c:pt idx="1033">
                  <c:v>-78.0</c:v>
                </c:pt>
                <c:pt idx="1034">
                  <c:v>-78.3</c:v>
                </c:pt>
                <c:pt idx="1035">
                  <c:v>-78.2</c:v>
                </c:pt>
                <c:pt idx="1036">
                  <c:v>-77.8</c:v>
                </c:pt>
                <c:pt idx="1037">
                  <c:v>-77.6</c:v>
                </c:pt>
                <c:pt idx="1038">
                  <c:v>-77.9</c:v>
                </c:pt>
                <c:pt idx="1039">
                  <c:v>-78.2</c:v>
                </c:pt>
                <c:pt idx="1040">
                  <c:v>-77.8</c:v>
                </c:pt>
                <c:pt idx="1041">
                  <c:v>-78.5</c:v>
                </c:pt>
                <c:pt idx="1042">
                  <c:v>-78.1</c:v>
                </c:pt>
                <c:pt idx="1043">
                  <c:v>-78.1</c:v>
                </c:pt>
                <c:pt idx="1044">
                  <c:v>-78.9</c:v>
                </c:pt>
                <c:pt idx="1045">
                  <c:v>-80.8</c:v>
                </c:pt>
                <c:pt idx="1046">
                  <c:v>-78.7</c:v>
                </c:pt>
                <c:pt idx="1047">
                  <c:v>-77.9</c:v>
                </c:pt>
                <c:pt idx="1048">
                  <c:v>-77.6</c:v>
                </c:pt>
                <c:pt idx="1049">
                  <c:v>-78.2</c:v>
                </c:pt>
                <c:pt idx="1050">
                  <c:v>-77.9</c:v>
                </c:pt>
                <c:pt idx="1051">
                  <c:v>-78.0</c:v>
                </c:pt>
                <c:pt idx="1052">
                  <c:v>-77.9</c:v>
                </c:pt>
                <c:pt idx="1053">
                  <c:v>-77.5</c:v>
                </c:pt>
                <c:pt idx="1054">
                  <c:v>-78.3</c:v>
                </c:pt>
                <c:pt idx="1055">
                  <c:v>-78.0</c:v>
                </c:pt>
                <c:pt idx="1056">
                  <c:v>-78.0</c:v>
                </c:pt>
                <c:pt idx="1057">
                  <c:v>-77.7</c:v>
                </c:pt>
                <c:pt idx="1058">
                  <c:v>-77.4</c:v>
                </c:pt>
                <c:pt idx="1059">
                  <c:v>-78.2</c:v>
                </c:pt>
                <c:pt idx="1060">
                  <c:v>-77.6</c:v>
                </c:pt>
                <c:pt idx="1061">
                  <c:v>-77.6</c:v>
                </c:pt>
                <c:pt idx="1062">
                  <c:v>-77.9</c:v>
                </c:pt>
                <c:pt idx="1063">
                  <c:v>-77.6</c:v>
                </c:pt>
                <c:pt idx="1064">
                  <c:v>-77.9</c:v>
                </c:pt>
                <c:pt idx="1065">
                  <c:v>-78.0</c:v>
                </c:pt>
                <c:pt idx="1066">
                  <c:v>-77.8</c:v>
                </c:pt>
                <c:pt idx="1067">
                  <c:v>-77.7</c:v>
                </c:pt>
                <c:pt idx="1068">
                  <c:v>-78.2</c:v>
                </c:pt>
                <c:pt idx="1069">
                  <c:v>-78.1</c:v>
                </c:pt>
                <c:pt idx="1070">
                  <c:v>-78.0</c:v>
                </c:pt>
                <c:pt idx="1071">
                  <c:v>-77.7</c:v>
                </c:pt>
                <c:pt idx="1072">
                  <c:v>-77.8</c:v>
                </c:pt>
                <c:pt idx="1073">
                  <c:v>-77.9</c:v>
                </c:pt>
                <c:pt idx="1074">
                  <c:v>-77.8</c:v>
                </c:pt>
                <c:pt idx="1075">
                  <c:v>-78.2</c:v>
                </c:pt>
                <c:pt idx="1076">
                  <c:v>-77.6</c:v>
                </c:pt>
                <c:pt idx="1077">
                  <c:v>-78.0</c:v>
                </c:pt>
                <c:pt idx="1078">
                  <c:v>-77.8</c:v>
                </c:pt>
                <c:pt idx="1079">
                  <c:v>-78.5</c:v>
                </c:pt>
                <c:pt idx="1080">
                  <c:v>-78.4</c:v>
                </c:pt>
                <c:pt idx="1081">
                  <c:v>-78.0</c:v>
                </c:pt>
                <c:pt idx="1082">
                  <c:v>-77.7</c:v>
                </c:pt>
                <c:pt idx="1083">
                  <c:v>-77.9</c:v>
                </c:pt>
                <c:pt idx="1084">
                  <c:v>-77.6</c:v>
                </c:pt>
                <c:pt idx="1085">
                  <c:v>-77.8</c:v>
                </c:pt>
                <c:pt idx="1086">
                  <c:v>-78.2</c:v>
                </c:pt>
                <c:pt idx="1087">
                  <c:v>-78.0</c:v>
                </c:pt>
                <c:pt idx="1088">
                  <c:v>-78.1</c:v>
                </c:pt>
                <c:pt idx="1089">
                  <c:v>-78.6</c:v>
                </c:pt>
                <c:pt idx="1090">
                  <c:v>-78.0</c:v>
                </c:pt>
                <c:pt idx="1091">
                  <c:v>-77.8</c:v>
                </c:pt>
                <c:pt idx="1092">
                  <c:v>-78.4</c:v>
                </c:pt>
                <c:pt idx="1093">
                  <c:v>-77.9</c:v>
                </c:pt>
                <c:pt idx="1094">
                  <c:v>-78.2</c:v>
                </c:pt>
                <c:pt idx="1095">
                  <c:v>-78.3</c:v>
                </c:pt>
                <c:pt idx="1096">
                  <c:v>-78.3</c:v>
                </c:pt>
                <c:pt idx="1097">
                  <c:v>-78.0</c:v>
                </c:pt>
                <c:pt idx="1098">
                  <c:v>-78.2</c:v>
                </c:pt>
                <c:pt idx="1099">
                  <c:v>-77.5</c:v>
                </c:pt>
                <c:pt idx="1100">
                  <c:v>-77.7</c:v>
                </c:pt>
                <c:pt idx="1101">
                  <c:v>-77.9</c:v>
                </c:pt>
                <c:pt idx="1102">
                  <c:v>-78.0</c:v>
                </c:pt>
                <c:pt idx="1103">
                  <c:v>-78.1</c:v>
                </c:pt>
                <c:pt idx="1104">
                  <c:v>-78.8</c:v>
                </c:pt>
                <c:pt idx="1105">
                  <c:v>-78.5</c:v>
                </c:pt>
                <c:pt idx="1106">
                  <c:v>-78.0</c:v>
                </c:pt>
                <c:pt idx="1107">
                  <c:v>-78.4</c:v>
                </c:pt>
                <c:pt idx="1108">
                  <c:v>-78.9</c:v>
                </c:pt>
                <c:pt idx="1109">
                  <c:v>-77.6</c:v>
                </c:pt>
                <c:pt idx="1110">
                  <c:v>-78.0</c:v>
                </c:pt>
                <c:pt idx="1111">
                  <c:v>-77.8</c:v>
                </c:pt>
                <c:pt idx="1112">
                  <c:v>-78.3</c:v>
                </c:pt>
                <c:pt idx="1113">
                  <c:v>-78.6</c:v>
                </c:pt>
                <c:pt idx="1114">
                  <c:v>-78.1</c:v>
                </c:pt>
                <c:pt idx="1115">
                  <c:v>-78.3</c:v>
                </c:pt>
                <c:pt idx="1116">
                  <c:v>-78.4</c:v>
                </c:pt>
                <c:pt idx="1117">
                  <c:v>-80.1</c:v>
                </c:pt>
                <c:pt idx="1118">
                  <c:v>-80.2</c:v>
                </c:pt>
                <c:pt idx="1119">
                  <c:v>-78.5</c:v>
                </c:pt>
                <c:pt idx="1120">
                  <c:v>-78.0</c:v>
                </c:pt>
                <c:pt idx="1121">
                  <c:v>-77.8</c:v>
                </c:pt>
                <c:pt idx="1122">
                  <c:v>-78.1</c:v>
                </c:pt>
                <c:pt idx="1123">
                  <c:v>-78.0</c:v>
                </c:pt>
                <c:pt idx="1124">
                  <c:v>-78.6</c:v>
                </c:pt>
                <c:pt idx="1125">
                  <c:v>-79.0</c:v>
                </c:pt>
                <c:pt idx="1126">
                  <c:v>-78.5</c:v>
                </c:pt>
                <c:pt idx="1127">
                  <c:v>-78.9</c:v>
                </c:pt>
                <c:pt idx="1128">
                  <c:v>-79.1</c:v>
                </c:pt>
                <c:pt idx="1129">
                  <c:v>-79.2</c:v>
                </c:pt>
                <c:pt idx="1130">
                  <c:v>-78.5</c:v>
                </c:pt>
                <c:pt idx="1131">
                  <c:v>-77.9</c:v>
                </c:pt>
                <c:pt idx="1132">
                  <c:v>-78.0</c:v>
                </c:pt>
                <c:pt idx="1133">
                  <c:v>-77.9</c:v>
                </c:pt>
                <c:pt idx="1134">
                  <c:v>-78.1</c:v>
                </c:pt>
                <c:pt idx="1135">
                  <c:v>-78.3</c:v>
                </c:pt>
                <c:pt idx="1136">
                  <c:v>-78.3</c:v>
                </c:pt>
                <c:pt idx="1137">
                  <c:v>-78.7</c:v>
                </c:pt>
                <c:pt idx="1138">
                  <c:v>-77.9</c:v>
                </c:pt>
                <c:pt idx="1139">
                  <c:v>-78.2</c:v>
                </c:pt>
                <c:pt idx="1140">
                  <c:v>-78.0</c:v>
                </c:pt>
                <c:pt idx="1141">
                  <c:v>-78.4</c:v>
                </c:pt>
                <c:pt idx="1142">
                  <c:v>-77.8</c:v>
                </c:pt>
                <c:pt idx="1143">
                  <c:v>-78.1</c:v>
                </c:pt>
                <c:pt idx="1144">
                  <c:v>-79.2</c:v>
                </c:pt>
                <c:pt idx="1145">
                  <c:v>-78.3</c:v>
                </c:pt>
                <c:pt idx="1146">
                  <c:v>-77.8</c:v>
                </c:pt>
                <c:pt idx="1147">
                  <c:v>-77.6</c:v>
                </c:pt>
                <c:pt idx="1148">
                  <c:v>-77.9</c:v>
                </c:pt>
                <c:pt idx="1149">
                  <c:v>-78.1</c:v>
                </c:pt>
                <c:pt idx="1150">
                  <c:v>-78.0</c:v>
                </c:pt>
                <c:pt idx="1151">
                  <c:v>-78.2</c:v>
                </c:pt>
                <c:pt idx="1152">
                  <c:v>-77.9</c:v>
                </c:pt>
                <c:pt idx="1153">
                  <c:v>-77.7</c:v>
                </c:pt>
                <c:pt idx="1154">
                  <c:v>-78.1</c:v>
                </c:pt>
                <c:pt idx="1155">
                  <c:v>-78.6</c:v>
                </c:pt>
                <c:pt idx="1156">
                  <c:v>-78.0</c:v>
                </c:pt>
                <c:pt idx="1157">
                  <c:v>-77.9</c:v>
                </c:pt>
                <c:pt idx="1158">
                  <c:v>-78.3</c:v>
                </c:pt>
                <c:pt idx="1159">
                  <c:v>-78.0</c:v>
                </c:pt>
                <c:pt idx="1160">
                  <c:v>-78.1</c:v>
                </c:pt>
                <c:pt idx="1161">
                  <c:v>-78.1</c:v>
                </c:pt>
                <c:pt idx="1162">
                  <c:v>-78.5</c:v>
                </c:pt>
                <c:pt idx="1163">
                  <c:v>-77.8</c:v>
                </c:pt>
                <c:pt idx="1164">
                  <c:v>-78.2</c:v>
                </c:pt>
                <c:pt idx="1165">
                  <c:v>-78.1</c:v>
                </c:pt>
                <c:pt idx="1166">
                  <c:v>-78.2</c:v>
                </c:pt>
                <c:pt idx="1167">
                  <c:v>-78.5</c:v>
                </c:pt>
                <c:pt idx="1168">
                  <c:v>-77.5</c:v>
                </c:pt>
                <c:pt idx="1169">
                  <c:v>-77.6</c:v>
                </c:pt>
                <c:pt idx="1170">
                  <c:v>-78.2</c:v>
                </c:pt>
                <c:pt idx="1171">
                  <c:v>-77.7</c:v>
                </c:pt>
                <c:pt idx="1172">
                  <c:v>-78.0</c:v>
                </c:pt>
                <c:pt idx="1173">
                  <c:v>-78.6</c:v>
                </c:pt>
                <c:pt idx="1174">
                  <c:v>-78.4</c:v>
                </c:pt>
                <c:pt idx="1175">
                  <c:v>-78.3</c:v>
                </c:pt>
                <c:pt idx="1176">
                  <c:v>-78.9</c:v>
                </c:pt>
                <c:pt idx="1177">
                  <c:v>-78.7</c:v>
                </c:pt>
                <c:pt idx="1178">
                  <c:v>-78.7</c:v>
                </c:pt>
                <c:pt idx="1179">
                  <c:v>-78.6</c:v>
                </c:pt>
                <c:pt idx="1180">
                  <c:v>-79.2</c:v>
                </c:pt>
                <c:pt idx="1181">
                  <c:v>-78.1</c:v>
                </c:pt>
                <c:pt idx="1182">
                  <c:v>-79.1</c:v>
                </c:pt>
                <c:pt idx="1183">
                  <c:v>-79.1</c:v>
                </c:pt>
                <c:pt idx="1184">
                  <c:v>-78.4</c:v>
                </c:pt>
                <c:pt idx="1185">
                  <c:v>-78.0</c:v>
                </c:pt>
                <c:pt idx="1186">
                  <c:v>-77.8</c:v>
                </c:pt>
                <c:pt idx="1187">
                  <c:v>-78.6</c:v>
                </c:pt>
                <c:pt idx="1188">
                  <c:v>-78.2</c:v>
                </c:pt>
                <c:pt idx="1189">
                  <c:v>-78.6</c:v>
                </c:pt>
                <c:pt idx="1190">
                  <c:v>-78.2</c:v>
                </c:pt>
                <c:pt idx="1191">
                  <c:v>-78.8</c:v>
                </c:pt>
                <c:pt idx="1192">
                  <c:v>-78.4</c:v>
                </c:pt>
                <c:pt idx="1193">
                  <c:v>-78.0</c:v>
                </c:pt>
                <c:pt idx="1194">
                  <c:v>-78.1</c:v>
                </c:pt>
                <c:pt idx="1195">
                  <c:v>-78.5</c:v>
                </c:pt>
                <c:pt idx="1196">
                  <c:v>-78.0</c:v>
                </c:pt>
                <c:pt idx="1197">
                  <c:v>-77.9</c:v>
                </c:pt>
                <c:pt idx="1198">
                  <c:v>-78.1</c:v>
                </c:pt>
                <c:pt idx="1199">
                  <c:v>-78.8</c:v>
                </c:pt>
                <c:pt idx="1200">
                  <c:v>-78.8</c:v>
                </c:pt>
                <c:pt idx="1201">
                  <c:v>-78.0</c:v>
                </c:pt>
                <c:pt idx="1202">
                  <c:v>-78.5</c:v>
                </c:pt>
                <c:pt idx="1203">
                  <c:v>-78.9</c:v>
                </c:pt>
                <c:pt idx="1204">
                  <c:v>-78.4</c:v>
                </c:pt>
                <c:pt idx="1205">
                  <c:v>-78.7</c:v>
                </c:pt>
                <c:pt idx="1206">
                  <c:v>-78.1</c:v>
                </c:pt>
                <c:pt idx="1207">
                  <c:v>-78.8</c:v>
                </c:pt>
                <c:pt idx="1208">
                  <c:v>-79.0</c:v>
                </c:pt>
                <c:pt idx="1209">
                  <c:v>-79.8</c:v>
                </c:pt>
                <c:pt idx="1210">
                  <c:v>-78.2</c:v>
                </c:pt>
                <c:pt idx="1211">
                  <c:v>-78.2</c:v>
                </c:pt>
                <c:pt idx="1212">
                  <c:v>-79.8</c:v>
                </c:pt>
                <c:pt idx="1213">
                  <c:v>-78.2</c:v>
                </c:pt>
                <c:pt idx="1214">
                  <c:v>-78.7</c:v>
                </c:pt>
                <c:pt idx="1215">
                  <c:v>-79.0</c:v>
                </c:pt>
                <c:pt idx="1216">
                  <c:v>-78.2</c:v>
                </c:pt>
                <c:pt idx="1217">
                  <c:v>-78.2</c:v>
                </c:pt>
                <c:pt idx="1218">
                  <c:v>-78.4</c:v>
                </c:pt>
                <c:pt idx="1219">
                  <c:v>-78.3</c:v>
                </c:pt>
                <c:pt idx="1220">
                  <c:v>-79.8</c:v>
                </c:pt>
                <c:pt idx="1221">
                  <c:v>-78.3</c:v>
                </c:pt>
                <c:pt idx="1222">
                  <c:v>-79.4</c:v>
                </c:pt>
                <c:pt idx="1223">
                  <c:v>-78.6</c:v>
                </c:pt>
                <c:pt idx="1224">
                  <c:v>-78.5</c:v>
                </c:pt>
                <c:pt idx="1225">
                  <c:v>-77.9</c:v>
                </c:pt>
                <c:pt idx="1226">
                  <c:v>-77.9</c:v>
                </c:pt>
                <c:pt idx="1227">
                  <c:v>-79.2</c:v>
                </c:pt>
                <c:pt idx="1228">
                  <c:v>-78.4</c:v>
                </c:pt>
                <c:pt idx="1229">
                  <c:v>-77.7</c:v>
                </c:pt>
                <c:pt idx="1230">
                  <c:v>-78.3</c:v>
                </c:pt>
                <c:pt idx="1231">
                  <c:v>-78.2</c:v>
                </c:pt>
                <c:pt idx="1232">
                  <c:v>-79.3</c:v>
                </c:pt>
                <c:pt idx="1233">
                  <c:v>-78.9</c:v>
                </c:pt>
                <c:pt idx="1234">
                  <c:v>-79.0</c:v>
                </c:pt>
                <c:pt idx="1235">
                  <c:v>-78.0</c:v>
                </c:pt>
                <c:pt idx="1236">
                  <c:v>-78.8</c:v>
                </c:pt>
                <c:pt idx="1237">
                  <c:v>-78.5</c:v>
                </c:pt>
                <c:pt idx="1238">
                  <c:v>-79.3</c:v>
                </c:pt>
                <c:pt idx="1239">
                  <c:v>-78.1</c:v>
                </c:pt>
                <c:pt idx="1240">
                  <c:v>-78.1</c:v>
                </c:pt>
                <c:pt idx="1241">
                  <c:v>-78.2</c:v>
                </c:pt>
                <c:pt idx="1242">
                  <c:v>-79.0</c:v>
                </c:pt>
                <c:pt idx="1243">
                  <c:v>-78.1</c:v>
                </c:pt>
                <c:pt idx="1244">
                  <c:v>-79.9</c:v>
                </c:pt>
                <c:pt idx="1245">
                  <c:v>-78.1</c:v>
                </c:pt>
                <c:pt idx="1246">
                  <c:v>-78.6</c:v>
                </c:pt>
                <c:pt idx="1247">
                  <c:v>-78.6</c:v>
                </c:pt>
                <c:pt idx="1248">
                  <c:v>-78.7</c:v>
                </c:pt>
                <c:pt idx="1249">
                  <c:v>-78.3</c:v>
                </c:pt>
                <c:pt idx="1250">
                  <c:v>-77.9</c:v>
                </c:pt>
                <c:pt idx="1251">
                  <c:v>-78.1</c:v>
                </c:pt>
                <c:pt idx="1252">
                  <c:v>-78.6</c:v>
                </c:pt>
                <c:pt idx="1253">
                  <c:v>-78.3</c:v>
                </c:pt>
                <c:pt idx="1254">
                  <c:v>-77.8</c:v>
                </c:pt>
                <c:pt idx="1255">
                  <c:v>-78.0</c:v>
                </c:pt>
                <c:pt idx="1256">
                  <c:v>-78.2</c:v>
                </c:pt>
                <c:pt idx="1257">
                  <c:v>-78.4</c:v>
                </c:pt>
                <c:pt idx="1258">
                  <c:v>-78.3</c:v>
                </c:pt>
                <c:pt idx="1259">
                  <c:v>-78.0</c:v>
                </c:pt>
                <c:pt idx="1260">
                  <c:v>-78.2</c:v>
                </c:pt>
                <c:pt idx="1261">
                  <c:v>-78.4</c:v>
                </c:pt>
                <c:pt idx="1262">
                  <c:v>-78.3</c:v>
                </c:pt>
                <c:pt idx="1263">
                  <c:v>-78.0</c:v>
                </c:pt>
                <c:pt idx="1264">
                  <c:v>-79.1</c:v>
                </c:pt>
                <c:pt idx="1265">
                  <c:v>-78.6</c:v>
                </c:pt>
                <c:pt idx="1266">
                  <c:v>-78.2</c:v>
                </c:pt>
                <c:pt idx="1267">
                  <c:v>-78.4</c:v>
                </c:pt>
                <c:pt idx="1268">
                  <c:v>-78.3</c:v>
                </c:pt>
                <c:pt idx="1269">
                  <c:v>-78.6</c:v>
                </c:pt>
                <c:pt idx="1270">
                  <c:v>-78.7</c:v>
                </c:pt>
                <c:pt idx="1271">
                  <c:v>-78.2</c:v>
                </c:pt>
                <c:pt idx="1272">
                  <c:v>-78.1</c:v>
                </c:pt>
                <c:pt idx="1273">
                  <c:v>-78.1</c:v>
                </c:pt>
                <c:pt idx="1274">
                  <c:v>-77.7</c:v>
                </c:pt>
                <c:pt idx="1275">
                  <c:v>-78.1</c:v>
                </c:pt>
                <c:pt idx="1276">
                  <c:v>-78.4</c:v>
                </c:pt>
                <c:pt idx="1277">
                  <c:v>-78.5</c:v>
                </c:pt>
                <c:pt idx="1278">
                  <c:v>-77.8</c:v>
                </c:pt>
                <c:pt idx="1279">
                  <c:v>-77.6</c:v>
                </c:pt>
                <c:pt idx="1280">
                  <c:v>-77.8</c:v>
                </c:pt>
                <c:pt idx="1281">
                  <c:v>-78.7</c:v>
                </c:pt>
                <c:pt idx="1282">
                  <c:v>-78.1</c:v>
                </c:pt>
                <c:pt idx="1283">
                  <c:v>-77.9</c:v>
                </c:pt>
                <c:pt idx="1284">
                  <c:v>-78.0</c:v>
                </c:pt>
                <c:pt idx="1285">
                  <c:v>-77.6</c:v>
                </c:pt>
                <c:pt idx="1286">
                  <c:v>-77.4</c:v>
                </c:pt>
                <c:pt idx="1287">
                  <c:v>-77.5</c:v>
                </c:pt>
                <c:pt idx="1288">
                  <c:v>-78.0</c:v>
                </c:pt>
                <c:pt idx="1289">
                  <c:v>-77.7</c:v>
                </c:pt>
                <c:pt idx="1290">
                  <c:v>-77.9</c:v>
                </c:pt>
                <c:pt idx="1291">
                  <c:v>-78.0</c:v>
                </c:pt>
                <c:pt idx="1292">
                  <c:v>-78.3</c:v>
                </c:pt>
                <c:pt idx="1293">
                  <c:v>-77.7</c:v>
                </c:pt>
                <c:pt idx="1294">
                  <c:v>-77.8</c:v>
                </c:pt>
                <c:pt idx="1295">
                  <c:v>-78.1</c:v>
                </c:pt>
                <c:pt idx="1296">
                  <c:v>-78.1</c:v>
                </c:pt>
                <c:pt idx="1297">
                  <c:v>-78.2</c:v>
                </c:pt>
                <c:pt idx="1298">
                  <c:v>-78.0</c:v>
                </c:pt>
                <c:pt idx="1299">
                  <c:v>-78.0</c:v>
                </c:pt>
                <c:pt idx="1300">
                  <c:v>-77.6</c:v>
                </c:pt>
                <c:pt idx="1301">
                  <c:v>-78.3</c:v>
                </c:pt>
                <c:pt idx="1302">
                  <c:v>-78.1</c:v>
                </c:pt>
                <c:pt idx="1303">
                  <c:v>-78.2</c:v>
                </c:pt>
                <c:pt idx="1304">
                  <c:v>-78.4</c:v>
                </c:pt>
                <c:pt idx="1305">
                  <c:v>-78.1</c:v>
                </c:pt>
                <c:pt idx="1306">
                  <c:v>-78.3</c:v>
                </c:pt>
                <c:pt idx="1307">
                  <c:v>-77.9</c:v>
                </c:pt>
                <c:pt idx="1308">
                  <c:v>-77.6</c:v>
                </c:pt>
                <c:pt idx="1309">
                  <c:v>-77.8</c:v>
                </c:pt>
                <c:pt idx="1310">
                  <c:v>-77.7</c:v>
                </c:pt>
                <c:pt idx="1311">
                  <c:v>-78.1</c:v>
                </c:pt>
                <c:pt idx="1312">
                  <c:v>-78.2</c:v>
                </c:pt>
                <c:pt idx="1313">
                  <c:v>-78.2</c:v>
                </c:pt>
                <c:pt idx="1314">
                  <c:v>-78.0</c:v>
                </c:pt>
                <c:pt idx="1315">
                  <c:v>-78.1</c:v>
                </c:pt>
                <c:pt idx="1316">
                  <c:v>-77.7</c:v>
                </c:pt>
                <c:pt idx="1317">
                  <c:v>-77.6</c:v>
                </c:pt>
                <c:pt idx="1318">
                  <c:v>-78.0</c:v>
                </c:pt>
                <c:pt idx="1319">
                  <c:v>-78.1</c:v>
                </c:pt>
                <c:pt idx="1320">
                  <c:v>-78.2</c:v>
                </c:pt>
                <c:pt idx="1321">
                  <c:v>-79.9</c:v>
                </c:pt>
                <c:pt idx="1322">
                  <c:v>-79.7</c:v>
                </c:pt>
                <c:pt idx="1323">
                  <c:v>-79.3</c:v>
                </c:pt>
                <c:pt idx="1324">
                  <c:v>-78.5</c:v>
                </c:pt>
                <c:pt idx="1325">
                  <c:v>-78.5</c:v>
                </c:pt>
                <c:pt idx="1326">
                  <c:v>-78.5</c:v>
                </c:pt>
                <c:pt idx="1327">
                  <c:v>-78.4</c:v>
                </c:pt>
                <c:pt idx="1328">
                  <c:v>-78.6</c:v>
                </c:pt>
                <c:pt idx="1329">
                  <c:v>-78.8</c:v>
                </c:pt>
                <c:pt idx="1330">
                  <c:v>-78.4</c:v>
                </c:pt>
                <c:pt idx="1331">
                  <c:v>-78.2</c:v>
                </c:pt>
                <c:pt idx="1332">
                  <c:v>-78.7</c:v>
                </c:pt>
                <c:pt idx="1333">
                  <c:v>-78.2</c:v>
                </c:pt>
                <c:pt idx="1334">
                  <c:v>-77.8</c:v>
                </c:pt>
                <c:pt idx="1335">
                  <c:v>-78.3</c:v>
                </c:pt>
                <c:pt idx="1336">
                  <c:v>-78.5</c:v>
                </c:pt>
                <c:pt idx="1337">
                  <c:v>-77.9</c:v>
                </c:pt>
                <c:pt idx="1338">
                  <c:v>-77.8</c:v>
                </c:pt>
                <c:pt idx="1339">
                  <c:v>-77.4</c:v>
                </c:pt>
                <c:pt idx="1340">
                  <c:v>-78.2</c:v>
                </c:pt>
                <c:pt idx="1341">
                  <c:v>-78.0</c:v>
                </c:pt>
                <c:pt idx="1342">
                  <c:v>-78.3</c:v>
                </c:pt>
                <c:pt idx="1343">
                  <c:v>-78.2</c:v>
                </c:pt>
                <c:pt idx="1344">
                  <c:v>-78.4</c:v>
                </c:pt>
                <c:pt idx="1345">
                  <c:v>-78.9</c:v>
                </c:pt>
                <c:pt idx="1346">
                  <c:v>-78.1</c:v>
                </c:pt>
                <c:pt idx="1347">
                  <c:v>-77.5</c:v>
                </c:pt>
                <c:pt idx="1348">
                  <c:v>-78.2</c:v>
                </c:pt>
                <c:pt idx="1349">
                  <c:v>-78.1</c:v>
                </c:pt>
                <c:pt idx="1350">
                  <c:v>-78.0</c:v>
                </c:pt>
                <c:pt idx="1351">
                  <c:v>-78.6</c:v>
                </c:pt>
                <c:pt idx="1352">
                  <c:v>-78.0</c:v>
                </c:pt>
                <c:pt idx="1353">
                  <c:v>-78.9</c:v>
                </c:pt>
                <c:pt idx="1354">
                  <c:v>-78.1</c:v>
                </c:pt>
                <c:pt idx="1355">
                  <c:v>-78.1</c:v>
                </c:pt>
                <c:pt idx="1356">
                  <c:v>-78.6</c:v>
                </c:pt>
                <c:pt idx="1357">
                  <c:v>-77.9</c:v>
                </c:pt>
                <c:pt idx="1358">
                  <c:v>-78.6</c:v>
                </c:pt>
                <c:pt idx="1359">
                  <c:v>-78.6</c:v>
                </c:pt>
                <c:pt idx="1360">
                  <c:v>-78.3</c:v>
                </c:pt>
                <c:pt idx="1361">
                  <c:v>-79.8</c:v>
                </c:pt>
                <c:pt idx="1362">
                  <c:v>-78.6</c:v>
                </c:pt>
                <c:pt idx="1363">
                  <c:v>-90.5</c:v>
                </c:pt>
                <c:pt idx="1364">
                  <c:v>-90.2</c:v>
                </c:pt>
                <c:pt idx="1365">
                  <c:v>-92.7</c:v>
                </c:pt>
                <c:pt idx="1366">
                  <c:v>-92.0</c:v>
                </c:pt>
                <c:pt idx="1367">
                  <c:v>-91.8</c:v>
                </c:pt>
                <c:pt idx="1368">
                  <c:v>-93.1</c:v>
                </c:pt>
                <c:pt idx="1369">
                  <c:v>-94.6</c:v>
                </c:pt>
                <c:pt idx="1370">
                  <c:v>-94.4</c:v>
                </c:pt>
                <c:pt idx="1371">
                  <c:v>-94.7</c:v>
                </c:pt>
                <c:pt idx="1372">
                  <c:v>-94.7</c:v>
                </c:pt>
                <c:pt idx="1373">
                  <c:v>-78.5</c:v>
                </c:pt>
                <c:pt idx="1374">
                  <c:v>-79.0</c:v>
                </c:pt>
                <c:pt idx="1375">
                  <c:v>-78.3</c:v>
                </c:pt>
                <c:pt idx="1376">
                  <c:v>-78.4</c:v>
                </c:pt>
                <c:pt idx="1377">
                  <c:v>-78.3</c:v>
                </c:pt>
                <c:pt idx="1378">
                  <c:v>-78.5</c:v>
                </c:pt>
                <c:pt idx="1379">
                  <c:v>-77.9</c:v>
                </c:pt>
                <c:pt idx="1380">
                  <c:v>-78.8</c:v>
                </c:pt>
                <c:pt idx="1381">
                  <c:v>-80.2</c:v>
                </c:pt>
                <c:pt idx="1382">
                  <c:v>-78.5</c:v>
                </c:pt>
                <c:pt idx="1383">
                  <c:v>-77.8</c:v>
                </c:pt>
                <c:pt idx="1384">
                  <c:v>-77.9</c:v>
                </c:pt>
                <c:pt idx="1385">
                  <c:v>-77.9</c:v>
                </c:pt>
                <c:pt idx="1386">
                  <c:v>-77.8</c:v>
                </c:pt>
                <c:pt idx="1387">
                  <c:v>-77.9</c:v>
                </c:pt>
                <c:pt idx="1388">
                  <c:v>-78.0</c:v>
                </c:pt>
                <c:pt idx="1389">
                  <c:v>-78.3</c:v>
                </c:pt>
                <c:pt idx="1390">
                  <c:v>-77.7</c:v>
                </c:pt>
                <c:pt idx="1391">
                  <c:v>-77.9</c:v>
                </c:pt>
                <c:pt idx="1392">
                  <c:v>-77.8</c:v>
                </c:pt>
                <c:pt idx="1393">
                  <c:v>-77.8</c:v>
                </c:pt>
                <c:pt idx="1394">
                  <c:v>-78.0</c:v>
                </c:pt>
                <c:pt idx="1395">
                  <c:v>-78.4</c:v>
                </c:pt>
                <c:pt idx="1396">
                  <c:v>-77.7</c:v>
                </c:pt>
                <c:pt idx="1397">
                  <c:v>-77.6</c:v>
                </c:pt>
                <c:pt idx="1398">
                  <c:v>-77.8</c:v>
                </c:pt>
                <c:pt idx="1399">
                  <c:v>-78.3</c:v>
                </c:pt>
                <c:pt idx="1400">
                  <c:v>-78.3</c:v>
                </c:pt>
                <c:pt idx="1401">
                  <c:v>-77.7</c:v>
                </c:pt>
                <c:pt idx="1402">
                  <c:v>-78.0</c:v>
                </c:pt>
                <c:pt idx="1403">
                  <c:v>-77.8</c:v>
                </c:pt>
                <c:pt idx="1404">
                  <c:v>-77.6</c:v>
                </c:pt>
                <c:pt idx="1405">
                  <c:v>-77.8</c:v>
                </c:pt>
                <c:pt idx="1406">
                  <c:v>-78.0</c:v>
                </c:pt>
                <c:pt idx="1407">
                  <c:v>-78.4</c:v>
                </c:pt>
                <c:pt idx="1408">
                  <c:v>-78.7</c:v>
                </c:pt>
                <c:pt idx="1409">
                  <c:v>-78.5</c:v>
                </c:pt>
                <c:pt idx="1410">
                  <c:v>-78.1</c:v>
                </c:pt>
                <c:pt idx="1411">
                  <c:v>-78.5</c:v>
                </c:pt>
                <c:pt idx="1412">
                  <c:v>-78.2</c:v>
                </c:pt>
                <c:pt idx="1413">
                  <c:v>-78.0</c:v>
                </c:pt>
                <c:pt idx="1414">
                  <c:v>-77.7</c:v>
                </c:pt>
                <c:pt idx="1415">
                  <c:v>-78.0</c:v>
                </c:pt>
                <c:pt idx="1416">
                  <c:v>-77.9</c:v>
                </c:pt>
                <c:pt idx="1417">
                  <c:v>-78.0</c:v>
                </c:pt>
                <c:pt idx="1418">
                  <c:v>-77.9</c:v>
                </c:pt>
                <c:pt idx="1419">
                  <c:v>-78.1</c:v>
                </c:pt>
                <c:pt idx="1420">
                  <c:v>-78.2</c:v>
                </c:pt>
                <c:pt idx="1421">
                  <c:v>-77.7</c:v>
                </c:pt>
                <c:pt idx="1422">
                  <c:v>-78.0</c:v>
                </c:pt>
                <c:pt idx="1423">
                  <c:v>-77.7</c:v>
                </c:pt>
                <c:pt idx="1424">
                  <c:v>-78.0</c:v>
                </c:pt>
                <c:pt idx="1425">
                  <c:v>-77.9</c:v>
                </c:pt>
                <c:pt idx="1426">
                  <c:v>-78.3</c:v>
                </c:pt>
                <c:pt idx="1427">
                  <c:v>-78.3</c:v>
                </c:pt>
                <c:pt idx="1428">
                  <c:v>-77.9</c:v>
                </c:pt>
                <c:pt idx="1429">
                  <c:v>-77.9</c:v>
                </c:pt>
                <c:pt idx="1430">
                  <c:v>-77.8</c:v>
                </c:pt>
                <c:pt idx="1431">
                  <c:v>-78.2</c:v>
                </c:pt>
                <c:pt idx="1432">
                  <c:v>-77.9</c:v>
                </c:pt>
                <c:pt idx="1433">
                  <c:v>-78.0</c:v>
                </c:pt>
                <c:pt idx="1434">
                  <c:v>-77.7</c:v>
                </c:pt>
                <c:pt idx="1435">
                  <c:v>-78.0</c:v>
                </c:pt>
                <c:pt idx="1436">
                  <c:v>-77.9</c:v>
                </c:pt>
                <c:pt idx="1437">
                  <c:v>-78.2</c:v>
                </c:pt>
                <c:pt idx="1438">
                  <c:v>-78.2</c:v>
                </c:pt>
                <c:pt idx="1439">
                  <c:v>-78.0</c:v>
                </c:pt>
                <c:pt idx="1440">
                  <c:v>-78.6</c:v>
                </c:pt>
                <c:pt idx="1441">
                  <c:v>-77.7</c:v>
                </c:pt>
                <c:pt idx="1442">
                  <c:v>-78.1</c:v>
                </c:pt>
                <c:pt idx="1443">
                  <c:v>-78.3</c:v>
                </c:pt>
                <c:pt idx="1444">
                  <c:v>-77.8</c:v>
                </c:pt>
                <c:pt idx="1445">
                  <c:v>-77.7</c:v>
                </c:pt>
                <c:pt idx="1446">
                  <c:v>-77.6</c:v>
                </c:pt>
                <c:pt idx="1447">
                  <c:v>-77.9</c:v>
                </c:pt>
                <c:pt idx="1448">
                  <c:v>-77.6</c:v>
                </c:pt>
                <c:pt idx="1449">
                  <c:v>-78.1</c:v>
                </c:pt>
                <c:pt idx="1450">
                  <c:v>-78.5</c:v>
                </c:pt>
                <c:pt idx="1451">
                  <c:v>-78.0</c:v>
                </c:pt>
                <c:pt idx="1452">
                  <c:v>-77.7</c:v>
                </c:pt>
                <c:pt idx="1453">
                  <c:v>-78.1</c:v>
                </c:pt>
                <c:pt idx="1454">
                  <c:v>-78.0</c:v>
                </c:pt>
                <c:pt idx="1455">
                  <c:v>-78.1</c:v>
                </c:pt>
                <c:pt idx="1456">
                  <c:v>-77.9</c:v>
                </c:pt>
                <c:pt idx="1457">
                  <c:v>-78.0</c:v>
                </c:pt>
                <c:pt idx="1458">
                  <c:v>-78.1</c:v>
                </c:pt>
                <c:pt idx="1459">
                  <c:v>-77.9</c:v>
                </c:pt>
                <c:pt idx="1460">
                  <c:v>-77.7</c:v>
                </c:pt>
                <c:pt idx="1461">
                  <c:v>-77.7</c:v>
                </c:pt>
                <c:pt idx="1462">
                  <c:v>-77.5</c:v>
                </c:pt>
                <c:pt idx="1463">
                  <c:v>-77.2</c:v>
                </c:pt>
                <c:pt idx="1464">
                  <c:v>-77.7</c:v>
                </c:pt>
                <c:pt idx="1465">
                  <c:v>-78.1</c:v>
                </c:pt>
                <c:pt idx="1466">
                  <c:v>-77.9</c:v>
                </c:pt>
                <c:pt idx="1467">
                  <c:v>-78.5</c:v>
                </c:pt>
                <c:pt idx="1468">
                  <c:v>-77.9</c:v>
                </c:pt>
                <c:pt idx="1469">
                  <c:v>-79.0</c:v>
                </c:pt>
                <c:pt idx="1470">
                  <c:v>-78.4</c:v>
                </c:pt>
                <c:pt idx="1471">
                  <c:v>-78.5</c:v>
                </c:pt>
                <c:pt idx="1472">
                  <c:v>-78.6</c:v>
                </c:pt>
                <c:pt idx="1473">
                  <c:v>-80.6</c:v>
                </c:pt>
                <c:pt idx="1474">
                  <c:v>-80.9</c:v>
                </c:pt>
                <c:pt idx="1475">
                  <c:v>-80.9</c:v>
                </c:pt>
                <c:pt idx="1476">
                  <c:v>-80.9</c:v>
                </c:pt>
                <c:pt idx="1477">
                  <c:v>-78.7</c:v>
                </c:pt>
                <c:pt idx="1478">
                  <c:v>-78.7</c:v>
                </c:pt>
                <c:pt idx="1479">
                  <c:v>-78.8</c:v>
                </c:pt>
                <c:pt idx="1480">
                  <c:v>-79.4</c:v>
                </c:pt>
                <c:pt idx="1481">
                  <c:v>-79.0</c:v>
                </c:pt>
                <c:pt idx="1482">
                  <c:v>-78.7</c:v>
                </c:pt>
                <c:pt idx="1483">
                  <c:v>-78.5</c:v>
                </c:pt>
                <c:pt idx="1484">
                  <c:v>-78.4</c:v>
                </c:pt>
                <c:pt idx="1485">
                  <c:v>-78.4</c:v>
                </c:pt>
                <c:pt idx="1486">
                  <c:v>-78.2</c:v>
                </c:pt>
                <c:pt idx="1487">
                  <c:v>-78.3</c:v>
                </c:pt>
                <c:pt idx="1488">
                  <c:v>-79.4</c:v>
                </c:pt>
                <c:pt idx="1489">
                  <c:v>-77.9</c:v>
                </c:pt>
                <c:pt idx="1490">
                  <c:v>-78.5</c:v>
                </c:pt>
                <c:pt idx="1491">
                  <c:v>-78.6</c:v>
                </c:pt>
                <c:pt idx="1492">
                  <c:v>-78.6</c:v>
                </c:pt>
                <c:pt idx="1493">
                  <c:v>-77.9</c:v>
                </c:pt>
                <c:pt idx="1494">
                  <c:v>-78.0</c:v>
                </c:pt>
                <c:pt idx="1495">
                  <c:v>-78.0</c:v>
                </c:pt>
                <c:pt idx="1496">
                  <c:v>-78.9</c:v>
                </c:pt>
                <c:pt idx="1497">
                  <c:v>-78.6</c:v>
                </c:pt>
                <c:pt idx="1498">
                  <c:v>-77.9</c:v>
                </c:pt>
                <c:pt idx="1499">
                  <c:v>-79.4</c:v>
                </c:pt>
                <c:pt idx="1500">
                  <c:v>-78.5</c:v>
                </c:pt>
                <c:pt idx="1501">
                  <c:v>-78.7</c:v>
                </c:pt>
                <c:pt idx="1502">
                  <c:v>-78.4</c:v>
                </c:pt>
                <c:pt idx="1503">
                  <c:v>-77.6</c:v>
                </c:pt>
                <c:pt idx="1504">
                  <c:v>-78.0</c:v>
                </c:pt>
                <c:pt idx="1505">
                  <c:v>-78.0</c:v>
                </c:pt>
                <c:pt idx="1506">
                  <c:v>-78.3</c:v>
                </c:pt>
                <c:pt idx="1507">
                  <c:v>-78.3</c:v>
                </c:pt>
                <c:pt idx="1508">
                  <c:v>-79.1</c:v>
                </c:pt>
                <c:pt idx="1509">
                  <c:v>-78.3</c:v>
                </c:pt>
                <c:pt idx="1510">
                  <c:v>-78.5</c:v>
                </c:pt>
                <c:pt idx="1511">
                  <c:v>-79.4</c:v>
                </c:pt>
                <c:pt idx="1512">
                  <c:v>-79.0</c:v>
                </c:pt>
                <c:pt idx="1513">
                  <c:v>-79.4</c:v>
                </c:pt>
                <c:pt idx="1514">
                  <c:v>-78.8</c:v>
                </c:pt>
                <c:pt idx="1515">
                  <c:v>-78.2</c:v>
                </c:pt>
                <c:pt idx="1516">
                  <c:v>-77.8</c:v>
                </c:pt>
                <c:pt idx="1517">
                  <c:v>-78.2</c:v>
                </c:pt>
                <c:pt idx="1518">
                  <c:v>-77.8</c:v>
                </c:pt>
                <c:pt idx="1519">
                  <c:v>-77.7</c:v>
                </c:pt>
                <c:pt idx="1520">
                  <c:v>-78.1</c:v>
                </c:pt>
                <c:pt idx="1521">
                  <c:v>-78.0</c:v>
                </c:pt>
                <c:pt idx="1522">
                  <c:v>-78.2</c:v>
                </c:pt>
                <c:pt idx="1523">
                  <c:v>-78.1</c:v>
                </c:pt>
                <c:pt idx="1524">
                  <c:v>-78.2</c:v>
                </c:pt>
                <c:pt idx="1525">
                  <c:v>-78.4</c:v>
                </c:pt>
                <c:pt idx="1526">
                  <c:v>-78.5</c:v>
                </c:pt>
                <c:pt idx="1527">
                  <c:v>-78.1</c:v>
                </c:pt>
                <c:pt idx="1528">
                  <c:v>-78.7</c:v>
                </c:pt>
                <c:pt idx="1529">
                  <c:v>-79.1</c:v>
                </c:pt>
                <c:pt idx="1530">
                  <c:v>-78.8</c:v>
                </c:pt>
                <c:pt idx="1531">
                  <c:v>-78.6</c:v>
                </c:pt>
                <c:pt idx="1532">
                  <c:v>-80.1</c:v>
                </c:pt>
                <c:pt idx="1533">
                  <c:v>-78.9</c:v>
                </c:pt>
                <c:pt idx="1534">
                  <c:v>-77.9</c:v>
                </c:pt>
                <c:pt idx="1535">
                  <c:v>-78.0</c:v>
                </c:pt>
                <c:pt idx="1536">
                  <c:v>-77.7</c:v>
                </c:pt>
                <c:pt idx="1537">
                  <c:v>-78.1</c:v>
                </c:pt>
                <c:pt idx="1538">
                  <c:v>-78.2</c:v>
                </c:pt>
                <c:pt idx="1539">
                  <c:v>-77.9</c:v>
                </c:pt>
                <c:pt idx="1540">
                  <c:v>-78.7</c:v>
                </c:pt>
                <c:pt idx="1541">
                  <c:v>-79.4</c:v>
                </c:pt>
                <c:pt idx="1542">
                  <c:v>-78.8</c:v>
                </c:pt>
                <c:pt idx="1543">
                  <c:v>-78.5</c:v>
                </c:pt>
                <c:pt idx="1544">
                  <c:v>-78.2</c:v>
                </c:pt>
                <c:pt idx="1545">
                  <c:v>-78.0</c:v>
                </c:pt>
                <c:pt idx="1546">
                  <c:v>-78.2</c:v>
                </c:pt>
                <c:pt idx="1547">
                  <c:v>-78.0</c:v>
                </c:pt>
                <c:pt idx="1548">
                  <c:v>-78.0</c:v>
                </c:pt>
                <c:pt idx="1549">
                  <c:v>-78.4</c:v>
                </c:pt>
                <c:pt idx="1550">
                  <c:v>-77.9</c:v>
                </c:pt>
                <c:pt idx="1551">
                  <c:v>-78.3</c:v>
                </c:pt>
                <c:pt idx="1552">
                  <c:v>-77.9</c:v>
                </c:pt>
                <c:pt idx="1553">
                  <c:v>-78.3</c:v>
                </c:pt>
                <c:pt idx="1554">
                  <c:v>-78.8</c:v>
                </c:pt>
                <c:pt idx="1555">
                  <c:v>-78.4</c:v>
                </c:pt>
                <c:pt idx="1556">
                  <c:v>-77.6</c:v>
                </c:pt>
                <c:pt idx="1557">
                  <c:v>-77.7</c:v>
                </c:pt>
                <c:pt idx="1558">
                  <c:v>-78.8</c:v>
                </c:pt>
                <c:pt idx="1559">
                  <c:v>-77.8</c:v>
                </c:pt>
                <c:pt idx="1560">
                  <c:v>-77.8</c:v>
                </c:pt>
                <c:pt idx="1561">
                  <c:v>-78.8</c:v>
                </c:pt>
                <c:pt idx="1562">
                  <c:v>-78.3</c:v>
                </c:pt>
                <c:pt idx="1563">
                  <c:v>-78.0</c:v>
                </c:pt>
                <c:pt idx="1564">
                  <c:v>-78.4</c:v>
                </c:pt>
                <c:pt idx="1565">
                  <c:v>-78.1</c:v>
                </c:pt>
                <c:pt idx="1566">
                  <c:v>-78.2</c:v>
                </c:pt>
                <c:pt idx="1567">
                  <c:v>-77.9</c:v>
                </c:pt>
                <c:pt idx="1568">
                  <c:v>-78.0</c:v>
                </c:pt>
                <c:pt idx="1569">
                  <c:v>-77.9</c:v>
                </c:pt>
                <c:pt idx="1570">
                  <c:v>-78.2</c:v>
                </c:pt>
                <c:pt idx="1571">
                  <c:v>-78.1</c:v>
                </c:pt>
                <c:pt idx="1572">
                  <c:v>-77.9</c:v>
                </c:pt>
                <c:pt idx="1573">
                  <c:v>-78.0</c:v>
                </c:pt>
                <c:pt idx="1574">
                  <c:v>-77.9</c:v>
                </c:pt>
                <c:pt idx="1575">
                  <c:v>-78.3</c:v>
                </c:pt>
                <c:pt idx="1576">
                  <c:v>-79.0</c:v>
                </c:pt>
                <c:pt idx="1577">
                  <c:v>-78.4</c:v>
                </c:pt>
                <c:pt idx="1578">
                  <c:v>-78.3</c:v>
                </c:pt>
                <c:pt idx="1579">
                  <c:v>-79.5</c:v>
                </c:pt>
                <c:pt idx="1580">
                  <c:v>-78.4</c:v>
                </c:pt>
                <c:pt idx="1581">
                  <c:v>-79.2</c:v>
                </c:pt>
                <c:pt idx="1582">
                  <c:v>-78.5</c:v>
                </c:pt>
                <c:pt idx="1583">
                  <c:v>-78.7</c:v>
                </c:pt>
                <c:pt idx="1584">
                  <c:v>-77.9</c:v>
                </c:pt>
                <c:pt idx="1585">
                  <c:v>-78.2</c:v>
                </c:pt>
                <c:pt idx="1586">
                  <c:v>-78.1</c:v>
                </c:pt>
                <c:pt idx="1587">
                  <c:v>-79.0</c:v>
                </c:pt>
                <c:pt idx="1588">
                  <c:v>-78.0</c:v>
                </c:pt>
                <c:pt idx="1589">
                  <c:v>-78.0</c:v>
                </c:pt>
                <c:pt idx="1590">
                  <c:v>-78.3</c:v>
                </c:pt>
                <c:pt idx="1591">
                  <c:v>-79.3</c:v>
                </c:pt>
                <c:pt idx="1592">
                  <c:v>-78.0</c:v>
                </c:pt>
                <c:pt idx="1593">
                  <c:v>-78.2</c:v>
                </c:pt>
                <c:pt idx="1594">
                  <c:v>-78.5</c:v>
                </c:pt>
                <c:pt idx="1595">
                  <c:v>-78.2</c:v>
                </c:pt>
                <c:pt idx="1596">
                  <c:v>-78.4</c:v>
                </c:pt>
                <c:pt idx="1597">
                  <c:v>-79.1</c:v>
                </c:pt>
                <c:pt idx="1598">
                  <c:v>-78.2</c:v>
                </c:pt>
                <c:pt idx="1599">
                  <c:v>-78.0</c:v>
                </c:pt>
                <c:pt idx="1600">
                  <c:v>-78.3</c:v>
                </c:pt>
                <c:pt idx="1601">
                  <c:v>-77.7</c:v>
                </c:pt>
                <c:pt idx="1602">
                  <c:v>-78.0</c:v>
                </c:pt>
                <c:pt idx="1603">
                  <c:v>-78.0</c:v>
                </c:pt>
                <c:pt idx="1604">
                  <c:v>-78.0</c:v>
                </c:pt>
                <c:pt idx="1605">
                  <c:v>-78.2</c:v>
                </c:pt>
                <c:pt idx="1606">
                  <c:v>-78.3</c:v>
                </c:pt>
                <c:pt idx="1607">
                  <c:v>-78.1</c:v>
                </c:pt>
                <c:pt idx="1608">
                  <c:v>-78.5</c:v>
                </c:pt>
                <c:pt idx="1609">
                  <c:v>-78.3</c:v>
                </c:pt>
                <c:pt idx="1610">
                  <c:v>-78.3</c:v>
                </c:pt>
                <c:pt idx="1611">
                  <c:v>-78.7</c:v>
                </c:pt>
                <c:pt idx="1612">
                  <c:v>-78.6</c:v>
                </c:pt>
                <c:pt idx="1613">
                  <c:v>-78.7</c:v>
                </c:pt>
                <c:pt idx="1614">
                  <c:v>-78.3</c:v>
                </c:pt>
                <c:pt idx="1615">
                  <c:v>-78.7</c:v>
                </c:pt>
                <c:pt idx="1616">
                  <c:v>-78.8</c:v>
                </c:pt>
                <c:pt idx="1617">
                  <c:v>-77.9</c:v>
                </c:pt>
                <c:pt idx="1618">
                  <c:v>-77.9</c:v>
                </c:pt>
                <c:pt idx="1619">
                  <c:v>-78.4</c:v>
                </c:pt>
                <c:pt idx="1620">
                  <c:v>-78.2</c:v>
                </c:pt>
                <c:pt idx="1621">
                  <c:v>-77.9</c:v>
                </c:pt>
                <c:pt idx="1622">
                  <c:v>-77.8</c:v>
                </c:pt>
                <c:pt idx="1623">
                  <c:v>-77.8</c:v>
                </c:pt>
                <c:pt idx="1624">
                  <c:v>-77.8</c:v>
                </c:pt>
                <c:pt idx="1625">
                  <c:v>-78.7</c:v>
                </c:pt>
                <c:pt idx="1626">
                  <c:v>-77.9</c:v>
                </c:pt>
                <c:pt idx="1627">
                  <c:v>-77.9</c:v>
                </c:pt>
                <c:pt idx="1628">
                  <c:v>-77.4</c:v>
                </c:pt>
                <c:pt idx="1629">
                  <c:v>-77.5</c:v>
                </c:pt>
                <c:pt idx="1630">
                  <c:v>-78.3</c:v>
                </c:pt>
                <c:pt idx="1631">
                  <c:v>-77.9</c:v>
                </c:pt>
                <c:pt idx="1632">
                  <c:v>-78.0</c:v>
                </c:pt>
                <c:pt idx="1633">
                  <c:v>-78.7</c:v>
                </c:pt>
                <c:pt idx="1634">
                  <c:v>-77.8</c:v>
                </c:pt>
                <c:pt idx="1635">
                  <c:v>-77.9</c:v>
                </c:pt>
                <c:pt idx="1636">
                  <c:v>-77.7</c:v>
                </c:pt>
                <c:pt idx="1637">
                  <c:v>-78.0</c:v>
                </c:pt>
                <c:pt idx="1638">
                  <c:v>-78.0</c:v>
                </c:pt>
                <c:pt idx="1639">
                  <c:v>-78.0</c:v>
                </c:pt>
                <c:pt idx="1640">
                  <c:v>-78.4</c:v>
                </c:pt>
                <c:pt idx="1641">
                  <c:v>-78.1</c:v>
                </c:pt>
                <c:pt idx="1642">
                  <c:v>-77.8</c:v>
                </c:pt>
                <c:pt idx="1643">
                  <c:v>-78.3</c:v>
                </c:pt>
                <c:pt idx="1644">
                  <c:v>-78.2</c:v>
                </c:pt>
                <c:pt idx="1645">
                  <c:v>-78.5</c:v>
                </c:pt>
                <c:pt idx="1646">
                  <c:v>-78.1</c:v>
                </c:pt>
                <c:pt idx="1647">
                  <c:v>-78.1</c:v>
                </c:pt>
                <c:pt idx="1648">
                  <c:v>-77.6</c:v>
                </c:pt>
                <c:pt idx="1649">
                  <c:v>-77.9</c:v>
                </c:pt>
                <c:pt idx="1650">
                  <c:v>-77.8</c:v>
                </c:pt>
                <c:pt idx="1651">
                  <c:v>-77.7</c:v>
                </c:pt>
                <c:pt idx="1652">
                  <c:v>-78.1</c:v>
                </c:pt>
                <c:pt idx="1653">
                  <c:v>-77.8</c:v>
                </c:pt>
                <c:pt idx="1654">
                  <c:v>-77.6</c:v>
                </c:pt>
                <c:pt idx="1655">
                  <c:v>-78.3</c:v>
                </c:pt>
                <c:pt idx="1656">
                  <c:v>-78.5</c:v>
                </c:pt>
                <c:pt idx="1657">
                  <c:v>-78.1</c:v>
                </c:pt>
                <c:pt idx="1658">
                  <c:v>-78.1</c:v>
                </c:pt>
                <c:pt idx="1659">
                  <c:v>-77.8</c:v>
                </c:pt>
                <c:pt idx="1660">
                  <c:v>-78.2</c:v>
                </c:pt>
                <c:pt idx="1661">
                  <c:v>-78.5</c:v>
                </c:pt>
                <c:pt idx="1662">
                  <c:v>-78.0</c:v>
                </c:pt>
                <c:pt idx="1663">
                  <c:v>-78.2</c:v>
                </c:pt>
                <c:pt idx="1664">
                  <c:v>-77.9</c:v>
                </c:pt>
                <c:pt idx="1665">
                  <c:v>-78.1</c:v>
                </c:pt>
                <c:pt idx="1666">
                  <c:v>-78.0</c:v>
                </c:pt>
                <c:pt idx="1667">
                  <c:v>-77.8</c:v>
                </c:pt>
                <c:pt idx="1668">
                  <c:v>-78.3</c:v>
                </c:pt>
                <c:pt idx="1669">
                  <c:v>-77.9</c:v>
                </c:pt>
                <c:pt idx="1670">
                  <c:v>-78.2</c:v>
                </c:pt>
                <c:pt idx="1671">
                  <c:v>-78.2</c:v>
                </c:pt>
                <c:pt idx="1672">
                  <c:v>-78.3</c:v>
                </c:pt>
                <c:pt idx="1673">
                  <c:v>-78.1</c:v>
                </c:pt>
                <c:pt idx="1674">
                  <c:v>-78.4</c:v>
                </c:pt>
                <c:pt idx="1675">
                  <c:v>-79.3</c:v>
                </c:pt>
                <c:pt idx="1676">
                  <c:v>-78.6</c:v>
                </c:pt>
                <c:pt idx="1677">
                  <c:v>-78.6</c:v>
                </c:pt>
                <c:pt idx="1678">
                  <c:v>-79.1</c:v>
                </c:pt>
                <c:pt idx="1679">
                  <c:v>-78.7</c:v>
                </c:pt>
                <c:pt idx="1680">
                  <c:v>-78.5</c:v>
                </c:pt>
                <c:pt idx="1681">
                  <c:v>-78.4</c:v>
                </c:pt>
                <c:pt idx="1682">
                  <c:v>-77.6</c:v>
                </c:pt>
                <c:pt idx="1683">
                  <c:v>-78.6</c:v>
                </c:pt>
                <c:pt idx="1684">
                  <c:v>-77.7</c:v>
                </c:pt>
                <c:pt idx="1685">
                  <c:v>-77.9</c:v>
                </c:pt>
                <c:pt idx="1686">
                  <c:v>-78.0</c:v>
                </c:pt>
                <c:pt idx="1687">
                  <c:v>-78.2</c:v>
                </c:pt>
                <c:pt idx="1688">
                  <c:v>-78.2</c:v>
                </c:pt>
                <c:pt idx="1689">
                  <c:v>-78.2</c:v>
                </c:pt>
                <c:pt idx="1690">
                  <c:v>-78.2</c:v>
                </c:pt>
                <c:pt idx="1691">
                  <c:v>-78.1</c:v>
                </c:pt>
                <c:pt idx="1692">
                  <c:v>-78.3</c:v>
                </c:pt>
                <c:pt idx="1693">
                  <c:v>-77.8</c:v>
                </c:pt>
                <c:pt idx="1694">
                  <c:v>-78.8</c:v>
                </c:pt>
                <c:pt idx="1695">
                  <c:v>-78.2</c:v>
                </c:pt>
                <c:pt idx="1696">
                  <c:v>-78.3</c:v>
                </c:pt>
                <c:pt idx="1697">
                  <c:v>-78.0</c:v>
                </c:pt>
                <c:pt idx="1698">
                  <c:v>-78.9</c:v>
                </c:pt>
                <c:pt idx="1699">
                  <c:v>-78.4</c:v>
                </c:pt>
                <c:pt idx="1700">
                  <c:v>-78.0</c:v>
                </c:pt>
                <c:pt idx="1701">
                  <c:v>-77.9</c:v>
                </c:pt>
                <c:pt idx="1702">
                  <c:v>-77.9</c:v>
                </c:pt>
                <c:pt idx="1703">
                  <c:v>-78.4</c:v>
                </c:pt>
                <c:pt idx="1704">
                  <c:v>-77.6</c:v>
                </c:pt>
                <c:pt idx="1705">
                  <c:v>-77.5</c:v>
                </c:pt>
                <c:pt idx="1706">
                  <c:v>-77.9</c:v>
                </c:pt>
                <c:pt idx="1707">
                  <c:v>-78.0</c:v>
                </c:pt>
                <c:pt idx="1708">
                  <c:v>-77.8</c:v>
                </c:pt>
                <c:pt idx="1709">
                  <c:v>-77.7</c:v>
                </c:pt>
                <c:pt idx="1710">
                  <c:v>-78.4</c:v>
                </c:pt>
                <c:pt idx="1711">
                  <c:v>-77.7</c:v>
                </c:pt>
                <c:pt idx="1712">
                  <c:v>-77.9</c:v>
                </c:pt>
                <c:pt idx="1713">
                  <c:v>-78.2</c:v>
                </c:pt>
                <c:pt idx="1714">
                  <c:v>-78.8</c:v>
                </c:pt>
                <c:pt idx="1715">
                  <c:v>-78.0</c:v>
                </c:pt>
                <c:pt idx="1716">
                  <c:v>-77.4</c:v>
                </c:pt>
                <c:pt idx="1717">
                  <c:v>-78.1</c:v>
                </c:pt>
                <c:pt idx="1718">
                  <c:v>-77.8</c:v>
                </c:pt>
                <c:pt idx="1719">
                  <c:v>-77.7</c:v>
                </c:pt>
                <c:pt idx="1720">
                  <c:v>-78.0</c:v>
                </c:pt>
                <c:pt idx="1721">
                  <c:v>-77.7</c:v>
                </c:pt>
                <c:pt idx="1722">
                  <c:v>-79.5</c:v>
                </c:pt>
                <c:pt idx="1723">
                  <c:v>-78.4</c:v>
                </c:pt>
                <c:pt idx="1724">
                  <c:v>-78.7</c:v>
                </c:pt>
                <c:pt idx="1725">
                  <c:v>-79.0</c:v>
                </c:pt>
                <c:pt idx="1726">
                  <c:v>-79.1</c:v>
                </c:pt>
                <c:pt idx="1727">
                  <c:v>-78.8</c:v>
                </c:pt>
                <c:pt idx="1728">
                  <c:v>-80.3</c:v>
                </c:pt>
                <c:pt idx="1729">
                  <c:v>-78.1</c:v>
                </c:pt>
                <c:pt idx="1730">
                  <c:v>-79.0</c:v>
                </c:pt>
                <c:pt idx="1731">
                  <c:v>-78.6</c:v>
                </c:pt>
                <c:pt idx="1732">
                  <c:v>-78.7</c:v>
                </c:pt>
                <c:pt idx="1733">
                  <c:v>-78.7</c:v>
                </c:pt>
                <c:pt idx="1734">
                  <c:v>-78.7</c:v>
                </c:pt>
                <c:pt idx="1735">
                  <c:v>-78.2</c:v>
                </c:pt>
                <c:pt idx="1736">
                  <c:v>-78.4</c:v>
                </c:pt>
                <c:pt idx="1737">
                  <c:v>-78.2</c:v>
                </c:pt>
                <c:pt idx="1738">
                  <c:v>-78.4</c:v>
                </c:pt>
                <c:pt idx="1739">
                  <c:v>-78.6</c:v>
                </c:pt>
                <c:pt idx="1740">
                  <c:v>-77.6</c:v>
                </c:pt>
                <c:pt idx="1741">
                  <c:v>-78.6</c:v>
                </c:pt>
                <c:pt idx="1742">
                  <c:v>-77.9</c:v>
                </c:pt>
                <c:pt idx="1743">
                  <c:v>-79.0</c:v>
                </c:pt>
                <c:pt idx="1744">
                  <c:v>-79.6</c:v>
                </c:pt>
                <c:pt idx="1745">
                  <c:v>-78.1</c:v>
                </c:pt>
                <c:pt idx="1746">
                  <c:v>-78.0</c:v>
                </c:pt>
                <c:pt idx="1747">
                  <c:v>-90.0</c:v>
                </c:pt>
                <c:pt idx="1748">
                  <c:v>-79.6</c:v>
                </c:pt>
                <c:pt idx="1749">
                  <c:v>-80.1</c:v>
                </c:pt>
                <c:pt idx="1750">
                  <c:v>-79.9</c:v>
                </c:pt>
                <c:pt idx="1751">
                  <c:v>-80.1</c:v>
                </c:pt>
                <c:pt idx="1752">
                  <c:v>-79.0</c:v>
                </c:pt>
                <c:pt idx="1753">
                  <c:v>-78.0</c:v>
                </c:pt>
                <c:pt idx="1754">
                  <c:v>-78.2</c:v>
                </c:pt>
                <c:pt idx="1755">
                  <c:v>-78.0</c:v>
                </c:pt>
                <c:pt idx="1756">
                  <c:v>-77.7</c:v>
                </c:pt>
                <c:pt idx="1757">
                  <c:v>-78.0</c:v>
                </c:pt>
                <c:pt idx="1758">
                  <c:v>-78.0</c:v>
                </c:pt>
                <c:pt idx="1759">
                  <c:v>-78.2</c:v>
                </c:pt>
                <c:pt idx="1760">
                  <c:v>-77.7</c:v>
                </c:pt>
                <c:pt idx="1761">
                  <c:v>-78.0</c:v>
                </c:pt>
                <c:pt idx="1762">
                  <c:v>-78.1</c:v>
                </c:pt>
                <c:pt idx="1763">
                  <c:v>-77.9</c:v>
                </c:pt>
                <c:pt idx="1764">
                  <c:v>-78.3</c:v>
                </c:pt>
                <c:pt idx="1765">
                  <c:v>-77.5</c:v>
                </c:pt>
                <c:pt idx="1766">
                  <c:v>-78.0</c:v>
                </c:pt>
                <c:pt idx="1767">
                  <c:v>-77.8</c:v>
                </c:pt>
                <c:pt idx="1768">
                  <c:v>-77.9</c:v>
                </c:pt>
                <c:pt idx="1769">
                  <c:v>-77.7</c:v>
                </c:pt>
                <c:pt idx="1770">
                  <c:v>-78.1</c:v>
                </c:pt>
                <c:pt idx="1771">
                  <c:v>-78.2</c:v>
                </c:pt>
                <c:pt idx="1772">
                  <c:v>-78.1</c:v>
                </c:pt>
                <c:pt idx="1773">
                  <c:v>-77.9</c:v>
                </c:pt>
                <c:pt idx="1774">
                  <c:v>-78.3</c:v>
                </c:pt>
                <c:pt idx="1775">
                  <c:v>-78.1</c:v>
                </c:pt>
                <c:pt idx="1776">
                  <c:v>-77.9</c:v>
                </c:pt>
                <c:pt idx="1777">
                  <c:v>-78.4</c:v>
                </c:pt>
                <c:pt idx="1778">
                  <c:v>-78.1</c:v>
                </c:pt>
                <c:pt idx="1779">
                  <c:v>-78.2</c:v>
                </c:pt>
                <c:pt idx="1780">
                  <c:v>-78.2</c:v>
                </c:pt>
                <c:pt idx="1781">
                  <c:v>-78.3</c:v>
                </c:pt>
                <c:pt idx="1782">
                  <c:v>-77.7</c:v>
                </c:pt>
                <c:pt idx="1783">
                  <c:v>-77.9</c:v>
                </c:pt>
                <c:pt idx="1784">
                  <c:v>-78.7</c:v>
                </c:pt>
                <c:pt idx="1785">
                  <c:v>-78.2</c:v>
                </c:pt>
                <c:pt idx="1786">
                  <c:v>-78.1</c:v>
                </c:pt>
                <c:pt idx="1787">
                  <c:v>-77.9</c:v>
                </c:pt>
                <c:pt idx="1788">
                  <c:v>-77.7</c:v>
                </c:pt>
                <c:pt idx="1789">
                  <c:v>-77.6</c:v>
                </c:pt>
                <c:pt idx="1790">
                  <c:v>-78.2</c:v>
                </c:pt>
                <c:pt idx="1791">
                  <c:v>-77.7</c:v>
                </c:pt>
                <c:pt idx="1792">
                  <c:v>-77.7</c:v>
                </c:pt>
                <c:pt idx="1793">
                  <c:v>-78.0</c:v>
                </c:pt>
                <c:pt idx="1794">
                  <c:v>-77.9</c:v>
                </c:pt>
                <c:pt idx="1795">
                  <c:v>-77.8</c:v>
                </c:pt>
                <c:pt idx="1796">
                  <c:v>-78.0</c:v>
                </c:pt>
                <c:pt idx="1797">
                  <c:v>-77.8</c:v>
                </c:pt>
                <c:pt idx="1798">
                  <c:v>-78.2</c:v>
                </c:pt>
                <c:pt idx="1799">
                  <c:v>-78.1</c:v>
                </c:pt>
                <c:pt idx="1800">
                  <c:v>-77.9</c:v>
                </c:pt>
                <c:pt idx="1801">
                  <c:v>-78.1</c:v>
                </c:pt>
                <c:pt idx="1802">
                  <c:v>-77.9</c:v>
                </c:pt>
                <c:pt idx="1803">
                  <c:v>-78.5</c:v>
                </c:pt>
                <c:pt idx="1804">
                  <c:v>-78.5</c:v>
                </c:pt>
                <c:pt idx="1805">
                  <c:v>-77.7</c:v>
                </c:pt>
                <c:pt idx="1806">
                  <c:v>-77.8</c:v>
                </c:pt>
                <c:pt idx="1807">
                  <c:v>-78.0</c:v>
                </c:pt>
                <c:pt idx="1808">
                  <c:v>-78.0</c:v>
                </c:pt>
                <c:pt idx="1809">
                  <c:v>-77.9</c:v>
                </c:pt>
                <c:pt idx="1810">
                  <c:v>-77.7</c:v>
                </c:pt>
                <c:pt idx="1811">
                  <c:v>-77.8</c:v>
                </c:pt>
                <c:pt idx="1812">
                  <c:v>-78.7</c:v>
                </c:pt>
                <c:pt idx="1813">
                  <c:v>-78.2</c:v>
                </c:pt>
                <c:pt idx="1814">
                  <c:v>-77.9</c:v>
                </c:pt>
                <c:pt idx="1815">
                  <c:v>-77.9</c:v>
                </c:pt>
                <c:pt idx="1816">
                  <c:v>-77.7</c:v>
                </c:pt>
                <c:pt idx="1817">
                  <c:v>-78.0</c:v>
                </c:pt>
                <c:pt idx="1818">
                  <c:v>-78.0</c:v>
                </c:pt>
                <c:pt idx="1819">
                  <c:v>-77.8</c:v>
                </c:pt>
                <c:pt idx="1820">
                  <c:v>-78.0</c:v>
                </c:pt>
                <c:pt idx="1821">
                  <c:v>-77.6</c:v>
                </c:pt>
                <c:pt idx="1822">
                  <c:v>-78.0</c:v>
                </c:pt>
                <c:pt idx="1823">
                  <c:v>-77.9</c:v>
                </c:pt>
                <c:pt idx="1824">
                  <c:v>-77.8</c:v>
                </c:pt>
                <c:pt idx="1825">
                  <c:v>-78.0</c:v>
                </c:pt>
                <c:pt idx="1826">
                  <c:v>-78.0</c:v>
                </c:pt>
                <c:pt idx="1827">
                  <c:v>-78.4</c:v>
                </c:pt>
                <c:pt idx="1828">
                  <c:v>-78.0</c:v>
                </c:pt>
                <c:pt idx="1829">
                  <c:v>-78.7</c:v>
                </c:pt>
                <c:pt idx="1830">
                  <c:v>-78.0</c:v>
                </c:pt>
                <c:pt idx="1831">
                  <c:v>-78.0</c:v>
                </c:pt>
                <c:pt idx="1832">
                  <c:v>-78.3</c:v>
                </c:pt>
                <c:pt idx="1833">
                  <c:v>-77.7</c:v>
                </c:pt>
                <c:pt idx="1834">
                  <c:v>-77.9</c:v>
                </c:pt>
                <c:pt idx="1835">
                  <c:v>-77.9</c:v>
                </c:pt>
                <c:pt idx="1836">
                  <c:v>-78.4</c:v>
                </c:pt>
                <c:pt idx="1837">
                  <c:v>-78.9</c:v>
                </c:pt>
                <c:pt idx="1838">
                  <c:v>-78.1</c:v>
                </c:pt>
                <c:pt idx="1839">
                  <c:v>-79.3</c:v>
                </c:pt>
                <c:pt idx="1840">
                  <c:v>-78.3</c:v>
                </c:pt>
                <c:pt idx="1841">
                  <c:v>-78.6</c:v>
                </c:pt>
                <c:pt idx="1842">
                  <c:v>-77.6</c:v>
                </c:pt>
                <c:pt idx="1843">
                  <c:v>-78.0</c:v>
                </c:pt>
                <c:pt idx="1844">
                  <c:v>-78.0</c:v>
                </c:pt>
                <c:pt idx="1845">
                  <c:v>-77.9</c:v>
                </c:pt>
                <c:pt idx="1846">
                  <c:v>-78.4</c:v>
                </c:pt>
                <c:pt idx="1847">
                  <c:v>-78.2</c:v>
                </c:pt>
                <c:pt idx="1848">
                  <c:v>-77.9</c:v>
                </c:pt>
                <c:pt idx="1849">
                  <c:v>-78.4</c:v>
                </c:pt>
                <c:pt idx="1850">
                  <c:v>-78.5</c:v>
                </c:pt>
                <c:pt idx="1851">
                  <c:v>-78.0</c:v>
                </c:pt>
                <c:pt idx="1852">
                  <c:v>-78.7</c:v>
                </c:pt>
                <c:pt idx="1853">
                  <c:v>-78.4</c:v>
                </c:pt>
                <c:pt idx="1854">
                  <c:v>-79.3</c:v>
                </c:pt>
                <c:pt idx="1855">
                  <c:v>-78.5</c:v>
                </c:pt>
                <c:pt idx="1856">
                  <c:v>-78.7</c:v>
                </c:pt>
                <c:pt idx="1857">
                  <c:v>-78.6</c:v>
                </c:pt>
                <c:pt idx="1858">
                  <c:v>-78.2</c:v>
                </c:pt>
                <c:pt idx="1859">
                  <c:v>-78.0</c:v>
                </c:pt>
                <c:pt idx="1860">
                  <c:v>-78.4</c:v>
                </c:pt>
                <c:pt idx="1861">
                  <c:v>-78.0</c:v>
                </c:pt>
                <c:pt idx="1862">
                  <c:v>-77.7</c:v>
                </c:pt>
                <c:pt idx="1863">
                  <c:v>-78.0</c:v>
                </c:pt>
                <c:pt idx="1864">
                  <c:v>-77.6</c:v>
                </c:pt>
                <c:pt idx="1865">
                  <c:v>-78.1</c:v>
                </c:pt>
                <c:pt idx="1866">
                  <c:v>-78.5</c:v>
                </c:pt>
                <c:pt idx="1867">
                  <c:v>-78.2</c:v>
                </c:pt>
                <c:pt idx="1868">
                  <c:v>-78.1</c:v>
                </c:pt>
                <c:pt idx="1869">
                  <c:v>-78.1</c:v>
                </c:pt>
                <c:pt idx="1870">
                  <c:v>-77.8</c:v>
                </c:pt>
                <c:pt idx="1871">
                  <c:v>-78.4</c:v>
                </c:pt>
                <c:pt idx="1872">
                  <c:v>-78.3</c:v>
                </c:pt>
                <c:pt idx="1873">
                  <c:v>-78.1</c:v>
                </c:pt>
                <c:pt idx="1874">
                  <c:v>-78.7</c:v>
                </c:pt>
                <c:pt idx="1875">
                  <c:v>-78.0</c:v>
                </c:pt>
                <c:pt idx="1876">
                  <c:v>-77.6</c:v>
                </c:pt>
                <c:pt idx="1877">
                  <c:v>-78.2</c:v>
                </c:pt>
                <c:pt idx="1878">
                  <c:v>-78.0</c:v>
                </c:pt>
                <c:pt idx="1879">
                  <c:v>-78.4</c:v>
                </c:pt>
                <c:pt idx="1880">
                  <c:v>-78.4</c:v>
                </c:pt>
                <c:pt idx="1881">
                  <c:v>-78.3</c:v>
                </c:pt>
                <c:pt idx="1882">
                  <c:v>-78.1</c:v>
                </c:pt>
                <c:pt idx="1883">
                  <c:v>-78.1</c:v>
                </c:pt>
                <c:pt idx="1884">
                  <c:v>-78.9</c:v>
                </c:pt>
                <c:pt idx="1885">
                  <c:v>-77.8</c:v>
                </c:pt>
                <c:pt idx="1886">
                  <c:v>-78.3</c:v>
                </c:pt>
                <c:pt idx="1887">
                  <c:v>-78.5</c:v>
                </c:pt>
                <c:pt idx="1888">
                  <c:v>-78.2</c:v>
                </c:pt>
                <c:pt idx="1889">
                  <c:v>-78.7</c:v>
                </c:pt>
                <c:pt idx="1890">
                  <c:v>-78.0</c:v>
                </c:pt>
                <c:pt idx="1891">
                  <c:v>-78.9</c:v>
                </c:pt>
                <c:pt idx="1892">
                  <c:v>-78.3</c:v>
                </c:pt>
                <c:pt idx="1893">
                  <c:v>-78.1</c:v>
                </c:pt>
                <c:pt idx="1894">
                  <c:v>-78.4</c:v>
                </c:pt>
                <c:pt idx="1895">
                  <c:v>-78.3</c:v>
                </c:pt>
                <c:pt idx="1896">
                  <c:v>-78.4</c:v>
                </c:pt>
                <c:pt idx="1897">
                  <c:v>-78.1</c:v>
                </c:pt>
                <c:pt idx="1898">
                  <c:v>-78.2</c:v>
                </c:pt>
                <c:pt idx="1899">
                  <c:v>-78.8</c:v>
                </c:pt>
                <c:pt idx="1900">
                  <c:v>-78.4</c:v>
                </c:pt>
                <c:pt idx="1901">
                  <c:v>-78.7</c:v>
                </c:pt>
                <c:pt idx="1902">
                  <c:v>-78.0</c:v>
                </c:pt>
                <c:pt idx="1903">
                  <c:v>-78.8</c:v>
                </c:pt>
                <c:pt idx="1904">
                  <c:v>-78.8</c:v>
                </c:pt>
                <c:pt idx="1905">
                  <c:v>-78.9</c:v>
                </c:pt>
                <c:pt idx="1906">
                  <c:v>-79.0</c:v>
                </c:pt>
                <c:pt idx="1907">
                  <c:v>-78.0</c:v>
                </c:pt>
                <c:pt idx="1908">
                  <c:v>-77.8</c:v>
                </c:pt>
                <c:pt idx="1909">
                  <c:v>-78.6</c:v>
                </c:pt>
                <c:pt idx="1910">
                  <c:v>-78.1</c:v>
                </c:pt>
                <c:pt idx="1911">
                  <c:v>-78.8</c:v>
                </c:pt>
                <c:pt idx="1912">
                  <c:v>-78.7</c:v>
                </c:pt>
                <c:pt idx="1913">
                  <c:v>-78.4</c:v>
                </c:pt>
                <c:pt idx="1914">
                  <c:v>-78.5</c:v>
                </c:pt>
                <c:pt idx="1915">
                  <c:v>-78.2</c:v>
                </c:pt>
                <c:pt idx="1916">
                  <c:v>-78.1</c:v>
                </c:pt>
                <c:pt idx="1917">
                  <c:v>-78.9</c:v>
                </c:pt>
                <c:pt idx="1918">
                  <c:v>-78.3</c:v>
                </c:pt>
                <c:pt idx="1919">
                  <c:v>-79.3</c:v>
                </c:pt>
                <c:pt idx="1920">
                  <c:v>-79.4</c:v>
                </c:pt>
                <c:pt idx="1921">
                  <c:v>-78.4</c:v>
                </c:pt>
                <c:pt idx="1922">
                  <c:v>-78.0</c:v>
                </c:pt>
                <c:pt idx="1923">
                  <c:v>-78.0</c:v>
                </c:pt>
                <c:pt idx="1924">
                  <c:v>-78.7</c:v>
                </c:pt>
                <c:pt idx="1925">
                  <c:v>-78.5</c:v>
                </c:pt>
                <c:pt idx="1926">
                  <c:v>-78.7</c:v>
                </c:pt>
                <c:pt idx="1927">
                  <c:v>-78.3</c:v>
                </c:pt>
                <c:pt idx="1928">
                  <c:v>-78.9</c:v>
                </c:pt>
                <c:pt idx="1929">
                  <c:v>-78.8</c:v>
                </c:pt>
                <c:pt idx="1930">
                  <c:v>-78.8</c:v>
                </c:pt>
                <c:pt idx="1931">
                  <c:v>-78.7</c:v>
                </c:pt>
                <c:pt idx="1932">
                  <c:v>-79.6</c:v>
                </c:pt>
                <c:pt idx="1933">
                  <c:v>-79.6</c:v>
                </c:pt>
                <c:pt idx="1934">
                  <c:v>-78.3</c:v>
                </c:pt>
                <c:pt idx="1935">
                  <c:v>-78.3</c:v>
                </c:pt>
                <c:pt idx="1936">
                  <c:v>-78.4</c:v>
                </c:pt>
                <c:pt idx="1937">
                  <c:v>-78.4</c:v>
                </c:pt>
                <c:pt idx="1938">
                  <c:v>-78.2</c:v>
                </c:pt>
                <c:pt idx="1939">
                  <c:v>-78.3</c:v>
                </c:pt>
                <c:pt idx="1940">
                  <c:v>-78.1</c:v>
                </c:pt>
                <c:pt idx="1941">
                  <c:v>-78.3</c:v>
                </c:pt>
                <c:pt idx="1942">
                  <c:v>-78.8</c:v>
                </c:pt>
                <c:pt idx="1943">
                  <c:v>-78.0</c:v>
                </c:pt>
                <c:pt idx="1944">
                  <c:v>-78.4</c:v>
                </c:pt>
                <c:pt idx="1945">
                  <c:v>-78.4</c:v>
                </c:pt>
                <c:pt idx="1946">
                  <c:v>-78.8</c:v>
                </c:pt>
                <c:pt idx="1947">
                  <c:v>-78.4</c:v>
                </c:pt>
                <c:pt idx="1948">
                  <c:v>-78.3</c:v>
                </c:pt>
                <c:pt idx="1949">
                  <c:v>-77.9</c:v>
                </c:pt>
                <c:pt idx="1950">
                  <c:v>-78.0</c:v>
                </c:pt>
                <c:pt idx="1951">
                  <c:v>-78.9</c:v>
                </c:pt>
                <c:pt idx="1952">
                  <c:v>-79.7</c:v>
                </c:pt>
                <c:pt idx="1953">
                  <c:v>-78.3</c:v>
                </c:pt>
                <c:pt idx="1954">
                  <c:v>-79.1</c:v>
                </c:pt>
                <c:pt idx="1955">
                  <c:v>-78.0</c:v>
                </c:pt>
                <c:pt idx="1956">
                  <c:v>-78.1</c:v>
                </c:pt>
                <c:pt idx="1957">
                  <c:v>-78.3</c:v>
                </c:pt>
                <c:pt idx="1958">
                  <c:v>-78.7</c:v>
                </c:pt>
                <c:pt idx="1959">
                  <c:v>-78.6</c:v>
                </c:pt>
                <c:pt idx="1960">
                  <c:v>-79.1</c:v>
                </c:pt>
                <c:pt idx="1961">
                  <c:v>-77.9</c:v>
                </c:pt>
                <c:pt idx="1962">
                  <c:v>-78.4</c:v>
                </c:pt>
                <c:pt idx="1963">
                  <c:v>-79.0</c:v>
                </c:pt>
                <c:pt idx="1964">
                  <c:v>-79.1</c:v>
                </c:pt>
                <c:pt idx="1965">
                  <c:v>-79.1</c:v>
                </c:pt>
                <c:pt idx="1966">
                  <c:v>-78.6</c:v>
                </c:pt>
                <c:pt idx="1967">
                  <c:v>-78.1</c:v>
                </c:pt>
                <c:pt idx="1968">
                  <c:v>-78.8</c:v>
                </c:pt>
                <c:pt idx="1969">
                  <c:v>-77.9</c:v>
                </c:pt>
                <c:pt idx="1970">
                  <c:v>-77.9</c:v>
                </c:pt>
                <c:pt idx="1971">
                  <c:v>-78.1</c:v>
                </c:pt>
                <c:pt idx="1972">
                  <c:v>-78.3</c:v>
                </c:pt>
                <c:pt idx="1973">
                  <c:v>-78.5</c:v>
                </c:pt>
                <c:pt idx="1974">
                  <c:v>-77.8</c:v>
                </c:pt>
                <c:pt idx="1975">
                  <c:v>-78.3</c:v>
                </c:pt>
                <c:pt idx="1976">
                  <c:v>-78.1</c:v>
                </c:pt>
                <c:pt idx="1977">
                  <c:v>-78.0</c:v>
                </c:pt>
                <c:pt idx="1978">
                  <c:v>-78.1</c:v>
                </c:pt>
                <c:pt idx="1979">
                  <c:v>-78.1</c:v>
                </c:pt>
                <c:pt idx="1980">
                  <c:v>-78.8</c:v>
                </c:pt>
                <c:pt idx="1981">
                  <c:v>-78.9</c:v>
                </c:pt>
                <c:pt idx="1982">
                  <c:v>-78.6</c:v>
                </c:pt>
                <c:pt idx="1983">
                  <c:v>-81.4</c:v>
                </c:pt>
                <c:pt idx="1984">
                  <c:v>-79.1</c:v>
                </c:pt>
                <c:pt idx="1985">
                  <c:v>-77.9</c:v>
                </c:pt>
                <c:pt idx="1986">
                  <c:v>-79.2</c:v>
                </c:pt>
                <c:pt idx="1987">
                  <c:v>-77.7</c:v>
                </c:pt>
                <c:pt idx="1988">
                  <c:v>-78.1</c:v>
                </c:pt>
                <c:pt idx="1989">
                  <c:v>-78.0</c:v>
                </c:pt>
                <c:pt idx="1990">
                  <c:v>-78.5</c:v>
                </c:pt>
                <c:pt idx="1991">
                  <c:v>-78.5</c:v>
                </c:pt>
                <c:pt idx="1992">
                  <c:v>-78.2</c:v>
                </c:pt>
                <c:pt idx="1993">
                  <c:v>-78.3</c:v>
                </c:pt>
                <c:pt idx="1994">
                  <c:v>-77.9</c:v>
                </c:pt>
                <c:pt idx="1995">
                  <c:v>-78.4</c:v>
                </c:pt>
                <c:pt idx="1996">
                  <c:v>-77.8</c:v>
                </c:pt>
                <c:pt idx="1997">
                  <c:v>-78.2</c:v>
                </c:pt>
                <c:pt idx="1998">
                  <c:v>-78.3</c:v>
                </c:pt>
                <c:pt idx="1999">
                  <c:v>-78.1</c:v>
                </c:pt>
                <c:pt idx="2000">
                  <c:v>-78.6</c:v>
                </c:pt>
                <c:pt idx="2001">
                  <c:v>-77.9</c:v>
                </c:pt>
                <c:pt idx="2002">
                  <c:v>-77.8</c:v>
                </c:pt>
                <c:pt idx="2003">
                  <c:v>-78.1</c:v>
                </c:pt>
                <c:pt idx="2004">
                  <c:v>-78.2</c:v>
                </c:pt>
                <c:pt idx="2005">
                  <c:v>-77.9</c:v>
                </c:pt>
                <c:pt idx="2006">
                  <c:v>-78.2</c:v>
                </c:pt>
                <c:pt idx="2007">
                  <c:v>-78.2</c:v>
                </c:pt>
                <c:pt idx="2008">
                  <c:v>-78.0</c:v>
                </c:pt>
                <c:pt idx="2009">
                  <c:v>-78.2</c:v>
                </c:pt>
                <c:pt idx="2010">
                  <c:v>-78.0</c:v>
                </c:pt>
                <c:pt idx="2011">
                  <c:v>-77.9</c:v>
                </c:pt>
                <c:pt idx="2012">
                  <c:v>-78.4</c:v>
                </c:pt>
                <c:pt idx="2013">
                  <c:v>-78.5</c:v>
                </c:pt>
                <c:pt idx="2014">
                  <c:v>-78.5</c:v>
                </c:pt>
                <c:pt idx="2015">
                  <c:v>-77.7</c:v>
                </c:pt>
                <c:pt idx="2016">
                  <c:v>-78.0</c:v>
                </c:pt>
                <c:pt idx="2017">
                  <c:v>-77.7</c:v>
                </c:pt>
                <c:pt idx="2018">
                  <c:v>-78.4</c:v>
                </c:pt>
                <c:pt idx="2019">
                  <c:v>-77.8</c:v>
                </c:pt>
                <c:pt idx="2020">
                  <c:v>-78.0</c:v>
                </c:pt>
                <c:pt idx="2021">
                  <c:v>-77.9</c:v>
                </c:pt>
                <c:pt idx="2022">
                  <c:v>-77.8</c:v>
                </c:pt>
                <c:pt idx="2023">
                  <c:v>-78.4</c:v>
                </c:pt>
                <c:pt idx="2024">
                  <c:v>-78.5</c:v>
                </c:pt>
                <c:pt idx="2025">
                  <c:v>-79.4</c:v>
                </c:pt>
                <c:pt idx="2026">
                  <c:v>-79.0</c:v>
                </c:pt>
                <c:pt idx="2027">
                  <c:v>-78.8</c:v>
                </c:pt>
                <c:pt idx="2028">
                  <c:v>-78.4</c:v>
                </c:pt>
                <c:pt idx="2029">
                  <c:v>-78.0</c:v>
                </c:pt>
                <c:pt idx="2030">
                  <c:v>-77.8</c:v>
                </c:pt>
                <c:pt idx="2031">
                  <c:v>-77.9</c:v>
                </c:pt>
                <c:pt idx="2032">
                  <c:v>-77.9</c:v>
                </c:pt>
                <c:pt idx="2033">
                  <c:v>-78.6</c:v>
                </c:pt>
                <c:pt idx="2034">
                  <c:v>-78.8</c:v>
                </c:pt>
                <c:pt idx="2035">
                  <c:v>-79.1</c:v>
                </c:pt>
                <c:pt idx="2036">
                  <c:v>-78.4</c:v>
                </c:pt>
                <c:pt idx="2037">
                  <c:v>-78.1</c:v>
                </c:pt>
                <c:pt idx="2038">
                  <c:v>-78.3</c:v>
                </c:pt>
                <c:pt idx="2039">
                  <c:v>-78.4</c:v>
                </c:pt>
                <c:pt idx="2040">
                  <c:v>-78.4</c:v>
                </c:pt>
                <c:pt idx="2041">
                  <c:v>-78.5</c:v>
                </c:pt>
                <c:pt idx="2042">
                  <c:v>-78.3</c:v>
                </c:pt>
                <c:pt idx="2043">
                  <c:v>-78.0</c:v>
                </c:pt>
                <c:pt idx="2044">
                  <c:v>-78.3</c:v>
                </c:pt>
                <c:pt idx="2045">
                  <c:v>-78.9</c:v>
                </c:pt>
                <c:pt idx="2046">
                  <c:v>-78.2</c:v>
                </c:pt>
                <c:pt idx="2047">
                  <c:v>-78.2</c:v>
                </c:pt>
                <c:pt idx="2048">
                  <c:v>-78.3</c:v>
                </c:pt>
                <c:pt idx="2049">
                  <c:v>-78.4</c:v>
                </c:pt>
                <c:pt idx="2050">
                  <c:v>-77.8</c:v>
                </c:pt>
                <c:pt idx="2051">
                  <c:v>-78.0</c:v>
                </c:pt>
                <c:pt idx="2052">
                  <c:v>-78.6</c:v>
                </c:pt>
                <c:pt idx="2053">
                  <c:v>-78.1</c:v>
                </c:pt>
                <c:pt idx="2054">
                  <c:v>-78.2</c:v>
                </c:pt>
                <c:pt idx="2055">
                  <c:v>-78.4</c:v>
                </c:pt>
                <c:pt idx="2056">
                  <c:v>-78.6</c:v>
                </c:pt>
                <c:pt idx="2057">
                  <c:v>-78.6</c:v>
                </c:pt>
                <c:pt idx="2058">
                  <c:v>-78.5</c:v>
                </c:pt>
                <c:pt idx="2059">
                  <c:v>-78.7</c:v>
                </c:pt>
                <c:pt idx="2060">
                  <c:v>-78.3</c:v>
                </c:pt>
                <c:pt idx="2061">
                  <c:v>-78.1</c:v>
                </c:pt>
                <c:pt idx="2062">
                  <c:v>-77.8</c:v>
                </c:pt>
                <c:pt idx="2063">
                  <c:v>-77.9</c:v>
                </c:pt>
                <c:pt idx="2064">
                  <c:v>-79.4</c:v>
                </c:pt>
                <c:pt idx="2065">
                  <c:v>-78.5</c:v>
                </c:pt>
                <c:pt idx="2066">
                  <c:v>-78.6</c:v>
                </c:pt>
                <c:pt idx="2067">
                  <c:v>-78.7</c:v>
                </c:pt>
                <c:pt idx="2068">
                  <c:v>-77.8</c:v>
                </c:pt>
                <c:pt idx="2069">
                  <c:v>-78.2</c:v>
                </c:pt>
                <c:pt idx="2070">
                  <c:v>-79.5</c:v>
                </c:pt>
                <c:pt idx="2071">
                  <c:v>-78.6</c:v>
                </c:pt>
                <c:pt idx="2072">
                  <c:v>-80.0</c:v>
                </c:pt>
                <c:pt idx="2073">
                  <c:v>-78.2</c:v>
                </c:pt>
                <c:pt idx="2074">
                  <c:v>-78.1</c:v>
                </c:pt>
                <c:pt idx="2075">
                  <c:v>-78.8</c:v>
                </c:pt>
                <c:pt idx="2076">
                  <c:v>-78.5</c:v>
                </c:pt>
                <c:pt idx="2077">
                  <c:v>-77.8</c:v>
                </c:pt>
                <c:pt idx="2078">
                  <c:v>-78.2</c:v>
                </c:pt>
                <c:pt idx="2079">
                  <c:v>-78.7</c:v>
                </c:pt>
                <c:pt idx="2080">
                  <c:v>-78.4</c:v>
                </c:pt>
                <c:pt idx="2081">
                  <c:v>-79.0</c:v>
                </c:pt>
                <c:pt idx="2082">
                  <c:v>-80.4</c:v>
                </c:pt>
                <c:pt idx="2083">
                  <c:v>-78.6</c:v>
                </c:pt>
                <c:pt idx="2084">
                  <c:v>-78.2</c:v>
                </c:pt>
                <c:pt idx="2085">
                  <c:v>-79.2</c:v>
                </c:pt>
                <c:pt idx="2086">
                  <c:v>-78.7</c:v>
                </c:pt>
                <c:pt idx="2087">
                  <c:v>-78.1</c:v>
                </c:pt>
                <c:pt idx="2088">
                  <c:v>-78.1</c:v>
                </c:pt>
                <c:pt idx="2089">
                  <c:v>-78.9</c:v>
                </c:pt>
                <c:pt idx="2090">
                  <c:v>-79.0</c:v>
                </c:pt>
                <c:pt idx="2091">
                  <c:v>-80.1</c:v>
                </c:pt>
                <c:pt idx="2092">
                  <c:v>-78.4</c:v>
                </c:pt>
                <c:pt idx="2093">
                  <c:v>-78.4</c:v>
                </c:pt>
                <c:pt idx="2094">
                  <c:v>-78.4</c:v>
                </c:pt>
                <c:pt idx="2095">
                  <c:v>-78.4</c:v>
                </c:pt>
                <c:pt idx="2096">
                  <c:v>-79.6</c:v>
                </c:pt>
                <c:pt idx="2097">
                  <c:v>-79.2</c:v>
                </c:pt>
                <c:pt idx="2098">
                  <c:v>-78.1</c:v>
                </c:pt>
                <c:pt idx="2099">
                  <c:v>-78.1</c:v>
                </c:pt>
                <c:pt idx="2100">
                  <c:v>-78.1</c:v>
                </c:pt>
                <c:pt idx="2101">
                  <c:v>-78.2</c:v>
                </c:pt>
                <c:pt idx="2102">
                  <c:v>-78.3</c:v>
                </c:pt>
                <c:pt idx="2103">
                  <c:v>-78.0</c:v>
                </c:pt>
                <c:pt idx="2104">
                  <c:v>-78.0</c:v>
                </c:pt>
                <c:pt idx="2105">
                  <c:v>-77.7</c:v>
                </c:pt>
                <c:pt idx="2106">
                  <c:v>-78.2</c:v>
                </c:pt>
                <c:pt idx="2107">
                  <c:v>-78.1</c:v>
                </c:pt>
                <c:pt idx="2108">
                  <c:v>-78.0</c:v>
                </c:pt>
                <c:pt idx="2109">
                  <c:v>-77.9</c:v>
                </c:pt>
                <c:pt idx="2110">
                  <c:v>-78.0</c:v>
                </c:pt>
                <c:pt idx="2111">
                  <c:v>-77.7</c:v>
                </c:pt>
                <c:pt idx="2112">
                  <c:v>-78.0</c:v>
                </c:pt>
                <c:pt idx="2113">
                  <c:v>-78.0</c:v>
                </c:pt>
                <c:pt idx="2114">
                  <c:v>-77.8</c:v>
                </c:pt>
                <c:pt idx="2115">
                  <c:v>-77.7</c:v>
                </c:pt>
                <c:pt idx="2116">
                  <c:v>-77.9</c:v>
                </c:pt>
                <c:pt idx="2117">
                  <c:v>-78.6</c:v>
                </c:pt>
                <c:pt idx="2118">
                  <c:v>-80.0</c:v>
                </c:pt>
                <c:pt idx="2119">
                  <c:v>-78.1</c:v>
                </c:pt>
                <c:pt idx="2120">
                  <c:v>-78.3</c:v>
                </c:pt>
                <c:pt idx="2121">
                  <c:v>-78.6</c:v>
                </c:pt>
                <c:pt idx="2122">
                  <c:v>-78.5</c:v>
                </c:pt>
                <c:pt idx="2123">
                  <c:v>-78.5</c:v>
                </c:pt>
                <c:pt idx="2124">
                  <c:v>-78.2</c:v>
                </c:pt>
                <c:pt idx="2125">
                  <c:v>-79.2</c:v>
                </c:pt>
                <c:pt idx="2126">
                  <c:v>-78.5</c:v>
                </c:pt>
                <c:pt idx="2127">
                  <c:v>-77.9</c:v>
                </c:pt>
                <c:pt idx="2128">
                  <c:v>-78.2</c:v>
                </c:pt>
                <c:pt idx="2129">
                  <c:v>-78.2</c:v>
                </c:pt>
                <c:pt idx="2130">
                  <c:v>-78.0</c:v>
                </c:pt>
                <c:pt idx="2131">
                  <c:v>-78.0</c:v>
                </c:pt>
                <c:pt idx="2132">
                  <c:v>-78.1</c:v>
                </c:pt>
                <c:pt idx="2133">
                  <c:v>-78.2</c:v>
                </c:pt>
                <c:pt idx="2134">
                  <c:v>-77.8</c:v>
                </c:pt>
                <c:pt idx="2135">
                  <c:v>-77.9</c:v>
                </c:pt>
                <c:pt idx="2136">
                  <c:v>-78.1</c:v>
                </c:pt>
                <c:pt idx="2137">
                  <c:v>-78.3</c:v>
                </c:pt>
                <c:pt idx="2138">
                  <c:v>-78.0</c:v>
                </c:pt>
                <c:pt idx="2139">
                  <c:v>-78.0</c:v>
                </c:pt>
                <c:pt idx="2140">
                  <c:v>-78.8</c:v>
                </c:pt>
                <c:pt idx="2141">
                  <c:v>-78.4</c:v>
                </c:pt>
                <c:pt idx="2142">
                  <c:v>-78.4</c:v>
                </c:pt>
                <c:pt idx="2143">
                  <c:v>-78.9</c:v>
                </c:pt>
                <c:pt idx="2144">
                  <c:v>-78.4</c:v>
                </c:pt>
                <c:pt idx="2145">
                  <c:v>-77.9</c:v>
                </c:pt>
                <c:pt idx="2146">
                  <c:v>-78.3</c:v>
                </c:pt>
                <c:pt idx="2147">
                  <c:v>-78.2</c:v>
                </c:pt>
                <c:pt idx="2148">
                  <c:v>-77.6</c:v>
                </c:pt>
                <c:pt idx="2149">
                  <c:v>-78.1</c:v>
                </c:pt>
                <c:pt idx="2150">
                  <c:v>-77.8</c:v>
                </c:pt>
                <c:pt idx="2151">
                  <c:v>-78.8</c:v>
                </c:pt>
                <c:pt idx="2152">
                  <c:v>-78.5</c:v>
                </c:pt>
                <c:pt idx="2153">
                  <c:v>-78.4</c:v>
                </c:pt>
                <c:pt idx="2154">
                  <c:v>-77.9</c:v>
                </c:pt>
                <c:pt idx="2155">
                  <c:v>-78.4</c:v>
                </c:pt>
                <c:pt idx="2156">
                  <c:v>-78.2</c:v>
                </c:pt>
                <c:pt idx="2157">
                  <c:v>-78.1</c:v>
                </c:pt>
                <c:pt idx="2158">
                  <c:v>-77.9</c:v>
                </c:pt>
                <c:pt idx="2159">
                  <c:v>-78.3</c:v>
                </c:pt>
                <c:pt idx="2160">
                  <c:v>-78.2</c:v>
                </c:pt>
                <c:pt idx="2161">
                  <c:v>-77.9</c:v>
                </c:pt>
                <c:pt idx="2162">
                  <c:v>-78.4</c:v>
                </c:pt>
                <c:pt idx="2163">
                  <c:v>-78.0</c:v>
                </c:pt>
                <c:pt idx="2164">
                  <c:v>-78.1</c:v>
                </c:pt>
                <c:pt idx="2165">
                  <c:v>-78.2</c:v>
                </c:pt>
                <c:pt idx="2166">
                  <c:v>-78.3</c:v>
                </c:pt>
                <c:pt idx="2167">
                  <c:v>-77.9</c:v>
                </c:pt>
                <c:pt idx="2168">
                  <c:v>-78.2</c:v>
                </c:pt>
                <c:pt idx="2169">
                  <c:v>-77.9</c:v>
                </c:pt>
                <c:pt idx="2170">
                  <c:v>-78.0</c:v>
                </c:pt>
                <c:pt idx="2171">
                  <c:v>-78.7</c:v>
                </c:pt>
                <c:pt idx="2172">
                  <c:v>-78.3</c:v>
                </c:pt>
                <c:pt idx="2173">
                  <c:v>-77.9</c:v>
                </c:pt>
                <c:pt idx="2174">
                  <c:v>-78.1</c:v>
                </c:pt>
                <c:pt idx="2175">
                  <c:v>-77.9</c:v>
                </c:pt>
                <c:pt idx="2176">
                  <c:v>-78.0</c:v>
                </c:pt>
                <c:pt idx="2177">
                  <c:v>-78.1</c:v>
                </c:pt>
                <c:pt idx="2178">
                  <c:v>-77.8</c:v>
                </c:pt>
                <c:pt idx="2179">
                  <c:v>-78.1</c:v>
                </c:pt>
                <c:pt idx="2180">
                  <c:v>-78.1</c:v>
                </c:pt>
                <c:pt idx="2181">
                  <c:v>-78.2</c:v>
                </c:pt>
                <c:pt idx="2182">
                  <c:v>-78.8</c:v>
                </c:pt>
                <c:pt idx="2183">
                  <c:v>-78.7</c:v>
                </c:pt>
                <c:pt idx="2184">
                  <c:v>-78.2</c:v>
                </c:pt>
                <c:pt idx="2185">
                  <c:v>-78.0</c:v>
                </c:pt>
                <c:pt idx="2186">
                  <c:v>-77.7</c:v>
                </c:pt>
                <c:pt idx="2187">
                  <c:v>-77.7</c:v>
                </c:pt>
                <c:pt idx="2188">
                  <c:v>-78.3</c:v>
                </c:pt>
                <c:pt idx="2189">
                  <c:v>-78.4</c:v>
                </c:pt>
                <c:pt idx="2190">
                  <c:v>-78.8</c:v>
                </c:pt>
                <c:pt idx="2191">
                  <c:v>-78.0</c:v>
                </c:pt>
                <c:pt idx="2192">
                  <c:v>-78.1</c:v>
                </c:pt>
                <c:pt idx="2193">
                  <c:v>-78.2</c:v>
                </c:pt>
                <c:pt idx="2194">
                  <c:v>-78.5</c:v>
                </c:pt>
                <c:pt idx="2195">
                  <c:v>-77.9</c:v>
                </c:pt>
                <c:pt idx="2196">
                  <c:v>-78.0</c:v>
                </c:pt>
                <c:pt idx="2197">
                  <c:v>-78.1</c:v>
                </c:pt>
                <c:pt idx="2198">
                  <c:v>-78.3</c:v>
                </c:pt>
                <c:pt idx="2199">
                  <c:v>-78.2</c:v>
                </c:pt>
                <c:pt idx="2200">
                  <c:v>-78.1</c:v>
                </c:pt>
                <c:pt idx="2201">
                  <c:v>-78.0</c:v>
                </c:pt>
                <c:pt idx="2202">
                  <c:v>-78.4</c:v>
                </c:pt>
                <c:pt idx="2203">
                  <c:v>-78.5</c:v>
                </c:pt>
                <c:pt idx="2204">
                  <c:v>-78.7</c:v>
                </c:pt>
                <c:pt idx="2205">
                  <c:v>-77.8</c:v>
                </c:pt>
                <c:pt idx="2206">
                  <c:v>-78.9</c:v>
                </c:pt>
                <c:pt idx="2207">
                  <c:v>-78.2</c:v>
                </c:pt>
                <c:pt idx="2208">
                  <c:v>-78.1</c:v>
                </c:pt>
                <c:pt idx="2209">
                  <c:v>-78.7</c:v>
                </c:pt>
                <c:pt idx="2210">
                  <c:v>-78.3</c:v>
                </c:pt>
                <c:pt idx="2211">
                  <c:v>-78.2</c:v>
                </c:pt>
                <c:pt idx="2212">
                  <c:v>-79.2</c:v>
                </c:pt>
                <c:pt idx="2213">
                  <c:v>-78.5</c:v>
                </c:pt>
                <c:pt idx="2214">
                  <c:v>-79.9</c:v>
                </c:pt>
                <c:pt idx="2215">
                  <c:v>-78.8</c:v>
                </c:pt>
                <c:pt idx="2216">
                  <c:v>-78.1</c:v>
                </c:pt>
                <c:pt idx="2217">
                  <c:v>-79.3</c:v>
                </c:pt>
                <c:pt idx="2218">
                  <c:v>-78.1</c:v>
                </c:pt>
                <c:pt idx="2219">
                  <c:v>-77.9</c:v>
                </c:pt>
                <c:pt idx="2220">
                  <c:v>-78.3</c:v>
                </c:pt>
                <c:pt idx="2221">
                  <c:v>-77.8</c:v>
                </c:pt>
                <c:pt idx="2222">
                  <c:v>-77.9</c:v>
                </c:pt>
                <c:pt idx="2223">
                  <c:v>-77.9</c:v>
                </c:pt>
                <c:pt idx="2224">
                  <c:v>-78.1</c:v>
                </c:pt>
                <c:pt idx="2225">
                  <c:v>-77.9</c:v>
                </c:pt>
                <c:pt idx="2226">
                  <c:v>-77.8</c:v>
                </c:pt>
                <c:pt idx="2227">
                  <c:v>-78.1</c:v>
                </c:pt>
                <c:pt idx="2228">
                  <c:v>-78.4</c:v>
                </c:pt>
                <c:pt idx="2229">
                  <c:v>-77.9</c:v>
                </c:pt>
                <c:pt idx="2230">
                  <c:v>-79.1</c:v>
                </c:pt>
                <c:pt idx="2231">
                  <c:v>-78.1</c:v>
                </c:pt>
                <c:pt idx="2232">
                  <c:v>-78.2</c:v>
                </c:pt>
                <c:pt idx="2233">
                  <c:v>-78.3</c:v>
                </c:pt>
                <c:pt idx="2234">
                  <c:v>-78.8</c:v>
                </c:pt>
                <c:pt idx="2235">
                  <c:v>-77.9</c:v>
                </c:pt>
                <c:pt idx="2236">
                  <c:v>-78.4</c:v>
                </c:pt>
                <c:pt idx="2237">
                  <c:v>-77.9</c:v>
                </c:pt>
                <c:pt idx="2238">
                  <c:v>-78.1</c:v>
                </c:pt>
                <c:pt idx="2239">
                  <c:v>-77.8</c:v>
                </c:pt>
                <c:pt idx="2240">
                  <c:v>-78.1</c:v>
                </c:pt>
                <c:pt idx="2241">
                  <c:v>-77.8</c:v>
                </c:pt>
                <c:pt idx="2242">
                  <c:v>-77.9</c:v>
                </c:pt>
                <c:pt idx="2243">
                  <c:v>-78.2</c:v>
                </c:pt>
                <c:pt idx="2244">
                  <c:v>-77.8</c:v>
                </c:pt>
                <c:pt idx="2245">
                  <c:v>-78.0</c:v>
                </c:pt>
                <c:pt idx="2246">
                  <c:v>-77.8</c:v>
                </c:pt>
                <c:pt idx="2247">
                  <c:v>-78.1</c:v>
                </c:pt>
                <c:pt idx="2248">
                  <c:v>-78.3</c:v>
                </c:pt>
                <c:pt idx="2249">
                  <c:v>-77.9</c:v>
                </c:pt>
                <c:pt idx="2250">
                  <c:v>-78.0</c:v>
                </c:pt>
                <c:pt idx="2251">
                  <c:v>-78.1</c:v>
                </c:pt>
                <c:pt idx="2252">
                  <c:v>-78.6</c:v>
                </c:pt>
                <c:pt idx="2253">
                  <c:v>-78.3</c:v>
                </c:pt>
                <c:pt idx="2254">
                  <c:v>-77.8</c:v>
                </c:pt>
                <c:pt idx="2255">
                  <c:v>-77.9</c:v>
                </c:pt>
                <c:pt idx="2256">
                  <c:v>-77.6</c:v>
                </c:pt>
                <c:pt idx="2257">
                  <c:v>-77.7</c:v>
                </c:pt>
                <c:pt idx="2258">
                  <c:v>-78.0</c:v>
                </c:pt>
                <c:pt idx="2259">
                  <c:v>-78.4</c:v>
                </c:pt>
                <c:pt idx="2260">
                  <c:v>-77.9</c:v>
                </c:pt>
                <c:pt idx="2261">
                  <c:v>-77.9</c:v>
                </c:pt>
                <c:pt idx="2262">
                  <c:v>-78.0</c:v>
                </c:pt>
                <c:pt idx="2263">
                  <c:v>-78.1</c:v>
                </c:pt>
                <c:pt idx="2264">
                  <c:v>-78.1</c:v>
                </c:pt>
                <c:pt idx="2265">
                  <c:v>-78.0</c:v>
                </c:pt>
                <c:pt idx="2266">
                  <c:v>-77.8</c:v>
                </c:pt>
                <c:pt idx="2267">
                  <c:v>-78.2</c:v>
                </c:pt>
                <c:pt idx="2268">
                  <c:v>-78.1</c:v>
                </c:pt>
                <c:pt idx="2269">
                  <c:v>-77.8</c:v>
                </c:pt>
                <c:pt idx="2270">
                  <c:v>-78.0</c:v>
                </c:pt>
                <c:pt idx="2271">
                  <c:v>-77.8</c:v>
                </c:pt>
                <c:pt idx="2272">
                  <c:v>-78.1</c:v>
                </c:pt>
                <c:pt idx="2273">
                  <c:v>-79.3</c:v>
                </c:pt>
                <c:pt idx="2274">
                  <c:v>-78.7</c:v>
                </c:pt>
                <c:pt idx="2275">
                  <c:v>-78.2</c:v>
                </c:pt>
                <c:pt idx="2276">
                  <c:v>-78.7</c:v>
                </c:pt>
                <c:pt idx="2277">
                  <c:v>-79.5</c:v>
                </c:pt>
                <c:pt idx="2278">
                  <c:v>-79.6</c:v>
                </c:pt>
                <c:pt idx="2279">
                  <c:v>-78.6</c:v>
                </c:pt>
                <c:pt idx="2280">
                  <c:v>-85.6</c:v>
                </c:pt>
                <c:pt idx="2281">
                  <c:v>-91.9</c:v>
                </c:pt>
                <c:pt idx="2282">
                  <c:v>-90.8</c:v>
                </c:pt>
                <c:pt idx="2283">
                  <c:v>-90.8</c:v>
                </c:pt>
                <c:pt idx="2284">
                  <c:v>-90.8</c:v>
                </c:pt>
                <c:pt idx="2285">
                  <c:v>-88.4</c:v>
                </c:pt>
                <c:pt idx="2286">
                  <c:v>-87.4</c:v>
                </c:pt>
                <c:pt idx="2287">
                  <c:v>-93.0</c:v>
                </c:pt>
                <c:pt idx="2288">
                  <c:v>-93.0</c:v>
                </c:pt>
                <c:pt idx="2289">
                  <c:v>-93.0</c:v>
                </c:pt>
                <c:pt idx="2290">
                  <c:v>-77.4</c:v>
                </c:pt>
                <c:pt idx="2291">
                  <c:v>-77.4</c:v>
                </c:pt>
                <c:pt idx="2292">
                  <c:v>-77.3</c:v>
                </c:pt>
                <c:pt idx="2293">
                  <c:v>-77.5</c:v>
                </c:pt>
                <c:pt idx="2294">
                  <c:v>-77.6</c:v>
                </c:pt>
                <c:pt idx="2295">
                  <c:v>-77.5</c:v>
                </c:pt>
                <c:pt idx="2296">
                  <c:v>-77.4</c:v>
                </c:pt>
                <c:pt idx="2297">
                  <c:v>-77.5</c:v>
                </c:pt>
                <c:pt idx="2298">
                  <c:v>-77.5</c:v>
                </c:pt>
                <c:pt idx="2299">
                  <c:v>-77.4</c:v>
                </c:pt>
                <c:pt idx="2300">
                  <c:v>-77.3</c:v>
                </c:pt>
                <c:pt idx="2301">
                  <c:v>-77.5</c:v>
                </c:pt>
                <c:pt idx="2302">
                  <c:v>-77.5</c:v>
                </c:pt>
                <c:pt idx="2303">
                  <c:v>-77.5</c:v>
                </c:pt>
                <c:pt idx="2304">
                  <c:v>-77.3</c:v>
                </c:pt>
                <c:pt idx="2305">
                  <c:v>-77.2</c:v>
                </c:pt>
                <c:pt idx="2306">
                  <c:v>-77.4</c:v>
                </c:pt>
                <c:pt idx="2307">
                  <c:v>-77.3</c:v>
                </c:pt>
                <c:pt idx="2308">
                  <c:v>-77.6</c:v>
                </c:pt>
                <c:pt idx="2309">
                  <c:v>-77.5</c:v>
                </c:pt>
                <c:pt idx="2310">
                  <c:v>-77.4</c:v>
                </c:pt>
                <c:pt idx="2311">
                  <c:v>-77.4</c:v>
                </c:pt>
                <c:pt idx="2312">
                  <c:v>-77.4</c:v>
                </c:pt>
                <c:pt idx="2313">
                  <c:v>-77.4</c:v>
                </c:pt>
                <c:pt idx="2314">
                  <c:v>-77.4</c:v>
                </c:pt>
                <c:pt idx="2315">
                  <c:v>-77.6</c:v>
                </c:pt>
                <c:pt idx="2316">
                  <c:v>-77.5</c:v>
                </c:pt>
                <c:pt idx="2317">
                  <c:v>-77.5</c:v>
                </c:pt>
                <c:pt idx="2318">
                  <c:v>-77.5</c:v>
                </c:pt>
                <c:pt idx="2319">
                  <c:v>-77.5</c:v>
                </c:pt>
                <c:pt idx="2320">
                  <c:v>-77.4</c:v>
                </c:pt>
                <c:pt idx="2321">
                  <c:v>-77.3</c:v>
                </c:pt>
                <c:pt idx="2322">
                  <c:v>-77.4</c:v>
                </c:pt>
                <c:pt idx="2323">
                  <c:v>-77.4</c:v>
                </c:pt>
                <c:pt idx="2324">
                  <c:v>-77.4</c:v>
                </c:pt>
                <c:pt idx="2325">
                  <c:v>-77.5</c:v>
                </c:pt>
                <c:pt idx="2326">
                  <c:v>-77.5</c:v>
                </c:pt>
                <c:pt idx="2327">
                  <c:v>-77.5</c:v>
                </c:pt>
                <c:pt idx="2328">
                  <c:v>-77.3</c:v>
                </c:pt>
                <c:pt idx="2329">
                  <c:v>-77.3</c:v>
                </c:pt>
                <c:pt idx="2330">
                  <c:v>-77.5</c:v>
                </c:pt>
                <c:pt idx="2331">
                  <c:v>-77.4</c:v>
                </c:pt>
                <c:pt idx="2332">
                  <c:v>-77.3</c:v>
                </c:pt>
                <c:pt idx="2333">
                  <c:v>-77.4</c:v>
                </c:pt>
                <c:pt idx="2334">
                  <c:v>-77.3</c:v>
                </c:pt>
                <c:pt idx="2335">
                  <c:v>-77.5</c:v>
                </c:pt>
                <c:pt idx="2336">
                  <c:v>-77.4</c:v>
                </c:pt>
                <c:pt idx="2337">
                  <c:v>-77.3</c:v>
                </c:pt>
                <c:pt idx="2338">
                  <c:v>-77.2</c:v>
                </c:pt>
                <c:pt idx="2339">
                  <c:v>-77.4</c:v>
                </c:pt>
                <c:pt idx="2340">
                  <c:v>-77.4</c:v>
                </c:pt>
                <c:pt idx="2341">
                  <c:v>-77.4</c:v>
                </c:pt>
                <c:pt idx="2342">
                  <c:v>-77.5</c:v>
                </c:pt>
                <c:pt idx="2343">
                  <c:v>-77.3</c:v>
                </c:pt>
                <c:pt idx="2344">
                  <c:v>-77.3</c:v>
                </c:pt>
                <c:pt idx="2345">
                  <c:v>-77.4</c:v>
                </c:pt>
                <c:pt idx="2346">
                  <c:v>-77.4</c:v>
                </c:pt>
                <c:pt idx="2347">
                  <c:v>-77.3</c:v>
                </c:pt>
                <c:pt idx="2348">
                  <c:v>-77.4</c:v>
                </c:pt>
                <c:pt idx="2349">
                  <c:v>-77.3</c:v>
                </c:pt>
                <c:pt idx="2350">
                  <c:v>-77.5</c:v>
                </c:pt>
                <c:pt idx="2351">
                  <c:v>-77.4</c:v>
                </c:pt>
                <c:pt idx="2352">
                  <c:v>-77.4</c:v>
                </c:pt>
                <c:pt idx="2353">
                  <c:v>-77.5</c:v>
                </c:pt>
                <c:pt idx="2354">
                  <c:v>-77.4</c:v>
                </c:pt>
                <c:pt idx="2355">
                  <c:v>-77.3</c:v>
                </c:pt>
                <c:pt idx="2356">
                  <c:v>-77.5</c:v>
                </c:pt>
                <c:pt idx="2357">
                  <c:v>-77.4</c:v>
                </c:pt>
                <c:pt idx="2358">
                  <c:v>-77.4</c:v>
                </c:pt>
                <c:pt idx="2359">
                  <c:v>-77.3</c:v>
                </c:pt>
                <c:pt idx="2360">
                  <c:v>-77.3</c:v>
                </c:pt>
                <c:pt idx="2361">
                  <c:v>-77.6</c:v>
                </c:pt>
                <c:pt idx="2362">
                  <c:v>-77.4</c:v>
                </c:pt>
                <c:pt idx="2363">
                  <c:v>-77.4</c:v>
                </c:pt>
                <c:pt idx="2364">
                  <c:v>-77.3</c:v>
                </c:pt>
                <c:pt idx="2365">
                  <c:v>-77.5</c:v>
                </c:pt>
                <c:pt idx="2366">
                  <c:v>-77.4</c:v>
                </c:pt>
                <c:pt idx="2367">
                  <c:v>-77.4</c:v>
                </c:pt>
                <c:pt idx="2368">
                  <c:v>-77.3</c:v>
                </c:pt>
                <c:pt idx="2369">
                  <c:v>-77.5</c:v>
                </c:pt>
                <c:pt idx="2370">
                  <c:v>-77.4</c:v>
                </c:pt>
                <c:pt idx="2371">
                  <c:v>-77.5</c:v>
                </c:pt>
                <c:pt idx="2372">
                  <c:v>-77.3</c:v>
                </c:pt>
                <c:pt idx="2373">
                  <c:v>-77.5</c:v>
                </c:pt>
                <c:pt idx="2374">
                  <c:v>-77.4</c:v>
                </c:pt>
                <c:pt idx="2375">
                  <c:v>-77.3</c:v>
                </c:pt>
                <c:pt idx="2376">
                  <c:v>-77.4</c:v>
                </c:pt>
                <c:pt idx="2377">
                  <c:v>-77.4</c:v>
                </c:pt>
                <c:pt idx="2378">
                  <c:v>-77.6</c:v>
                </c:pt>
                <c:pt idx="2379">
                  <c:v>-77.3</c:v>
                </c:pt>
                <c:pt idx="2380">
                  <c:v>-77.9</c:v>
                </c:pt>
                <c:pt idx="2381">
                  <c:v>-77.3</c:v>
                </c:pt>
                <c:pt idx="2382">
                  <c:v>-77.4</c:v>
                </c:pt>
                <c:pt idx="2383">
                  <c:v>-77.3</c:v>
                </c:pt>
                <c:pt idx="2384">
                  <c:v>-77.4</c:v>
                </c:pt>
                <c:pt idx="2385">
                  <c:v>-77.3</c:v>
                </c:pt>
                <c:pt idx="2386">
                  <c:v>-77.6</c:v>
                </c:pt>
                <c:pt idx="2387">
                  <c:v>-77.4</c:v>
                </c:pt>
                <c:pt idx="2388">
                  <c:v>-77.4</c:v>
                </c:pt>
                <c:pt idx="2389">
                  <c:v>-77.2</c:v>
                </c:pt>
                <c:pt idx="2390">
                  <c:v>-77.4</c:v>
                </c:pt>
                <c:pt idx="2391">
                  <c:v>-77.3</c:v>
                </c:pt>
                <c:pt idx="2392">
                  <c:v>-77.4</c:v>
                </c:pt>
                <c:pt idx="2393">
                  <c:v>-77.4</c:v>
                </c:pt>
                <c:pt idx="2394">
                  <c:v>-77.5</c:v>
                </c:pt>
                <c:pt idx="2395">
                  <c:v>-77.4</c:v>
                </c:pt>
                <c:pt idx="2396">
                  <c:v>-77.4</c:v>
                </c:pt>
                <c:pt idx="2397">
                  <c:v>-77.5</c:v>
                </c:pt>
                <c:pt idx="2398">
                  <c:v>-77.3</c:v>
                </c:pt>
                <c:pt idx="2399">
                  <c:v>-77.4</c:v>
                </c:pt>
                <c:pt idx="2400">
                  <c:v>-77.2</c:v>
                </c:pt>
                <c:pt idx="2401">
                  <c:v>-77.5</c:v>
                </c:pt>
                <c:pt idx="2402">
                  <c:v>-77.4</c:v>
                </c:pt>
                <c:pt idx="2403">
                  <c:v>-77.5</c:v>
                </c:pt>
                <c:pt idx="2404">
                  <c:v>-77.3</c:v>
                </c:pt>
                <c:pt idx="2405">
                  <c:v>-77.4</c:v>
                </c:pt>
                <c:pt idx="2406">
                  <c:v>-77.5</c:v>
                </c:pt>
                <c:pt idx="2407">
                  <c:v>-77.3</c:v>
                </c:pt>
                <c:pt idx="2408">
                  <c:v>-77.4</c:v>
                </c:pt>
                <c:pt idx="2409">
                  <c:v>-77.5</c:v>
                </c:pt>
                <c:pt idx="2410">
                  <c:v>-77.5</c:v>
                </c:pt>
                <c:pt idx="2411">
                  <c:v>-77.4</c:v>
                </c:pt>
                <c:pt idx="2412">
                  <c:v>-77.5</c:v>
                </c:pt>
                <c:pt idx="2413">
                  <c:v>-77.4</c:v>
                </c:pt>
                <c:pt idx="2414">
                  <c:v>-77.4</c:v>
                </c:pt>
                <c:pt idx="2415">
                  <c:v>-77.4</c:v>
                </c:pt>
                <c:pt idx="2416">
                  <c:v>-77.5</c:v>
                </c:pt>
                <c:pt idx="2417">
                  <c:v>-77.5</c:v>
                </c:pt>
                <c:pt idx="2418">
                  <c:v>-77.4</c:v>
                </c:pt>
                <c:pt idx="2419">
                  <c:v>-77.4</c:v>
                </c:pt>
                <c:pt idx="2420">
                  <c:v>-77.5</c:v>
                </c:pt>
                <c:pt idx="2421">
                  <c:v>-77.6</c:v>
                </c:pt>
                <c:pt idx="2422">
                  <c:v>-77.4</c:v>
                </c:pt>
                <c:pt idx="2423">
                  <c:v>-77.5</c:v>
                </c:pt>
                <c:pt idx="2424">
                  <c:v>-77.4</c:v>
                </c:pt>
                <c:pt idx="2425">
                  <c:v>-77.4</c:v>
                </c:pt>
                <c:pt idx="2426">
                  <c:v>-77.3</c:v>
                </c:pt>
                <c:pt idx="2427">
                  <c:v>-77.6</c:v>
                </c:pt>
                <c:pt idx="2428">
                  <c:v>-77.4</c:v>
                </c:pt>
                <c:pt idx="2429">
                  <c:v>-77.3</c:v>
                </c:pt>
                <c:pt idx="2430">
                  <c:v>-77.3</c:v>
                </c:pt>
                <c:pt idx="2431">
                  <c:v>-77.5</c:v>
                </c:pt>
                <c:pt idx="2432">
                  <c:v>-77.3</c:v>
                </c:pt>
                <c:pt idx="2433">
                  <c:v>-77.5</c:v>
                </c:pt>
                <c:pt idx="2434">
                  <c:v>-77.5</c:v>
                </c:pt>
                <c:pt idx="2435">
                  <c:v>-77.4</c:v>
                </c:pt>
                <c:pt idx="2436">
                  <c:v>-77.4</c:v>
                </c:pt>
                <c:pt idx="2437">
                  <c:v>-77.4</c:v>
                </c:pt>
                <c:pt idx="2438">
                  <c:v>-77.5</c:v>
                </c:pt>
                <c:pt idx="2439">
                  <c:v>-77.4</c:v>
                </c:pt>
                <c:pt idx="2440">
                  <c:v>-77.4</c:v>
                </c:pt>
                <c:pt idx="2441">
                  <c:v>-77.4</c:v>
                </c:pt>
                <c:pt idx="2442">
                  <c:v>-77.4</c:v>
                </c:pt>
                <c:pt idx="2443">
                  <c:v>-77.3</c:v>
                </c:pt>
                <c:pt idx="2444">
                  <c:v>-77.6</c:v>
                </c:pt>
                <c:pt idx="2445">
                  <c:v>-77.5</c:v>
                </c:pt>
                <c:pt idx="2446">
                  <c:v>-77.5</c:v>
                </c:pt>
                <c:pt idx="2447">
                  <c:v>-77.5</c:v>
                </c:pt>
                <c:pt idx="2448">
                  <c:v>-77.4</c:v>
                </c:pt>
                <c:pt idx="2449">
                  <c:v>-77.4</c:v>
                </c:pt>
                <c:pt idx="2450">
                  <c:v>-77.4</c:v>
                </c:pt>
                <c:pt idx="2451">
                  <c:v>-77.4</c:v>
                </c:pt>
                <c:pt idx="2452">
                  <c:v>-77.5</c:v>
                </c:pt>
                <c:pt idx="2453">
                  <c:v>-77.5</c:v>
                </c:pt>
                <c:pt idx="2454">
                  <c:v>-77.4</c:v>
                </c:pt>
                <c:pt idx="2455">
                  <c:v>-77.3</c:v>
                </c:pt>
                <c:pt idx="2456">
                  <c:v>-77.5</c:v>
                </c:pt>
                <c:pt idx="2457">
                  <c:v>-77.4</c:v>
                </c:pt>
                <c:pt idx="2458">
                  <c:v>-77.5</c:v>
                </c:pt>
                <c:pt idx="2459">
                  <c:v>-77.3</c:v>
                </c:pt>
                <c:pt idx="2460">
                  <c:v>-77.5</c:v>
                </c:pt>
                <c:pt idx="2461">
                  <c:v>-77.5</c:v>
                </c:pt>
                <c:pt idx="2462">
                  <c:v>-77.3</c:v>
                </c:pt>
                <c:pt idx="2463">
                  <c:v>-77.3</c:v>
                </c:pt>
                <c:pt idx="2464">
                  <c:v>-77.5</c:v>
                </c:pt>
                <c:pt idx="2465">
                  <c:v>-77.4</c:v>
                </c:pt>
                <c:pt idx="2466">
                  <c:v>-77.2</c:v>
                </c:pt>
                <c:pt idx="2467">
                  <c:v>-77.4</c:v>
                </c:pt>
                <c:pt idx="2468">
                  <c:v>-77.3</c:v>
                </c:pt>
                <c:pt idx="2469">
                  <c:v>-77.4</c:v>
                </c:pt>
                <c:pt idx="2470">
                  <c:v>-77.3</c:v>
                </c:pt>
                <c:pt idx="2471">
                  <c:v>-77.5</c:v>
                </c:pt>
                <c:pt idx="2472">
                  <c:v>-77.4</c:v>
                </c:pt>
                <c:pt idx="2473">
                  <c:v>-77.4</c:v>
                </c:pt>
                <c:pt idx="2474">
                  <c:v>-77.3</c:v>
                </c:pt>
                <c:pt idx="2475">
                  <c:v>-77.4</c:v>
                </c:pt>
                <c:pt idx="2476">
                  <c:v>-77.4</c:v>
                </c:pt>
                <c:pt idx="2477">
                  <c:v>-77.4</c:v>
                </c:pt>
                <c:pt idx="2478">
                  <c:v>-77.3</c:v>
                </c:pt>
                <c:pt idx="2479">
                  <c:v>-77.4</c:v>
                </c:pt>
                <c:pt idx="2480">
                  <c:v>-77.5</c:v>
                </c:pt>
                <c:pt idx="2481">
                  <c:v>-77.3</c:v>
                </c:pt>
                <c:pt idx="2482">
                  <c:v>-77.4</c:v>
                </c:pt>
                <c:pt idx="2483">
                  <c:v>-77.5</c:v>
                </c:pt>
                <c:pt idx="2484">
                  <c:v>-77.4</c:v>
                </c:pt>
                <c:pt idx="2485">
                  <c:v>-77.2</c:v>
                </c:pt>
                <c:pt idx="2486">
                  <c:v>-77.4</c:v>
                </c:pt>
                <c:pt idx="2487">
                  <c:v>-77.4</c:v>
                </c:pt>
                <c:pt idx="2488">
                  <c:v>-77.4</c:v>
                </c:pt>
                <c:pt idx="2489">
                  <c:v>-77.5</c:v>
                </c:pt>
                <c:pt idx="2490">
                  <c:v>-77.4</c:v>
                </c:pt>
                <c:pt idx="2491">
                  <c:v>-77.4</c:v>
                </c:pt>
                <c:pt idx="2492">
                  <c:v>-77.4</c:v>
                </c:pt>
                <c:pt idx="2493">
                  <c:v>-77.5</c:v>
                </c:pt>
                <c:pt idx="2494">
                  <c:v>-77.4</c:v>
                </c:pt>
                <c:pt idx="2495">
                  <c:v>-77.5</c:v>
                </c:pt>
                <c:pt idx="2496">
                  <c:v>-77.5</c:v>
                </c:pt>
                <c:pt idx="2497">
                  <c:v>-77.6</c:v>
                </c:pt>
                <c:pt idx="2498">
                  <c:v>-77.4</c:v>
                </c:pt>
                <c:pt idx="2499">
                  <c:v>-77.4</c:v>
                </c:pt>
                <c:pt idx="2500">
                  <c:v>-77.3</c:v>
                </c:pt>
                <c:pt idx="2501">
                  <c:v>-77.4</c:v>
                </c:pt>
                <c:pt idx="2502">
                  <c:v>-77.4</c:v>
                </c:pt>
                <c:pt idx="2503">
                  <c:v>-77.4</c:v>
                </c:pt>
                <c:pt idx="2504">
                  <c:v>-77.2</c:v>
                </c:pt>
                <c:pt idx="2505">
                  <c:v>-77.4</c:v>
                </c:pt>
                <c:pt idx="2506">
                  <c:v>-77.2</c:v>
                </c:pt>
                <c:pt idx="2507">
                  <c:v>-77.4</c:v>
                </c:pt>
                <c:pt idx="2508">
                  <c:v>-77.7</c:v>
                </c:pt>
                <c:pt idx="2509">
                  <c:v>-77.4</c:v>
                </c:pt>
                <c:pt idx="2510">
                  <c:v>-77.4</c:v>
                </c:pt>
                <c:pt idx="2511">
                  <c:v>-77.4</c:v>
                </c:pt>
                <c:pt idx="2512">
                  <c:v>-77.4</c:v>
                </c:pt>
                <c:pt idx="2513">
                  <c:v>-77.3</c:v>
                </c:pt>
                <c:pt idx="2514">
                  <c:v>-77.4</c:v>
                </c:pt>
                <c:pt idx="2515">
                  <c:v>-77.4</c:v>
                </c:pt>
                <c:pt idx="2516">
                  <c:v>-77.4</c:v>
                </c:pt>
                <c:pt idx="2517">
                  <c:v>-77.5</c:v>
                </c:pt>
                <c:pt idx="2518">
                  <c:v>-77.4</c:v>
                </c:pt>
                <c:pt idx="2519">
                  <c:v>-77.5</c:v>
                </c:pt>
                <c:pt idx="2520">
                  <c:v>-77.4</c:v>
                </c:pt>
                <c:pt idx="2521">
                  <c:v>-77.5</c:v>
                </c:pt>
                <c:pt idx="2522">
                  <c:v>-77.4</c:v>
                </c:pt>
                <c:pt idx="2523">
                  <c:v>-77.4</c:v>
                </c:pt>
                <c:pt idx="2524">
                  <c:v>-77.3</c:v>
                </c:pt>
                <c:pt idx="2525">
                  <c:v>-77.5</c:v>
                </c:pt>
                <c:pt idx="2526">
                  <c:v>-77.3</c:v>
                </c:pt>
                <c:pt idx="2527">
                  <c:v>-77.4</c:v>
                </c:pt>
                <c:pt idx="2528">
                  <c:v>-77.3</c:v>
                </c:pt>
                <c:pt idx="2529">
                  <c:v>-77.5</c:v>
                </c:pt>
                <c:pt idx="2530">
                  <c:v>-77.4</c:v>
                </c:pt>
                <c:pt idx="2531">
                  <c:v>-77.3</c:v>
                </c:pt>
                <c:pt idx="2532">
                  <c:v>-77.4</c:v>
                </c:pt>
                <c:pt idx="2533">
                  <c:v>-77.4</c:v>
                </c:pt>
                <c:pt idx="2534">
                  <c:v>-77.5</c:v>
                </c:pt>
                <c:pt idx="2535">
                  <c:v>-77.4</c:v>
                </c:pt>
                <c:pt idx="2536">
                  <c:v>-77.4</c:v>
                </c:pt>
                <c:pt idx="2537">
                  <c:v>-77.4</c:v>
                </c:pt>
                <c:pt idx="2538">
                  <c:v>-77.5</c:v>
                </c:pt>
                <c:pt idx="2539">
                  <c:v>-77.3</c:v>
                </c:pt>
                <c:pt idx="2540">
                  <c:v>-77.4</c:v>
                </c:pt>
                <c:pt idx="2541">
                  <c:v>-77.4</c:v>
                </c:pt>
                <c:pt idx="2542">
                  <c:v>-77.4</c:v>
                </c:pt>
                <c:pt idx="2543">
                  <c:v>-77.4</c:v>
                </c:pt>
                <c:pt idx="2544">
                  <c:v>-77.8</c:v>
                </c:pt>
                <c:pt idx="2545">
                  <c:v>-77.4</c:v>
                </c:pt>
                <c:pt idx="2546">
                  <c:v>-77.4</c:v>
                </c:pt>
                <c:pt idx="2547">
                  <c:v>-77.3</c:v>
                </c:pt>
                <c:pt idx="2548">
                  <c:v>-77.5</c:v>
                </c:pt>
                <c:pt idx="2549">
                  <c:v>-77.4</c:v>
                </c:pt>
                <c:pt idx="2550">
                  <c:v>-77.5</c:v>
                </c:pt>
                <c:pt idx="2551">
                  <c:v>-77.4</c:v>
                </c:pt>
                <c:pt idx="2552">
                  <c:v>-77.2</c:v>
                </c:pt>
                <c:pt idx="2553">
                  <c:v>-77.4</c:v>
                </c:pt>
                <c:pt idx="2554">
                  <c:v>-77.2</c:v>
                </c:pt>
                <c:pt idx="2555">
                  <c:v>-77.5</c:v>
                </c:pt>
                <c:pt idx="2556">
                  <c:v>-77.3</c:v>
                </c:pt>
                <c:pt idx="2557">
                  <c:v>-77.4</c:v>
                </c:pt>
                <c:pt idx="2558">
                  <c:v>-77.5</c:v>
                </c:pt>
                <c:pt idx="2559">
                  <c:v>-77.5</c:v>
                </c:pt>
                <c:pt idx="2560">
                  <c:v>-77.4</c:v>
                </c:pt>
                <c:pt idx="2561">
                  <c:v>-77.3</c:v>
                </c:pt>
                <c:pt idx="2562">
                  <c:v>-77.6</c:v>
                </c:pt>
                <c:pt idx="2563">
                  <c:v>-77.4</c:v>
                </c:pt>
                <c:pt idx="2564">
                  <c:v>-77.4</c:v>
                </c:pt>
                <c:pt idx="2565">
                  <c:v>-77.3</c:v>
                </c:pt>
                <c:pt idx="2566">
                  <c:v>-77.3</c:v>
                </c:pt>
                <c:pt idx="2567">
                  <c:v>-77.4</c:v>
                </c:pt>
                <c:pt idx="2568">
                  <c:v>-77.2</c:v>
                </c:pt>
                <c:pt idx="2569">
                  <c:v>-77.3</c:v>
                </c:pt>
                <c:pt idx="2570">
                  <c:v>-77.5</c:v>
                </c:pt>
                <c:pt idx="2571">
                  <c:v>-77.3</c:v>
                </c:pt>
                <c:pt idx="2572">
                  <c:v>-77.3</c:v>
                </c:pt>
                <c:pt idx="2573">
                  <c:v>-77.6</c:v>
                </c:pt>
                <c:pt idx="2574">
                  <c:v>-77.2</c:v>
                </c:pt>
                <c:pt idx="2575">
                  <c:v>-77.4</c:v>
                </c:pt>
                <c:pt idx="2576">
                  <c:v>-77.4</c:v>
                </c:pt>
                <c:pt idx="2577">
                  <c:v>-77.4</c:v>
                </c:pt>
                <c:pt idx="2578">
                  <c:v>-77.3</c:v>
                </c:pt>
                <c:pt idx="2579">
                  <c:v>-77.5</c:v>
                </c:pt>
                <c:pt idx="2580">
                  <c:v>-77.3</c:v>
                </c:pt>
                <c:pt idx="2581">
                  <c:v>-77.4</c:v>
                </c:pt>
                <c:pt idx="2582">
                  <c:v>-77.5</c:v>
                </c:pt>
                <c:pt idx="2583">
                  <c:v>-77.7</c:v>
                </c:pt>
                <c:pt idx="2584">
                  <c:v>-77.3</c:v>
                </c:pt>
                <c:pt idx="2585">
                  <c:v>-77.3</c:v>
                </c:pt>
                <c:pt idx="2586">
                  <c:v>-77.4</c:v>
                </c:pt>
                <c:pt idx="2587">
                  <c:v>-77.3</c:v>
                </c:pt>
                <c:pt idx="2588">
                  <c:v>-77.3</c:v>
                </c:pt>
                <c:pt idx="2589">
                  <c:v>-77.4</c:v>
                </c:pt>
                <c:pt idx="2590">
                  <c:v>-77.4</c:v>
                </c:pt>
                <c:pt idx="2591">
                  <c:v>-77.2</c:v>
                </c:pt>
                <c:pt idx="2592">
                  <c:v>-77.7</c:v>
                </c:pt>
                <c:pt idx="2593">
                  <c:v>-77.4</c:v>
                </c:pt>
                <c:pt idx="2594">
                  <c:v>-77.4</c:v>
                </c:pt>
                <c:pt idx="2595">
                  <c:v>-77.3</c:v>
                </c:pt>
                <c:pt idx="2596">
                  <c:v>-77.4</c:v>
                </c:pt>
                <c:pt idx="2597">
                  <c:v>-77.4</c:v>
                </c:pt>
                <c:pt idx="2598">
                  <c:v>-77.3</c:v>
                </c:pt>
                <c:pt idx="2599">
                  <c:v>-77.3</c:v>
                </c:pt>
                <c:pt idx="2600">
                  <c:v>-77.3</c:v>
                </c:pt>
                <c:pt idx="2601">
                  <c:v>-77.3</c:v>
                </c:pt>
                <c:pt idx="2602">
                  <c:v>-77.5</c:v>
                </c:pt>
                <c:pt idx="2603">
                  <c:v>-77.4</c:v>
                </c:pt>
                <c:pt idx="2604">
                  <c:v>-77.4</c:v>
                </c:pt>
                <c:pt idx="2605">
                  <c:v>-77.4</c:v>
                </c:pt>
                <c:pt idx="2606">
                  <c:v>-77.4</c:v>
                </c:pt>
                <c:pt idx="2607">
                  <c:v>-77.4</c:v>
                </c:pt>
                <c:pt idx="2608">
                  <c:v>-77.5</c:v>
                </c:pt>
                <c:pt idx="2609">
                  <c:v>-77.4</c:v>
                </c:pt>
                <c:pt idx="2610">
                  <c:v>-77.4</c:v>
                </c:pt>
                <c:pt idx="2611">
                  <c:v>-77.3</c:v>
                </c:pt>
                <c:pt idx="2612">
                  <c:v>-77.3</c:v>
                </c:pt>
                <c:pt idx="2613">
                  <c:v>-77.6</c:v>
                </c:pt>
                <c:pt idx="2614">
                  <c:v>-77.4</c:v>
                </c:pt>
                <c:pt idx="2615">
                  <c:v>-77.4</c:v>
                </c:pt>
                <c:pt idx="2616">
                  <c:v>-77.5</c:v>
                </c:pt>
                <c:pt idx="2617">
                  <c:v>-77.3</c:v>
                </c:pt>
                <c:pt idx="2618">
                  <c:v>-77.4</c:v>
                </c:pt>
                <c:pt idx="2619">
                  <c:v>-77.3</c:v>
                </c:pt>
                <c:pt idx="2620">
                  <c:v>-77.3</c:v>
                </c:pt>
                <c:pt idx="2621">
                  <c:v>-77.5</c:v>
                </c:pt>
                <c:pt idx="2622">
                  <c:v>-77.4</c:v>
                </c:pt>
                <c:pt idx="2623">
                  <c:v>-77.7</c:v>
                </c:pt>
                <c:pt idx="2624">
                  <c:v>-77.5</c:v>
                </c:pt>
                <c:pt idx="2625">
                  <c:v>-77.4</c:v>
                </c:pt>
                <c:pt idx="2626">
                  <c:v>-77.3</c:v>
                </c:pt>
                <c:pt idx="2627">
                  <c:v>-77.5</c:v>
                </c:pt>
                <c:pt idx="2628">
                  <c:v>-77.6</c:v>
                </c:pt>
                <c:pt idx="2629">
                  <c:v>-77.2</c:v>
                </c:pt>
                <c:pt idx="2630">
                  <c:v>-77.3</c:v>
                </c:pt>
                <c:pt idx="2631">
                  <c:v>-77.4</c:v>
                </c:pt>
                <c:pt idx="2632">
                  <c:v>-77.4</c:v>
                </c:pt>
                <c:pt idx="2633">
                  <c:v>-77.4</c:v>
                </c:pt>
                <c:pt idx="2634">
                  <c:v>-77.3</c:v>
                </c:pt>
                <c:pt idx="2635">
                  <c:v>-77.3</c:v>
                </c:pt>
                <c:pt idx="2636">
                  <c:v>-77.5</c:v>
                </c:pt>
                <c:pt idx="2637">
                  <c:v>-77.4</c:v>
                </c:pt>
                <c:pt idx="2638">
                  <c:v>-77.1</c:v>
                </c:pt>
                <c:pt idx="2639">
                  <c:v>-77.5</c:v>
                </c:pt>
                <c:pt idx="2640">
                  <c:v>-77.5</c:v>
                </c:pt>
                <c:pt idx="2641">
                  <c:v>-77.4</c:v>
                </c:pt>
                <c:pt idx="2642">
                  <c:v>-77.4</c:v>
                </c:pt>
                <c:pt idx="2643">
                  <c:v>-77.4</c:v>
                </c:pt>
                <c:pt idx="2644">
                  <c:v>-77.4</c:v>
                </c:pt>
                <c:pt idx="2645">
                  <c:v>-77.4</c:v>
                </c:pt>
                <c:pt idx="2646">
                  <c:v>-77.4</c:v>
                </c:pt>
                <c:pt idx="2647">
                  <c:v>-77.5</c:v>
                </c:pt>
                <c:pt idx="2648">
                  <c:v>-77.5</c:v>
                </c:pt>
                <c:pt idx="2649">
                  <c:v>-77.3</c:v>
                </c:pt>
                <c:pt idx="2650">
                  <c:v>-77.3</c:v>
                </c:pt>
                <c:pt idx="2651">
                  <c:v>-77.6</c:v>
                </c:pt>
                <c:pt idx="2652">
                  <c:v>-77.4</c:v>
                </c:pt>
                <c:pt idx="2653">
                  <c:v>-77.4</c:v>
                </c:pt>
                <c:pt idx="2654">
                  <c:v>-77.3</c:v>
                </c:pt>
                <c:pt idx="2655">
                  <c:v>-77.5</c:v>
                </c:pt>
                <c:pt idx="2656">
                  <c:v>-77.3</c:v>
                </c:pt>
                <c:pt idx="2657">
                  <c:v>-77.1</c:v>
                </c:pt>
                <c:pt idx="2658">
                  <c:v>-77.6</c:v>
                </c:pt>
                <c:pt idx="2659">
                  <c:v>-77.5</c:v>
                </c:pt>
                <c:pt idx="2660">
                  <c:v>-77.4</c:v>
                </c:pt>
                <c:pt idx="2661">
                  <c:v>-77.1</c:v>
                </c:pt>
                <c:pt idx="2662">
                  <c:v>-77.3</c:v>
                </c:pt>
                <c:pt idx="2663">
                  <c:v>-77.5</c:v>
                </c:pt>
                <c:pt idx="2664">
                  <c:v>-77.4</c:v>
                </c:pt>
                <c:pt idx="2665">
                  <c:v>-77.4</c:v>
                </c:pt>
                <c:pt idx="2666">
                  <c:v>-77.3</c:v>
                </c:pt>
                <c:pt idx="2667">
                  <c:v>-77.4</c:v>
                </c:pt>
                <c:pt idx="2668">
                  <c:v>-77.5</c:v>
                </c:pt>
                <c:pt idx="2669">
                  <c:v>-77.4</c:v>
                </c:pt>
                <c:pt idx="2670">
                  <c:v>-77.5</c:v>
                </c:pt>
                <c:pt idx="2671">
                  <c:v>-77.4</c:v>
                </c:pt>
                <c:pt idx="2672">
                  <c:v>-77.4</c:v>
                </c:pt>
                <c:pt idx="2673">
                  <c:v>-77.5</c:v>
                </c:pt>
                <c:pt idx="2674">
                  <c:v>-77.3</c:v>
                </c:pt>
                <c:pt idx="2675">
                  <c:v>-77.4</c:v>
                </c:pt>
                <c:pt idx="2676">
                  <c:v>-77.2</c:v>
                </c:pt>
                <c:pt idx="2677">
                  <c:v>-77.6</c:v>
                </c:pt>
                <c:pt idx="2678">
                  <c:v>-77.3</c:v>
                </c:pt>
                <c:pt idx="2679">
                  <c:v>-77.4</c:v>
                </c:pt>
                <c:pt idx="2680">
                  <c:v>-77.4</c:v>
                </c:pt>
                <c:pt idx="2681">
                  <c:v>-77.3</c:v>
                </c:pt>
                <c:pt idx="2682">
                  <c:v>-77.4</c:v>
                </c:pt>
                <c:pt idx="2683">
                  <c:v>-77.3</c:v>
                </c:pt>
                <c:pt idx="2684">
                  <c:v>-77.6</c:v>
                </c:pt>
                <c:pt idx="2685">
                  <c:v>-77.3</c:v>
                </c:pt>
                <c:pt idx="2686">
                  <c:v>-77.3</c:v>
                </c:pt>
                <c:pt idx="2687">
                  <c:v>-77.7</c:v>
                </c:pt>
                <c:pt idx="2688">
                  <c:v>-77.5</c:v>
                </c:pt>
                <c:pt idx="2689">
                  <c:v>-77.5</c:v>
                </c:pt>
                <c:pt idx="2690">
                  <c:v>-77.5</c:v>
                </c:pt>
                <c:pt idx="2691">
                  <c:v>-77.3</c:v>
                </c:pt>
                <c:pt idx="2692">
                  <c:v>-77.2</c:v>
                </c:pt>
                <c:pt idx="2693">
                  <c:v>-77.3</c:v>
                </c:pt>
                <c:pt idx="2694">
                  <c:v>-77.4</c:v>
                </c:pt>
                <c:pt idx="2695">
                  <c:v>-77.2</c:v>
                </c:pt>
                <c:pt idx="2696">
                  <c:v>-77.3</c:v>
                </c:pt>
                <c:pt idx="2697">
                  <c:v>-77.3</c:v>
                </c:pt>
                <c:pt idx="2698">
                  <c:v>-77.3</c:v>
                </c:pt>
                <c:pt idx="2699">
                  <c:v>-77.5</c:v>
                </c:pt>
                <c:pt idx="2700">
                  <c:v>-77.2</c:v>
                </c:pt>
                <c:pt idx="2701">
                  <c:v>-77.6</c:v>
                </c:pt>
                <c:pt idx="2702">
                  <c:v>-77.1</c:v>
                </c:pt>
                <c:pt idx="2703">
                  <c:v>-77.3</c:v>
                </c:pt>
                <c:pt idx="2704">
                  <c:v>-77.3</c:v>
                </c:pt>
                <c:pt idx="2705">
                  <c:v>-77.5</c:v>
                </c:pt>
                <c:pt idx="2706">
                  <c:v>-77.4</c:v>
                </c:pt>
                <c:pt idx="2707">
                  <c:v>-77.3</c:v>
                </c:pt>
                <c:pt idx="2708">
                  <c:v>-77.4</c:v>
                </c:pt>
                <c:pt idx="2709">
                  <c:v>-77.3</c:v>
                </c:pt>
                <c:pt idx="2710">
                  <c:v>-77.4</c:v>
                </c:pt>
                <c:pt idx="2711">
                  <c:v>-77.3</c:v>
                </c:pt>
                <c:pt idx="2712">
                  <c:v>-77.3</c:v>
                </c:pt>
                <c:pt idx="2713">
                  <c:v>-77.5</c:v>
                </c:pt>
                <c:pt idx="2714">
                  <c:v>-77.4</c:v>
                </c:pt>
                <c:pt idx="2715">
                  <c:v>-77.4</c:v>
                </c:pt>
                <c:pt idx="2716">
                  <c:v>-77.2</c:v>
                </c:pt>
                <c:pt idx="2717">
                  <c:v>-77.3</c:v>
                </c:pt>
                <c:pt idx="2718">
                  <c:v>-77.4</c:v>
                </c:pt>
                <c:pt idx="2719">
                  <c:v>-77.7</c:v>
                </c:pt>
                <c:pt idx="2720">
                  <c:v>-77.5</c:v>
                </c:pt>
                <c:pt idx="2721">
                  <c:v>-77.3</c:v>
                </c:pt>
                <c:pt idx="2722">
                  <c:v>-77.4</c:v>
                </c:pt>
                <c:pt idx="2723">
                  <c:v>-77.4</c:v>
                </c:pt>
                <c:pt idx="2724">
                  <c:v>-77.5</c:v>
                </c:pt>
                <c:pt idx="2725">
                  <c:v>-77.6</c:v>
                </c:pt>
                <c:pt idx="2726">
                  <c:v>-77.4</c:v>
                </c:pt>
                <c:pt idx="2727">
                  <c:v>-77.5</c:v>
                </c:pt>
                <c:pt idx="2728">
                  <c:v>-77.3</c:v>
                </c:pt>
                <c:pt idx="2729">
                  <c:v>-77.2</c:v>
                </c:pt>
                <c:pt idx="2730">
                  <c:v>-77.4</c:v>
                </c:pt>
                <c:pt idx="2731">
                  <c:v>-77.6</c:v>
                </c:pt>
                <c:pt idx="2732">
                  <c:v>-77.2</c:v>
                </c:pt>
                <c:pt idx="2733">
                  <c:v>-77.3</c:v>
                </c:pt>
                <c:pt idx="2734">
                  <c:v>-77.3</c:v>
                </c:pt>
                <c:pt idx="2735">
                  <c:v>-77.2</c:v>
                </c:pt>
                <c:pt idx="2736">
                  <c:v>-77.2</c:v>
                </c:pt>
                <c:pt idx="2737">
                  <c:v>-77.5</c:v>
                </c:pt>
                <c:pt idx="2738">
                  <c:v>-77.5</c:v>
                </c:pt>
                <c:pt idx="2739">
                  <c:v>-77.3</c:v>
                </c:pt>
                <c:pt idx="2740">
                  <c:v>-77.5</c:v>
                </c:pt>
                <c:pt idx="2741">
                  <c:v>-77.4</c:v>
                </c:pt>
                <c:pt idx="2742">
                  <c:v>-77.2</c:v>
                </c:pt>
                <c:pt idx="2743">
                  <c:v>-77.3</c:v>
                </c:pt>
                <c:pt idx="2744">
                  <c:v>-77.6</c:v>
                </c:pt>
                <c:pt idx="2745">
                  <c:v>-77.3</c:v>
                </c:pt>
                <c:pt idx="2746">
                  <c:v>-77.2</c:v>
                </c:pt>
                <c:pt idx="2747">
                  <c:v>-77.2</c:v>
                </c:pt>
                <c:pt idx="2748">
                  <c:v>-77.3</c:v>
                </c:pt>
                <c:pt idx="2749">
                  <c:v>-77.3</c:v>
                </c:pt>
                <c:pt idx="2750">
                  <c:v>-77.5</c:v>
                </c:pt>
                <c:pt idx="2751">
                  <c:v>-77.3</c:v>
                </c:pt>
                <c:pt idx="2752">
                  <c:v>-77.4</c:v>
                </c:pt>
                <c:pt idx="2753">
                  <c:v>-77.3</c:v>
                </c:pt>
                <c:pt idx="2754">
                  <c:v>-77.4</c:v>
                </c:pt>
                <c:pt idx="2755">
                  <c:v>-77.3</c:v>
                </c:pt>
                <c:pt idx="2756">
                  <c:v>-77.3</c:v>
                </c:pt>
                <c:pt idx="2757">
                  <c:v>-77.3</c:v>
                </c:pt>
                <c:pt idx="2758">
                  <c:v>-77.4</c:v>
                </c:pt>
                <c:pt idx="2759">
                  <c:v>-77.4</c:v>
                </c:pt>
                <c:pt idx="2760">
                  <c:v>-77.5</c:v>
                </c:pt>
                <c:pt idx="2761">
                  <c:v>-77.4</c:v>
                </c:pt>
                <c:pt idx="2762">
                  <c:v>-77.4</c:v>
                </c:pt>
                <c:pt idx="2763">
                  <c:v>-77.4</c:v>
                </c:pt>
                <c:pt idx="2764">
                  <c:v>-77.4</c:v>
                </c:pt>
                <c:pt idx="2765">
                  <c:v>-77.4</c:v>
                </c:pt>
                <c:pt idx="2766">
                  <c:v>-77.3</c:v>
                </c:pt>
                <c:pt idx="2767">
                  <c:v>-77.4</c:v>
                </c:pt>
                <c:pt idx="2768">
                  <c:v>-77.5</c:v>
                </c:pt>
                <c:pt idx="2769">
                  <c:v>-77.4</c:v>
                </c:pt>
                <c:pt idx="2770">
                  <c:v>-77.4</c:v>
                </c:pt>
                <c:pt idx="2771">
                  <c:v>-77.4</c:v>
                </c:pt>
                <c:pt idx="2772">
                  <c:v>-77.4</c:v>
                </c:pt>
                <c:pt idx="2773">
                  <c:v>-77.5</c:v>
                </c:pt>
                <c:pt idx="2774">
                  <c:v>-77.2</c:v>
                </c:pt>
                <c:pt idx="2775">
                  <c:v>-77.4</c:v>
                </c:pt>
                <c:pt idx="2776">
                  <c:v>-77.3</c:v>
                </c:pt>
                <c:pt idx="2777">
                  <c:v>-77.2</c:v>
                </c:pt>
                <c:pt idx="2778">
                  <c:v>-77.7</c:v>
                </c:pt>
                <c:pt idx="2779">
                  <c:v>-77.3</c:v>
                </c:pt>
                <c:pt idx="2780">
                  <c:v>-77.4</c:v>
                </c:pt>
                <c:pt idx="2781">
                  <c:v>-77.4</c:v>
                </c:pt>
                <c:pt idx="2782">
                  <c:v>-77.5</c:v>
                </c:pt>
                <c:pt idx="2783">
                  <c:v>-77.4</c:v>
                </c:pt>
                <c:pt idx="2784">
                  <c:v>-77.5</c:v>
                </c:pt>
                <c:pt idx="2785">
                  <c:v>-77.4</c:v>
                </c:pt>
                <c:pt idx="2786">
                  <c:v>-77.3</c:v>
                </c:pt>
                <c:pt idx="2787">
                  <c:v>-77.3</c:v>
                </c:pt>
                <c:pt idx="2788">
                  <c:v>-77.3</c:v>
                </c:pt>
                <c:pt idx="2789">
                  <c:v>-77.3</c:v>
                </c:pt>
                <c:pt idx="2790">
                  <c:v>-77.4</c:v>
                </c:pt>
                <c:pt idx="2791">
                  <c:v>-77.4</c:v>
                </c:pt>
                <c:pt idx="2792">
                  <c:v>-77.6</c:v>
                </c:pt>
                <c:pt idx="2793">
                  <c:v>-77.5</c:v>
                </c:pt>
                <c:pt idx="2794">
                  <c:v>-77.4</c:v>
                </c:pt>
                <c:pt idx="2795">
                  <c:v>-77.3</c:v>
                </c:pt>
                <c:pt idx="2796">
                  <c:v>-77.3</c:v>
                </c:pt>
                <c:pt idx="2797">
                  <c:v>-77.4</c:v>
                </c:pt>
                <c:pt idx="2798">
                  <c:v>-77.3</c:v>
                </c:pt>
                <c:pt idx="2799">
                  <c:v>-77.6</c:v>
                </c:pt>
                <c:pt idx="2800">
                  <c:v>-77.5</c:v>
                </c:pt>
                <c:pt idx="2801">
                  <c:v>-77.4</c:v>
                </c:pt>
                <c:pt idx="2802">
                  <c:v>-77.6</c:v>
                </c:pt>
                <c:pt idx="2803">
                  <c:v>-77.3</c:v>
                </c:pt>
                <c:pt idx="2804">
                  <c:v>-77.2</c:v>
                </c:pt>
                <c:pt idx="2805">
                  <c:v>-77.6</c:v>
                </c:pt>
                <c:pt idx="2806">
                  <c:v>-77.5</c:v>
                </c:pt>
                <c:pt idx="2807">
                  <c:v>-77.3</c:v>
                </c:pt>
                <c:pt idx="2808">
                  <c:v>-77.5</c:v>
                </c:pt>
                <c:pt idx="2809">
                  <c:v>-77.4</c:v>
                </c:pt>
                <c:pt idx="2810">
                  <c:v>-77.3</c:v>
                </c:pt>
                <c:pt idx="2811">
                  <c:v>-77.4</c:v>
                </c:pt>
                <c:pt idx="2812">
                  <c:v>-77.5</c:v>
                </c:pt>
                <c:pt idx="2813">
                  <c:v>-77.6</c:v>
                </c:pt>
                <c:pt idx="2814">
                  <c:v>-77.3</c:v>
                </c:pt>
                <c:pt idx="2815">
                  <c:v>-77.4</c:v>
                </c:pt>
                <c:pt idx="2816">
                  <c:v>-77.4</c:v>
                </c:pt>
                <c:pt idx="2817">
                  <c:v>-77.3</c:v>
                </c:pt>
                <c:pt idx="2818">
                  <c:v>-77.4</c:v>
                </c:pt>
                <c:pt idx="2819">
                  <c:v>-77.4</c:v>
                </c:pt>
                <c:pt idx="2820">
                  <c:v>-77.4</c:v>
                </c:pt>
                <c:pt idx="2821">
                  <c:v>-77.4</c:v>
                </c:pt>
                <c:pt idx="2822">
                  <c:v>-77.2</c:v>
                </c:pt>
                <c:pt idx="2823">
                  <c:v>-77.4</c:v>
                </c:pt>
                <c:pt idx="2824">
                  <c:v>-77.4</c:v>
                </c:pt>
                <c:pt idx="2825">
                  <c:v>-77.6</c:v>
                </c:pt>
                <c:pt idx="2826">
                  <c:v>-77.6</c:v>
                </c:pt>
                <c:pt idx="2827">
                  <c:v>-77.4</c:v>
                </c:pt>
                <c:pt idx="2828">
                  <c:v>-77.4</c:v>
                </c:pt>
                <c:pt idx="2829">
                  <c:v>-77.4</c:v>
                </c:pt>
                <c:pt idx="2830">
                  <c:v>-77.6</c:v>
                </c:pt>
                <c:pt idx="2831">
                  <c:v>-77.3</c:v>
                </c:pt>
                <c:pt idx="2832">
                  <c:v>-77.7</c:v>
                </c:pt>
                <c:pt idx="2833">
                  <c:v>-77.5</c:v>
                </c:pt>
                <c:pt idx="2834">
                  <c:v>-77.7</c:v>
                </c:pt>
                <c:pt idx="2835">
                  <c:v>-77.4</c:v>
                </c:pt>
                <c:pt idx="2836">
                  <c:v>-77.4</c:v>
                </c:pt>
                <c:pt idx="2837">
                  <c:v>-77.2</c:v>
                </c:pt>
                <c:pt idx="2838">
                  <c:v>-77.6</c:v>
                </c:pt>
                <c:pt idx="2839">
                  <c:v>-77.3</c:v>
                </c:pt>
                <c:pt idx="2840">
                  <c:v>-77.3</c:v>
                </c:pt>
                <c:pt idx="2841">
                  <c:v>-77.3</c:v>
                </c:pt>
                <c:pt idx="2842">
                  <c:v>-77.3</c:v>
                </c:pt>
                <c:pt idx="2843">
                  <c:v>-77.3</c:v>
                </c:pt>
                <c:pt idx="2844">
                  <c:v>-77.3</c:v>
                </c:pt>
                <c:pt idx="2845">
                  <c:v>-77.4</c:v>
                </c:pt>
                <c:pt idx="2846">
                  <c:v>-77.3</c:v>
                </c:pt>
                <c:pt idx="2847">
                  <c:v>-77.2</c:v>
                </c:pt>
                <c:pt idx="2848">
                  <c:v>-77.4</c:v>
                </c:pt>
                <c:pt idx="2849">
                  <c:v>-77.4</c:v>
                </c:pt>
                <c:pt idx="2850">
                  <c:v>-77.4</c:v>
                </c:pt>
                <c:pt idx="2851">
                  <c:v>-77.8</c:v>
                </c:pt>
                <c:pt idx="2852">
                  <c:v>-77.4</c:v>
                </c:pt>
                <c:pt idx="2853">
                  <c:v>-77.4</c:v>
                </c:pt>
                <c:pt idx="2854">
                  <c:v>-77.4</c:v>
                </c:pt>
                <c:pt idx="2855">
                  <c:v>-77.4</c:v>
                </c:pt>
                <c:pt idx="2856">
                  <c:v>-77.2</c:v>
                </c:pt>
                <c:pt idx="2857">
                  <c:v>-77.5</c:v>
                </c:pt>
                <c:pt idx="2858">
                  <c:v>-77.3</c:v>
                </c:pt>
                <c:pt idx="2859">
                  <c:v>-77.2</c:v>
                </c:pt>
                <c:pt idx="2860">
                  <c:v>-77.4</c:v>
                </c:pt>
                <c:pt idx="2861">
                  <c:v>-77.4</c:v>
                </c:pt>
                <c:pt idx="2862">
                  <c:v>-77.3</c:v>
                </c:pt>
                <c:pt idx="2863">
                  <c:v>-77.4</c:v>
                </c:pt>
                <c:pt idx="2864">
                  <c:v>-77.4</c:v>
                </c:pt>
                <c:pt idx="2865">
                  <c:v>-77.3</c:v>
                </c:pt>
                <c:pt idx="2866">
                  <c:v>-77.3</c:v>
                </c:pt>
                <c:pt idx="2867">
                  <c:v>-77.3</c:v>
                </c:pt>
                <c:pt idx="2868">
                  <c:v>-77.3</c:v>
                </c:pt>
                <c:pt idx="2869">
                  <c:v>-77.3</c:v>
                </c:pt>
                <c:pt idx="2870">
                  <c:v>-77.4</c:v>
                </c:pt>
                <c:pt idx="2871">
                  <c:v>-77.3</c:v>
                </c:pt>
                <c:pt idx="2872">
                  <c:v>-77.2</c:v>
                </c:pt>
                <c:pt idx="2873">
                  <c:v>-77.4</c:v>
                </c:pt>
                <c:pt idx="2874">
                  <c:v>-77.5</c:v>
                </c:pt>
                <c:pt idx="2875">
                  <c:v>-77.3</c:v>
                </c:pt>
                <c:pt idx="2876">
                  <c:v>-77.3</c:v>
                </c:pt>
                <c:pt idx="2877">
                  <c:v>-77.5</c:v>
                </c:pt>
                <c:pt idx="2878">
                  <c:v>-77.2</c:v>
                </c:pt>
                <c:pt idx="2879">
                  <c:v>-77.4</c:v>
                </c:pt>
                <c:pt idx="2880">
                  <c:v>-77.3</c:v>
                </c:pt>
                <c:pt idx="2881">
                  <c:v>-77.1</c:v>
                </c:pt>
                <c:pt idx="2882">
                  <c:v>-77.4</c:v>
                </c:pt>
                <c:pt idx="2883">
                  <c:v>-77.3</c:v>
                </c:pt>
                <c:pt idx="2884">
                  <c:v>-77.4</c:v>
                </c:pt>
                <c:pt idx="2885">
                  <c:v>-77.4</c:v>
                </c:pt>
                <c:pt idx="2886">
                  <c:v>-77.5</c:v>
                </c:pt>
                <c:pt idx="2887">
                  <c:v>-77.3</c:v>
                </c:pt>
                <c:pt idx="2888">
                  <c:v>-77.3</c:v>
                </c:pt>
                <c:pt idx="2889">
                  <c:v>-77.5</c:v>
                </c:pt>
                <c:pt idx="2890">
                  <c:v>-77.4</c:v>
                </c:pt>
                <c:pt idx="2891">
                  <c:v>-77.3</c:v>
                </c:pt>
                <c:pt idx="2892">
                  <c:v>-77.4</c:v>
                </c:pt>
                <c:pt idx="2893">
                  <c:v>-77.6</c:v>
                </c:pt>
                <c:pt idx="2894">
                  <c:v>-77.4</c:v>
                </c:pt>
                <c:pt idx="2895">
                  <c:v>-77.2</c:v>
                </c:pt>
                <c:pt idx="2896">
                  <c:v>-77.4</c:v>
                </c:pt>
                <c:pt idx="2897">
                  <c:v>-77.3</c:v>
                </c:pt>
                <c:pt idx="2898">
                  <c:v>-77.3</c:v>
                </c:pt>
                <c:pt idx="2899">
                  <c:v>-77.4</c:v>
                </c:pt>
                <c:pt idx="2900">
                  <c:v>-77.4</c:v>
                </c:pt>
                <c:pt idx="2901">
                  <c:v>-77.5</c:v>
                </c:pt>
                <c:pt idx="2902">
                  <c:v>-77.3</c:v>
                </c:pt>
                <c:pt idx="2903">
                  <c:v>-77.3</c:v>
                </c:pt>
                <c:pt idx="2904">
                  <c:v>-77.4</c:v>
                </c:pt>
                <c:pt idx="2905">
                  <c:v>-77.4</c:v>
                </c:pt>
                <c:pt idx="2906">
                  <c:v>-77.4</c:v>
                </c:pt>
                <c:pt idx="2907">
                  <c:v>-77.2</c:v>
                </c:pt>
                <c:pt idx="2908">
                  <c:v>-77.4</c:v>
                </c:pt>
                <c:pt idx="2909">
                  <c:v>-77.4</c:v>
                </c:pt>
                <c:pt idx="2910">
                  <c:v>-77.3</c:v>
                </c:pt>
                <c:pt idx="2911">
                  <c:v>-77.3</c:v>
                </c:pt>
                <c:pt idx="2912">
                  <c:v>-77.3</c:v>
                </c:pt>
                <c:pt idx="2913">
                  <c:v>-77.2</c:v>
                </c:pt>
                <c:pt idx="2914">
                  <c:v>-77.3</c:v>
                </c:pt>
                <c:pt idx="2915">
                  <c:v>-77.2</c:v>
                </c:pt>
                <c:pt idx="2916">
                  <c:v>-77.5</c:v>
                </c:pt>
                <c:pt idx="2917">
                  <c:v>-77.4</c:v>
                </c:pt>
                <c:pt idx="2918">
                  <c:v>-77.3</c:v>
                </c:pt>
                <c:pt idx="2919">
                  <c:v>-77.4</c:v>
                </c:pt>
                <c:pt idx="2920">
                  <c:v>-77.4</c:v>
                </c:pt>
                <c:pt idx="2921">
                  <c:v>-77.3</c:v>
                </c:pt>
                <c:pt idx="2922">
                  <c:v>-77.3</c:v>
                </c:pt>
                <c:pt idx="2923">
                  <c:v>-77.3</c:v>
                </c:pt>
                <c:pt idx="2924">
                  <c:v>-77.4</c:v>
                </c:pt>
                <c:pt idx="2925">
                  <c:v>-77.4</c:v>
                </c:pt>
                <c:pt idx="2926">
                  <c:v>-77.2</c:v>
                </c:pt>
                <c:pt idx="2927">
                  <c:v>-77.4</c:v>
                </c:pt>
                <c:pt idx="2928">
                  <c:v>-77.5</c:v>
                </c:pt>
                <c:pt idx="2929">
                  <c:v>-77.6</c:v>
                </c:pt>
                <c:pt idx="2930">
                  <c:v>-77.3</c:v>
                </c:pt>
                <c:pt idx="2931">
                  <c:v>-77.6</c:v>
                </c:pt>
                <c:pt idx="2932">
                  <c:v>-77.5</c:v>
                </c:pt>
                <c:pt idx="2933">
                  <c:v>-77.4</c:v>
                </c:pt>
                <c:pt idx="2934">
                  <c:v>-77.5</c:v>
                </c:pt>
                <c:pt idx="2935">
                  <c:v>-77.4</c:v>
                </c:pt>
                <c:pt idx="2936">
                  <c:v>-77.6</c:v>
                </c:pt>
                <c:pt idx="2937">
                  <c:v>-77.4</c:v>
                </c:pt>
                <c:pt idx="2938">
                  <c:v>-77.3</c:v>
                </c:pt>
                <c:pt idx="2939">
                  <c:v>-77.3</c:v>
                </c:pt>
                <c:pt idx="2940">
                  <c:v>-77.4</c:v>
                </c:pt>
                <c:pt idx="2941">
                  <c:v>-77.4</c:v>
                </c:pt>
                <c:pt idx="2942">
                  <c:v>-77.3</c:v>
                </c:pt>
                <c:pt idx="2943">
                  <c:v>-77.4</c:v>
                </c:pt>
                <c:pt idx="2944">
                  <c:v>-77.4</c:v>
                </c:pt>
                <c:pt idx="2945">
                  <c:v>-77.5</c:v>
                </c:pt>
                <c:pt idx="2946">
                  <c:v>-77.6</c:v>
                </c:pt>
                <c:pt idx="2947">
                  <c:v>-77.3</c:v>
                </c:pt>
                <c:pt idx="2948">
                  <c:v>-77.3</c:v>
                </c:pt>
                <c:pt idx="2949">
                  <c:v>-77.5</c:v>
                </c:pt>
                <c:pt idx="2950">
                  <c:v>-77.4</c:v>
                </c:pt>
                <c:pt idx="2951">
                  <c:v>-77.4</c:v>
                </c:pt>
                <c:pt idx="2952">
                  <c:v>-77.5</c:v>
                </c:pt>
                <c:pt idx="2953">
                  <c:v>-77.6</c:v>
                </c:pt>
                <c:pt idx="2954">
                  <c:v>-77.3</c:v>
                </c:pt>
                <c:pt idx="2955">
                  <c:v>-77.4</c:v>
                </c:pt>
                <c:pt idx="2956">
                  <c:v>-77.4</c:v>
                </c:pt>
                <c:pt idx="2957">
                  <c:v>-77.3</c:v>
                </c:pt>
                <c:pt idx="2958">
                  <c:v>-77.4</c:v>
                </c:pt>
                <c:pt idx="2959">
                  <c:v>-77.3</c:v>
                </c:pt>
                <c:pt idx="2960">
                  <c:v>-77.5</c:v>
                </c:pt>
                <c:pt idx="2961">
                  <c:v>-77.4</c:v>
                </c:pt>
                <c:pt idx="2962">
                  <c:v>-77.3</c:v>
                </c:pt>
                <c:pt idx="2963">
                  <c:v>-77.4</c:v>
                </c:pt>
                <c:pt idx="2964">
                  <c:v>-77.3</c:v>
                </c:pt>
                <c:pt idx="2965">
                  <c:v>-77.3</c:v>
                </c:pt>
                <c:pt idx="2966">
                  <c:v>-77.5</c:v>
                </c:pt>
                <c:pt idx="2967">
                  <c:v>-77.4</c:v>
                </c:pt>
                <c:pt idx="2968">
                  <c:v>-77.2</c:v>
                </c:pt>
                <c:pt idx="2969">
                  <c:v>-77.4</c:v>
                </c:pt>
                <c:pt idx="2970">
                  <c:v>-77.5</c:v>
                </c:pt>
                <c:pt idx="2971">
                  <c:v>-77.4</c:v>
                </c:pt>
                <c:pt idx="2972">
                  <c:v>-77.4</c:v>
                </c:pt>
                <c:pt idx="2973">
                  <c:v>-77.3</c:v>
                </c:pt>
                <c:pt idx="2974">
                  <c:v>-77.5</c:v>
                </c:pt>
                <c:pt idx="2975">
                  <c:v>-77.3</c:v>
                </c:pt>
                <c:pt idx="2976">
                  <c:v>-77.3</c:v>
                </c:pt>
                <c:pt idx="2977">
                  <c:v>-77.4</c:v>
                </c:pt>
                <c:pt idx="2978">
                  <c:v>-77.2</c:v>
                </c:pt>
                <c:pt idx="2979">
                  <c:v>-77.4</c:v>
                </c:pt>
                <c:pt idx="2980">
                  <c:v>-77.3</c:v>
                </c:pt>
                <c:pt idx="2981">
                  <c:v>-77.4</c:v>
                </c:pt>
                <c:pt idx="2982">
                  <c:v>-77.4</c:v>
                </c:pt>
                <c:pt idx="2983">
                  <c:v>-77.4</c:v>
                </c:pt>
                <c:pt idx="2984">
                  <c:v>-77.4</c:v>
                </c:pt>
                <c:pt idx="2985">
                  <c:v>-77.2</c:v>
                </c:pt>
                <c:pt idx="2986">
                  <c:v>-77.3</c:v>
                </c:pt>
                <c:pt idx="2987">
                  <c:v>-77.3</c:v>
                </c:pt>
                <c:pt idx="2988">
                  <c:v>-77.3</c:v>
                </c:pt>
                <c:pt idx="2989">
                  <c:v>-77.3</c:v>
                </c:pt>
                <c:pt idx="2990">
                  <c:v>-77.4</c:v>
                </c:pt>
                <c:pt idx="2991">
                  <c:v>-77.4</c:v>
                </c:pt>
                <c:pt idx="2992">
                  <c:v>-77.3</c:v>
                </c:pt>
                <c:pt idx="2993">
                  <c:v>-77.7</c:v>
                </c:pt>
                <c:pt idx="2994">
                  <c:v>-77.4</c:v>
                </c:pt>
                <c:pt idx="2995">
                  <c:v>-77.3</c:v>
                </c:pt>
                <c:pt idx="2996">
                  <c:v>-77.3</c:v>
                </c:pt>
                <c:pt idx="2997">
                  <c:v>-77.3</c:v>
                </c:pt>
                <c:pt idx="2998">
                  <c:v>-77.3</c:v>
                </c:pt>
                <c:pt idx="2999">
                  <c:v>-77.3</c:v>
                </c:pt>
                <c:pt idx="3000">
                  <c:v>-77.5</c:v>
                </c:pt>
                <c:pt idx="3001">
                  <c:v>-77.3</c:v>
                </c:pt>
                <c:pt idx="3002">
                  <c:v>-77.4</c:v>
                </c:pt>
                <c:pt idx="3003">
                  <c:v>-77.6</c:v>
                </c:pt>
                <c:pt idx="3004">
                  <c:v>-77.5</c:v>
                </c:pt>
                <c:pt idx="3005">
                  <c:v>-77.4</c:v>
                </c:pt>
                <c:pt idx="3006">
                  <c:v>-77.6</c:v>
                </c:pt>
                <c:pt idx="3007">
                  <c:v>-77.3</c:v>
                </c:pt>
                <c:pt idx="3008">
                  <c:v>-77.4</c:v>
                </c:pt>
                <c:pt idx="3009">
                  <c:v>-77.3</c:v>
                </c:pt>
                <c:pt idx="3010">
                  <c:v>-77.4</c:v>
                </c:pt>
                <c:pt idx="3011">
                  <c:v>-77.5</c:v>
                </c:pt>
                <c:pt idx="3012">
                  <c:v>-77.4</c:v>
                </c:pt>
                <c:pt idx="3013">
                  <c:v>-77.3</c:v>
                </c:pt>
                <c:pt idx="3014">
                  <c:v>-77.4</c:v>
                </c:pt>
                <c:pt idx="3015">
                  <c:v>-77.3</c:v>
                </c:pt>
                <c:pt idx="3016">
                  <c:v>-77.4</c:v>
                </c:pt>
                <c:pt idx="3017">
                  <c:v>-77.4</c:v>
                </c:pt>
                <c:pt idx="3018">
                  <c:v>-77.5</c:v>
                </c:pt>
                <c:pt idx="3019">
                  <c:v>-77.3</c:v>
                </c:pt>
                <c:pt idx="3020">
                  <c:v>-77.6</c:v>
                </c:pt>
                <c:pt idx="3021">
                  <c:v>-77.2</c:v>
                </c:pt>
                <c:pt idx="3022">
                  <c:v>-77.3</c:v>
                </c:pt>
                <c:pt idx="3023">
                  <c:v>-77.4</c:v>
                </c:pt>
                <c:pt idx="3024">
                  <c:v>-77.3</c:v>
                </c:pt>
                <c:pt idx="3025">
                  <c:v>-77.5</c:v>
                </c:pt>
                <c:pt idx="3026">
                  <c:v>-77.5</c:v>
                </c:pt>
                <c:pt idx="3027">
                  <c:v>-77.4</c:v>
                </c:pt>
                <c:pt idx="3028">
                  <c:v>-77.5</c:v>
                </c:pt>
                <c:pt idx="3029">
                  <c:v>-77.6</c:v>
                </c:pt>
                <c:pt idx="3030">
                  <c:v>-77.4</c:v>
                </c:pt>
                <c:pt idx="3031">
                  <c:v>-77.6</c:v>
                </c:pt>
                <c:pt idx="3032">
                  <c:v>-77.3</c:v>
                </c:pt>
                <c:pt idx="3033">
                  <c:v>-77.5</c:v>
                </c:pt>
                <c:pt idx="3034">
                  <c:v>-77.5</c:v>
                </c:pt>
                <c:pt idx="3035">
                  <c:v>-77.3</c:v>
                </c:pt>
                <c:pt idx="3036">
                  <c:v>-77.3</c:v>
                </c:pt>
                <c:pt idx="3037">
                  <c:v>-77.5</c:v>
                </c:pt>
                <c:pt idx="3038">
                  <c:v>-77.4</c:v>
                </c:pt>
                <c:pt idx="3039">
                  <c:v>-77.4</c:v>
                </c:pt>
                <c:pt idx="3040">
                  <c:v>-77.3</c:v>
                </c:pt>
                <c:pt idx="3041">
                  <c:v>-77.3</c:v>
                </c:pt>
                <c:pt idx="3042">
                  <c:v>-77.3</c:v>
                </c:pt>
                <c:pt idx="3043">
                  <c:v>-77.4</c:v>
                </c:pt>
                <c:pt idx="3044">
                  <c:v>-77.4</c:v>
                </c:pt>
                <c:pt idx="3045">
                  <c:v>-77.5</c:v>
                </c:pt>
                <c:pt idx="3046">
                  <c:v>-77.3</c:v>
                </c:pt>
                <c:pt idx="3047">
                  <c:v>-77.4</c:v>
                </c:pt>
                <c:pt idx="3048">
                  <c:v>-77.3</c:v>
                </c:pt>
                <c:pt idx="3049">
                  <c:v>-77.3</c:v>
                </c:pt>
                <c:pt idx="3050">
                  <c:v>-77.3</c:v>
                </c:pt>
                <c:pt idx="3051">
                  <c:v>-77.3</c:v>
                </c:pt>
                <c:pt idx="3052">
                  <c:v>-77.4</c:v>
                </c:pt>
                <c:pt idx="3053">
                  <c:v>-77.7</c:v>
                </c:pt>
                <c:pt idx="3054">
                  <c:v>-77.3</c:v>
                </c:pt>
                <c:pt idx="3055">
                  <c:v>-77.3</c:v>
                </c:pt>
                <c:pt idx="3056">
                  <c:v>-77.4</c:v>
                </c:pt>
                <c:pt idx="3057">
                  <c:v>-77.3</c:v>
                </c:pt>
                <c:pt idx="3058">
                  <c:v>-77.2</c:v>
                </c:pt>
                <c:pt idx="3059">
                  <c:v>-77.3</c:v>
                </c:pt>
                <c:pt idx="3060">
                  <c:v>-77.3</c:v>
                </c:pt>
                <c:pt idx="3061">
                  <c:v>-77.7</c:v>
                </c:pt>
                <c:pt idx="3062">
                  <c:v>-77.5</c:v>
                </c:pt>
                <c:pt idx="3063">
                  <c:v>-77.6</c:v>
                </c:pt>
                <c:pt idx="3064">
                  <c:v>-77.4</c:v>
                </c:pt>
                <c:pt idx="3065">
                  <c:v>-77.5</c:v>
                </c:pt>
                <c:pt idx="3066">
                  <c:v>-77.2</c:v>
                </c:pt>
                <c:pt idx="3067">
                  <c:v>-77.3</c:v>
                </c:pt>
                <c:pt idx="3068">
                  <c:v>-77.4</c:v>
                </c:pt>
                <c:pt idx="3069">
                  <c:v>-77.4</c:v>
                </c:pt>
                <c:pt idx="3070">
                  <c:v>-77.3</c:v>
                </c:pt>
                <c:pt idx="3071">
                  <c:v>-77.6</c:v>
                </c:pt>
                <c:pt idx="3072">
                  <c:v>-77.3</c:v>
                </c:pt>
                <c:pt idx="3073">
                  <c:v>-77.3</c:v>
                </c:pt>
                <c:pt idx="3074">
                  <c:v>-77.2</c:v>
                </c:pt>
                <c:pt idx="3075">
                  <c:v>-77.4</c:v>
                </c:pt>
                <c:pt idx="3076">
                  <c:v>-77.2</c:v>
                </c:pt>
                <c:pt idx="3077">
                  <c:v>-77.2</c:v>
                </c:pt>
                <c:pt idx="3078">
                  <c:v>-77.4</c:v>
                </c:pt>
                <c:pt idx="3079">
                  <c:v>-77.2</c:v>
                </c:pt>
                <c:pt idx="3080">
                  <c:v>-77.3</c:v>
                </c:pt>
                <c:pt idx="3081">
                  <c:v>-77.4</c:v>
                </c:pt>
                <c:pt idx="3082">
                  <c:v>-77.7</c:v>
                </c:pt>
                <c:pt idx="3083">
                  <c:v>-77.7</c:v>
                </c:pt>
                <c:pt idx="3084">
                  <c:v>-77.6</c:v>
                </c:pt>
                <c:pt idx="3085">
                  <c:v>-77.4</c:v>
                </c:pt>
                <c:pt idx="3086">
                  <c:v>-77.3</c:v>
                </c:pt>
                <c:pt idx="3087">
                  <c:v>-77.3</c:v>
                </c:pt>
                <c:pt idx="3088">
                  <c:v>-77.4</c:v>
                </c:pt>
                <c:pt idx="3089">
                  <c:v>-77.2</c:v>
                </c:pt>
                <c:pt idx="3090">
                  <c:v>-77.3</c:v>
                </c:pt>
                <c:pt idx="3091">
                  <c:v>-77.4</c:v>
                </c:pt>
                <c:pt idx="3092">
                  <c:v>-77.5</c:v>
                </c:pt>
                <c:pt idx="3093">
                  <c:v>-77.4</c:v>
                </c:pt>
                <c:pt idx="3094">
                  <c:v>-77.3</c:v>
                </c:pt>
                <c:pt idx="3095">
                  <c:v>-77.4</c:v>
                </c:pt>
                <c:pt idx="3096">
                  <c:v>-77.3</c:v>
                </c:pt>
                <c:pt idx="3097">
                  <c:v>-77.2</c:v>
                </c:pt>
                <c:pt idx="3098">
                  <c:v>-77.7</c:v>
                </c:pt>
                <c:pt idx="3099">
                  <c:v>-77.2</c:v>
                </c:pt>
                <c:pt idx="3100">
                  <c:v>-77.4</c:v>
                </c:pt>
                <c:pt idx="3101">
                  <c:v>-77.3</c:v>
                </c:pt>
                <c:pt idx="3102">
                  <c:v>-77.6</c:v>
                </c:pt>
                <c:pt idx="3103">
                  <c:v>-77.3</c:v>
                </c:pt>
                <c:pt idx="3104">
                  <c:v>-77.4</c:v>
                </c:pt>
                <c:pt idx="3105">
                  <c:v>-77.5</c:v>
                </c:pt>
                <c:pt idx="3106">
                  <c:v>-77.3</c:v>
                </c:pt>
                <c:pt idx="3107">
                  <c:v>-77.3</c:v>
                </c:pt>
                <c:pt idx="3108">
                  <c:v>-77.3</c:v>
                </c:pt>
                <c:pt idx="3109">
                  <c:v>-77.4</c:v>
                </c:pt>
                <c:pt idx="3110">
                  <c:v>-77.8</c:v>
                </c:pt>
                <c:pt idx="3111">
                  <c:v>-77.6</c:v>
                </c:pt>
                <c:pt idx="3112">
                  <c:v>-77.4</c:v>
                </c:pt>
                <c:pt idx="3113">
                  <c:v>-77.4</c:v>
                </c:pt>
                <c:pt idx="3114">
                  <c:v>-77.1</c:v>
                </c:pt>
                <c:pt idx="3115">
                  <c:v>-77.3</c:v>
                </c:pt>
                <c:pt idx="3116">
                  <c:v>-77.2</c:v>
                </c:pt>
                <c:pt idx="3117">
                  <c:v>-77.3</c:v>
                </c:pt>
                <c:pt idx="3118">
                  <c:v>-77.4</c:v>
                </c:pt>
                <c:pt idx="3119">
                  <c:v>-77.5</c:v>
                </c:pt>
                <c:pt idx="3120">
                  <c:v>-77.3</c:v>
                </c:pt>
                <c:pt idx="3121">
                  <c:v>-77.5</c:v>
                </c:pt>
                <c:pt idx="3122">
                  <c:v>-77.4</c:v>
                </c:pt>
                <c:pt idx="3123">
                  <c:v>-77.1</c:v>
                </c:pt>
                <c:pt idx="3124">
                  <c:v>-77.4</c:v>
                </c:pt>
                <c:pt idx="3125">
                  <c:v>-77.4</c:v>
                </c:pt>
                <c:pt idx="3126">
                  <c:v>-77.2</c:v>
                </c:pt>
                <c:pt idx="3127">
                  <c:v>-77.2</c:v>
                </c:pt>
                <c:pt idx="3128">
                  <c:v>-77.4</c:v>
                </c:pt>
                <c:pt idx="3129">
                  <c:v>-77.4</c:v>
                </c:pt>
                <c:pt idx="3130">
                  <c:v>-77.7</c:v>
                </c:pt>
                <c:pt idx="3131">
                  <c:v>-77.3</c:v>
                </c:pt>
                <c:pt idx="3132">
                  <c:v>-77.4</c:v>
                </c:pt>
                <c:pt idx="3133">
                  <c:v>-77.5</c:v>
                </c:pt>
                <c:pt idx="3134">
                  <c:v>-77.3</c:v>
                </c:pt>
                <c:pt idx="3135">
                  <c:v>-77.7</c:v>
                </c:pt>
                <c:pt idx="3136">
                  <c:v>-77.3</c:v>
                </c:pt>
                <c:pt idx="3137">
                  <c:v>-77.4</c:v>
                </c:pt>
                <c:pt idx="3138">
                  <c:v>-77.3</c:v>
                </c:pt>
                <c:pt idx="3139">
                  <c:v>-77.4</c:v>
                </c:pt>
                <c:pt idx="3140">
                  <c:v>-77.3</c:v>
                </c:pt>
                <c:pt idx="3141">
                  <c:v>-77.3</c:v>
                </c:pt>
                <c:pt idx="3142">
                  <c:v>-77.4</c:v>
                </c:pt>
                <c:pt idx="3143">
                  <c:v>-77.8</c:v>
                </c:pt>
                <c:pt idx="3144">
                  <c:v>-77.3</c:v>
                </c:pt>
                <c:pt idx="3145">
                  <c:v>-77.4</c:v>
                </c:pt>
                <c:pt idx="3146">
                  <c:v>-77.4</c:v>
                </c:pt>
                <c:pt idx="3147">
                  <c:v>-77.2</c:v>
                </c:pt>
                <c:pt idx="3148">
                  <c:v>-77.6</c:v>
                </c:pt>
                <c:pt idx="3149">
                  <c:v>-77.2</c:v>
                </c:pt>
                <c:pt idx="3150">
                  <c:v>-77.3</c:v>
                </c:pt>
                <c:pt idx="3151">
                  <c:v>-77.5</c:v>
                </c:pt>
                <c:pt idx="3152">
                  <c:v>-77.4</c:v>
                </c:pt>
                <c:pt idx="3153">
                  <c:v>-77.5</c:v>
                </c:pt>
                <c:pt idx="3154">
                  <c:v>-77.3</c:v>
                </c:pt>
                <c:pt idx="3155">
                  <c:v>-77.4</c:v>
                </c:pt>
                <c:pt idx="3156">
                  <c:v>-77.3</c:v>
                </c:pt>
                <c:pt idx="3157">
                  <c:v>-77.3</c:v>
                </c:pt>
                <c:pt idx="3158">
                  <c:v>-77.6</c:v>
                </c:pt>
                <c:pt idx="3159">
                  <c:v>-77.5</c:v>
                </c:pt>
                <c:pt idx="3160">
                  <c:v>-77.5</c:v>
                </c:pt>
                <c:pt idx="3161">
                  <c:v>-77.3</c:v>
                </c:pt>
                <c:pt idx="3162">
                  <c:v>-77.4</c:v>
                </c:pt>
                <c:pt idx="3163">
                  <c:v>-77.4</c:v>
                </c:pt>
                <c:pt idx="3164">
                  <c:v>-77.4</c:v>
                </c:pt>
                <c:pt idx="3165">
                  <c:v>-77.4</c:v>
                </c:pt>
                <c:pt idx="3166">
                  <c:v>-77.3</c:v>
                </c:pt>
                <c:pt idx="3167">
                  <c:v>-77.6</c:v>
                </c:pt>
                <c:pt idx="3168">
                  <c:v>-77.2</c:v>
                </c:pt>
                <c:pt idx="3169">
                  <c:v>-77.4</c:v>
                </c:pt>
                <c:pt idx="3170">
                  <c:v>-77.1</c:v>
                </c:pt>
                <c:pt idx="3171">
                  <c:v>-77.6</c:v>
                </c:pt>
                <c:pt idx="3172">
                  <c:v>-77.4</c:v>
                </c:pt>
                <c:pt idx="3173">
                  <c:v>-77.8</c:v>
                </c:pt>
                <c:pt idx="3174">
                  <c:v>-77.3</c:v>
                </c:pt>
                <c:pt idx="3175">
                  <c:v>-77.6</c:v>
                </c:pt>
                <c:pt idx="3176">
                  <c:v>-77.6</c:v>
                </c:pt>
                <c:pt idx="3177">
                  <c:v>-77.3</c:v>
                </c:pt>
                <c:pt idx="3178">
                  <c:v>-77.4</c:v>
                </c:pt>
                <c:pt idx="3179">
                  <c:v>-77.5</c:v>
                </c:pt>
                <c:pt idx="3180">
                  <c:v>-77.3</c:v>
                </c:pt>
                <c:pt idx="3181">
                  <c:v>-77.4</c:v>
                </c:pt>
                <c:pt idx="3182">
                  <c:v>-77.5</c:v>
                </c:pt>
                <c:pt idx="3183">
                  <c:v>-77.6</c:v>
                </c:pt>
                <c:pt idx="3184">
                  <c:v>-77.4</c:v>
                </c:pt>
                <c:pt idx="3185">
                  <c:v>-77.4</c:v>
                </c:pt>
                <c:pt idx="3186">
                  <c:v>-77.7</c:v>
                </c:pt>
                <c:pt idx="3187">
                  <c:v>-77.3</c:v>
                </c:pt>
                <c:pt idx="3188">
                  <c:v>-77.4</c:v>
                </c:pt>
                <c:pt idx="3189">
                  <c:v>-77.4</c:v>
                </c:pt>
                <c:pt idx="3190">
                  <c:v>-77.7</c:v>
                </c:pt>
                <c:pt idx="3191">
                  <c:v>-77.2</c:v>
                </c:pt>
                <c:pt idx="3192">
                  <c:v>-77.3</c:v>
                </c:pt>
                <c:pt idx="3193">
                  <c:v>-77.3</c:v>
                </c:pt>
                <c:pt idx="3194">
                  <c:v>-77.2</c:v>
                </c:pt>
                <c:pt idx="3195">
                  <c:v>-77.2</c:v>
                </c:pt>
                <c:pt idx="3196">
                  <c:v>-77.3</c:v>
                </c:pt>
                <c:pt idx="3197">
                  <c:v>-77.7</c:v>
                </c:pt>
                <c:pt idx="3198">
                  <c:v>-77.4</c:v>
                </c:pt>
                <c:pt idx="3199">
                  <c:v>-77.5</c:v>
                </c:pt>
                <c:pt idx="3200">
                  <c:v>-77.4</c:v>
                </c:pt>
                <c:pt idx="3201">
                  <c:v>-77.3</c:v>
                </c:pt>
                <c:pt idx="3202">
                  <c:v>-77.5</c:v>
                </c:pt>
                <c:pt idx="3203">
                  <c:v>-77.6</c:v>
                </c:pt>
                <c:pt idx="3204">
                  <c:v>-77.2</c:v>
                </c:pt>
                <c:pt idx="3205">
                  <c:v>-77.3</c:v>
                </c:pt>
                <c:pt idx="3206">
                  <c:v>-77.3</c:v>
                </c:pt>
                <c:pt idx="3207">
                  <c:v>-77.2</c:v>
                </c:pt>
                <c:pt idx="3208">
                  <c:v>-77.5</c:v>
                </c:pt>
                <c:pt idx="3209">
                  <c:v>-77.3</c:v>
                </c:pt>
                <c:pt idx="3210">
                  <c:v>-77.4</c:v>
                </c:pt>
                <c:pt idx="3211">
                  <c:v>-77.5</c:v>
                </c:pt>
                <c:pt idx="3212">
                  <c:v>-77.4</c:v>
                </c:pt>
                <c:pt idx="3213">
                  <c:v>-77.4</c:v>
                </c:pt>
                <c:pt idx="3214">
                  <c:v>-77.3</c:v>
                </c:pt>
                <c:pt idx="3215">
                  <c:v>-77.2</c:v>
                </c:pt>
                <c:pt idx="3216">
                  <c:v>-77.3</c:v>
                </c:pt>
                <c:pt idx="3217">
                  <c:v>-77.4</c:v>
                </c:pt>
                <c:pt idx="3218">
                  <c:v>-77.4</c:v>
                </c:pt>
                <c:pt idx="3219">
                  <c:v>-77.3</c:v>
                </c:pt>
                <c:pt idx="3220">
                  <c:v>-77.3</c:v>
                </c:pt>
                <c:pt idx="3221">
                  <c:v>-77.2</c:v>
                </c:pt>
                <c:pt idx="3222">
                  <c:v>-77.4</c:v>
                </c:pt>
                <c:pt idx="3223">
                  <c:v>-77.3</c:v>
                </c:pt>
                <c:pt idx="3224">
                  <c:v>-77.4</c:v>
                </c:pt>
                <c:pt idx="3225">
                  <c:v>-77.4</c:v>
                </c:pt>
                <c:pt idx="3226">
                  <c:v>-77.5</c:v>
                </c:pt>
                <c:pt idx="3227">
                  <c:v>-77.3</c:v>
                </c:pt>
                <c:pt idx="3228">
                  <c:v>-77.5</c:v>
                </c:pt>
                <c:pt idx="3229">
                  <c:v>-77.6</c:v>
                </c:pt>
                <c:pt idx="3230">
                  <c:v>-77.3</c:v>
                </c:pt>
                <c:pt idx="3231">
                  <c:v>-77.4</c:v>
                </c:pt>
                <c:pt idx="3232">
                  <c:v>-77.2</c:v>
                </c:pt>
                <c:pt idx="3233">
                  <c:v>-77.3</c:v>
                </c:pt>
                <c:pt idx="3234">
                  <c:v>-77.2</c:v>
                </c:pt>
                <c:pt idx="3235">
                  <c:v>-77.5</c:v>
                </c:pt>
                <c:pt idx="3236">
                  <c:v>-77.5</c:v>
                </c:pt>
                <c:pt idx="3237">
                  <c:v>-77.4</c:v>
                </c:pt>
                <c:pt idx="3238">
                  <c:v>-77.2</c:v>
                </c:pt>
                <c:pt idx="3239">
                  <c:v>-77.3</c:v>
                </c:pt>
                <c:pt idx="3240">
                  <c:v>-77.2</c:v>
                </c:pt>
                <c:pt idx="3241">
                  <c:v>-77.3</c:v>
                </c:pt>
                <c:pt idx="3242">
                  <c:v>-77.3</c:v>
                </c:pt>
                <c:pt idx="3243">
                  <c:v>-77.4</c:v>
                </c:pt>
                <c:pt idx="3244">
                  <c:v>-77.6</c:v>
                </c:pt>
                <c:pt idx="3245">
                  <c:v>-77.3</c:v>
                </c:pt>
                <c:pt idx="3246">
                  <c:v>-77.4</c:v>
                </c:pt>
                <c:pt idx="3247">
                  <c:v>-77.3</c:v>
                </c:pt>
                <c:pt idx="3248">
                  <c:v>-77.6</c:v>
                </c:pt>
                <c:pt idx="3249">
                  <c:v>-77.2</c:v>
                </c:pt>
                <c:pt idx="3250">
                  <c:v>-77.3</c:v>
                </c:pt>
                <c:pt idx="3251">
                  <c:v>-77.3</c:v>
                </c:pt>
                <c:pt idx="3252">
                  <c:v>-77.4</c:v>
                </c:pt>
                <c:pt idx="3253">
                  <c:v>-77.4</c:v>
                </c:pt>
                <c:pt idx="3254">
                  <c:v>-77.5</c:v>
                </c:pt>
                <c:pt idx="3255">
                  <c:v>-77.4</c:v>
                </c:pt>
                <c:pt idx="3256">
                  <c:v>-77.3</c:v>
                </c:pt>
                <c:pt idx="3257">
                  <c:v>-77.4</c:v>
                </c:pt>
                <c:pt idx="3258">
                  <c:v>-77.4</c:v>
                </c:pt>
                <c:pt idx="3259">
                  <c:v>-77.4</c:v>
                </c:pt>
                <c:pt idx="3260">
                  <c:v>-77.5</c:v>
                </c:pt>
                <c:pt idx="3261">
                  <c:v>-77.3</c:v>
                </c:pt>
                <c:pt idx="3262">
                  <c:v>-77.3</c:v>
                </c:pt>
                <c:pt idx="3263">
                  <c:v>-77.3</c:v>
                </c:pt>
                <c:pt idx="3264">
                  <c:v>-77.3</c:v>
                </c:pt>
                <c:pt idx="3265">
                  <c:v>-77.3</c:v>
                </c:pt>
                <c:pt idx="3266">
                  <c:v>-77.2</c:v>
                </c:pt>
                <c:pt idx="3267">
                  <c:v>-77.7</c:v>
                </c:pt>
                <c:pt idx="3268">
                  <c:v>-77.5</c:v>
                </c:pt>
                <c:pt idx="3269">
                  <c:v>-77.1</c:v>
                </c:pt>
                <c:pt idx="3270">
                  <c:v>-77.4</c:v>
                </c:pt>
                <c:pt idx="3271">
                  <c:v>-77.4</c:v>
                </c:pt>
                <c:pt idx="3272">
                  <c:v>-77.7</c:v>
                </c:pt>
                <c:pt idx="3273">
                  <c:v>-77.6</c:v>
                </c:pt>
                <c:pt idx="3274">
                  <c:v>-77.3</c:v>
                </c:pt>
                <c:pt idx="3275">
                  <c:v>-77.4</c:v>
                </c:pt>
                <c:pt idx="3276">
                  <c:v>-77.3</c:v>
                </c:pt>
                <c:pt idx="3277">
                  <c:v>-77.3</c:v>
                </c:pt>
                <c:pt idx="3278">
                  <c:v>-77.5</c:v>
                </c:pt>
                <c:pt idx="3279">
                  <c:v>-77.3</c:v>
                </c:pt>
                <c:pt idx="3280">
                  <c:v>-77.5</c:v>
                </c:pt>
                <c:pt idx="3281">
                  <c:v>-77.2</c:v>
                </c:pt>
                <c:pt idx="3282">
                  <c:v>-77.4</c:v>
                </c:pt>
                <c:pt idx="3283">
                  <c:v>-77.5</c:v>
                </c:pt>
                <c:pt idx="3284">
                  <c:v>-77.3</c:v>
                </c:pt>
                <c:pt idx="3285">
                  <c:v>-77.4</c:v>
                </c:pt>
                <c:pt idx="3286">
                  <c:v>-77.2</c:v>
                </c:pt>
                <c:pt idx="3287">
                  <c:v>-77.4</c:v>
                </c:pt>
                <c:pt idx="3288">
                  <c:v>-77.4</c:v>
                </c:pt>
                <c:pt idx="3289">
                  <c:v>-77.4</c:v>
                </c:pt>
                <c:pt idx="3290">
                  <c:v>-77.4</c:v>
                </c:pt>
                <c:pt idx="3291">
                  <c:v>-77.4</c:v>
                </c:pt>
                <c:pt idx="3292">
                  <c:v>-77.6</c:v>
                </c:pt>
                <c:pt idx="3293">
                  <c:v>-77.5</c:v>
                </c:pt>
                <c:pt idx="3294">
                  <c:v>-77.2</c:v>
                </c:pt>
                <c:pt idx="3295">
                  <c:v>-77.3</c:v>
                </c:pt>
                <c:pt idx="3296">
                  <c:v>-77.5</c:v>
                </c:pt>
                <c:pt idx="3297">
                  <c:v>-77.3</c:v>
                </c:pt>
                <c:pt idx="3298">
                  <c:v>-77.5</c:v>
                </c:pt>
                <c:pt idx="3299">
                  <c:v>-77.7</c:v>
                </c:pt>
                <c:pt idx="3300">
                  <c:v>-77.4</c:v>
                </c:pt>
                <c:pt idx="3301">
                  <c:v>-77.4</c:v>
                </c:pt>
                <c:pt idx="3302">
                  <c:v>-77.4</c:v>
                </c:pt>
                <c:pt idx="3303">
                  <c:v>-77.3</c:v>
                </c:pt>
                <c:pt idx="3304">
                  <c:v>-77.4</c:v>
                </c:pt>
                <c:pt idx="3305">
                  <c:v>-77.3</c:v>
                </c:pt>
                <c:pt idx="3306">
                  <c:v>-77.4</c:v>
                </c:pt>
                <c:pt idx="3307">
                  <c:v>-77.4</c:v>
                </c:pt>
                <c:pt idx="3308">
                  <c:v>-77.3</c:v>
                </c:pt>
                <c:pt idx="3309">
                  <c:v>-77.4</c:v>
                </c:pt>
                <c:pt idx="3310">
                  <c:v>-77.4</c:v>
                </c:pt>
                <c:pt idx="3311">
                  <c:v>-77.2</c:v>
                </c:pt>
                <c:pt idx="3312">
                  <c:v>-77.3</c:v>
                </c:pt>
                <c:pt idx="3313">
                  <c:v>-77.3</c:v>
                </c:pt>
                <c:pt idx="3314">
                  <c:v>-77.4</c:v>
                </c:pt>
                <c:pt idx="3315">
                  <c:v>-77.3</c:v>
                </c:pt>
                <c:pt idx="3316">
                  <c:v>-77.3</c:v>
                </c:pt>
                <c:pt idx="3317">
                  <c:v>-77.3</c:v>
                </c:pt>
                <c:pt idx="3318">
                  <c:v>-77.3</c:v>
                </c:pt>
                <c:pt idx="3319">
                  <c:v>-77.4</c:v>
                </c:pt>
                <c:pt idx="3320">
                  <c:v>-77.3</c:v>
                </c:pt>
                <c:pt idx="3321">
                  <c:v>-77.4</c:v>
                </c:pt>
                <c:pt idx="3322">
                  <c:v>-77.2</c:v>
                </c:pt>
                <c:pt idx="3323">
                  <c:v>-77.3</c:v>
                </c:pt>
                <c:pt idx="3324">
                  <c:v>-77.3</c:v>
                </c:pt>
                <c:pt idx="3325">
                  <c:v>-77.3</c:v>
                </c:pt>
                <c:pt idx="3326">
                  <c:v>-77.3</c:v>
                </c:pt>
                <c:pt idx="3327">
                  <c:v>-77.4</c:v>
                </c:pt>
                <c:pt idx="3328">
                  <c:v>-77.3</c:v>
                </c:pt>
                <c:pt idx="3329">
                  <c:v>-77.3</c:v>
                </c:pt>
                <c:pt idx="3330">
                  <c:v>-77.4</c:v>
                </c:pt>
                <c:pt idx="3331">
                  <c:v>-77.2</c:v>
                </c:pt>
                <c:pt idx="3332">
                  <c:v>-77.4</c:v>
                </c:pt>
                <c:pt idx="3333">
                  <c:v>-77.3</c:v>
                </c:pt>
                <c:pt idx="3334">
                  <c:v>-77.7</c:v>
                </c:pt>
                <c:pt idx="3335">
                  <c:v>-77.4</c:v>
                </c:pt>
                <c:pt idx="3336">
                  <c:v>-77.4</c:v>
                </c:pt>
                <c:pt idx="3337">
                  <c:v>-77.4</c:v>
                </c:pt>
                <c:pt idx="3338">
                  <c:v>-77.4</c:v>
                </c:pt>
                <c:pt idx="3339">
                  <c:v>-77.2</c:v>
                </c:pt>
                <c:pt idx="3340">
                  <c:v>-77.6</c:v>
                </c:pt>
                <c:pt idx="3341">
                  <c:v>-77.2</c:v>
                </c:pt>
                <c:pt idx="3342">
                  <c:v>-77.3</c:v>
                </c:pt>
                <c:pt idx="3343">
                  <c:v>-77.3</c:v>
                </c:pt>
                <c:pt idx="3344">
                  <c:v>-77.6</c:v>
                </c:pt>
                <c:pt idx="3345">
                  <c:v>-77.3</c:v>
                </c:pt>
                <c:pt idx="3346">
                  <c:v>-77.3</c:v>
                </c:pt>
                <c:pt idx="3347">
                  <c:v>-77.3</c:v>
                </c:pt>
                <c:pt idx="3348">
                  <c:v>-77.3</c:v>
                </c:pt>
                <c:pt idx="3349">
                  <c:v>-77.5</c:v>
                </c:pt>
                <c:pt idx="3350">
                  <c:v>-77.3</c:v>
                </c:pt>
                <c:pt idx="3351">
                  <c:v>-77.3</c:v>
                </c:pt>
                <c:pt idx="3352">
                  <c:v>-77.7</c:v>
                </c:pt>
                <c:pt idx="3353">
                  <c:v>-77.5</c:v>
                </c:pt>
                <c:pt idx="3354">
                  <c:v>-77.6</c:v>
                </c:pt>
                <c:pt idx="3355">
                  <c:v>-77.7</c:v>
                </c:pt>
                <c:pt idx="3356">
                  <c:v>-77.5</c:v>
                </c:pt>
                <c:pt idx="3357">
                  <c:v>-77.3</c:v>
                </c:pt>
                <c:pt idx="3358">
                  <c:v>-77.7</c:v>
                </c:pt>
                <c:pt idx="3359">
                  <c:v>-77.4</c:v>
                </c:pt>
                <c:pt idx="3360">
                  <c:v>-77.1</c:v>
                </c:pt>
                <c:pt idx="3361">
                  <c:v>-77.1</c:v>
                </c:pt>
                <c:pt idx="3362">
                  <c:v>-77.4</c:v>
                </c:pt>
                <c:pt idx="3363">
                  <c:v>-77.2</c:v>
                </c:pt>
                <c:pt idx="3364">
                  <c:v>-77.3</c:v>
                </c:pt>
                <c:pt idx="3365">
                  <c:v>-77.6</c:v>
                </c:pt>
                <c:pt idx="3366">
                  <c:v>-77.3</c:v>
                </c:pt>
                <c:pt idx="3367">
                  <c:v>-77.3</c:v>
                </c:pt>
                <c:pt idx="3368">
                  <c:v>-77.3</c:v>
                </c:pt>
                <c:pt idx="3369">
                  <c:v>-77.5</c:v>
                </c:pt>
                <c:pt idx="3370">
                  <c:v>-77.4</c:v>
                </c:pt>
                <c:pt idx="3371">
                  <c:v>-77.4</c:v>
                </c:pt>
                <c:pt idx="3372">
                  <c:v>-77.1</c:v>
                </c:pt>
                <c:pt idx="3373">
                  <c:v>-77.4</c:v>
                </c:pt>
                <c:pt idx="3374">
                  <c:v>-77.6</c:v>
                </c:pt>
                <c:pt idx="3375">
                  <c:v>-77.3</c:v>
                </c:pt>
                <c:pt idx="3376">
                  <c:v>-77.6</c:v>
                </c:pt>
                <c:pt idx="3377">
                  <c:v>-77.4</c:v>
                </c:pt>
                <c:pt idx="3378">
                  <c:v>-77.3</c:v>
                </c:pt>
                <c:pt idx="3379">
                  <c:v>-77.2</c:v>
                </c:pt>
                <c:pt idx="3380">
                  <c:v>-77.3</c:v>
                </c:pt>
                <c:pt idx="3381">
                  <c:v>-77.4</c:v>
                </c:pt>
                <c:pt idx="3382">
                  <c:v>-77.4</c:v>
                </c:pt>
                <c:pt idx="3383">
                  <c:v>-77.5</c:v>
                </c:pt>
                <c:pt idx="3384">
                  <c:v>-77.3</c:v>
                </c:pt>
                <c:pt idx="3385">
                  <c:v>-77.2</c:v>
                </c:pt>
                <c:pt idx="3386">
                  <c:v>-77.5</c:v>
                </c:pt>
                <c:pt idx="3387">
                  <c:v>-77.5</c:v>
                </c:pt>
                <c:pt idx="3388">
                  <c:v>-77.7</c:v>
                </c:pt>
                <c:pt idx="3389">
                  <c:v>-77.3</c:v>
                </c:pt>
                <c:pt idx="3390">
                  <c:v>-77.3</c:v>
                </c:pt>
                <c:pt idx="3391">
                  <c:v>-77.3</c:v>
                </c:pt>
                <c:pt idx="3392">
                  <c:v>-77.4</c:v>
                </c:pt>
                <c:pt idx="3393">
                  <c:v>-77.2</c:v>
                </c:pt>
                <c:pt idx="3394">
                  <c:v>-77.3</c:v>
                </c:pt>
                <c:pt idx="3395">
                  <c:v>-77.3</c:v>
                </c:pt>
                <c:pt idx="3396">
                  <c:v>-77.4</c:v>
                </c:pt>
                <c:pt idx="3397">
                  <c:v>-77.2</c:v>
                </c:pt>
                <c:pt idx="3398">
                  <c:v>-77.1</c:v>
                </c:pt>
                <c:pt idx="3399">
                  <c:v>-77.3</c:v>
                </c:pt>
                <c:pt idx="3400">
                  <c:v>-77.2</c:v>
                </c:pt>
                <c:pt idx="3401">
                  <c:v>-77.5</c:v>
                </c:pt>
                <c:pt idx="3402">
                  <c:v>-77.4</c:v>
                </c:pt>
                <c:pt idx="3403">
                  <c:v>-77.3</c:v>
                </c:pt>
                <c:pt idx="3404">
                  <c:v>-77.2</c:v>
                </c:pt>
                <c:pt idx="3405">
                  <c:v>-77.2</c:v>
                </c:pt>
                <c:pt idx="3406">
                  <c:v>-77.3</c:v>
                </c:pt>
                <c:pt idx="3407">
                  <c:v>-77.2</c:v>
                </c:pt>
                <c:pt idx="3408">
                  <c:v>-77.3</c:v>
                </c:pt>
                <c:pt idx="3409">
                  <c:v>-77.2</c:v>
                </c:pt>
                <c:pt idx="3410">
                  <c:v>-77.2</c:v>
                </c:pt>
                <c:pt idx="3411">
                  <c:v>-77.3</c:v>
                </c:pt>
                <c:pt idx="3412">
                  <c:v>-77.6</c:v>
                </c:pt>
                <c:pt idx="3413">
                  <c:v>-77.3</c:v>
                </c:pt>
                <c:pt idx="3414">
                  <c:v>-77.4</c:v>
                </c:pt>
                <c:pt idx="3415">
                  <c:v>-77.5</c:v>
                </c:pt>
                <c:pt idx="3416">
                  <c:v>-77.3</c:v>
                </c:pt>
                <c:pt idx="3417">
                  <c:v>-77.2</c:v>
                </c:pt>
                <c:pt idx="3418">
                  <c:v>-77.7</c:v>
                </c:pt>
                <c:pt idx="3419">
                  <c:v>-77.3</c:v>
                </c:pt>
                <c:pt idx="3420">
                  <c:v>-77.2</c:v>
                </c:pt>
                <c:pt idx="3421">
                  <c:v>-77.3</c:v>
                </c:pt>
                <c:pt idx="3422">
                  <c:v>-77.3</c:v>
                </c:pt>
                <c:pt idx="3423">
                  <c:v>-77.2</c:v>
                </c:pt>
                <c:pt idx="3424">
                  <c:v>-77.3</c:v>
                </c:pt>
                <c:pt idx="3425">
                  <c:v>-77.4</c:v>
                </c:pt>
                <c:pt idx="3426">
                  <c:v>-77.2</c:v>
                </c:pt>
                <c:pt idx="3427">
                  <c:v>-77.3</c:v>
                </c:pt>
                <c:pt idx="3428">
                  <c:v>-77.4</c:v>
                </c:pt>
                <c:pt idx="3429">
                  <c:v>-77.6</c:v>
                </c:pt>
                <c:pt idx="3430">
                  <c:v>-77.3</c:v>
                </c:pt>
                <c:pt idx="3431">
                  <c:v>-77.5</c:v>
                </c:pt>
                <c:pt idx="3432">
                  <c:v>-77.2</c:v>
                </c:pt>
                <c:pt idx="3433">
                  <c:v>-77.3</c:v>
                </c:pt>
                <c:pt idx="3434">
                  <c:v>-77.4</c:v>
                </c:pt>
                <c:pt idx="3435">
                  <c:v>-77.4</c:v>
                </c:pt>
                <c:pt idx="3436">
                  <c:v>-77.6</c:v>
                </c:pt>
                <c:pt idx="3437">
                  <c:v>-77.3</c:v>
                </c:pt>
                <c:pt idx="3438">
                  <c:v>-77.2</c:v>
                </c:pt>
                <c:pt idx="3439">
                  <c:v>-77.2</c:v>
                </c:pt>
                <c:pt idx="3440">
                  <c:v>-77.4</c:v>
                </c:pt>
                <c:pt idx="3441">
                  <c:v>-77.3</c:v>
                </c:pt>
                <c:pt idx="3442">
                  <c:v>-77.4</c:v>
                </c:pt>
                <c:pt idx="3443">
                  <c:v>-77.3</c:v>
                </c:pt>
                <c:pt idx="3444">
                  <c:v>-77.2</c:v>
                </c:pt>
                <c:pt idx="3445">
                  <c:v>-77.5</c:v>
                </c:pt>
                <c:pt idx="3446">
                  <c:v>-77.2</c:v>
                </c:pt>
                <c:pt idx="3447">
                  <c:v>-77.6</c:v>
                </c:pt>
                <c:pt idx="3448">
                  <c:v>-77.5</c:v>
                </c:pt>
                <c:pt idx="3449">
                  <c:v>-77.5</c:v>
                </c:pt>
                <c:pt idx="3450">
                  <c:v>-77.3</c:v>
                </c:pt>
                <c:pt idx="3451">
                  <c:v>-77.3</c:v>
                </c:pt>
                <c:pt idx="3452">
                  <c:v>-77.5</c:v>
                </c:pt>
                <c:pt idx="3453">
                  <c:v>-77.4</c:v>
                </c:pt>
                <c:pt idx="3454">
                  <c:v>-77.6</c:v>
                </c:pt>
                <c:pt idx="3455">
                  <c:v>-77.5</c:v>
                </c:pt>
                <c:pt idx="3456">
                  <c:v>-77.2</c:v>
                </c:pt>
                <c:pt idx="3457">
                  <c:v>-77.3</c:v>
                </c:pt>
                <c:pt idx="3458">
                  <c:v>-77.4</c:v>
                </c:pt>
                <c:pt idx="3459">
                  <c:v>-77.2</c:v>
                </c:pt>
                <c:pt idx="3460">
                  <c:v>-77.4</c:v>
                </c:pt>
                <c:pt idx="3461">
                  <c:v>-77.3</c:v>
                </c:pt>
                <c:pt idx="3462">
                  <c:v>-77.2</c:v>
                </c:pt>
                <c:pt idx="3463">
                  <c:v>-77.5</c:v>
                </c:pt>
                <c:pt idx="3464">
                  <c:v>-77.2</c:v>
                </c:pt>
                <c:pt idx="3465">
                  <c:v>-77.3</c:v>
                </c:pt>
                <c:pt idx="3466">
                  <c:v>-77.5</c:v>
                </c:pt>
                <c:pt idx="3467">
                  <c:v>-77.3</c:v>
                </c:pt>
                <c:pt idx="3468">
                  <c:v>-77.5</c:v>
                </c:pt>
                <c:pt idx="3469">
                  <c:v>-77.4</c:v>
                </c:pt>
                <c:pt idx="3470">
                  <c:v>-77.3</c:v>
                </c:pt>
                <c:pt idx="3471">
                  <c:v>-77.2</c:v>
                </c:pt>
                <c:pt idx="3472">
                  <c:v>-77.5</c:v>
                </c:pt>
                <c:pt idx="3473">
                  <c:v>-77.3</c:v>
                </c:pt>
                <c:pt idx="3474">
                  <c:v>-77.3</c:v>
                </c:pt>
                <c:pt idx="3475">
                  <c:v>-77.4</c:v>
                </c:pt>
                <c:pt idx="3476">
                  <c:v>-77.2</c:v>
                </c:pt>
                <c:pt idx="3477">
                  <c:v>-77.3</c:v>
                </c:pt>
                <c:pt idx="3478">
                  <c:v>-77.5</c:v>
                </c:pt>
                <c:pt idx="3479">
                  <c:v>-77.5</c:v>
                </c:pt>
                <c:pt idx="3480">
                  <c:v>-77.4</c:v>
                </c:pt>
                <c:pt idx="3481">
                  <c:v>-77.2</c:v>
                </c:pt>
                <c:pt idx="3482">
                  <c:v>-77.2</c:v>
                </c:pt>
                <c:pt idx="3483">
                  <c:v>-77.3</c:v>
                </c:pt>
                <c:pt idx="3484">
                  <c:v>-77.5</c:v>
                </c:pt>
                <c:pt idx="3485">
                  <c:v>-77.5</c:v>
                </c:pt>
                <c:pt idx="3486">
                  <c:v>-77.3</c:v>
                </c:pt>
                <c:pt idx="3487">
                  <c:v>-77.3</c:v>
                </c:pt>
                <c:pt idx="3488">
                  <c:v>-77.2</c:v>
                </c:pt>
                <c:pt idx="3489">
                  <c:v>-77.3</c:v>
                </c:pt>
                <c:pt idx="3490">
                  <c:v>-77.2</c:v>
                </c:pt>
                <c:pt idx="3491">
                  <c:v>-77.3</c:v>
                </c:pt>
                <c:pt idx="3492">
                  <c:v>-77.2</c:v>
                </c:pt>
                <c:pt idx="3493">
                  <c:v>-77.7</c:v>
                </c:pt>
                <c:pt idx="3494">
                  <c:v>-77.3</c:v>
                </c:pt>
                <c:pt idx="3495">
                  <c:v>-77.1</c:v>
                </c:pt>
                <c:pt idx="3496">
                  <c:v>-77.2</c:v>
                </c:pt>
                <c:pt idx="3497">
                  <c:v>-77.2</c:v>
                </c:pt>
                <c:pt idx="3498">
                  <c:v>-77.4</c:v>
                </c:pt>
                <c:pt idx="3499">
                  <c:v>-77.3</c:v>
                </c:pt>
                <c:pt idx="3500">
                  <c:v>-77.3</c:v>
                </c:pt>
                <c:pt idx="3501">
                  <c:v>-77.2</c:v>
                </c:pt>
                <c:pt idx="3502">
                  <c:v>-77.2</c:v>
                </c:pt>
                <c:pt idx="3503">
                  <c:v>-77.6</c:v>
                </c:pt>
                <c:pt idx="3504">
                  <c:v>-77.5</c:v>
                </c:pt>
                <c:pt idx="3505">
                  <c:v>-77.3</c:v>
                </c:pt>
                <c:pt idx="3506">
                  <c:v>-77.3</c:v>
                </c:pt>
                <c:pt idx="3507">
                  <c:v>-77.7</c:v>
                </c:pt>
                <c:pt idx="3508">
                  <c:v>-77.1</c:v>
                </c:pt>
                <c:pt idx="3509">
                  <c:v>-77.3</c:v>
                </c:pt>
                <c:pt idx="3510">
                  <c:v>-77.2</c:v>
                </c:pt>
                <c:pt idx="3511">
                  <c:v>-77.3</c:v>
                </c:pt>
                <c:pt idx="3512">
                  <c:v>-77.4</c:v>
                </c:pt>
                <c:pt idx="3513">
                  <c:v>-77.2</c:v>
                </c:pt>
                <c:pt idx="3514">
                  <c:v>-77.3</c:v>
                </c:pt>
                <c:pt idx="3515">
                  <c:v>-77.7</c:v>
                </c:pt>
                <c:pt idx="3516">
                  <c:v>-77.2</c:v>
                </c:pt>
                <c:pt idx="3517">
                  <c:v>-77.2</c:v>
                </c:pt>
                <c:pt idx="3518">
                  <c:v>-77.4</c:v>
                </c:pt>
                <c:pt idx="3519">
                  <c:v>-77.1</c:v>
                </c:pt>
                <c:pt idx="3520">
                  <c:v>-77.3</c:v>
                </c:pt>
                <c:pt idx="3521">
                  <c:v>-77.7</c:v>
                </c:pt>
                <c:pt idx="3522">
                  <c:v>-77.2</c:v>
                </c:pt>
                <c:pt idx="3523">
                  <c:v>-77.6</c:v>
                </c:pt>
                <c:pt idx="3524">
                  <c:v>-77.4</c:v>
                </c:pt>
                <c:pt idx="3525">
                  <c:v>-77.3</c:v>
                </c:pt>
                <c:pt idx="3526">
                  <c:v>-77.3</c:v>
                </c:pt>
                <c:pt idx="3527">
                  <c:v>-77.4</c:v>
                </c:pt>
                <c:pt idx="3528">
                  <c:v>-77.6</c:v>
                </c:pt>
                <c:pt idx="3529">
                  <c:v>-77.3</c:v>
                </c:pt>
                <c:pt idx="3530">
                  <c:v>-77.3</c:v>
                </c:pt>
                <c:pt idx="3531">
                  <c:v>-77.3</c:v>
                </c:pt>
                <c:pt idx="3532">
                  <c:v>-77.2</c:v>
                </c:pt>
                <c:pt idx="3533">
                  <c:v>-77.7</c:v>
                </c:pt>
                <c:pt idx="3534">
                  <c:v>-77.4</c:v>
                </c:pt>
                <c:pt idx="3535">
                  <c:v>-77.5</c:v>
                </c:pt>
                <c:pt idx="3536">
                  <c:v>-77.3</c:v>
                </c:pt>
                <c:pt idx="3537">
                  <c:v>-77.2</c:v>
                </c:pt>
                <c:pt idx="3538">
                  <c:v>-77.3</c:v>
                </c:pt>
                <c:pt idx="3539">
                  <c:v>-77.3</c:v>
                </c:pt>
                <c:pt idx="3540">
                  <c:v>-77.3</c:v>
                </c:pt>
                <c:pt idx="3541">
                  <c:v>-77.4</c:v>
                </c:pt>
                <c:pt idx="3542">
                  <c:v>-77.6</c:v>
                </c:pt>
                <c:pt idx="3543">
                  <c:v>-77.2</c:v>
                </c:pt>
                <c:pt idx="3544">
                  <c:v>-77.3</c:v>
                </c:pt>
                <c:pt idx="3545">
                  <c:v>-77.3</c:v>
                </c:pt>
                <c:pt idx="3546">
                  <c:v>-77.2</c:v>
                </c:pt>
                <c:pt idx="3547">
                  <c:v>-77.2</c:v>
                </c:pt>
                <c:pt idx="3548">
                  <c:v>-77.6</c:v>
                </c:pt>
                <c:pt idx="3549">
                  <c:v>-77.2</c:v>
                </c:pt>
                <c:pt idx="3550">
                  <c:v>-77.2</c:v>
                </c:pt>
                <c:pt idx="3551">
                  <c:v>-77.3</c:v>
                </c:pt>
                <c:pt idx="3552">
                  <c:v>-77.1</c:v>
                </c:pt>
                <c:pt idx="3553">
                  <c:v>-77.3</c:v>
                </c:pt>
                <c:pt idx="3554">
                  <c:v>-77.2</c:v>
                </c:pt>
                <c:pt idx="3555">
                  <c:v>-77.5</c:v>
                </c:pt>
                <c:pt idx="3556">
                  <c:v>-77.2</c:v>
                </c:pt>
                <c:pt idx="3557">
                  <c:v>-77.3</c:v>
                </c:pt>
                <c:pt idx="3558">
                  <c:v>-77.2</c:v>
                </c:pt>
                <c:pt idx="3559">
                  <c:v>-77.4</c:v>
                </c:pt>
                <c:pt idx="3560">
                  <c:v>-77.5</c:v>
                </c:pt>
                <c:pt idx="3561">
                  <c:v>-77.3</c:v>
                </c:pt>
                <c:pt idx="3562">
                  <c:v>-77.3</c:v>
                </c:pt>
                <c:pt idx="3563">
                  <c:v>-77.2</c:v>
                </c:pt>
                <c:pt idx="3564">
                  <c:v>-77.3</c:v>
                </c:pt>
                <c:pt idx="3565">
                  <c:v>-77.3</c:v>
                </c:pt>
                <c:pt idx="3566">
                  <c:v>-77.6</c:v>
                </c:pt>
                <c:pt idx="3567">
                  <c:v>-77.7</c:v>
                </c:pt>
                <c:pt idx="3568">
                  <c:v>-77.3</c:v>
                </c:pt>
                <c:pt idx="3569">
                  <c:v>-77.2</c:v>
                </c:pt>
                <c:pt idx="3570">
                  <c:v>-77.3</c:v>
                </c:pt>
                <c:pt idx="3571">
                  <c:v>-77.7</c:v>
                </c:pt>
                <c:pt idx="3572">
                  <c:v>-77.2</c:v>
                </c:pt>
                <c:pt idx="3573">
                  <c:v>-77.6</c:v>
                </c:pt>
                <c:pt idx="3574">
                  <c:v>-77.6</c:v>
                </c:pt>
                <c:pt idx="3575">
                  <c:v>-77.4</c:v>
                </c:pt>
                <c:pt idx="3576">
                  <c:v>-77.3</c:v>
                </c:pt>
                <c:pt idx="3577">
                  <c:v>-77.4</c:v>
                </c:pt>
                <c:pt idx="3578">
                  <c:v>-77.2</c:v>
                </c:pt>
                <c:pt idx="3579">
                  <c:v>-77.3</c:v>
                </c:pt>
                <c:pt idx="3580">
                  <c:v>-77.4</c:v>
                </c:pt>
                <c:pt idx="3581">
                  <c:v>-77.3</c:v>
                </c:pt>
                <c:pt idx="3582">
                  <c:v>-77.3</c:v>
                </c:pt>
                <c:pt idx="3583">
                  <c:v>-77.3</c:v>
                </c:pt>
                <c:pt idx="3584">
                  <c:v>-77.2</c:v>
                </c:pt>
                <c:pt idx="3585">
                  <c:v>-77.2</c:v>
                </c:pt>
                <c:pt idx="3586">
                  <c:v>-77.7</c:v>
                </c:pt>
                <c:pt idx="3587">
                  <c:v>-77.3</c:v>
                </c:pt>
                <c:pt idx="3588">
                  <c:v>-77.3</c:v>
                </c:pt>
                <c:pt idx="3589">
                  <c:v>-77.3</c:v>
                </c:pt>
                <c:pt idx="3590">
                  <c:v>-77.4</c:v>
                </c:pt>
                <c:pt idx="3591">
                  <c:v>-77.4</c:v>
                </c:pt>
                <c:pt idx="3592">
                  <c:v>-77.3</c:v>
                </c:pt>
                <c:pt idx="3593">
                  <c:v>-77.5</c:v>
                </c:pt>
                <c:pt idx="3594">
                  <c:v>-77.1</c:v>
                </c:pt>
                <c:pt idx="3595">
                  <c:v>-77.5</c:v>
                </c:pt>
                <c:pt idx="3596">
                  <c:v>-77.5</c:v>
                </c:pt>
                <c:pt idx="3597">
                  <c:v>-77.2</c:v>
                </c:pt>
                <c:pt idx="3598">
                  <c:v>-77.3</c:v>
                </c:pt>
                <c:pt idx="3599">
                  <c:v>-77.2</c:v>
                </c:pt>
                <c:pt idx="3600">
                  <c:v>-77.6</c:v>
                </c:pt>
                <c:pt idx="3601">
                  <c:v>-77.4</c:v>
                </c:pt>
                <c:pt idx="3602">
                  <c:v>-77.6</c:v>
                </c:pt>
                <c:pt idx="3603">
                  <c:v>-77.2</c:v>
                </c:pt>
                <c:pt idx="3604">
                  <c:v>-77.3</c:v>
                </c:pt>
                <c:pt idx="3605">
                  <c:v>-77.5</c:v>
                </c:pt>
                <c:pt idx="3606">
                  <c:v>-77.2</c:v>
                </c:pt>
                <c:pt idx="3607">
                  <c:v>-77.3</c:v>
                </c:pt>
                <c:pt idx="3608">
                  <c:v>-77.3</c:v>
                </c:pt>
                <c:pt idx="3609">
                  <c:v>-77.2</c:v>
                </c:pt>
                <c:pt idx="3610">
                  <c:v>-77.2</c:v>
                </c:pt>
                <c:pt idx="3611">
                  <c:v>-77.2</c:v>
                </c:pt>
                <c:pt idx="3612">
                  <c:v>-77.2</c:v>
                </c:pt>
                <c:pt idx="3613">
                  <c:v>-77.5</c:v>
                </c:pt>
                <c:pt idx="3614">
                  <c:v>-77.6</c:v>
                </c:pt>
                <c:pt idx="3615">
                  <c:v>-77.2</c:v>
                </c:pt>
                <c:pt idx="3616">
                  <c:v>-77.5</c:v>
                </c:pt>
                <c:pt idx="3617">
                  <c:v>-77.1</c:v>
                </c:pt>
                <c:pt idx="3618">
                  <c:v>-77.3</c:v>
                </c:pt>
                <c:pt idx="3619">
                  <c:v>-77.2</c:v>
                </c:pt>
                <c:pt idx="3620">
                  <c:v>-77.4</c:v>
                </c:pt>
                <c:pt idx="3621">
                  <c:v>-77.2</c:v>
                </c:pt>
                <c:pt idx="3622">
                  <c:v>-77.3</c:v>
                </c:pt>
                <c:pt idx="3623">
                  <c:v>-77.2</c:v>
                </c:pt>
                <c:pt idx="3624">
                  <c:v>-77.5</c:v>
                </c:pt>
                <c:pt idx="3625">
                  <c:v>-77.3</c:v>
                </c:pt>
                <c:pt idx="3626">
                  <c:v>-77.5</c:v>
                </c:pt>
                <c:pt idx="3627">
                  <c:v>-77.3</c:v>
                </c:pt>
                <c:pt idx="3628">
                  <c:v>-77.5</c:v>
                </c:pt>
                <c:pt idx="3629">
                  <c:v>-77.2</c:v>
                </c:pt>
                <c:pt idx="3630">
                  <c:v>-77.7</c:v>
                </c:pt>
                <c:pt idx="3631">
                  <c:v>-77.5</c:v>
                </c:pt>
                <c:pt idx="3632">
                  <c:v>-77.7</c:v>
                </c:pt>
                <c:pt idx="3633">
                  <c:v>-77.2</c:v>
                </c:pt>
                <c:pt idx="3634">
                  <c:v>-77.5</c:v>
                </c:pt>
                <c:pt idx="3635">
                  <c:v>-77.3</c:v>
                </c:pt>
                <c:pt idx="3636">
                  <c:v>-77.6</c:v>
                </c:pt>
                <c:pt idx="3637">
                  <c:v>-77.5</c:v>
                </c:pt>
                <c:pt idx="3638">
                  <c:v>-77.3</c:v>
                </c:pt>
                <c:pt idx="3639">
                  <c:v>-77.3</c:v>
                </c:pt>
                <c:pt idx="3640">
                  <c:v>-77.3</c:v>
                </c:pt>
                <c:pt idx="3641">
                  <c:v>-77.3</c:v>
                </c:pt>
                <c:pt idx="3642">
                  <c:v>-77.3</c:v>
                </c:pt>
                <c:pt idx="3643">
                  <c:v>-77.2</c:v>
                </c:pt>
                <c:pt idx="3644">
                  <c:v>-77.3</c:v>
                </c:pt>
                <c:pt idx="3645">
                  <c:v>-77.5</c:v>
                </c:pt>
                <c:pt idx="3646">
                  <c:v>-77.4</c:v>
                </c:pt>
                <c:pt idx="3647">
                  <c:v>-77.2</c:v>
                </c:pt>
                <c:pt idx="3648">
                  <c:v>-77.2</c:v>
                </c:pt>
                <c:pt idx="3649">
                  <c:v>-77.2</c:v>
                </c:pt>
                <c:pt idx="3650">
                  <c:v>-77.5</c:v>
                </c:pt>
                <c:pt idx="3651">
                  <c:v>-77.3</c:v>
                </c:pt>
                <c:pt idx="3652">
                  <c:v>-77.3</c:v>
                </c:pt>
                <c:pt idx="3653">
                  <c:v>-77.3</c:v>
                </c:pt>
                <c:pt idx="3654">
                  <c:v>-77.2</c:v>
                </c:pt>
                <c:pt idx="3655">
                  <c:v>-77.3</c:v>
                </c:pt>
                <c:pt idx="3656">
                  <c:v>-77.2</c:v>
                </c:pt>
                <c:pt idx="3657">
                  <c:v>-77.4</c:v>
                </c:pt>
                <c:pt idx="3658">
                  <c:v>-77.2</c:v>
                </c:pt>
                <c:pt idx="3659">
                  <c:v>-77.3</c:v>
                </c:pt>
                <c:pt idx="3660">
                  <c:v>-77.2</c:v>
                </c:pt>
                <c:pt idx="3661">
                  <c:v>-77.3</c:v>
                </c:pt>
                <c:pt idx="3662">
                  <c:v>-77.3</c:v>
                </c:pt>
                <c:pt idx="3663">
                  <c:v>-77.2</c:v>
                </c:pt>
                <c:pt idx="3664">
                  <c:v>-77.3</c:v>
                </c:pt>
                <c:pt idx="3665">
                  <c:v>-77.3</c:v>
                </c:pt>
                <c:pt idx="3666">
                  <c:v>-77.6</c:v>
                </c:pt>
                <c:pt idx="3667">
                  <c:v>-77.2</c:v>
                </c:pt>
                <c:pt idx="3668">
                  <c:v>-77.3</c:v>
                </c:pt>
                <c:pt idx="3669">
                  <c:v>-77.2</c:v>
                </c:pt>
                <c:pt idx="3670">
                  <c:v>-77.6</c:v>
                </c:pt>
                <c:pt idx="3671">
                  <c:v>-77.3</c:v>
                </c:pt>
                <c:pt idx="3672">
                  <c:v>-77.4</c:v>
                </c:pt>
                <c:pt idx="3673">
                  <c:v>-77.2</c:v>
                </c:pt>
                <c:pt idx="3674">
                  <c:v>-77.5</c:v>
                </c:pt>
                <c:pt idx="3675">
                  <c:v>-77.3</c:v>
                </c:pt>
                <c:pt idx="3676">
                  <c:v>-77.2</c:v>
                </c:pt>
                <c:pt idx="3677">
                  <c:v>-77.2</c:v>
                </c:pt>
                <c:pt idx="3678">
                  <c:v>-77.3</c:v>
                </c:pt>
                <c:pt idx="3679">
                  <c:v>-77.2</c:v>
                </c:pt>
                <c:pt idx="3680">
                  <c:v>-77.3</c:v>
                </c:pt>
                <c:pt idx="3681">
                  <c:v>-77.1</c:v>
                </c:pt>
                <c:pt idx="3682">
                  <c:v>-77.3</c:v>
                </c:pt>
                <c:pt idx="3683">
                  <c:v>-77.2</c:v>
                </c:pt>
                <c:pt idx="3684">
                  <c:v>-77.4</c:v>
                </c:pt>
                <c:pt idx="3685">
                  <c:v>-77.3</c:v>
                </c:pt>
                <c:pt idx="3686">
                  <c:v>-77.3</c:v>
                </c:pt>
                <c:pt idx="3687">
                  <c:v>-77.7</c:v>
                </c:pt>
                <c:pt idx="3688">
                  <c:v>-77.2</c:v>
                </c:pt>
                <c:pt idx="3689">
                  <c:v>-77.3</c:v>
                </c:pt>
                <c:pt idx="3690">
                  <c:v>-77.2</c:v>
                </c:pt>
                <c:pt idx="3691">
                  <c:v>-77.5</c:v>
                </c:pt>
                <c:pt idx="3692">
                  <c:v>-77.3</c:v>
                </c:pt>
                <c:pt idx="3693">
                  <c:v>-77.3</c:v>
                </c:pt>
                <c:pt idx="3694">
                  <c:v>-77.3</c:v>
                </c:pt>
                <c:pt idx="3695">
                  <c:v>-77.3</c:v>
                </c:pt>
                <c:pt idx="3696">
                  <c:v>-77.5</c:v>
                </c:pt>
                <c:pt idx="3697">
                  <c:v>-77.3</c:v>
                </c:pt>
                <c:pt idx="3698">
                  <c:v>-77.5</c:v>
                </c:pt>
                <c:pt idx="3699">
                  <c:v>-77.5</c:v>
                </c:pt>
                <c:pt idx="3700">
                  <c:v>-77.2</c:v>
                </c:pt>
                <c:pt idx="3701">
                  <c:v>-77.4</c:v>
                </c:pt>
                <c:pt idx="3702">
                  <c:v>-77.3</c:v>
                </c:pt>
                <c:pt idx="3703">
                  <c:v>-77.3</c:v>
                </c:pt>
                <c:pt idx="3704">
                  <c:v>-77.5</c:v>
                </c:pt>
                <c:pt idx="3705">
                  <c:v>-77.2</c:v>
                </c:pt>
                <c:pt idx="3706">
                  <c:v>-77.3</c:v>
                </c:pt>
                <c:pt idx="3707">
                  <c:v>-77.6</c:v>
                </c:pt>
                <c:pt idx="3708">
                  <c:v>-77.3</c:v>
                </c:pt>
                <c:pt idx="3709">
                  <c:v>-77.3</c:v>
                </c:pt>
                <c:pt idx="3710">
                  <c:v>-77.3</c:v>
                </c:pt>
                <c:pt idx="3711">
                  <c:v>-77.6</c:v>
                </c:pt>
                <c:pt idx="3712">
                  <c:v>-77.2</c:v>
                </c:pt>
                <c:pt idx="3713">
                  <c:v>-77.3</c:v>
                </c:pt>
                <c:pt idx="3714">
                  <c:v>-77.2</c:v>
                </c:pt>
                <c:pt idx="3715">
                  <c:v>-77.5</c:v>
                </c:pt>
                <c:pt idx="3716">
                  <c:v>-77.2</c:v>
                </c:pt>
                <c:pt idx="3717">
                  <c:v>-77.5</c:v>
                </c:pt>
                <c:pt idx="3718">
                  <c:v>-77.3</c:v>
                </c:pt>
                <c:pt idx="3719">
                  <c:v>-77.6</c:v>
                </c:pt>
                <c:pt idx="3720">
                  <c:v>-77.7</c:v>
                </c:pt>
                <c:pt idx="3721">
                  <c:v>-77.2</c:v>
                </c:pt>
                <c:pt idx="3722">
                  <c:v>-77.5</c:v>
                </c:pt>
                <c:pt idx="3723">
                  <c:v>-77.3</c:v>
                </c:pt>
                <c:pt idx="3724">
                  <c:v>-77.1</c:v>
                </c:pt>
                <c:pt idx="3725">
                  <c:v>-77.2</c:v>
                </c:pt>
                <c:pt idx="3726">
                  <c:v>-77.2</c:v>
                </c:pt>
                <c:pt idx="3727">
                  <c:v>-77.4</c:v>
                </c:pt>
                <c:pt idx="3728">
                  <c:v>-77.6</c:v>
                </c:pt>
                <c:pt idx="3729">
                  <c:v>-77.5</c:v>
                </c:pt>
                <c:pt idx="3730">
                  <c:v>-77.5</c:v>
                </c:pt>
                <c:pt idx="3731">
                  <c:v>-77.4</c:v>
                </c:pt>
                <c:pt idx="3732">
                  <c:v>-77.1</c:v>
                </c:pt>
                <c:pt idx="3733">
                  <c:v>-77.3</c:v>
                </c:pt>
                <c:pt idx="3734">
                  <c:v>-77.5</c:v>
                </c:pt>
                <c:pt idx="3735">
                  <c:v>-77.3</c:v>
                </c:pt>
                <c:pt idx="3736">
                  <c:v>-77.0</c:v>
                </c:pt>
                <c:pt idx="3737">
                  <c:v>-77.2</c:v>
                </c:pt>
                <c:pt idx="3738">
                  <c:v>-77.2</c:v>
                </c:pt>
                <c:pt idx="3739">
                  <c:v>-77.4</c:v>
                </c:pt>
                <c:pt idx="3740">
                  <c:v>-77.5</c:v>
                </c:pt>
                <c:pt idx="3741">
                  <c:v>-77.3</c:v>
                </c:pt>
                <c:pt idx="3742">
                  <c:v>-77.2</c:v>
                </c:pt>
                <c:pt idx="3743">
                  <c:v>-77.2</c:v>
                </c:pt>
                <c:pt idx="3744">
                  <c:v>-77.2</c:v>
                </c:pt>
                <c:pt idx="3745">
                  <c:v>-77.3</c:v>
                </c:pt>
                <c:pt idx="3746">
                  <c:v>-77.3</c:v>
                </c:pt>
                <c:pt idx="3747">
                  <c:v>-77.0</c:v>
                </c:pt>
                <c:pt idx="3748">
                  <c:v>-77.3</c:v>
                </c:pt>
                <c:pt idx="3749">
                  <c:v>-77.5</c:v>
                </c:pt>
                <c:pt idx="3750">
                  <c:v>-77.5</c:v>
                </c:pt>
                <c:pt idx="3751">
                  <c:v>-77.7</c:v>
                </c:pt>
                <c:pt idx="3752">
                  <c:v>-77.5</c:v>
                </c:pt>
                <c:pt idx="3753">
                  <c:v>-77.2</c:v>
                </c:pt>
                <c:pt idx="3754">
                  <c:v>-77.6</c:v>
                </c:pt>
                <c:pt idx="3755">
                  <c:v>-77.5</c:v>
                </c:pt>
                <c:pt idx="3756">
                  <c:v>-77.3</c:v>
                </c:pt>
                <c:pt idx="3757">
                  <c:v>-77.3</c:v>
                </c:pt>
                <c:pt idx="3758">
                  <c:v>-77.5</c:v>
                </c:pt>
                <c:pt idx="3759">
                  <c:v>-77.5</c:v>
                </c:pt>
                <c:pt idx="3760">
                  <c:v>-77.2</c:v>
                </c:pt>
                <c:pt idx="3761">
                  <c:v>-77.2</c:v>
                </c:pt>
                <c:pt idx="3762">
                  <c:v>-77.4</c:v>
                </c:pt>
                <c:pt idx="3763">
                  <c:v>-77.3</c:v>
                </c:pt>
                <c:pt idx="3764">
                  <c:v>-77.3</c:v>
                </c:pt>
                <c:pt idx="3765">
                  <c:v>-77.5</c:v>
                </c:pt>
                <c:pt idx="3766">
                  <c:v>-77.4</c:v>
                </c:pt>
                <c:pt idx="3767">
                  <c:v>-77.5</c:v>
                </c:pt>
                <c:pt idx="3768">
                  <c:v>-77.3</c:v>
                </c:pt>
                <c:pt idx="3769">
                  <c:v>-77.4</c:v>
                </c:pt>
                <c:pt idx="3770">
                  <c:v>-77.5</c:v>
                </c:pt>
                <c:pt idx="3771">
                  <c:v>-77.6</c:v>
                </c:pt>
                <c:pt idx="3772">
                  <c:v>-77.1</c:v>
                </c:pt>
                <c:pt idx="3773">
                  <c:v>-77.6</c:v>
                </c:pt>
                <c:pt idx="3774">
                  <c:v>-77.4</c:v>
                </c:pt>
                <c:pt idx="3775">
                  <c:v>-77.3</c:v>
                </c:pt>
                <c:pt idx="3776">
                  <c:v>-77.2</c:v>
                </c:pt>
                <c:pt idx="3777">
                  <c:v>-77.3</c:v>
                </c:pt>
                <c:pt idx="3778">
                  <c:v>-77.3</c:v>
                </c:pt>
                <c:pt idx="3779">
                  <c:v>-77.4</c:v>
                </c:pt>
                <c:pt idx="3780">
                  <c:v>-77.2</c:v>
                </c:pt>
                <c:pt idx="3781">
                  <c:v>-77.3</c:v>
                </c:pt>
                <c:pt idx="3782">
                  <c:v>-77.2</c:v>
                </c:pt>
                <c:pt idx="3783">
                  <c:v>-77.3</c:v>
                </c:pt>
                <c:pt idx="3784">
                  <c:v>-77.4</c:v>
                </c:pt>
                <c:pt idx="3785">
                  <c:v>-77.1</c:v>
                </c:pt>
                <c:pt idx="3786">
                  <c:v>-77.5</c:v>
                </c:pt>
                <c:pt idx="3787">
                  <c:v>-77.5</c:v>
                </c:pt>
                <c:pt idx="3788">
                  <c:v>-77.4</c:v>
                </c:pt>
                <c:pt idx="3789">
                  <c:v>-77.2</c:v>
                </c:pt>
                <c:pt idx="3790">
                  <c:v>-77.3</c:v>
                </c:pt>
                <c:pt idx="3791">
                  <c:v>-77.2</c:v>
                </c:pt>
                <c:pt idx="3792">
                  <c:v>-77.2</c:v>
                </c:pt>
                <c:pt idx="3793">
                  <c:v>-77.2</c:v>
                </c:pt>
                <c:pt idx="3794">
                  <c:v>-77.4</c:v>
                </c:pt>
                <c:pt idx="3795">
                  <c:v>-77.5</c:v>
                </c:pt>
                <c:pt idx="3796">
                  <c:v>-77.2</c:v>
                </c:pt>
                <c:pt idx="3797">
                  <c:v>-77.3</c:v>
                </c:pt>
                <c:pt idx="3798">
                  <c:v>-77.2</c:v>
                </c:pt>
                <c:pt idx="3799">
                  <c:v>-77.2</c:v>
                </c:pt>
                <c:pt idx="3800">
                  <c:v>-77.4</c:v>
                </c:pt>
                <c:pt idx="3801">
                  <c:v>-77.6</c:v>
                </c:pt>
                <c:pt idx="3802">
                  <c:v>-77.3</c:v>
                </c:pt>
                <c:pt idx="3803">
                  <c:v>-77.3</c:v>
                </c:pt>
                <c:pt idx="3804">
                  <c:v>-77.6</c:v>
                </c:pt>
                <c:pt idx="3805">
                  <c:v>-77.7</c:v>
                </c:pt>
                <c:pt idx="3806">
                  <c:v>-77.4</c:v>
                </c:pt>
                <c:pt idx="3807">
                  <c:v>-77.2</c:v>
                </c:pt>
                <c:pt idx="3808">
                  <c:v>-77.4</c:v>
                </c:pt>
                <c:pt idx="3809">
                  <c:v>-77.2</c:v>
                </c:pt>
                <c:pt idx="3810">
                  <c:v>-77.3</c:v>
                </c:pt>
                <c:pt idx="3811">
                  <c:v>-77.3</c:v>
                </c:pt>
                <c:pt idx="3812">
                  <c:v>-77.4</c:v>
                </c:pt>
                <c:pt idx="3813">
                  <c:v>-77.2</c:v>
                </c:pt>
                <c:pt idx="3814">
                  <c:v>-77.4</c:v>
                </c:pt>
                <c:pt idx="3815">
                  <c:v>-77.4</c:v>
                </c:pt>
                <c:pt idx="3816">
                  <c:v>-77.2</c:v>
                </c:pt>
                <c:pt idx="3817">
                  <c:v>-77.5</c:v>
                </c:pt>
                <c:pt idx="3818">
                  <c:v>-77.5</c:v>
                </c:pt>
                <c:pt idx="3819">
                  <c:v>-77.1</c:v>
                </c:pt>
                <c:pt idx="3820">
                  <c:v>-77.5</c:v>
                </c:pt>
                <c:pt idx="3821">
                  <c:v>-77.6</c:v>
                </c:pt>
                <c:pt idx="3822">
                  <c:v>-77.1</c:v>
                </c:pt>
                <c:pt idx="3823">
                  <c:v>-77.5</c:v>
                </c:pt>
                <c:pt idx="3824">
                  <c:v>-77.3</c:v>
                </c:pt>
                <c:pt idx="3825">
                  <c:v>-77.3</c:v>
                </c:pt>
                <c:pt idx="3826">
                  <c:v>-77.6</c:v>
                </c:pt>
                <c:pt idx="3827">
                  <c:v>-77.1</c:v>
                </c:pt>
                <c:pt idx="3828">
                  <c:v>-77.2</c:v>
                </c:pt>
                <c:pt idx="3829">
                  <c:v>-77.1</c:v>
                </c:pt>
                <c:pt idx="3830">
                  <c:v>-77.2</c:v>
                </c:pt>
                <c:pt idx="3831">
                  <c:v>-77.5</c:v>
                </c:pt>
                <c:pt idx="3832">
                  <c:v>-77.5</c:v>
                </c:pt>
                <c:pt idx="3833">
                  <c:v>-77.1</c:v>
                </c:pt>
                <c:pt idx="3834">
                  <c:v>-77.5</c:v>
                </c:pt>
                <c:pt idx="3835">
                  <c:v>-77.3</c:v>
                </c:pt>
                <c:pt idx="3836">
                  <c:v>-77.4</c:v>
                </c:pt>
                <c:pt idx="3837">
                  <c:v>-77.2</c:v>
                </c:pt>
                <c:pt idx="3838">
                  <c:v>-77.5</c:v>
                </c:pt>
                <c:pt idx="3839">
                  <c:v>-77.4</c:v>
                </c:pt>
                <c:pt idx="3840">
                  <c:v>-77.3</c:v>
                </c:pt>
                <c:pt idx="3841">
                  <c:v>-77.5</c:v>
                </c:pt>
                <c:pt idx="3842">
                  <c:v>-77.3</c:v>
                </c:pt>
                <c:pt idx="3843">
                  <c:v>-77.1</c:v>
                </c:pt>
                <c:pt idx="3844">
                  <c:v>-77.2</c:v>
                </c:pt>
                <c:pt idx="3845">
                  <c:v>-77.3</c:v>
                </c:pt>
                <c:pt idx="3846">
                  <c:v>-77.2</c:v>
                </c:pt>
                <c:pt idx="3847">
                  <c:v>-77.2</c:v>
                </c:pt>
                <c:pt idx="3848">
                  <c:v>-77.3</c:v>
                </c:pt>
                <c:pt idx="3849">
                  <c:v>-77.5</c:v>
                </c:pt>
                <c:pt idx="3850">
                  <c:v>-77.2</c:v>
                </c:pt>
                <c:pt idx="3851">
                  <c:v>-77.5</c:v>
                </c:pt>
                <c:pt idx="3852">
                  <c:v>-77.6</c:v>
                </c:pt>
                <c:pt idx="3853">
                  <c:v>-77.3</c:v>
                </c:pt>
                <c:pt idx="3854">
                  <c:v>-77.1</c:v>
                </c:pt>
                <c:pt idx="3855">
                  <c:v>-77.2</c:v>
                </c:pt>
                <c:pt idx="3856">
                  <c:v>-77.6</c:v>
                </c:pt>
                <c:pt idx="3857">
                  <c:v>-77.3</c:v>
                </c:pt>
                <c:pt idx="3858">
                  <c:v>-77.2</c:v>
                </c:pt>
                <c:pt idx="3859">
                  <c:v>-77.2</c:v>
                </c:pt>
                <c:pt idx="3860">
                  <c:v>-77.5</c:v>
                </c:pt>
                <c:pt idx="3861">
                  <c:v>-77.4</c:v>
                </c:pt>
                <c:pt idx="3862">
                  <c:v>-77.5</c:v>
                </c:pt>
                <c:pt idx="3863">
                  <c:v>-77.2</c:v>
                </c:pt>
                <c:pt idx="3864">
                  <c:v>-77.1</c:v>
                </c:pt>
                <c:pt idx="3865">
                  <c:v>-77.6</c:v>
                </c:pt>
                <c:pt idx="3866">
                  <c:v>-77.5</c:v>
                </c:pt>
                <c:pt idx="3867">
                  <c:v>-77.3</c:v>
                </c:pt>
                <c:pt idx="3868">
                  <c:v>-77.4</c:v>
                </c:pt>
                <c:pt idx="3869">
                  <c:v>-77.1</c:v>
                </c:pt>
                <c:pt idx="3870">
                  <c:v>-77.3</c:v>
                </c:pt>
                <c:pt idx="3871">
                  <c:v>-77.5</c:v>
                </c:pt>
                <c:pt idx="3872">
                  <c:v>-77.5</c:v>
                </c:pt>
                <c:pt idx="3873">
                  <c:v>-77.2</c:v>
                </c:pt>
                <c:pt idx="3874">
                  <c:v>-77.3</c:v>
                </c:pt>
                <c:pt idx="3875">
                  <c:v>-77.2</c:v>
                </c:pt>
                <c:pt idx="3876">
                  <c:v>-77.2</c:v>
                </c:pt>
                <c:pt idx="3877">
                  <c:v>-77.2</c:v>
                </c:pt>
                <c:pt idx="3878">
                  <c:v>-77.4</c:v>
                </c:pt>
                <c:pt idx="3879">
                  <c:v>-77.1</c:v>
                </c:pt>
                <c:pt idx="3880">
                  <c:v>-77.2</c:v>
                </c:pt>
                <c:pt idx="3881">
                  <c:v>-77.3</c:v>
                </c:pt>
                <c:pt idx="3882">
                  <c:v>-77.4</c:v>
                </c:pt>
                <c:pt idx="3883">
                  <c:v>-77.3</c:v>
                </c:pt>
                <c:pt idx="3884">
                  <c:v>-77.4</c:v>
                </c:pt>
                <c:pt idx="3885">
                  <c:v>-77.1</c:v>
                </c:pt>
                <c:pt idx="3886">
                  <c:v>-77.5</c:v>
                </c:pt>
                <c:pt idx="3887">
                  <c:v>-77.4</c:v>
                </c:pt>
                <c:pt idx="3888">
                  <c:v>-77.2</c:v>
                </c:pt>
                <c:pt idx="3889">
                  <c:v>-77.4</c:v>
                </c:pt>
                <c:pt idx="3890">
                  <c:v>-77.5</c:v>
                </c:pt>
                <c:pt idx="3891">
                  <c:v>-77.6</c:v>
                </c:pt>
                <c:pt idx="3892">
                  <c:v>-77.2</c:v>
                </c:pt>
                <c:pt idx="3893">
                  <c:v>-77.4</c:v>
                </c:pt>
                <c:pt idx="3894">
                  <c:v>-77.2</c:v>
                </c:pt>
                <c:pt idx="3895">
                  <c:v>-77.4</c:v>
                </c:pt>
                <c:pt idx="3896">
                  <c:v>-77.2</c:v>
                </c:pt>
                <c:pt idx="3897">
                  <c:v>-77.5</c:v>
                </c:pt>
                <c:pt idx="3898">
                  <c:v>-77.3</c:v>
                </c:pt>
                <c:pt idx="3899">
                  <c:v>-77.2</c:v>
                </c:pt>
                <c:pt idx="3900">
                  <c:v>-77.0</c:v>
                </c:pt>
                <c:pt idx="3901">
                  <c:v>-77.3</c:v>
                </c:pt>
                <c:pt idx="3902">
                  <c:v>-77.2</c:v>
                </c:pt>
                <c:pt idx="3903">
                  <c:v>-77.3</c:v>
                </c:pt>
                <c:pt idx="3904">
                  <c:v>-77.5</c:v>
                </c:pt>
                <c:pt idx="3905">
                  <c:v>-77.2</c:v>
                </c:pt>
                <c:pt idx="3906">
                  <c:v>-77.2</c:v>
                </c:pt>
                <c:pt idx="3907">
                  <c:v>-77.5</c:v>
                </c:pt>
                <c:pt idx="3908">
                  <c:v>-77.2</c:v>
                </c:pt>
                <c:pt idx="3909">
                  <c:v>-77.5</c:v>
                </c:pt>
                <c:pt idx="3910">
                  <c:v>-77.1</c:v>
                </c:pt>
                <c:pt idx="3911">
                  <c:v>-77.1</c:v>
                </c:pt>
                <c:pt idx="3912">
                  <c:v>-77.5</c:v>
                </c:pt>
                <c:pt idx="3913">
                  <c:v>-77.4</c:v>
                </c:pt>
                <c:pt idx="3914">
                  <c:v>-77.3</c:v>
                </c:pt>
                <c:pt idx="3915">
                  <c:v>-77.3</c:v>
                </c:pt>
                <c:pt idx="3916">
                  <c:v>-77.4</c:v>
                </c:pt>
                <c:pt idx="3917">
                  <c:v>-77.5</c:v>
                </c:pt>
                <c:pt idx="3918">
                  <c:v>-77.3</c:v>
                </c:pt>
                <c:pt idx="3919">
                  <c:v>-77.2</c:v>
                </c:pt>
                <c:pt idx="3920">
                  <c:v>-77.6</c:v>
                </c:pt>
                <c:pt idx="3921">
                  <c:v>-77.3</c:v>
                </c:pt>
                <c:pt idx="3922">
                  <c:v>-77.3</c:v>
                </c:pt>
                <c:pt idx="3923">
                  <c:v>-77.2</c:v>
                </c:pt>
                <c:pt idx="3924">
                  <c:v>-77.4</c:v>
                </c:pt>
                <c:pt idx="3925">
                  <c:v>-77.3</c:v>
                </c:pt>
                <c:pt idx="3926">
                  <c:v>-77.3</c:v>
                </c:pt>
                <c:pt idx="3927">
                  <c:v>-77.1</c:v>
                </c:pt>
                <c:pt idx="3928">
                  <c:v>-77.3</c:v>
                </c:pt>
                <c:pt idx="3929">
                  <c:v>-77.0</c:v>
                </c:pt>
                <c:pt idx="3930">
                  <c:v>-77.3</c:v>
                </c:pt>
                <c:pt idx="3931">
                  <c:v>-77.5</c:v>
                </c:pt>
                <c:pt idx="3932">
                  <c:v>-77.4</c:v>
                </c:pt>
                <c:pt idx="3933">
                  <c:v>-77.5</c:v>
                </c:pt>
                <c:pt idx="3934">
                  <c:v>-77.3</c:v>
                </c:pt>
                <c:pt idx="3935">
                  <c:v>-77.4</c:v>
                </c:pt>
                <c:pt idx="3936">
                  <c:v>-77.6</c:v>
                </c:pt>
                <c:pt idx="3937">
                  <c:v>-77.4</c:v>
                </c:pt>
                <c:pt idx="3938">
                  <c:v>-77.5</c:v>
                </c:pt>
                <c:pt idx="3939">
                  <c:v>-77.3</c:v>
                </c:pt>
                <c:pt idx="3940">
                  <c:v>-77.5</c:v>
                </c:pt>
                <c:pt idx="3941">
                  <c:v>-77.2</c:v>
                </c:pt>
                <c:pt idx="3942">
                  <c:v>-77.4</c:v>
                </c:pt>
                <c:pt idx="3943">
                  <c:v>-77.3</c:v>
                </c:pt>
                <c:pt idx="3944">
                  <c:v>-77.2</c:v>
                </c:pt>
                <c:pt idx="3945">
                  <c:v>-77.5</c:v>
                </c:pt>
                <c:pt idx="3946">
                  <c:v>-77.3</c:v>
                </c:pt>
                <c:pt idx="3947">
                  <c:v>-77.2</c:v>
                </c:pt>
                <c:pt idx="3948">
                  <c:v>-77.2</c:v>
                </c:pt>
                <c:pt idx="3949">
                  <c:v>-77.3</c:v>
                </c:pt>
                <c:pt idx="3950">
                  <c:v>-77.5</c:v>
                </c:pt>
                <c:pt idx="3951">
                  <c:v>-77.2</c:v>
                </c:pt>
                <c:pt idx="3952">
                  <c:v>-77.1</c:v>
                </c:pt>
                <c:pt idx="3953">
                  <c:v>-77.6</c:v>
                </c:pt>
                <c:pt idx="3954">
                  <c:v>-77.3</c:v>
                </c:pt>
                <c:pt idx="3955">
                  <c:v>-77.3</c:v>
                </c:pt>
                <c:pt idx="3956">
                  <c:v>-77.4</c:v>
                </c:pt>
                <c:pt idx="3957">
                  <c:v>-77.3</c:v>
                </c:pt>
                <c:pt idx="3958">
                  <c:v>-77.3</c:v>
                </c:pt>
                <c:pt idx="3959">
                  <c:v>-77.1</c:v>
                </c:pt>
                <c:pt idx="3960">
                  <c:v>-77.6</c:v>
                </c:pt>
                <c:pt idx="3961">
                  <c:v>-77.5</c:v>
                </c:pt>
                <c:pt idx="3962">
                  <c:v>-77.2</c:v>
                </c:pt>
                <c:pt idx="3963">
                  <c:v>-77.2</c:v>
                </c:pt>
                <c:pt idx="3964">
                  <c:v>-77.2</c:v>
                </c:pt>
                <c:pt idx="3965">
                  <c:v>-77.1</c:v>
                </c:pt>
                <c:pt idx="3966">
                  <c:v>-77.4</c:v>
                </c:pt>
                <c:pt idx="3967">
                  <c:v>-77.3</c:v>
                </c:pt>
                <c:pt idx="3968">
                  <c:v>-77.4</c:v>
                </c:pt>
                <c:pt idx="3969">
                  <c:v>-77.5</c:v>
                </c:pt>
                <c:pt idx="3970">
                  <c:v>-77.2</c:v>
                </c:pt>
                <c:pt idx="3971">
                  <c:v>-77.5</c:v>
                </c:pt>
                <c:pt idx="3972">
                  <c:v>-77.2</c:v>
                </c:pt>
                <c:pt idx="3973">
                  <c:v>-77.4</c:v>
                </c:pt>
                <c:pt idx="3974">
                  <c:v>-77.5</c:v>
                </c:pt>
                <c:pt idx="3975">
                  <c:v>-77.5</c:v>
                </c:pt>
                <c:pt idx="3976">
                  <c:v>-77.1</c:v>
                </c:pt>
                <c:pt idx="3977">
                  <c:v>-77.2</c:v>
                </c:pt>
                <c:pt idx="3978">
                  <c:v>-77.3</c:v>
                </c:pt>
                <c:pt idx="3979">
                  <c:v>-77.4</c:v>
                </c:pt>
                <c:pt idx="3980">
                  <c:v>-77.4</c:v>
                </c:pt>
                <c:pt idx="3981">
                  <c:v>-77.4</c:v>
                </c:pt>
                <c:pt idx="3982">
                  <c:v>-77.4</c:v>
                </c:pt>
                <c:pt idx="3983">
                  <c:v>-77.4</c:v>
                </c:pt>
                <c:pt idx="3984">
                  <c:v>-77.5</c:v>
                </c:pt>
                <c:pt idx="3985">
                  <c:v>-77.6</c:v>
                </c:pt>
                <c:pt idx="3986">
                  <c:v>-77.2</c:v>
                </c:pt>
                <c:pt idx="3987">
                  <c:v>-77.2</c:v>
                </c:pt>
                <c:pt idx="3988">
                  <c:v>-77.4</c:v>
                </c:pt>
                <c:pt idx="3989">
                  <c:v>-77.3</c:v>
                </c:pt>
                <c:pt idx="3990">
                  <c:v>-77.4</c:v>
                </c:pt>
                <c:pt idx="3991">
                  <c:v>-77.6</c:v>
                </c:pt>
                <c:pt idx="3992">
                  <c:v>-77.3</c:v>
                </c:pt>
                <c:pt idx="3993">
                  <c:v>-77.2</c:v>
                </c:pt>
                <c:pt idx="3994">
                  <c:v>-77.0</c:v>
                </c:pt>
                <c:pt idx="3995">
                  <c:v>-77.2</c:v>
                </c:pt>
                <c:pt idx="3996">
                  <c:v>-77.2</c:v>
                </c:pt>
                <c:pt idx="3997">
                  <c:v>-77.2</c:v>
                </c:pt>
                <c:pt idx="3998">
                  <c:v>-77.3</c:v>
                </c:pt>
                <c:pt idx="3999">
                  <c:v>-77.3</c:v>
                </c:pt>
                <c:pt idx="4000">
                  <c:v>-77.6</c:v>
                </c:pt>
                <c:pt idx="4001">
                  <c:v>-77.2</c:v>
                </c:pt>
                <c:pt idx="4002">
                  <c:v>-77.2</c:v>
                </c:pt>
                <c:pt idx="4003">
                  <c:v>-77.5</c:v>
                </c:pt>
                <c:pt idx="4004">
                  <c:v>-77.3</c:v>
                </c:pt>
                <c:pt idx="4005">
                  <c:v>-77.4</c:v>
                </c:pt>
                <c:pt idx="4006">
                  <c:v>-77.4</c:v>
                </c:pt>
                <c:pt idx="4007">
                  <c:v>-77.3</c:v>
                </c:pt>
                <c:pt idx="4008">
                  <c:v>-77.5</c:v>
                </c:pt>
                <c:pt idx="4009">
                  <c:v>-77.5</c:v>
                </c:pt>
                <c:pt idx="4010">
                  <c:v>-77.5</c:v>
                </c:pt>
                <c:pt idx="4011">
                  <c:v>-77.3</c:v>
                </c:pt>
                <c:pt idx="4012">
                  <c:v>-77.5</c:v>
                </c:pt>
                <c:pt idx="4013">
                  <c:v>-77.1</c:v>
                </c:pt>
                <c:pt idx="4014">
                  <c:v>-77.5</c:v>
                </c:pt>
                <c:pt idx="4015">
                  <c:v>-77.5</c:v>
                </c:pt>
                <c:pt idx="4016">
                  <c:v>-77.5</c:v>
                </c:pt>
                <c:pt idx="4017">
                  <c:v>-77.3</c:v>
                </c:pt>
                <c:pt idx="4018">
                  <c:v>-77.2</c:v>
                </c:pt>
                <c:pt idx="4019">
                  <c:v>-77.2</c:v>
                </c:pt>
                <c:pt idx="4020">
                  <c:v>-77.3</c:v>
                </c:pt>
                <c:pt idx="4021">
                  <c:v>-77.2</c:v>
                </c:pt>
                <c:pt idx="4022">
                  <c:v>-77.2</c:v>
                </c:pt>
                <c:pt idx="4023">
                  <c:v>-77.6</c:v>
                </c:pt>
                <c:pt idx="4024">
                  <c:v>-77.3</c:v>
                </c:pt>
                <c:pt idx="4025">
                  <c:v>-77.1</c:v>
                </c:pt>
                <c:pt idx="4026">
                  <c:v>-77.2</c:v>
                </c:pt>
                <c:pt idx="4027">
                  <c:v>-77.5</c:v>
                </c:pt>
                <c:pt idx="4028">
                  <c:v>-77.1</c:v>
                </c:pt>
                <c:pt idx="4029">
                  <c:v>-77.4</c:v>
                </c:pt>
                <c:pt idx="4030">
                  <c:v>-77.4</c:v>
                </c:pt>
                <c:pt idx="4031">
                  <c:v>-77.2</c:v>
                </c:pt>
                <c:pt idx="4032">
                  <c:v>-77.2</c:v>
                </c:pt>
                <c:pt idx="4033">
                  <c:v>-77.5</c:v>
                </c:pt>
                <c:pt idx="4034">
                  <c:v>-77.2</c:v>
                </c:pt>
                <c:pt idx="4035">
                  <c:v>-77.2</c:v>
                </c:pt>
                <c:pt idx="4036">
                  <c:v>-77.6</c:v>
                </c:pt>
                <c:pt idx="4037">
                  <c:v>-77.2</c:v>
                </c:pt>
                <c:pt idx="4038">
                  <c:v>-77.3</c:v>
                </c:pt>
                <c:pt idx="4039">
                  <c:v>-77.2</c:v>
                </c:pt>
                <c:pt idx="4040">
                  <c:v>-77.1</c:v>
                </c:pt>
                <c:pt idx="4041">
                  <c:v>-77.4</c:v>
                </c:pt>
                <c:pt idx="4042">
                  <c:v>-77.0</c:v>
                </c:pt>
                <c:pt idx="4043">
                  <c:v>-77.7</c:v>
                </c:pt>
                <c:pt idx="4044">
                  <c:v>-77.4</c:v>
                </c:pt>
                <c:pt idx="4045">
                  <c:v>-77.1</c:v>
                </c:pt>
                <c:pt idx="4046">
                  <c:v>-77.4</c:v>
                </c:pt>
                <c:pt idx="4047">
                  <c:v>-77.6</c:v>
                </c:pt>
                <c:pt idx="4048">
                  <c:v>-77.2</c:v>
                </c:pt>
                <c:pt idx="4049">
                  <c:v>-77.4</c:v>
                </c:pt>
                <c:pt idx="4050">
                  <c:v>-77.2</c:v>
                </c:pt>
                <c:pt idx="4051">
                  <c:v>-77.3</c:v>
                </c:pt>
                <c:pt idx="4052">
                  <c:v>-77.3</c:v>
                </c:pt>
                <c:pt idx="4053">
                  <c:v>-77.2</c:v>
                </c:pt>
                <c:pt idx="4054">
                  <c:v>-77.2</c:v>
                </c:pt>
                <c:pt idx="4055">
                  <c:v>-77.2</c:v>
                </c:pt>
                <c:pt idx="4056">
                  <c:v>-77.1</c:v>
                </c:pt>
                <c:pt idx="4057">
                  <c:v>-77.5</c:v>
                </c:pt>
                <c:pt idx="4058">
                  <c:v>-77.3</c:v>
                </c:pt>
                <c:pt idx="4059">
                  <c:v>-77.1</c:v>
                </c:pt>
                <c:pt idx="4060">
                  <c:v>-77.1</c:v>
                </c:pt>
                <c:pt idx="4061">
                  <c:v>-77.3</c:v>
                </c:pt>
                <c:pt idx="4062">
                  <c:v>-77.3</c:v>
                </c:pt>
                <c:pt idx="4063">
                  <c:v>-77.2</c:v>
                </c:pt>
                <c:pt idx="4064">
                  <c:v>-77.2</c:v>
                </c:pt>
                <c:pt idx="4065">
                  <c:v>-77.1</c:v>
                </c:pt>
                <c:pt idx="4066">
                  <c:v>-77.5</c:v>
                </c:pt>
                <c:pt idx="4067">
                  <c:v>-77.0</c:v>
                </c:pt>
                <c:pt idx="4068">
                  <c:v>-77.5</c:v>
                </c:pt>
                <c:pt idx="4069">
                  <c:v>-77.2</c:v>
                </c:pt>
                <c:pt idx="4070">
                  <c:v>-77.5</c:v>
                </c:pt>
                <c:pt idx="4071">
                  <c:v>-77.3</c:v>
                </c:pt>
                <c:pt idx="4072">
                  <c:v>-77.5</c:v>
                </c:pt>
                <c:pt idx="4073">
                  <c:v>-77.1</c:v>
                </c:pt>
                <c:pt idx="4074">
                  <c:v>-77.4</c:v>
                </c:pt>
                <c:pt idx="4075">
                  <c:v>-77.3</c:v>
                </c:pt>
                <c:pt idx="4076">
                  <c:v>-77.1</c:v>
                </c:pt>
                <c:pt idx="4077">
                  <c:v>-77.3</c:v>
                </c:pt>
                <c:pt idx="4078">
                  <c:v>-77.5</c:v>
                </c:pt>
                <c:pt idx="4079">
                  <c:v>-77.2</c:v>
                </c:pt>
                <c:pt idx="4080">
                  <c:v>-77.1</c:v>
                </c:pt>
                <c:pt idx="4081">
                  <c:v>-77.3</c:v>
                </c:pt>
                <c:pt idx="4082">
                  <c:v>-77.1</c:v>
                </c:pt>
                <c:pt idx="4083">
                  <c:v>-77.2</c:v>
                </c:pt>
                <c:pt idx="4084">
                  <c:v>-77.0</c:v>
                </c:pt>
                <c:pt idx="4085">
                  <c:v>-77.5</c:v>
                </c:pt>
                <c:pt idx="4086">
                  <c:v>-77.2</c:v>
                </c:pt>
                <c:pt idx="4087">
                  <c:v>-77.2</c:v>
                </c:pt>
                <c:pt idx="4088">
                  <c:v>-77.3</c:v>
                </c:pt>
                <c:pt idx="4089">
                  <c:v>-77.4</c:v>
                </c:pt>
                <c:pt idx="4090">
                  <c:v>-77.3</c:v>
                </c:pt>
                <c:pt idx="4091">
                  <c:v>-77.2</c:v>
                </c:pt>
                <c:pt idx="4092">
                  <c:v>-77.1</c:v>
                </c:pt>
                <c:pt idx="4093">
                  <c:v>-77.2</c:v>
                </c:pt>
                <c:pt idx="4094">
                  <c:v>-77.3</c:v>
                </c:pt>
                <c:pt idx="4095">
                  <c:v>-77.2</c:v>
                </c:pt>
                <c:pt idx="4096">
                  <c:v>-77.2</c:v>
                </c:pt>
                <c:pt idx="4097">
                  <c:v>-77.3</c:v>
                </c:pt>
                <c:pt idx="4098">
                  <c:v>-77.1</c:v>
                </c:pt>
                <c:pt idx="4099">
                  <c:v>-77.5</c:v>
                </c:pt>
                <c:pt idx="4100">
                  <c:v>-77.2</c:v>
                </c:pt>
                <c:pt idx="4101">
                  <c:v>-77.2</c:v>
                </c:pt>
                <c:pt idx="4102">
                  <c:v>-77.2</c:v>
                </c:pt>
                <c:pt idx="4103">
                  <c:v>-77.4</c:v>
                </c:pt>
                <c:pt idx="4104">
                  <c:v>-77.2</c:v>
                </c:pt>
                <c:pt idx="4105">
                  <c:v>-77.3</c:v>
                </c:pt>
                <c:pt idx="4106">
                  <c:v>-77.6</c:v>
                </c:pt>
                <c:pt idx="4107">
                  <c:v>-77.3</c:v>
                </c:pt>
                <c:pt idx="4108">
                  <c:v>-77.0</c:v>
                </c:pt>
                <c:pt idx="4109">
                  <c:v>-77.3</c:v>
                </c:pt>
                <c:pt idx="4110">
                  <c:v>-77.2</c:v>
                </c:pt>
                <c:pt idx="4111">
                  <c:v>-77.4</c:v>
                </c:pt>
                <c:pt idx="4112">
                  <c:v>-77.2</c:v>
                </c:pt>
                <c:pt idx="4113">
                  <c:v>-77.2</c:v>
                </c:pt>
                <c:pt idx="4114">
                  <c:v>-77.5</c:v>
                </c:pt>
                <c:pt idx="4115">
                  <c:v>-77.5</c:v>
                </c:pt>
                <c:pt idx="4116">
                  <c:v>-77.1</c:v>
                </c:pt>
                <c:pt idx="4117">
                  <c:v>-77.3</c:v>
                </c:pt>
                <c:pt idx="4118">
                  <c:v>-77.5</c:v>
                </c:pt>
                <c:pt idx="4119">
                  <c:v>-77.6</c:v>
                </c:pt>
                <c:pt idx="4120">
                  <c:v>-77.4</c:v>
                </c:pt>
                <c:pt idx="4121">
                  <c:v>-77.0</c:v>
                </c:pt>
                <c:pt idx="4122">
                  <c:v>-77.2</c:v>
                </c:pt>
                <c:pt idx="4123">
                  <c:v>-77.4</c:v>
                </c:pt>
                <c:pt idx="4124">
                  <c:v>-77.4</c:v>
                </c:pt>
                <c:pt idx="4125">
                  <c:v>-77.2</c:v>
                </c:pt>
                <c:pt idx="4126">
                  <c:v>-77.3</c:v>
                </c:pt>
                <c:pt idx="4127">
                  <c:v>-77.1</c:v>
                </c:pt>
                <c:pt idx="4128">
                  <c:v>-77.6</c:v>
                </c:pt>
                <c:pt idx="4129">
                  <c:v>-77.3</c:v>
                </c:pt>
                <c:pt idx="4130">
                  <c:v>-77.2</c:v>
                </c:pt>
                <c:pt idx="4131">
                  <c:v>-77.6</c:v>
                </c:pt>
                <c:pt idx="4132">
                  <c:v>-77.3</c:v>
                </c:pt>
                <c:pt idx="4133">
                  <c:v>-77.3</c:v>
                </c:pt>
                <c:pt idx="4134">
                  <c:v>-77.6</c:v>
                </c:pt>
                <c:pt idx="4135">
                  <c:v>-77.2</c:v>
                </c:pt>
                <c:pt idx="4136">
                  <c:v>-77.5</c:v>
                </c:pt>
                <c:pt idx="4137">
                  <c:v>-77.2</c:v>
                </c:pt>
                <c:pt idx="4138">
                  <c:v>-77.2</c:v>
                </c:pt>
                <c:pt idx="4139">
                  <c:v>-77.2</c:v>
                </c:pt>
                <c:pt idx="4140">
                  <c:v>-77.2</c:v>
                </c:pt>
                <c:pt idx="4141">
                  <c:v>-77.2</c:v>
                </c:pt>
                <c:pt idx="4142">
                  <c:v>-77.2</c:v>
                </c:pt>
                <c:pt idx="4143">
                  <c:v>-77.4</c:v>
                </c:pt>
                <c:pt idx="4144">
                  <c:v>-77.5</c:v>
                </c:pt>
                <c:pt idx="4145">
                  <c:v>-77.4</c:v>
                </c:pt>
                <c:pt idx="4146">
                  <c:v>-77.4</c:v>
                </c:pt>
                <c:pt idx="4147">
                  <c:v>-77.3</c:v>
                </c:pt>
                <c:pt idx="4148">
                  <c:v>-77.6</c:v>
                </c:pt>
                <c:pt idx="4149">
                  <c:v>-77.6</c:v>
                </c:pt>
                <c:pt idx="4150">
                  <c:v>-77.5</c:v>
                </c:pt>
                <c:pt idx="4151">
                  <c:v>-77.3</c:v>
                </c:pt>
                <c:pt idx="4152">
                  <c:v>-77.2</c:v>
                </c:pt>
                <c:pt idx="4153">
                  <c:v>-77.2</c:v>
                </c:pt>
                <c:pt idx="4154">
                  <c:v>-77.1</c:v>
                </c:pt>
                <c:pt idx="4155">
                  <c:v>-77.2</c:v>
                </c:pt>
                <c:pt idx="4156">
                  <c:v>-77.4</c:v>
                </c:pt>
                <c:pt idx="4157">
                  <c:v>-77.5</c:v>
                </c:pt>
                <c:pt idx="4158">
                  <c:v>-77.3</c:v>
                </c:pt>
                <c:pt idx="4159">
                  <c:v>-77.2</c:v>
                </c:pt>
                <c:pt idx="4160">
                  <c:v>-77.3</c:v>
                </c:pt>
                <c:pt idx="4161">
                  <c:v>-77.1</c:v>
                </c:pt>
                <c:pt idx="4162">
                  <c:v>-77.4</c:v>
                </c:pt>
                <c:pt idx="4163">
                  <c:v>-77.6</c:v>
                </c:pt>
                <c:pt idx="4164">
                  <c:v>-77.1</c:v>
                </c:pt>
                <c:pt idx="4165">
                  <c:v>-77.2</c:v>
                </c:pt>
                <c:pt idx="4166">
                  <c:v>-77.1</c:v>
                </c:pt>
                <c:pt idx="4167">
                  <c:v>-77.2</c:v>
                </c:pt>
                <c:pt idx="4168">
                  <c:v>-77.5</c:v>
                </c:pt>
                <c:pt idx="4169">
                  <c:v>-77.5</c:v>
                </c:pt>
                <c:pt idx="4170">
                  <c:v>-77.5</c:v>
                </c:pt>
                <c:pt idx="4171">
                  <c:v>-77.2</c:v>
                </c:pt>
                <c:pt idx="4172">
                  <c:v>-77.3</c:v>
                </c:pt>
                <c:pt idx="4173">
                  <c:v>-77.4</c:v>
                </c:pt>
                <c:pt idx="4174">
                  <c:v>-77.5</c:v>
                </c:pt>
                <c:pt idx="4175">
                  <c:v>-77.3</c:v>
                </c:pt>
                <c:pt idx="4176">
                  <c:v>-77.1</c:v>
                </c:pt>
                <c:pt idx="4177">
                  <c:v>-77.4</c:v>
                </c:pt>
                <c:pt idx="4178">
                  <c:v>-77.2</c:v>
                </c:pt>
                <c:pt idx="4179">
                  <c:v>-77.3</c:v>
                </c:pt>
                <c:pt idx="4180">
                  <c:v>-77.1</c:v>
                </c:pt>
                <c:pt idx="4181">
                  <c:v>-77.2</c:v>
                </c:pt>
                <c:pt idx="4182">
                  <c:v>-77.1</c:v>
                </c:pt>
                <c:pt idx="4183">
                  <c:v>-77.3</c:v>
                </c:pt>
                <c:pt idx="4184">
                  <c:v>-77.4</c:v>
                </c:pt>
                <c:pt idx="4185">
                  <c:v>-77.4</c:v>
                </c:pt>
                <c:pt idx="4186">
                  <c:v>-77.4</c:v>
                </c:pt>
                <c:pt idx="4187">
                  <c:v>-77.4</c:v>
                </c:pt>
                <c:pt idx="4188">
                  <c:v>-77.3</c:v>
                </c:pt>
                <c:pt idx="4189">
                  <c:v>-77.4</c:v>
                </c:pt>
                <c:pt idx="4190">
                  <c:v>-77.2</c:v>
                </c:pt>
                <c:pt idx="4191">
                  <c:v>-77.2</c:v>
                </c:pt>
                <c:pt idx="4192">
                  <c:v>-77.2</c:v>
                </c:pt>
                <c:pt idx="4193">
                  <c:v>-77.3</c:v>
                </c:pt>
                <c:pt idx="4194">
                  <c:v>-77.4</c:v>
                </c:pt>
                <c:pt idx="4195">
                  <c:v>-77.3</c:v>
                </c:pt>
                <c:pt idx="4196">
                  <c:v>-77.1</c:v>
                </c:pt>
                <c:pt idx="4197">
                  <c:v>-77.2</c:v>
                </c:pt>
                <c:pt idx="4198">
                  <c:v>-77.5</c:v>
                </c:pt>
                <c:pt idx="4199">
                  <c:v>-77.3</c:v>
                </c:pt>
                <c:pt idx="4200">
                  <c:v>-77.5</c:v>
                </c:pt>
                <c:pt idx="4201">
                  <c:v>-77.5</c:v>
                </c:pt>
                <c:pt idx="4202">
                  <c:v>-77.4</c:v>
                </c:pt>
                <c:pt idx="4203">
                  <c:v>-77.2</c:v>
                </c:pt>
                <c:pt idx="4204">
                  <c:v>-77.5</c:v>
                </c:pt>
                <c:pt idx="4205">
                  <c:v>-77.4</c:v>
                </c:pt>
                <c:pt idx="4206">
                  <c:v>-77.4</c:v>
                </c:pt>
                <c:pt idx="4207">
                  <c:v>-77.2</c:v>
                </c:pt>
                <c:pt idx="4208">
                  <c:v>-77.2</c:v>
                </c:pt>
                <c:pt idx="4209">
                  <c:v>-77.5</c:v>
                </c:pt>
                <c:pt idx="4210">
                  <c:v>-77.6</c:v>
                </c:pt>
                <c:pt idx="4211">
                  <c:v>-77.5</c:v>
                </c:pt>
                <c:pt idx="4212">
                  <c:v>-77.2</c:v>
                </c:pt>
                <c:pt idx="4213">
                  <c:v>-77.6</c:v>
                </c:pt>
                <c:pt idx="4214">
                  <c:v>-77.2</c:v>
                </c:pt>
                <c:pt idx="4215">
                  <c:v>-77.2</c:v>
                </c:pt>
                <c:pt idx="4216">
                  <c:v>-77.3</c:v>
                </c:pt>
                <c:pt idx="4217">
                  <c:v>-77.4</c:v>
                </c:pt>
                <c:pt idx="4218">
                  <c:v>-77.3</c:v>
                </c:pt>
                <c:pt idx="4219">
                  <c:v>-77.2</c:v>
                </c:pt>
                <c:pt idx="4220">
                  <c:v>-77.1</c:v>
                </c:pt>
                <c:pt idx="4221">
                  <c:v>-77.3</c:v>
                </c:pt>
                <c:pt idx="4222">
                  <c:v>-77.2</c:v>
                </c:pt>
                <c:pt idx="4223">
                  <c:v>-77.2</c:v>
                </c:pt>
                <c:pt idx="4224">
                  <c:v>-77.3</c:v>
                </c:pt>
                <c:pt idx="4225">
                  <c:v>-77.5</c:v>
                </c:pt>
                <c:pt idx="4226">
                  <c:v>-77.4</c:v>
                </c:pt>
                <c:pt idx="4227">
                  <c:v>-77.4</c:v>
                </c:pt>
                <c:pt idx="4228">
                  <c:v>-77.3</c:v>
                </c:pt>
                <c:pt idx="4229">
                  <c:v>-77.1</c:v>
                </c:pt>
                <c:pt idx="4230">
                  <c:v>-77.5</c:v>
                </c:pt>
                <c:pt idx="4231">
                  <c:v>-77.3</c:v>
                </c:pt>
                <c:pt idx="4232">
                  <c:v>-77.5</c:v>
                </c:pt>
                <c:pt idx="4233">
                  <c:v>-77.2</c:v>
                </c:pt>
                <c:pt idx="4234">
                  <c:v>-77.4</c:v>
                </c:pt>
                <c:pt idx="4235">
                  <c:v>-77.1</c:v>
                </c:pt>
                <c:pt idx="4236">
                  <c:v>-77.3</c:v>
                </c:pt>
                <c:pt idx="4237">
                  <c:v>-77.2</c:v>
                </c:pt>
                <c:pt idx="4238">
                  <c:v>-77.2</c:v>
                </c:pt>
                <c:pt idx="4239">
                  <c:v>-77.4</c:v>
                </c:pt>
                <c:pt idx="4240">
                  <c:v>-77.3</c:v>
                </c:pt>
                <c:pt idx="4241">
                  <c:v>-77.2</c:v>
                </c:pt>
                <c:pt idx="4242">
                  <c:v>-77.5</c:v>
                </c:pt>
                <c:pt idx="4243">
                  <c:v>-77.3</c:v>
                </c:pt>
                <c:pt idx="4244">
                  <c:v>-77.5</c:v>
                </c:pt>
                <c:pt idx="4245">
                  <c:v>-77.2</c:v>
                </c:pt>
                <c:pt idx="4246">
                  <c:v>-77.2</c:v>
                </c:pt>
                <c:pt idx="4247">
                  <c:v>-77.3</c:v>
                </c:pt>
                <c:pt idx="4248">
                  <c:v>-77.4</c:v>
                </c:pt>
                <c:pt idx="4249">
                  <c:v>-77.0</c:v>
                </c:pt>
                <c:pt idx="4250">
                  <c:v>-77.0</c:v>
                </c:pt>
                <c:pt idx="4251">
                  <c:v>-77.4</c:v>
                </c:pt>
                <c:pt idx="4252">
                  <c:v>-77.1</c:v>
                </c:pt>
                <c:pt idx="4253">
                  <c:v>-77.2</c:v>
                </c:pt>
                <c:pt idx="4254">
                  <c:v>-77.5</c:v>
                </c:pt>
                <c:pt idx="4255">
                  <c:v>-77.5</c:v>
                </c:pt>
                <c:pt idx="4256">
                  <c:v>-77.3</c:v>
                </c:pt>
                <c:pt idx="4257">
                  <c:v>-77.5</c:v>
                </c:pt>
                <c:pt idx="4258">
                  <c:v>-77.5</c:v>
                </c:pt>
                <c:pt idx="4259">
                  <c:v>-77.2</c:v>
                </c:pt>
                <c:pt idx="4260">
                  <c:v>-77.1</c:v>
                </c:pt>
                <c:pt idx="4261">
                  <c:v>-77.4</c:v>
                </c:pt>
                <c:pt idx="4262">
                  <c:v>-77.1</c:v>
                </c:pt>
                <c:pt idx="4263">
                  <c:v>-77.0</c:v>
                </c:pt>
                <c:pt idx="4264">
                  <c:v>-77.6</c:v>
                </c:pt>
                <c:pt idx="4265">
                  <c:v>-77.2</c:v>
                </c:pt>
                <c:pt idx="4266">
                  <c:v>-77.4</c:v>
                </c:pt>
                <c:pt idx="4267">
                  <c:v>-77.4</c:v>
                </c:pt>
                <c:pt idx="4268">
                  <c:v>-77.1</c:v>
                </c:pt>
                <c:pt idx="4269">
                  <c:v>-77.5</c:v>
                </c:pt>
                <c:pt idx="4270">
                  <c:v>-77.4</c:v>
                </c:pt>
                <c:pt idx="4271">
                  <c:v>-77.4</c:v>
                </c:pt>
                <c:pt idx="4272">
                  <c:v>-77.1</c:v>
                </c:pt>
                <c:pt idx="4273">
                  <c:v>-77.5</c:v>
                </c:pt>
                <c:pt idx="4274">
                  <c:v>-77.4</c:v>
                </c:pt>
                <c:pt idx="4275">
                  <c:v>-77.5</c:v>
                </c:pt>
                <c:pt idx="4276">
                  <c:v>-77.5</c:v>
                </c:pt>
                <c:pt idx="4277">
                  <c:v>-77.3</c:v>
                </c:pt>
                <c:pt idx="4278">
                  <c:v>-77.4</c:v>
                </c:pt>
                <c:pt idx="4279">
                  <c:v>-77.3</c:v>
                </c:pt>
                <c:pt idx="4280">
                  <c:v>-77.4</c:v>
                </c:pt>
                <c:pt idx="4281">
                  <c:v>-77.4</c:v>
                </c:pt>
                <c:pt idx="4282">
                  <c:v>-77.4</c:v>
                </c:pt>
                <c:pt idx="4283">
                  <c:v>-77.2</c:v>
                </c:pt>
                <c:pt idx="4284">
                  <c:v>-77.3</c:v>
                </c:pt>
                <c:pt idx="4285">
                  <c:v>-77.3</c:v>
                </c:pt>
                <c:pt idx="4286">
                  <c:v>-77.2</c:v>
                </c:pt>
                <c:pt idx="4287">
                  <c:v>-77.4</c:v>
                </c:pt>
                <c:pt idx="4288">
                  <c:v>-77.3</c:v>
                </c:pt>
                <c:pt idx="4289">
                  <c:v>-77.7</c:v>
                </c:pt>
                <c:pt idx="4290">
                  <c:v>-77.2</c:v>
                </c:pt>
                <c:pt idx="4291">
                  <c:v>-77.5</c:v>
                </c:pt>
                <c:pt idx="4292">
                  <c:v>-77.5</c:v>
                </c:pt>
                <c:pt idx="4293">
                  <c:v>-77.2</c:v>
                </c:pt>
                <c:pt idx="4294">
                  <c:v>-77.6</c:v>
                </c:pt>
                <c:pt idx="4295">
                  <c:v>-77.1</c:v>
                </c:pt>
                <c:pt idx="4296">
                  <c:v>-77.1</c:v>
                </c:pt>
                <c:pt idx="4297">
                  <c:v>-77.5</c:v>
                </c:pt>
                <c:pt idx="4298">
                  <c:v>-77.6</c:v>
                </c:pt>
                <c:pt idx="4299">
                  <c:v>-77.3</c:v>
                </c:pt>
                <c:pt idx="4300">
                  <c:v>-77.1</c:v>
                </c:pt>
                <c:pt idx="4301">
                  <c:v>-77.1</c:v>
                </c:pt>
                <c:pt idx="4302">
                  <c:v>-77.3</c:v>
                </c:pt>
                <c:pt idx="4303">
                  <c:v>-77.2</c:v>
                </c:pt>
                <c:pt idx="4304">
                  <c:v>-77.3</c:v>
                </c:pt>
                <c:pt idx="4305">
                  <c:v>-77.5</c:v>
                </c:pt>
                <c:pt idx="4306">
                  <c:v>-77.2</c:v>
                </c:pt>
                <c:pt idx="4307">
                  <c:v>-77.4</c:v>
                </c:pt>
                <c:pt idx="4308">
                  <c:v>-77.4</c:v>
                </c:pt>
                <c:pt idx="4309">
                  <c:v>-77.5</c:v>
                </c:pt>
                <c:pt idx="4310">
                  <c:v>-77.4</c:v>
                </c:pt>
                <c:pt idx="4311">
                  <c:v>-77.1</c:v>
                </c:pt>
                <c:pt idx="4312">
                  <c:v>-77.2</c:v>
                </c:pt>
                <c:pt idx="4313">
                  <c:v>-77.2</c:v>
                </c:pt>
                <c:pt idx="4314">
                  <c:v>-77.5</c:v>
                </c:pt>
                <c:pt idx="4315">
                  <c:v>-77.1</c:v>
                </c:pt>
                <c:pt idx="4316">
                  <c:v>-77.4</c:v>
                </c:pt>
                <c:pt idx="4317">
                  <c:v>-77.1</c:v>
                </c:pt>
                <c:pt idx="4318">
                  <c:v>-77.2</c:v>
                </c:pt>
                <c:pt idx="4319">
                  <c:v>-77.7</c:v>
                </c:pt>
                <c:pt idx="4320">
                  <c:v>-77.6</c:v>
                </c:pt>
                <c:pt idx="4321">
                  <c:v>-77.2</c:v>
                </c:pt>
                <c:pt idx="4322">
                  <c:v>-77.1</c:v>
                </c:pt>
                <c:pt idx="4323">
                  <c:v>-77.0</c:v>
                </c:pt>
                <c:pt idx="4324">
                  <c:v>-77.3</c:v>
                </c:pt>
                <c:pt idx="4325">
                  <c:v>-77.4</c:v>
                </c:pt>
                <c:pt idx="4326">
                  <c:v>-77.5</c:v>
                </c:pt>
                <c:pt idx="4327">
                  <c:v>-77.5</c:v>
                </c:pt>
                <c:pt idx="4328">
                  <c:v>-77.4</c:v>
                </c:pt>
                <c:pt idx="4329">
                  <c:v>-77.4</c:v>
                </c:pt>
                <c:pt idx="4330">
                  <c:v>-77.1</c:v>
                </c:pt>
                <c:pt idx="4331">
                  <c:v>-77.4</c:v>
                </c:pt>
                <c:pt idx="4332">
                  <c:v>-77.5</c:v>
                </c:pt>
                <c:pt idx="4333">
                  <c:v>-77.4</c:v>
                </c:pt>
                <c:pt idx="4334">
                  <c:v>-77.5</c:v>
                </c:pt>
                <c:pt idx="4335">
                  <c:v>-77.0</c:v>
                </c:pt>
                <c:pt idx="4336">
                  <c:v>-77.4</c:v>
                </c:pt>
                <c:pt idx="4337">
                  <c:v>-77.1</c:v>
                </c:pt>
                <c:pt idx="4338">
                  <c:v>-77.4</c:v>
                </c:pt>
                <c:pt idx="4339">
                  <c:v>-77.6</c:v>
                </c:pt>
                <c:pt idx="4340">
                  <c:v>-77.4</c:v>
                </c:pt>
                <c:pt idx="4341">
                  <c:v>-77.3</c:v>
                </c:pt>
                <c:pt idx="4342">
                  <c:v>-77.1</c:v>
                </c:pt>
                <c:pt idx="4343">
                  <c:v>-77.3</c:v>
                </c:pt>
                <c:pt idx="4344">
                  <c:v>-77.2</c:v>
                </c:pt>
                <c:pt idx="4345">
                  <c:v>-77.3</c:v>
                </c:pt>
                <c:pt idx="4346">
                  <c:v>-77.4</c:v>
                </c:pt>
                <c:pt idx="4347">
                  <c:v>-77.3</c:v>
                </c:pt>
                <c:pt idx="4348">
                  <c:v>-77.4</c:v>
                </c:pt>
                <c:pt idx="4349">
                  <c:v>-77.5</c:v>
                </c:pt>
                <c:pt idx="4350">
                  <c:v>-77.0</c:v>
                </c:pt>
                <c:pt idx="4351">
                  <c:v>-77.4</c:v>
                </c:pt>
                <c:pt idx="4352">
                  <c:v>-77.2</c:v>
                </c:pt>
                <c:pt idx="4353">
                  <c:v>-77.3</c:v>
                </c:pt>
                <c:pt idx="4354">
                  <c:v>-77.2</c:v>
                </c:pt>
                <c:pt idx="4355">
                  <c:v>-77.4</c:v>
                </c:pt>
                <c:pt idx="4356">
                  <c:v>-77.0</c:v>
                </c:pt>
                <c:pt idx="4357">
                  <c:v>-77.2</c:v>
                </c:pt>
                <c:pt idx="4358">
                  <c:v>-77.5</c:v>
                </c:pt>
                <c:pt idx="4359">
                  <c:v>-77.3</c:v>
                </c:pt>
                <c:pt idx="4360">
                  <c:v>-77.3</c:v>
                </c:pt>
                <c:pt idx="4361">
                  <c:v>-77.4</c:v>
                </c:pt>
                <c:pt idx="4362">
                  <c:v>-77.1</c:v>
                </c:pt>
                <c:pt idx="4363">
                  <c:v>-77.5</c:v>
                </c:pt>
                <c:pt idx="4364">
                  <c:v>-77.4</c:v>
                </c:pt>
                <c:pt idx="4365">
                  <c:v>-77.3</c:v>
                </c:pt>
                <c:pt idx="4366">
                  <c:v>-77.4</c:v>
                </c:pt>
                <c:pt idx="4367">
                  <c:v>-77.4</c:v>
                </c:pt>
                <c:pt idx="4368">
                  <c:v>-77.3</c:v>
                </c:pt>
                <c:pt idx="4369">
                  <c:v>-77.4</c:v>
                </c:pt>
                <c:pt idx="4370">
                  <c:v>-77.1</c:v>
                </c:pt>
                <c:pt idx="4371">
                  <c:v>-77.3</c:v>
                </c:pt>
                <c:pt idx="4372">
                  <c:v>-77.4</c:v>
                </c:pt>
                <c:pt idx="4373">
                  <c:v>-77.3</c:v>
                </c:pt>
                <c:pt idx="4374">
                  <c:v>-77.0</c:v>
                </c:pt>
                <c:pt idx="4375">
                  <c:v>-77.1</c:v>
                </c:pt>
                <c:pt idx="4376">
                  <c:v>-77.4</c:v>
                </c:pt>
                <c:pt idx="4377">
                  <c:v>-77.3</c:v>
                </c:pt>
                <c:pt idx="4378">
                  <c:v>-77.4</c:v>
                </c:pt>
                <c:pt idx="4379">
                  <c:v>-77.2</c:v>
                </c:pt>
                <c:pt idx="4380">
                  <c:v>-77.2</c:v>
                </c:pt>
                <c:pt idx="4381">
                  <c:v>-77.4</c:v>
                </c:pt>
                <c:pt idx="4382">
                  <c:v>-77.1</c:v>
                </c:pt>
                <c:pt idx="4383">
                  <c:v>-77.5</c:v>
                </c:pt>
                <c:pt idx="4384">
                  <c:v>-77.4</c:v>
                </c:pt>
                <c:pt idx="4385">
                  <c:v>-77.4</c:v>
                </c:pt>
                <c:pt idx="4386">
                  <c:v>-77.5</c:v>
                </c:pt>
                <c:pt idx="4387">
                  <c:v>-77.4</c:v>
                </c:pt>
                <c:pt idx="4388">
                  <c:v>-77.2</c:v>
                </c:pt>
                <c:pt idx="4389">
                  <c:v>-77.3</c:v>
                </c:pt>
                <c:pt idx="4390">
                  <c:v>-77.2</c:v>
                </c:pt>
                <c:pt idx="4391">
                  <c:v>-77.4</c:v>
                </c:pt>
                <c:pt idx="4392">
                  <c:v>-77.6</c:v>
                </c:pt>
                <c:pt idx="4393">
                  <c:v>-77.2</c:v>
                </c:pt>
                <c:pt idx="4394">
                  <c:v>-77.3</c:v>
                </c:pt>
                <c:pt idx="4395">
                  <c:v>-77.1</c:v>
                </c:pt>
                <c:pt idx="4396">
                  <c:v>-77.3</c:v>
                </c:pt>
                <c:pt idx="4397">
                  <c:v>-77.1</c:v>
                </c:pt>
                <c:pt idx="4398">
                  <c:v>-77.1</c:v>
                </c:pt>
                <c:pt idx="4399">
                  <c:v>-77.4</c:v>
                </c:pt>
                <c:pt idx="4400">
                  <c:v>-77.6</c:v>
                </c:pt>
                <c:pt idx="4401">
                  <c:v>-77.4</c:v>
                </c:pt>
                <c:pt idx="4402">
                  <c:v>-77.2</c:v>
                </c:pt>
                <c:pt idx="4403">
                  <c:v>-77.4</c:v>
                </c:pt>
                <c:pt idx="4404">
                  <c:v>-77.4</c:v>
                </c:pt>
                <c:pt idx="4405">
                  <c:v>-77.2</c:v>
                </c:pt>
                <c:pt idx="4406">
                  <c:v>-77.1</c:v>
                </c:pt>
                <c:pt idx="4407">
                  <c:v>-77.2</c:v>
                </c:pt>
                <c:pt idx="4408">
                  <c:v>-77.4</c:v>
                </c:pt>
                <c:pt idx="4409">
                  <c:v>-77.4</c:v>
                </c:pt>
                <c:pt idx="4410">
                  <c:v>-77.6</c:v>
                </c:pt>
                <c:pt idx="4411">
                  <c:v>-77.5</c:v>
                </c:pt>
                <c:pt idx="4412">
                  <c:v>-77.2</c:v>
                </c:pt>
                <c:pt idx="4413">
                  <c:v>-77.4</c:v>
                </c:pt>
                <c:pt idx="4414">
                  <c:v>-77.4</c:v>
                </c:pt>
                <c:pt idx="4415">
                  <c:v>-77.7</c:v>
                </c:pt>
                <c:pt idx="4416">
                  <c:v>-77.4</c:v>
                </c:pt>
                <c:pt idx="4417">
                  <c:v>-77.4</c:v>
                </c:pt>
                <c:pt idx="4418">
                  <c:v>-77.4</c:v>
                </c:pt>
                <c:pt idx="4419">
                  <c:v>-77.1</c:v>
                </c:pt>
                <c:pt idx="4420">
                  <c:v>-77.5</c:v>
                </c:pt>
                <c:pt idx="4421">
                  <c:v>-77.1</c:v>
                </c:pt>
                <c:pt idx="4422">
                  <c:v>-77.5</c:v>
                </c:pt>
                <c:pt idx="4423">
                  <c:v>-77.2</c:v>
                </c:pt>
                <c:pt idx="4424">
                  <c:v>-77.4</c:v>
                </c:pt>
                <c:pt idx="4425">
                  <c:v>-77.5</c:v>
                </c:pt>
                <c:pt idx="4426">
                  <c:v>-77.4</c:v>
                </c:pt>
                <c:pt idx="4427">
                  <c:v>-77.4</c:v>
                </c:pt>
                <c:pt idx="4428">
                  <c:v>-77.4</c:v>
                </c:pt>
                <c:pt idx="4429">
                  <c:v>-77.4</c:v>
                </c:pt>
                <c:pt idx="4430">
                  <c:v>-77.4</c:v>
                </c:pt>
                <c:pt idx="4431">
                  <c:v>-77.2</c:v>
                </c:pt>
                <c:pt idx="4432">
                  <c:v>-77.1</c:v>
                </c:pt>
                <c:pt idx="4433">
                  <c:v>-77.4</c:v>
                </c:pt>
                <c:pt idx="4434">
                  <c:v>-77.3</c:v>
                </c:pt>
                <c:pt idx="4435">
                  <c:v>-77.5</c:v>
                </c:pt>
                <c:pt idx="4436">
                  <c:v>-77.4</c:v>
                </c:pt>
                <c:pt idx="4437">
                  <c:v>-77.3</c:v>
                </c:pt>
                <c:pt idx="4438">
                  <c:v>-77.1</c:v>
                </c:pt>
                <c:pt idx="4439">
                  <c:v>-77.3</c:v>
                </c:pt>
                <c:pt idx="4440">
                  <c:v>-77.6</c:v>
                </c:pt>
                <c:pt idx="4441">
                  <c:v>-77.1</c:v>
                </c:pt>
                <c:pt idx="4442">
                  <c:v>-77.4</c:v>
                </c:pt>
                <c:pt idx="4443">
                  <c:v>-77.3</c:v>
                </c:pt>
                <c:pt idx="4444">
                  <c:v>-77.6</c:v>
                </c:pt>
                <c:pt idx="4445">
                  <c:v>-77.0</c:v>
                </c:pt>
                <c:pt idx="4446">
                  <c:v>-77.4</c:v>
                </c:pt>
                <c:pt idx="4447">
                  <c:v>-77.2</c:v>
                </c:pt>
                <c:pt idx="4448">
                  <c:v>-77.4</c:v>
                </c:pt>
                <c:pt idx="4449">
                  <c:v>-77.3</c:v>
                </c:pt>
                <c:pt idx="4450">
                  <c:v>-77.2</c:v>
                </c:pt>
                <c:pt idx="4451">
                  <c:v>-77.4</c:v>
                </c:pt>
                <c:pt idx="4452">
                  <c:v>-77.5</c:v>
                </c:pt>
                <c:pt idx="4453">
                  <c:v>-77.2</c:v>
                </c:pt>
                <c:pt idx="4454">
                  <c:v>-77.5</c:v>
                </c:pt>
                <c:pt idx="4455">
                  <c:v>-77.2</c:v>
                </c:pt>
                <c:pt idx="4456">
                  <c:v>-77.4</c:v>
                </c:pt>
                <c:pt idx="4457">
                  <c:v>-77.3</c:v>
                </c:pt>
                <c:pt idx="4458">
                  <c:v>-77.3</c:v>
                </c:pt>
                <c:pt idx="4459">
                  <c:v>-77.0</c:v>
                </c:pt>
                <c:pt idx="4460">
                  <c:v>-77.4</c:v>
                </c:pt>
                <c:pt idx="4461">
                  <c:v>-77.3</c:v>
                </c:pt>
                <c:pt idx="4462">
                  <c:v>-77.1</c:v>
                </c:pt>
                <c:pt idx="4463">
                  <c:v>-77.4</c:v>
                </c:pt>
                <c:pt idx="4464">
                  <c:v>-77.3</c:v>
                </c:pt>
                <c:pt idx="4465">
                  <c:v>-77.2</c:v>
                </c:pt>
                <c:pt idx="4466">
                  <c:v>-77.1</c:v>
                </c:pt>
                <c:pt idx="4467">
                  <c:v>-77.4</c:v>
                </c:pt>
                <c:pt idx="4468">
                  <c:v>-77.6</c:v>
                </c:pt>
                <c:pt idx="4469">
                  <c:v>-77.1</c:v>
                </c:pt>
                <c:pt idx="4470">
                  <c:v>-77.0</c:v>
                </c:pt>
                <c:pt idx="4471">
                  <c:v>-77.4</c:v>
                </c:pt>
                <c:pt idx="4472">
                  <c:v>-77.5</c:v>
                </c:pt>
                <c:pt idx="4473">
                  <c:v>-77.2</c:v>
                </c:pt>
                <c:pt idx="4474">
                  <c:v>-77.3</c:v>
                </c:pt>
                <c:pt idx="4475">
                  <c:v>-77.5</c:v>
                </c:pt>
                <c:pt idx="4476">
                  <c:v>-77.4</c:v>
                </c:pt>
                <c:pt idx="4477">
                  <c:v>-76.9</c:v>
                </c:pt>
                <c:pt idx="4478">
                  <c:v>-77.1</c:v>
                </c:pt>
                <c:pt idx="4479">
                  <c:v>-77.1</c:v>
                </c:pt>
                <c:pt idx="4480">
                  <c:v>-77.5</c:v>
                </c:pt>
                <c:pt idx="4481">
                  <c:v>-77.4</c:v>
                </c:pt>
                <c:pt idx="4482">
                  <c:v>-77.1</c:v>
                </c:pt>
                <c:pt idx="4483">
                  <c:v>-77.0</c:v>
                </c:pt>
                <c:pt idx="4484">
                  <c:v>-77.6</c:v>
                </c:pt>
                <c:pt idx="4485">
                  <c:v>-77.4</c:v>
                </c:pt>
                <c:pt idx="4486">
                  <c:v>-77.2</c:v>
                </c:pt>
                <c:pt idx="4487">
                  <c:v>-77.1</c:v>
                </c:pt>
                <c:pt idx="4488">
                  <c:v>-77.3</c:v>
                </c:pt>
                <c:pt idx="4489">
                  <c:v>-77.3</c:v>
                </c:pt>
                <c:pt idx="4490">
                  <c:v>-77.5</c:v>
                </c:pt>
                <c:pt idx="4491">
                  <c:v>-77.1</c:v>
                </c:pt>
                <c:pt idx="4492">
                  <c:v>-77.5</c:v>
                </c:pt>
                <c:pt idx="4493">
                  <c:v>-77.4</c:v>
                </c:pt>
                <c:pt idx="4494">
                  <c:v>-77.4</c:v>
                </c:pt>
                <c:pt idx="4495">
                  <c:v>-77.4</c:v>
                </c:pt>
                <c:pt idx="4496">
                  <c:v>-77.3</c:v>
                </c:pt>
                <c:pt idx="4497">
                  <c:v>-77.1</c:v>
                </c:pt>
                <c:pt idx="4498">
                  <c:v>-77.3</c:v>
                </c:pt>
                <c:pt idx="4499">
                  <c:v>-77.2</c:v>
                </c:pt>
                <c:pt idx="4500">
                  <c:v>-77.3</c:v>
                </c:pt>
                <c:pt idx="4501">
                  <c:v>-77.5</c:v>
                </c:pt>
                <c:pt idx="4502">
                  <c:v>-77.2</c:v>
                </c:pt>
                <c:pt idx="4503">
                  <c:v>-77.5</c:v>
                </c:pt>
                <c:pt idx="4504">
                  <c:v>-77.5</c:v>
                </c:pt>
                <c:pt idx="4505">
                  <c:v>-77.5</c:v>
                </c:pt>
                <c:pt idx="4506">
                  <c:v>-77.5</c:v>
                </c:pt>
                <c:pt idx="4507">
                  <c:v>-77.1</c:v>
                </c:pt>
                <c:pt idx="4508">
                  <c:v>-77.3</c:v>
                </c:pt>
                <c:pt idx="4509">
                  <c:v>-77.5</c:v>
                </c:pt>
                <c:pt idx="4510">
                  <c:v>-77.1</c:v>
                </c:pt>
                <c:pt idx="4511">
                  <c:v>-77.5</c:v>
                </c:pt>
                <c:pt idx="4512">
                  <c:v>-77.3</c:v>
                </c:pt>
                <c:pt idx="4513">
                  <c:v>-77.1</c:v>
                </c:pt>
                <c:pt idx="4514">
                  <c:v>-77.5</c:v>
                </c:pt>
                <c:pt idx="4515">
                  <c:v>-77.2</c:v>
                </c:pt>
                <c:pt idx="4516">
                  <c:v>-77.4</c:v>
                </c:pt>
                <c:pt idx="4517">
                  <c:v>-77.1</c:v>
                </c:pt>
                <c:pt idx="4518">
                  <c:v>-69.2</c:v>
                </c:pt>
                <c:pt idx="4519">
                  <c:v>-69.1</c:v>
                </c:pt>
                <c:pt idx="4520">
                  <c:v>-69.4</c:v>
                </c:pt>
                <c:pt idx="4521">
                  <c:v>-69.1</c:v>
                </c:pt>
                <c:pt idx="4522">
                  <c:v>-69.2</c:v>
                </c:pt>
                <c:pt idx="4523">
                  <c:v>-69.3</c:v>
                </c:pt>
                <c:pt idx="4524">
                  <c:v>-69.2</c:v>
                </c:pt>
                <c:pt idx="4525">
                  <c:v>-69.4</c:v>
                </c:pt>
                <c:pt idx="4526">
                  <c:v>-69.4</c:v>
                </c:pt>
                <c:pt idx="4527">
                  <c:v>-69.2</c:v>
                </c:pt>
                <c:pt idx="4528">
                  <c:v>-69.1</c:v>
                </c:pt>
                <c:pt idx="4529">
                  <c:v>-69.4</c:v>
                </c:pt>
                <c:pt idx="4530">
                  <c:v>-69.2</c:v>
                </c:pt>
                <c:pt idx="4531">
                  <c:v>-69.2</c:v>
                </c:pt>
                <c:pt idx="4532">
                  <c:v>-69.3</c:v>
                </c:pt>
                <c:pt idx="4533">
                  <c:v>-69.4</c:v>
                </c:pt>
                <c:pt idx="4534">
                  <c:v>-69.1</c:v>
                </c:pt>
                <c:pt idx="4535">
                  <c:v>-69.4</c:v>
                </c:pt>
                <c:pt idx="4536">
                  <c:v>-69.4</c:v>
                </c:pt>
                <c:pt idx="4537">
                  <c:v>-69.4</c:v>
                </c:pt>
                <c:pt idx="4538">
                  <c:v>-69.4</c:v>
                </c:pt>
                <c:pt idx="4539">
                  <c:v>-69.2</c:v>
                </c:pt>
                <c:pt idx="4540">
                  <c:v>-69.2</c:v>
                </c:pt>
                <c:pt idx="4541">
                  <c:v>-69.2</c:v>
                </c:pt>
                <c:pt idx="4542">
                  <c:v>-69.2</c:v>
                </c:pt>
                <c:pt idx="4543">
                  <c:v>-69.4</c:v>
                </c:pt>
                <c:pt idx="4544">
                  <c:v>-69.5</c:v>
                </c:pt>
                <c:pt idx="4545">
                  <c:v>-69.1</c:v>
                </c:pt>
                <c:pt idx="4546">
                  <c:v>-69.2</c:v>
                </c:pt>
                <c:pt idx="4547">
                  <c:v>-69.1</c:v>
                </c:pt>
                <c:pt idx="4548">
                  <c:v>-69.4</c:v>
                </c:pt>
                <c:pt idx="4549">
                  <c:v>-69.4</c:v>
                </c:pt>
                <c:pt idx="4550">
                  <c:v>-69.4</c:v>
                </c:pt>
                <c:pt idx="4551">
                  <c:v>-69.4</c:v>
                </c:pt>
                <c:pt idx="4552">
                  <c:v>-69.2</c:v>
                </c:pt>
                <c:pt idx="4553">
                  <c:v>-69.1</c:v>
                </c:pt>
                <c:pt idx="4554">
                  <c:v>-69.4</c:v>
                </c:pt>
                <c:pt idx="4555">
                  <c:v>-69.4</c:v>
                </c:pt>
                <c:pt idx="4556">
                  <c:v>-69.1</c:v>
                </c:pt>
                <c:pt idx="4557">
                  <c:v>-69.4</c:v>
                </c:pt>
                <c:pt idx="4558">
                  <c:v>-69.5</c:v>
                </c:pt>
                <c:pt idx="4559">
                  <c:v>-69.4</c:v>
                </c:pt>
                <c:pt idx="4560">
                  <c:v>-69.4</c:v>
                </c:pt>
                <c:pt idx="4561">
                  <c:v>-69.4</c:v>
                </c:pt>
                <c:pt idx="4562">
                  <c:v>-69.5</c:v>
                </c:pt>
                <c:pt idx="4563">
                  <c:v>-69.1</c:v>
                </c:pt>
                <c:pt idx="4564">
                  <c:v>-69.2</c:v>
                </c:pt>
                <c:pt idx="4565">
                  <c:v>-69.4</c:v>
                </c:pt>
                <c:pt idx="4566">
                  <c:v>-69.4</c:v>
                </c:pt>
                <c:pt idx="4567">
                  <c:v>-69.4</c:v>
                </c:pt>
                <c:pt idx="4568">
                  <c:v>-69.4</c:v>
                </c:pt>
                <c:pt idx="4569">
                  <c:v>-69.4</c:v>
                </c:pt>
                <c:pt idx="4570">
                  <c:v>-69.2</c:v>
                </c:pt>
                <c:pt idx="4571">
                  <c:v>-69.1</c:v>
                </c:pt>
                <c:pt idx="4572">
                  <c:v>-69.4</c:v>
                </c:pt>
                <c:pt idx="4573">
                  <c:v>-69.1</c:v>
                </c:pt>
                <c:pt idx="4574">
                  <c:v>-69.2</c:v>
                </c:pt>
                <c:pt idx="4575">
                  <c:v>-69.5</c:v>
                </c:pt>
                <c:pt idx="4576">
                  <c:v>-69.4</c:v>
                </c:pt>
                <c:pt idx="4577">
                  <c:v>-69.2</c:v>
                </c:pt>
                <c:pt idx="4578">
                  <c:v>-69.2</c:v>
                </c:pt>
                <c:pt idx="4579">
                  <c:v>-69.4</c:v>
                </c:pt>
                <c:pt idx="4580">
                  <c:v>-69.1</c:v>
                </c:pt>
                <c:pt idx="4581">
                  <c:v>-69.1</c:v>
                </c:pt>
                <c:pt idx="4582">
                  <c:v>-69.2</c:v>
                </c:pt>
                <c:pt idx="4583">
                  <c:v>-69.1</c:v>
                </c:pt>
                <c:pt idx="4584">
                  <c:v>-69.4</c:v>
                </c:pt>
                <c:pt idx="4585">
                  <c:v>-69.2</c:v>
                </c:pt>
                <c:pt idx="4586">
                  <c:v>-69.1</c:v>
                </c:pt>
                <c:pt idx="4587">
                  <c:v>-69.4</c:v>
                </c:pt>
                <c:pt idx="4588">
                  <c:v>-69.4</c:v>
                </c:pt>
                <c:pt idx="4589">
                  <c:v>-69.2</c:v>
                </c:pt>
                <c:pt idx="4590">
                  <c:v>-69.2</c:v>
                </c:pt>
                <c:pt idx="4591">
                  <c:v>-69.4</c:v>
                </c:pt>
                <c:pt idx="4592">
                  <c:v>-69.4</c:v>
                </c:pt>
                <c:pt idx="4593">
                  <c:v>-69.3</c:v>
                </c:pt>
                <c:pt idx="4594">
                  <c:v>-69.4</c:v>
                </c:pt>
                <c:pt idx="4595">
                  <c:v>-69.4</c:v>
                </c:pt>
                <c:pt idx="4596">
                  <c:v>-69.4</c:v>
                </c:pt>
                <c:pt idx="4597">
                  <c:v>-69.1</c:v>
                </c:pt>
                <c:pt idx="4598">
                  <c:v>-69.4</c:v>
                </c:pt>
                <c:pt idx="4599">
                  <c:v>-69.4</c:v>
                </c:pt>
                <c:pt idx="4600">
                  <c:v>-69.4</c:v>
                </c:pt>
                <c:pt idx="4601">
                  <c:v>-69.1</c:v>
                </c:pt>
                <c:pt idx="4602">
                  <c:v>-69.3</c:v>
                </c:pt>
                <c:pt idx="4603">
                  <c:v>-69.4</c:v>
                </c:pt>
                <c:pt idx="4604">
                  <c:v>-69.2</c:v>
                </c:pt>
                <c:pt idx="4605">
                  <c:v>-69.4</c:v>
                </c:pt>
                <c:pt idx="4606">
                  <c:v>-69.4</c:v>
                </c:pt>
                <c:pt idx="4607">
                  <c:v>-69.2</c:v>
                </c:pt>
                <c:pt idx="4608">
                  <c:v>-69.3</c:v>
                </c:pt>
                <c:pt idx="4609">
                  <c:v>-69.4</c:v>
                </c:pt>
                <c:pt idx="4610">
                  <c:v>-69.4</c:v>
                </c:pt>
                <c:pt idx="4611">
                  <c:v>-69.4</c:v>
                </c:pt>
                <c:pt idx="4612">
                  <c:v>-69.2</c:v>
                </c:pt>
                <c:pt idx="4613">
                  <c:v>-69.1</c:v>
                </c:pt>
                <c:pt idx="4614">
                  <c:v>-69.4</c:v>
                </c:pt>
                <c:pt idx="4615">
                  <c:v>-69.4</c:v>
                </c:pt>
                <c:pt idx="4616">
                  <c:v>-69.4</c:v>
                </c:pt>
                <c:pt idx="4617">
                  <c:v>-69.1</c:v>
                </c:pt>
                <c:pt idx="4618">
                  <c:v>-69.2</c:v>
                </c:pt>
                <c:pt idx="4619">
                  <c:v>-69.4</c:v>
                </c:pt>
                <c:pt idx="4620">
                  <c:v>-69.2</c:v>
                </c:pt>
                <c:pt idx="4621">
                  <c:v>-69.2</c:v>
                </c:pt>
                <c:pt idx="4622">
                  <c:v>-69.4</c:v>
                </c:pt>
                <c:pt idx="4623">
                  <c:v>-69.4</c:v>
                </c:pt>
                <c:pt idx="4624">
                  <c:v>-69.1</c:v>
                </c:pt>
                <c:pt idx="4625">
                  <c:v>-69.4</c:v>
                </c:pt>
                <c:pt idx="4626">
                  <c:v>-69.1</c:v>
                </c:pt>
                <c:pt idx="4627">
                  <c:v>-69.1</c:v>
                </c:pt>
                <c:pt idx="4628">
                  <c:v>-69.1</c:v>
                </c:pt>
                <c:pt idx="4629">
                  <c:v>-69.5</c:v>
                </c:pt>
                <c:pt idx="4630">
                  <c:v>-69.4</c:v>
                </c:pt>
                <c:pt idx="4631">
                  <c:v>-69.2</c:v>
                </c:pt>
                <c:pt idx="4632">
                  <c:v>-69.1</c:v>
                </c:pt>
                <c:pt idx="4633">
                  <c:v>-69.2</c:v>
                </c:pt>
                <c:pt idx="4634">
                  <c:v>-69.1</c:v>
                </c:pt>
                <c:pt idx="4635">
                  <c:v>-69.1</c:v>
                </c:pt>
                <c:pt idx="4636">
                  <c:v>-69.1</c:v>
                </c:pt>
                <c:pt idx="4637">
                  <c:v>-69.2</c:v>
                </c:pt>
                <c:pt idx="4638">
                  <c:v>-69.1</c:v>
                </c:pt>
                <c:pt idx="4639">
                  <c:v>-69.1</c:v>
                </c:pt>
                <c:pt idx="4640">
                  <c:v>-69.1</c:v>
                </c:pt>
                <c:pt idx="4641">
                  <c:v>-69.2</c:v>
                </c:pt>
                <c:pt idx="4642">
                  <c:v>-69.4</c:v>
                </c:pt>
                <c:pt idx="4643">
                  <c:v>-69.4</c:v>
                </c:pt>
                <c:pt idx="4644">
                  <c:v>-69.4</c:v>
                </c:pt>
                <c:pt idx="4645">
                  <c:v>-69.1</c:v>
                </c:pt>
                <c:pt idx="4646">
                  <c:v>-69.2</c:v>
                </c:pt>
                <c:pt idx="4647">
                  <c:v>-69.2</c:v>
                </c:pt>
                <c:pt idx="4648">
                  <c:v>-69.2</c:v>
                </c:pt>
                <c:pt idx="4649">
                  <c:v>-69.2</c:v>
                </c:pt>
                <c:pt idx="4650">
                  <c:v>-69.1</c:v>
                </c:pt>
                <c:pt idx="4651">
                  <c:v>-69.4</c:v>
                </c:pt>
                <c:pt idx="4652">
                  <c:v>-69.4</c:v>
                </c:pt>
                <c:pt idx="4653">
                  <c:v>-69.4</c:v>
                </c:pt>
                <c:pt idx="4654">
                  <c:v>-69.2</c:v>
                </c:pt>
                <c:pt idx="4655">
                  <c:v>-69.4</c:v>
                </c:pt>
                <c:pt idx="4656">
                  <c:v>-69.4</c:v>
                </c:pt>
                <c:pt idx="4657">
                  <c:v>-69.1</c:v>
                </c:pt>
                <c:pt idx="4658">
                  <c:v>-69.4</c:v>
                </c:pt>
                <c:pt idx="4659">
                  <c:v>-69.2</c:v>
                </c:pt>
                <c:pt idx="4660">
                  <c:v>-69.5</c:v>
                </c:pt>
                <c:pt idx="4661">
                  <c:v>-69.4</c:v>
                </c:pt>
                <c:pt idx="4662">
                  <c:v>-69.2</c:v>
                </c:pt>
                <c:pt idx="4663">
                  <c:v>-69.2</c:v>
                </c:pt>
                <c:pt idx="4664">
                  <c:v>-69.2</c:v>
                </c:pt>
                <c:pt idx="4665">
                  <c:v>-69.5</c:v>
                </c:pt>
                <c:pt idx="4666">
                  <c:v>-69.1</c:v>
                </c:pt>
                <c:pt idx="4667">
                  <c:v>-69.4</c:v>
                </c:pt>
                <c:pt idx="4668">
                  <c:v>-69.4</c:v>
                </c:pt>
                <c:pt idx="4669">
                  <c:v>-69.3</c:v>
                </c:pt>
                <c:pt idx="4670">
                  <c:v>-69.4</c:v>
                </c:pt>
                <c:pt idx="4671">
                  <c:v>-69.2</c:v>
                </c:pt>
                <c:pt idx="4672">
                  <c:v>-69.4</c:v>
                </c:pt>
                <c:pt idx="4673">
                  <c:v>-69.4</c:v>
                </c:pt>
                <c:pt idx="4674">
                  <c:v>-69.4</c:v>
                </c:pt>
                <c:pt idx="4675">
                  <c:v>-69.2</c:v>
                </c:pt>
                <c:pt idx="4676">
                  <c:v>-69.4</c:v>
                </c:pt>
                <c:pt idx="4677">
                  <c:v>-69.4</c:v>
                </c:pt>
                <c:pt idx="4678">
                  <c:v>-69.4</c:v>
                </c:pt>
                <c:pt idx="4679">
                  <c:v>-69.4</c:v>
                </c:pt>
                <c:pt idx="4680">
                  <c:v>-69.2</c:v>
                </c:pt>
                <c:pt idx="4681">
                  <c:v>-69.3</c:v>
                </c:pt>
                <c:pt idx="4682">
                  <c:v>-69.1</c:v>
                </c:pt>
                <c:pt idx="4683">
                  <c:v>-69.4</c:v>
                </c:pt>
                <c:pt idx="4684">
                  <c:v>-69.4</c:v>
                </c:pt>
                <c:pt idx="4685">
                  <c:v>-69.4</c:v>
                </c:pt>
                <c:pt idx="4686">
                  <c:v>-69.2</c:v>
                </c:pt>
                <c:pt idx="4687">
                  <c:v>-69.1</c:v>
                </c:pt>
                <c:pt idx="4688">
                  <c:v>-69.4</c:v>
                </c:pt>
                <c:pt idx="4689">
                  <c:v>-69.4</c:v>
                </c:pt>
                <c:pt idx="4690">
                  <c:v>-69.4</c:v>
                </c:pt>
                <c:pt idx="4691">
                  <c:v>-69.2</c:v>
                </c:pt>
                <c:pt idx="4692">
                  <c:v>-69.4</c:v>
                </c:pt>
                <c:pt idx="4693">
                  <c:v>-69.2</c:v>
                </c:pt>
                <c:pt idx="4694">
                  <c:v>-69.2</c:v>
                </c:pt>
                <c:pt idx="4695">
                  <c:v>-69.4</c:v>
                </c:pt>
                <c:pt idx="4696">
                  <c:v>-69.2</c:v>
                </c:pt>
                <c:pt idx="4697">
                  <c:v>-69.4</c:v>
                </c:pt>
                <c:pt idx="4698">
                  <c:v>-69.4</c:v>
                </c:pt>
                <c:pt idx="4699">
                  <c:v>-69.4</c:v>
                </c:pt>
                <c:pt idx="4700">
                  <c:v>-69.4</c:v>
                </c:pt>
                <c:pt idx="4701">
                  <c:v>-69.2</c:v>
                </c:pt>
                <c:pt idx="4702">
                  <c:v>-69.4</c:v>
                </c:pt>
                <c:pt idx="4703">
                  <c:v>-69.4</c:v>
                </c:pt>
                <c:pt idx="4704">
                  <c:v>-69.1</c:v>
                </c:pt>
                <c:pt idx="4705">
                  <c:v>-69.2</c:v>
                </c:pt>
                <c:pt idx="4706">
                  <c:v>-69.4</c:v>
                </c:pt>
                <c:pt idx="4707">
                  <c:v>-69.4</c:v>
                </c:pt>
                <c:pt idx="4708">
                  <c:v>-69.5</c:v>
                </c:pt>
                <c:pt idx="4709">
                  <c:v>-69.2</c:v>
                </c:pt>
                <c:pt idx="4710">
                  <c:v>-69.4</c:v>
                </c:pt>
                <c:pt idx="4711">
                  <c:v>-69.2</c:v>
                </c:pt>
                <c:pt idx="4712">
                  <c:v>-69.5</c:v>
                </c:pt>
                <c:pt idx="4713">
                  <c:v>-69.2</c:v>
                </c:pt>
                <c:pt idx="4714">
                  <c:v>-69.4</c:v>
                </c:pt>
                <c:pt idx="4715">
                  <c:v>-69.4</c:v>
                </c:pt>
                <c:pt idx="4716">
                  <c:v>-69.4</c:v>
                </c:pt>
                <c:pt idx="4717">
                  <c:v>-69.1</c:v>
                </c:pt>
                <c:pt idx="4718">
                  <c:v>-69.4</c:v>
                </c:pt>
                <c:pt idx="4719">
                  <c:v>-69.4</c:v>
                </c:pt>
                <c:pt idx="4720">
                  <c:v>-69.4</c:v>
                </c:pt>
                <c:pt idx="4721">
                  <c:v>-69.4</c:v>
                </c:pt>
                <c:pt idx="4722">
                  <c:v>-69.4</c:v>
                </c:pt>
                <c:pt idx="4723">
                  <c:v>-69.1</c:v>
                </c:pt>
                <c:pt idx="4724">
                  <c:v>-69.4</c:v>
                </c:pt>
                <c:pt idx="4725">
                  <c:v>-69.4</c:v>
                </c:pt>
                <c:pt idx="4726">
                  <c:v>-69.1</c:v>
                </c:pt>
                <c:pt idx="4727">
                  <c:v>-69.4</c:v>
                </c:pt>
                <c:pt idx="4728">
                  <c:v>-69.1</c:v>
                </c:pt>
                <c:pt idx="4729">
                  <c:v>-69.1</c:v>
                </c:pt>
                <c:pt idx="4730">
                  <c:v>-69.1</c:v>
                </c:pt>
                <c:pt idx="4731">
                  <c:v>-69.4</c:v>
                </c:pt>
                <c:pt idx="4732">
                  <c:v>-69.1</c:v>
                </c:pt>
                <c:pt idx="4733">
                  <c:v>-69.4</c:v>
                </c:pt>
                <c:pt idx="4734">
                  <c:v>-69.5</c:v>
                </c:pt>
                <c:pt idx="4735">
                  <c:v>-69.2</c:v>
                </c:pt>
                <c:pt idx="4736">
                  <c:v>-69.4</c:v>
                </c:pt>
                <c:pt idx="4737">
                  <c:v>-69.4</c:v>
                </c:pt>
                <c:pt idx="4738">
                  <c:v>-69.2</c:v>
                </c:pt>
                <c:pt idx="4739">
                  <c:v>-69.4</c:v>
                </c:pt>
                <c:pt idx="4740">
                  <c:v>-69.4</c:v>
                </c:pt>
                <c:pt idx="4741">
                  <c:v>-69.1</c:v>
                </c:pt>
                <c:pt idx="4742">
                  <c:v>-69.2</c:v>
                </c:pt>
                <c:pt idx="4743">
                  <c:v>-69.2</c:v>
                </c:pt>
                <c:pt idx="4744">
                  <c:v>-69.1</c:v>
                </c:pt>
                <c:pt idx="4745">
                  <c:v>-69.1</c:v>
                </c:pt>
                <c:pt idx="4746">
                  <c:v>-69.3</c:v>
                </c:pt>
                <c:pt idx="4747">
                  <c:v>-69.1</c:v>
                </c:pt>
                <c:pt idx="4748">
                  <c:v>-69.4</c:v>
                </c:pt>
                <c:pt idx="4749">
                  <c:v>-69.1</c:v>
                </c:pt>
                <c:pt idx="4750">
                  <c:v>-69.4</c:v>
                </c:pt>
                <c:pt idx="4751">
                  <c:v>-69.4</c:v>
                </c:pt>
                <c:pt idx="4752">
                  <c:v>-69.4</c:v>
                </c:pt>
                <c:pt idx="4753">
                  <c:v>-69.4</c:v>
                </c:pt>
                <c:pt idx="4754">
                  <c:v>-69.2</c:v>
                </c:pt>
                <c:pt idx="4755">
                  <c:v>-69.4</c:v>
                </c:pt>
                <c:pt idx="4756">
                  <c:v>-69.4</c:v>
                </c:pt>
                <c:pt idx="4757">
                  <c:v>-69.4</c:v>
                </c:pt>
                <c:pt idx="4758">
                  <c:v>-69.2</c:v>
                </c:pt>
                <c:pt idx="4759">
                  <c:v>-69.4</c:v>
                </c:pt>
                <c:pt idx="4760">
                  <c:v>-69.4</c:v>
                </c:pt>
                <c:pt idx="4761">
                  <c:v>-69.1</c:v>
                </c:pt>
                <c:pt idx="4762">
                  <c:v>-69.2</c:v>
                </c:pt>
                <c:pt idx="4763">
                  <c:v>-69.4</c:v>
                </c:pt>
                <c:pt idx="4764">
                  <c:v>-69.4</c:v>
                </c:pt>
                <c:pt idx="4765">
                  <c:v>-69.4</c:v>
                </c:pt>
                <c:pt idx="4766">
                  <c:v>-69.4</c:v>
                </c:pt>
                <c:pt idx="4767">
                  <c:v>-69.1</c:v>
                </c:pt>
                <c:pt idx="4768">
                  <c:v>-69.4</c:v>
                </c:pt>
                <c:pt idx="4769">
                  <c:v>-69.1</c:v>
                </c:pt>
                <c:pt idx="4770">
                  <c:v>-69.3</c:v>
                </c:pt>
                <c:pt idx="4771">
                  <c:v>-69.4</c:v>
                </c:pt>
                <c:pt idx="4772">
                  <c:v>-69.4</c:v>
                </c:pt>
                <c:pt idx="4773">
                  <c:v>-69.4</c:v>
                </c:pt>
                <c:pt idx="4774">
                  <c:v>-69.2</c:v>
                </c:pt>
                <c:pt idx="4775">
                  <c:v>-69.1</c:v>
                </c:pt>
                <c:pt idx="4776">
                  <c:v>-69.4</c:v>
                </c:pt>
                <c:pt idx="4777">
                  <c:v>-69.1</c:v>
                </c:pt>
                <c:pt idx="4778">
                  <c:v>-69.4</c:v>
                </c:pt>
                <c:pt idx="4779">
                  <c:v>-69.1</c:v>
                </c:pt>
                <c:pt idx="4780">
                  <c:v>-69.2</c:v>
                </c:pt>
                <c:pt idx="4781">
                  <c:v>-69.2</c:v>
                </c:pt>
                <c:pt idx="4782">
                  <c:v>-69.1</c:v>
                </c:pt>
                <c:pt idx="4783">
                  <c:v>-69.1</c:v>
                </c:pt>
                <c:pt idx="4784">
                  <c:v>-69.4</c:v>
                </c:pt>
                <c:pt idx="4785">
                  <c:v>-69.4</c:v>
                </c:pt>
                <c:pt idx="4786">
                  <c:v>-69.4</c:v>
                </c:pt>
                <c:pt idx="4787">
                  <c:v>-69.3</c:v>
                </c:pt>
                <c:pt idx="4788">
                  <c:v>-69.4</c:v>
                </c:pt>
                <c:pt idx="4789">
                  <c:v>-69.4</c:v>
                </c:pt>
                <c:pt idx="4790">
                  <c:v>-69.1</c:v>
                </c:pt>
                <c:pt idx="4791">
                  <c:v>-69.4</c:v>
                </c:pt>
                <c:pt idx="4792">
                  <c:v>-69.4</c:v>
                </c:pt>
                <c:pt idx="4793">
                  <c:v>-69.4</c:v>
                </c:pt>
                <c:pt idx="4794">
                  <c:v>-69.1</c:v>
                </c:pt>
                <c:pt idx="4795">
                  <c:v>-69.4</c:v>
                </c:pt>
                <c:pt idx="4796">
                  <c:v>-69.2</c:v>
                </c:pt>
                <c:pt idx="4797">
                  <c:v>-69.4</c:v>
                </c:pt>
                <c:pt idx="4798">
                  <c:v>-69.4</c:v>
                </c:pt>
                <c:pt idx="4799">
                  <c:v>-69.4</c:v>
                </c:pt>
                <c:pt idx="4800">
                  <c:v>-69.5</c:v>
                </c:pt>
                <c:pt idx="4801">
                  <c:v>-69.4</c:v>
                </c:pt>
                <c:pt idx="4802">
                  <c:v>-69.2</c:v>
                </c:pt>
                <c:pt idx="4803">
                  <c:v>-69.1</c:v>
                </c:pt>
                <c:pt idx="4804">
                  <c:v>-69.4</c:v>
                </c:pt>
                <c:pt idx="4805">
                  <c:v>-69.4</c:v>
                </c:pt>
                <c:pt idx="4806">
                  <c:v>-69.5</c:v>
                </c:pt>
                <c:pt idx="4807">
                  <c:v>-69.1</c:v>
                </c:pt>
                <c:pt idx="4808">
                  <c:v>-69.4</c:v>
                </c:pt>
                <c:pt idx="4809">
                  <c:v>-69.4</c:v>
                </c:pt>
                <c:pt idx="4810">
                  <c:v>-69.2</c:v>
                </c:pt>
                <c:pt idx="4811">
                  <c:v>-69.4</c:v>
                </c:pt>
                <c:pt idx="4812">
                  <c:v>-69.4</c:v>
                </c:pt>
                <c:pt idx="4813">
                  <c:v>-69.5</c:v>
                </c:pt>
                <c:pt idx="4814">
                  <c:v>-69.4</c:v>
                </c:pt>
                <c:pt idx="4815">
                  <c:v>-69.2</c:v>
                </c:pt>
                <c:pt idx="4816">
                  <c:v>-69.1</c:v>
                </c:pt>
                <c:pt idx="4817">
                  <c:v>-69.4</c:v>
                </c:pt>
                <c:pt idx="4818">
                  <c:v>-69.2</c:v>
                </c:pt>
                <c:pt idx="4819">
                  <c:v>-69.1</c:v>
                </c:pt>
                <c:pt idx="4820">
                  <c:v>-69.4</c:v>
                </c:pt>
                <c:pt idx="4821">
                  <c:v>-69.1</c:v>
                </c:pt>
                <c:pt idx="4822">
                  <c:v>-69.4</c:v>
                </c:pt>
                <c:pt idx="4823">
                  <c:v>-69.4</c:v>
                </c:pt>
                <c:pt idx="4824">
                  <c:v>-69.1</c:v>
                </c:pt>
                <c:pt idx="4825">
                  <c:v>-69.4</c:v>
                </c:pt>
                <c:pt idx="4826">
                  <c:v>-69.1</c:v>
                </c:pt>
                <c:pt idx="4827">
                  <c:v>-69.4</c:v>
                </c:pt>
                <c:pt idx="4828">
                  <c:v>-69.1</c:v>
                </c:pt>
                <c:pt idx="4829">
                  <c:v>-69.4</c:v>
                </c:pt>
                <c:pt idx="4830">
                  <c:v>-69.1</c:v>
                </c:pt>
                <c:pt idx="4831">
                  <c:v>-69.4</c:v>
                </c:pt>
                <c:pt idx="4832">
                  <c:v>-69.3</c:v>
                </c:pt>
                <c:pt idx="4833">
                  <c:v>-69.4</c:v>
                </c:pt>
                <c:pt idx="4834">
                  <c:v>-69.1</c:v>
                </c:pt>
                <c:pt idx="4835">
                  <c:v>-69.4</c:v>
                </c:pt>
                <c:pt idx="4836">
                  <c:v>-69.4</c:v>
                </c:pt>
                <c:pt idx="4837">
                  <c:v>-69.1</c:v>
                </c:pt>
                <c:pt idx="4838">
                  <c:v>-69.4</c:v>
                </c:pt>
                <c:pt idx="4839">
                  <c:v>-69.1</c:v>
                </c:pt>
                <c:pt idx="4840">
                  <c:v>-69.2</c:v>
                </c:pt>
                <c:pt idx="4841">
                  <c:v>-69.1</c:v>
                </c:pt>
                <c:pt idx="4842">
                  <c:v>-69.4</c:v>
                </c:pt>
                <c:pt idx="4843">
                  <c:v>-69.4</c:v>
                </c:pt>
                <c:pt idx="4844">
                  <c:v>-69.4</c:v>
                </c:pt>
                <c:pt idx="4845">
                  <c:v>-69.4</c:v>
                </c:pt>
                <c:pt idx="4846">
                  <c:v>-69.1</c:v>
                </c:pt>
                <c:pt idx="4847">
                  <c:v>-69.4</c:v>
                </c:pt>
                <c:pt idx="4848">
                  <c:v>-69.1</c:v>
                </c:pt>
                <c:pt idx="4849">
                  <c:v>-69.4</c:v>
                </c:pt>
                <c:pt idx="4850">
                  <c:v>-69.4</c:v>
                </c:pt>
                <c:pt idx="4851">
                  <c:v>-69.4</c:v>
                </c:pt>
                <c:pt idx="4852">
                  <c:v>-69.1</c:v>
                </c:pt>
                <c:pt idx="4853">
                  <c:v>-69.3</c:v>
                </c:pt>
                <c:pt idx="4854">
                  <c:v>-69.4</c:v>
                </c:pt>
                <c:pt idx="4855">
                  <c:v>-69.4</c:v>
                </c:pt>
                <c:pt idx="4856">
                  <c:v>-69.4</c:v>
                </c:pt>
                <c:pt idx="4857">
                  <c:v>-69.1</c:v>
                </c:pt>
                <c:pt idx="4858">
                  <c:v>-69.4</c:v>
                </c:pt>
                <c:pt idx="4859">
                  <c:v>-69.4</c:v>
                </c:pt>
                <c:pt idx="4860">
                  <c:v>-69.1</c:v>
                </c:pt>
                <c:pt idx="4861">
                  <c:v>-69.3</c:v>
                </c:pt>
                <c:pt idx="4862">
                  <c:v>-69.1</c:v>
                </c:pt>
                <c:pt idx="4863">
                  <c:v>-69.4</c:v>
                </c:pt>
                <c:pt idx="4864">
                  <c:v>-69.4</c:v>
                </c:pt>
                <c:pt idx="4865">
                  <c:v>-69.2</c:v>
                </c:pt>
                <c:pt idx="4866">
                  <c:v>-69.5</c:v>
                </c:pt>
                <c:pt idx="4867">
                  <c:v>-69.4</c:v>
                </c:pt>
                <c:pt idx="4868">
                  <c:v>-69.4</c:v>
                </c:pt>
                <c:pt idx="4869">
                  <c:v>-69.4</c:v>
                </c:pt>
                <c:pt idx="4870">
                  <c:v>-69.4</c:v>
                </c:pt>
                <c:pt idx="4871">
                  <c:v>-69.4</c:v>
                </c:pt>
                <c:pt idx="4872">
                  <c:v>-69.1</c:v>
                </c:pt>
                <c:pt idx="4873">
                  <c:v>-69.4</c:v>
                </c:pt>
                <c:pt idx="4874">
                  <c:v>-69.4</c:v>
                </c:pt>
                <c:pt idx="4875">
                  <c:v>-69.4</c:v>
                </c:pt>
                <c:pt idx="4876">
                  <c:v>-69.4</c:v>
                </c:pt>
                <c:pt idx="4877">
                  <c:v>-69.4</c:v>
                </c:pt>
                <c:pt idx="4878">
                  <c:v>-69.4</c:v>
                </c:pt>
                <c:pt idx="4879">
                  <c:v>-69.3</c:v>
                </c:pt>
                <c:pt idx="4880">
                  <c:v>-69.4</c:v>
                </c:pt>
                <c:pt idx="4881">
                  <c:v>-69.4</c:v>
                </c:pt>
                <c:pt idx="4882">
                  <c:v>-69.4</c:v>
                </c:pt>
                <c:pt idx="4883">
                  <c:v>-69.1</c:v>
                </c:pt>
                <c:pt idx="4884">
                  <c:v>-69.4</c:v>
                </c:pt>
                <c:pt idx="4885">
                  <c:v>-69.1</c:v>
                </c:pt>
                <c:pt idx="4886">
                  <c:v>-69.1</c:v>
                </c:pt>
                <c:pt idx="4887">
                  <c:v>-69.4</c:v>
                </c:pt>
                <c:pt idx="4888">
                  <c:v>-69.4</c:v>
                </c:pt>
                <c:pt idx="4889">
                  <c:v>-69.3</c:v>
                </c:pt>
                <c:pt idx="4890">
                  <c:v>-69.2</c:v>
                </c:pt>
                <c:pt idx="4891">
                  <c:v>-69.4</c:v>
                </c:pt>
                <c:pt idx="4892">
                  <c:v>-69.1</c:v>
                </c:pt>
                <c:pt idx="4893">
                  <c:v>-69.2</c:v>
                </c:pt>
                <c:pt idx="4894">
                  <c:v>-69.1</c:v>
                </c:pt>
                <c:pt idx="4895">
                  <c:v>-69.4</c:v>
                </c:pt>
                <c:pt idx="4896">
                  <c:v>-69.4</c:v>
                </c:pt>
                <c:pt idx="4897">
                  <c:v>-69.1</c:v>
                </c:pt>
                <c:pt idx="4898">
                  <c:v>-69.2</c:v>
                </c:pt>
                <c:pt idx="4899">
                  <c:v>-69.4</c:v>
                </c:pt>
                <c:pt idx="4900">
                  <c:v>-69.1</c:v>
                </c:pt>
                <c:pt idx="4901">
                  <c:v>-69.1</c:v>
                </c:pt>
                <c:pt idx="4902">
                  <c:v>-69.5</c:v>
                </c:pt>
                <c:pt idx="4903">
                  <c:v>-69.4</c:v>
                </c:pt>
                <c:pt idx="4904">
                  <c:v>-69.1</c:v>
                </c:pt>
                <c:pt idx="4905">
                  <c:v>-69.1</c:v>
                </c:pt>
                <c:pt idx="4906">
                  <c:v>-69.2</c:v>
                </c:pt>
                <c:pt idx="4907">
                  <c:v>-69.5</c:v>
                </c:pt>
                <c:pt idx="4908">
                  <c:v>-69.1</c:v>
                </c:pt>
                <c:pt idx="4909">
                  <c:v>-69.3</c:v>
                </c:pt>
                <c:pt idx="4910">
                  <c:v>-69.2</c:v>
                </c:pt>
                <c:pt idx="4911">
                  <c:v>-69.4</c:v>
                </c:pt>
                <c:pt idx="4912">
                  <c:v>-69.2</c:v>
                </c:pt>
                <c:pt idx="4913">
                  <c:v>-69.4</c:v>
                </c:pt>
                <c:pt idx="4914">
                  <c:v>-69.1</c:v>
                </c:pt>
                <c:pt idx="4915">
                  <c:v>-69.4</c:v>
                </c:pt>
                <c:pt idx="4916">
                  <c:v>-69.3</c:v>
                </c:pt>
                <c:pt idx="4917">
                  <c:v>-69.2</c:v>
                </c:pt>
                <c:pt idx="4918">
                  <c:v>-69.3</c:v>
                </c:pt>
                <c:pt idx="4919">
                  <c:v>-69.1</c:v>
                </c:pt>
                <c:pt idx="4920">
                  <c:v>-69.2</c:v>
                </c:pt>
                <c:pt idx="4921">
                  <c:v>-69.3</c:v>
                </c:pt>
                <c:pt idx="4922">
                  <c:v>-69.1</c:v>
                </c:pt>
                <c:pt idx="4923">
                  <c:v>-69.2</c:v>
                </c:pt>
                <c:pt idx="4924">
                  <c:v>-69.1</c:v>
                </c:pt>
                <c:pt idx="4925">
                  <c:v>-69.4</c:v>
                </c:pt>
                <c:pt idx="4926">
                  <c:v>-69.4</c:v>
                </c:pt>
                <c:pt idx="4927">
                  <c:v>-69.4</c:v>
                </c:pt>
                <c:pt idx="4928">
                  <c:v>-69.3</c:v>
                </c:pt>
                <c:pt idx="4929">
                  <c:v>-69.4</c:v>
                </c:pt>
                <c:pt idx="4930">
                  <c:v>-69.4</c:v>
                </c:pt>
                <c:pt idx="4931">
                  <c:v>-69.1</c:v>
                </c:pt>
                <c:pt idx="4932">
                  <c:v>-69.2</c:v>
                </c:pt>
                <c:pt idx="4933">
                  <c:v>-69.2</c:v>
                </c:pt>
                <c:pt idx="4934">
                  <c:v>-69.2</c:v>
                </c:pt>
                <c:pt idx="4935">
                  <c:v>-69.4</c:v>
                </c:pt>
                <c:pt idx="4936">
                  <c:v>-69.0</c:v>
                </c:pt>
                <c:pt idx="4937">
                  <c:v>-69.2</c:v>
                </c:pt>
                <c:pt idx="4938">
                  <c:v>-69.2</c:v>
                </c:pt>
                <c:pt idx="4939">
                  <c:v>-69.3</c:v>
                </c:pt>
                <c:pt idx="4940">
                  <c:v>-69.2</c:v>
                </c:pt>
                <c:pt idx="4941">
                  <c:v>-69.2</c:v>
                </c:pt>
                <c:pt idx="4942">
                  <c:v>-69.1</c:v>
                </c:pt>
                <c:pt idx="4943">
                  <c:v>-69.1</c:v>
                </c:pt>
                <c:pt idx="4944">
                  <c:v>-69.1</c:v>
                </c:pt>
                <c:pt idx="4945">
                  <c:v>-69.4</c:v>
                </c:pt>
                <c:pt idx="4946">
                  <c:v>-69.4</c:v>
                </c:pt>
                <c:pt idx="4947">
                  <c:v>-69.2</c:v>
                </c:pt>
                <c:pt idx="4948">
                  <c:v>-69.2</c:v>
                </c:pt>
                <c:pt idx="4949">
                  <c:v>-69.4</c:v>
                </c:pt>
                <c:pt idx="4950">
                  <c:v>-69.2</c:v>
                </c:pt>
                <c:pt idx="4951">
                  <c:v>-69.1</c:v>
                </c:pt>
                <c:pt idx="4952">
                  <c:v>-69.1</c:v>
                </c:pt>
                <c:pt idx="4953">
                  <c:v>-69.4</c:v>
                </c:pt>
                <c:pt idx="4954">
                  <c:v>-69.4</c:v>
                </c:pt>
                <c:pt idx="4955">
                  <c:v>-69.4</c:v>
                </c:pt>
                <c:pt idx="4956">
                  <c:v>-69.4</c:v>
                </c:pt>
                <c:pt idx="4957">
                  <c:v>-69.4</c:v>
                </c:pt>
                <c:pt idx="4958">
                  <c:v>-69.1</c:v>
                </c:pt>
                <c:pt idx="4959">
                  <c:v>-69.4</c:v>
                </c:pt>
                <c:pt idx="4960">
                  <c:v>-69.4</c:v>
                </c:pt>
                <c:pt idx="4961">
                  <c:v>-69.4</c:v>
                </c:pt>
                <c:pt idx="4962">
                  <c:v>-69.0</c:v>
                </c:pt>
                <c:pt idx="4963">
                  <c:v>-69.2</c:v>
                </c:pt>
                <c:pt idx="4964">
                  <c:v>-69.4</c:v>
                </c:pt>
                <c:pt idx="4965">
                  <c:v>-69.4</c:v>
                </c:pt>
                <c:pt idx="4966">
                  <c:v>-69.1</c:v>
                </c:pt>
                <c:pt idx="4967">
                  <c:v>-69.3</c:v>
                </c:pt>
                <c:pt idx="4968">
                  <c:v>-69.2</c:v>
                </c:pt>
                <c:pt idx="4969">
                  <c:v>-69.3</c:v>
                </c:pt>
                <c:pt idx="4970">
                  <c:v>-69.1</c:v>
                </c:pt>
                <c:pt idx="4971">
                  <c:v>-69.2</c:v>
                </c:pt>
                <c:pt idx="4972">
                  <c:v>-69.4</c:v>
                </c:pt>
                <c:pt idx="4973">
                  <c:v>-69.4</c:v>
                </c:pt>
                <c:pt idx="4974">
                  <c:v>-69.4</c:v>
                </c:pt>
                <c:pt idx="4975">
                  <c:v>-69.4</c:v>
                </c:pt>
                <c:pt idx="4976">
                  <c:v>-69.4</c:v>
                </c:pt>
                <c:pt idx="4977">
                  <c:v>-69.4</c:v>
                </c:pt>
                <c:pt idx="4978">
                  <c:v>-69.3</c:v>
                </c:pt>
                <c:pt idx="4979">
                  <c:v>-69.3</c:v>
                </c:pt>
                <c:pt idx="4980">
                  <c:v>-69.3</c:v>
                </c:pt>
                <c:pt idx="4981">
                  <c:v>-69.1</c:v>
                </c:pt>
                <c:pt idx="4982">
                  <c:v>-69.4</c:v>
                </c:pt>
                <c:pt idx="4983">
                  <c:v>-69.4</c:v>
                </c:pt>
                <c:pt idx="4984">
                  <c:v>-69.4</c:v>
                </c:pt>
                <c:pt idx="4985">
                  <c:v>-69.4</c:v>
                </c:pt>
                <c:pt idx="4986">
                  <c:v>-69.4</c:v>
                </c:pt>
                <c:pt idx="4987">
                  <c:v>-69.1</c:v>
                </c:pt>
                <c:pt idx="4988">
                  <c:v>-69.4</c:v>
                </c:pt>
                <c:pt idx="4989">
                  <c:v>-69.4</c:v>
                </c:pt>
                <c:pt idx="4990">
                  <c:v>-69.1</c:v>
                </c:pt>
                <c:pt idx="4991">
                  <c:v>-69.4</c:v>
                </c:pt>
                <c:pt idx="4992">
                  <c:v>-69.1</c:v>
                </c:pt>
                <c:pt idx="4993">
                  <c:v>-69.4</c:v>
                </c:pt>
                <c:pt idx="4994">
                  <c:v>-69.4</c:v>
                </c:pt>
                <c:pt idx="4995">
                  <c:v>-69.4</c:v>
                </c:pt>
                <c:pt idx="4996">
                  <c:v>-69.1</c:v>
                </c:pt>
                <c:pt idx="4997">
                  <c:v>-69.4</c:v>
                </c:pt>
                <c:pt idx="4998">
                  <c:v>-69.4</c:v>
                </c:pt>
                <c:pt idx="4999">
                  <c:v>-69.3</c:v>
                </c:pt>
                <c:pt idx="5000">
                  <c:v>-69.1</c:v>
                </c:pt>
                <c:pt idx="5001">
                  <c:v>-69.4</c:v>
                </c:pt>
                <c:pt idx="5002">
                  <c:v>-69.4</c:v>
                </c:pt>
                <c:pt idx="5003">
                  <c:v>-69.1</c:v>
                </c:pt>
                <c:pt idx="5004">
                  <c:v>-69.4</c:v>
                </c:pt>
                <c:pt idx="5005">
                  <c:v>-69.2</c:v>
                </c:pt>
                <c:pt idx="5006">
                  <c:v>-69.4</c:v>
                </c:pt>
                <c:pt idx="5007">
                  <c:v>-69.4</c:v>
                </c:pt>
                <c:pt idx="5008">
                  <c:v>-69.4</c:v>
                </c:pt>
                <c:pt idx="5009">
                  <c:v>-69.4</c:v>
                </c:pt>
                <c:pt idx="5010">
                  <c:v>-69.4</c:v>
                </c:pt>
                <c:pt idx="5011">
                  <c:v>-69.1</c:v>
                </c:pt>
                <c:pt idx="5012">
                  <c:v>-69.4</c:v>
                </c:pt>
                <c:pt idx="5013">
                  <c:v>-69.3</c:v>
                </c:pt>
                <c:pt idx="5014">
                  <c:v>-69.4</c:v>
                </c:pt>
                <c:pt idx="5015">
                  <c:v>-69.3</c:v>
                </c:pt>
                <c:pt idx="5016">
                  <c:v>-69.2</c:v>
                </c:pt>
                <c:pt idx="5017">
                  <c:v>-69.1</c:v>
                </c:pt>
                <c:pt idx="5018">
                  <c:v>-69.1</c:v>
                </c:pt>
                <c:pt idx="5019">
                  <c:v>-69.1</c:v>
                </c:pt>
                <c:pt idx="5020">
                  <c:v>-69.4</c:v>
                </c:pt>
                <c:pt idx="5021">
                  <c:v>-69.1</c:v>
                </c:pt>
                <c:pt idx="5022">
                  <c:v>-69.1</c:v>
                </c:pt>
                <c:pt idx="5023">
                  <c:v>-69.3</c:v>
                </c:pt>
                <c:pt idx="5024">
                  <c:v>-69.4</c:v>
                </c:pt>
                <c:pt idx="5025">
                  <c:v>-69.4</c:v>
                </c:pt>
                <c:pt idx="5026">
                  <c:v>-69.1</c:v>
                </c:pt>
                <c:pt idx="5027">
                  <c:v>-69.4</c:v>
                </c:pt>
                <c:pt idx="5028">
                  <c:v>-69.4</c:v>
                </c:pt>
                <c:pt idx="5029">
                  <c:v>-69.4</c:v>
                </c:pt>
                <c:pt idx="5030">
                  <c:v>-69.4</c:v>
                </c:pt>
                <c:pt idx="5031">
                  <c:v>-69.4</c:v>
                </c:pt>
                <c:pt idx="5032">
                  <c:v>-69.1</c:v>
                </c:pt>
                <c:pt idx="5033">
                  <c:v>-69.4</c:v>
                </c:pt>
                <c:pt idx="5034">
                  <c:v>-69.4</c:v>
                </c:pt>
                <c:pt idx="5035">
                  <c:v>-69.4</c:v>
                </c:pt>
                <c:pt idx="5036">
                  <c:v>-69.4</c:v>
                </c:pt>
                <c:pt idx="5037">
                  <c:v>-69.1</c:v>
                </c:pt>
                <c:pt idx="5038">
                  <c:v>-69.4</c:v>
                </c:pt>
                <c:pt idx="5039">
                  <c:v>-69.4</c:v>
                </c:pt>
                <c:pt idx="5040">
                  <c:v>-69.4</c:v>
                </c:pt>
                <c:pt idx="5041">
                  <c:v>-69.1</c:v>
                </c:pt>
                <c:pt idx="5042">
                  <c:v>-69.3</c:v>
                </c:pt>
                <c:pt idx="5043">
                  <c:v>-69.2</c:v>
                </c:pt>
                <c:pt idx="5044">
                  <c:v>-69.4</c:v>
                </c:pt>
                <c:pt idx="5045">
                  <c:v>-69.1</c:v>
                </c:pt>
                <c:pt idx="5046">
                  <c:v>-69.4</c:v>
                </c:pt>
                <c:pt idx="5047">
                  <c:v>-69.1</c:v>
                </c:pt>
                <c:pt idx="5048">
                  <c:v>-69.2</c:v>
                </c:pt>
                <c:pt idx="5049">
                  <c:v>-69.2</c:v>
                </c:pt>
                <c:pt idx="5050">
                  <c:v>-69.2</c:v>
                </c:pt>
                <c:pt idx="5051">
                  <c:v>-69.4</c:v>
                </c:pt>
                <c:pt idx="5052">
                  <c:v>-69.4</c:v>
                </c:pt>
                <c:pt idx="5053">
                  <c:v>-69.2</c:v>
                </c:pt>
                <c:pt idx="5054">
                  <c:v>-69.4</c:v>
                </c:pt>
                <c:pt idx="5055">
                  <c:v>-69.3</c:v>
                </c:pt>
                <c:pt idx="5056">
                  <c:v>-69.4</c:v>
                </c:pt>
                <c:pt idx="5057">
                  <c:v>-69.3</c:v>
                </c:pt>
                <c:pt idx="5058">
                  <c:v>-69.4</c:v>
                </c:pt>
                <c:pt idx="5059">
                  <c:v>-69.4</c:v>
                </c:pt>
                <c:pt idx="5060">
                  <c:v>-69.2</c:v>
                </c:pt>
                <c:pt idx="5061">
                  <c:v>-69.4</c:v>
                </c:pt>
                <c:pt idx="5062">
                  <c:v>-69.4</c:v>
                </c:pt>
                <c:pt idx="5063">
                  <c:v>-69.1</c:v>
                </c:pt>
                <c:pt idx="5064">
                  <c:v>-69.1</c:v>
                </c:pt>
                <c:pt idx="5065">
                  <c:v>-69.4</c:v>
                </c:pt>
                <c:pt idx="5066">
                  <c:v>-69.4</c:v>
                </c:pt>
                <c:pt idx="5067">
                  <c:v>-69.3</c:v>
                </c:pt>
                <c:pt idx="5068">
                  <c:v>-69.4</c:v>
                </c:pt>
                <c:pt idx="5069">
                  <c:v>-69.4</c:v>
                </c:pt>
                <c:pt idx="5070">
                  <c:v>-69.3</c:v>
                </c:pt>
                <c:pt idx="5071">
                  <c:v>-69.4</c:v>
                </c:pt>
                <c:pt idx="5072">
                  <c:v>-69.4</c:v>
                </c:pt>
                <c:pt idx="5073">
                  <c:v>-69.2</c:v>
                </c:pt>
                <c:pt idx="5074">
                  <c:v>-69.2</c:v>
                </c:pt>
                <c:pt idx="5075">
                  <c:v>-69.4</c:v>
                </c:pt>
                <c:pt idx="5076">
                  <c:v>-69.2</c:v>
                </c:pt>
                <c:pt idx="5077">
                  <c:v>-69.1</c:v>
                </c:pt>
                <c:pt idx="5078">
                  <c:v>-69.2</c:v>
                </c:pt>
                <c:pt idx="5079">
                  <c:v>-69.4</c:v>
                </c:pt>
                <c:pt idx="5080">
                  <c:v>-69.4</c:v>
                </c:pt>
                <c:pt idx="5081">
                  <c:v>-69.1</c:v>
                </c:pt>
                <c:pt idx="5082">
                  <c:v>-69.3</c:v>
                </c:pt>
                <c:pt idx="5083">
                  <c:v>-69.4</c:v>
                </c:pt>
                <c:pt idx="5084">
                  <c:v>-69.4</c:v>
                </c:pt>
                <c:pt idx="5085">
                  <c:v>-69.4</c:v>
                </c:pt>
                <c:pt idx="5086">
                  <c:v>-69.4</c:v>
                </c:pt>
                <c:pt idx="5087">
                  <c:v>-69.4</c:v>
                </c:pt>
                <c:pt idx="5088">
                  <c:v>-69.2</c:v>
                </c:pt>
                <c:pt idx="5089">
                  <c:v>-69.1</c:v>
                </c:pt>
                <c:pt idx="5090">
                  <c:v>-69.1</c:v>
                </c:pt>
                <c:pt idx="5091">
                  <c:v>-69.4</c:v>
                </c:pt>
                <c:pt idx="5092">
                  <c:v>-69.4</c:v>
                </c:pt>
                <c:pt idx="5093">
                  <c:v>-69.4</c:v>
                </c:pt>
                <c:pt idx="5094">
                  <c:v>-69.4</c:v>
                </c:pt>
                <c:pt idx="5095">
                  <c:v>-69.4</c:v>
                </c:pt>
                <c:pt idx="5096">
                  <c:v>-69.4</c:v>
                </c:pt>
                <c:pt idx="5097">
                  <c:v>-69.4</c:v>
                </c:pt>
                <c:pt idx="5098">
                  <c:v>-69.1</c:v>
                </c:pt>
                <c:pt idx="5099">
                  <c:v>-69.3</c:v>
                </c:pt>
                <c:pt idx="5100">
                  <c:v>-69.3</c:v>
                </c:pt>
                <c:pt idx="5101">
                  <c:v>-69.1</c:v>
                </c:pt>
                <c:pt idx="5102">
                  <c:v>-69.4</c:v>
                </c:pt>
                <c:pt idx="5103">
                  <c:v>-69.4</c:v>
                </c:pt>
                <c:pt idx="5104">
                  <c:v>-69.4</c:v>
                </c:pt>
                <c:pt idx="5105">
                  <c:v>-69.1</c:v>
                </c:pt>
                <c:pt idx="5106">
                  <c:v>-69.3</c:v>
                </c:pt>
                <c:pt idx="5107">
                  <c:v>-69.4</c:v>
                </c:pt>
                <c:pt idx="5108">
                  <c:v>-69.4</c:v>
                </c:pt>
                <c:pt idx="5109">
                  <c:v>-69.3</c:v>
                </c:pt>
                <c:pt idx="5110">
                  <c:v>-69.3</c:v>
                </c:pt>
                <c:pt idx="5111">
                  <c:v>-69.2</c:v>
                </c:pt>
                <c:pt idx="5112">
                  <c:v>-69.4</c:v>
                </c:pt>
                <c:pt idx="5113">
                  <c:v>-69.4</c:v>
                </c:pt>
                <c:pt idx="5114">
                  <c:v>-69.4</c:v>
                </c:pt>
                <c:pt idx="5115">
                  <c:v>-69.4</c:v>
                </c:pt>
                <c:pt idx="5116">
                  <c:v>-69.1</c:v>
                </c:pt>
                <c:pt idx="5117">
                  <c:v>-69.5</c:v>
                </c:pt>
                <c:pt idx="5118">
                  <c:v>-69.4</c:v>
                </c:pt>
                <c:pt idx="5119">
                  <c:v>-69.3</c:v>
                </c:pt>
                <c:pt idx="5120">
                  <c:v>-69.4</c:v>
                </c:pt>
                <c:pt idx="5121">
                  <c:v>-69.4</c:v>
                </c:pt>
                <c:pt idx="5122">
                  <c:v>-69.2</c:v>
                </c:pt>
                <c:pt idx="5123">
                  <c:v>-69.4</c:v>
                </c:pt>
                <c:pt idx="5124">
                  <c:v>-69.3</c:v>
                </c:pt>
                <c:pt idx="5125">
                  <c:v>-69.4</c:v>
                </c:pt>
                <c:pt idx="5126">
                  <c:v>-69.4</c:v>
                </c:pt>
                <c:pt idx="5127">
                  <c:v>-69.4</c:v>
                </c:pt>
                <c:pt idx="5128">
                  <c:v>-69.1</c:v>
                </c:pt>
                <c:pt idx="5129">
                  <c:v>-69.1</c:v>
                </c:pt>
                <c:pt idx="5130">
                  <c:v>-69.4</c:v>
                </c:pt>
                <c:pt idx="5131">
                  <c:v>-69.4</c:v>
                </c:pt>
                <c:pt idx="5132">
                  <c:v>-69.4</c:v>
                </c:pt>
                <c:pt idx="5133">
                  <c:v>-69.3</c:v>
                </c:pt>
                <c:pt idx="5134">
                  <c:v>-69.3</c:v>
                </c:pt>
                <c:pt idx="5135">
                  <c:v>-69.4</c:v>
                </c:pt>
                <c:pt idx="5136">
                  <c:v>-69.4</c:v>
                </c:pt>
                <c:pt idx="5137">
                  <c:v>-69.1</c:v>
                </c:pt>
                <c:pt idx="5138">
                  <c:v>-69.1</c:v>
                </c:pt>
                <c:pt idx="5139">
                  <c:v>-69.3</c:v>
                </c:pt>
                <c:pt idx="5140">
                  <c:v>-69.4</c:v>
                </c:pt>
                <c:pt idx="5141">
                  <c:v>-69.3</c:v>
                </c:pt>
                <c:pt idx="5142">
                  <c:v>-69.4</c:v>
                </c:pt>
                <c:pt idx="5143">
                  <c:v>-69.4</c:v>
                </c:pt>
                <c:pt idx="5144">
                  <c:v>-69.1</c:v>
                </c:pt>
                <c:pt idx="5145">
                  <c:v>-69.4</c:v>
                </c:pt>
                <c:pt idx="5146">
                  <c:v>-69.1</c:v>
                </c:pt>
                <c:pt idx="5147">
                  <c:v>-69.3</c:v>
                </c:pt>
                <c:pt idx="5148">
                  <c:v>-69.4</c:v>
                </c:pt>
                <c:pt idx="5149">
                  <c:v>-69.4</c:v>
                </c:pt>
                <c:pt idx="5150">
                  <c:v>-69.5</c:v>
                </c:pt>
                <c:pt idx="5151">
                  <c:v>-69.4</c:v>
                </c:pt>
                <c:pt idx="5152">
                  <c:v>-69.2</c:v>
                </c:pt>
                <c:pt idx="5153">
                  <c:v>-69.2</c:v>
                </c:pt>
                <c:pt idx="5154">
                  <c:v>-69.3</c:v>
                </c:pt>
                <c:pt idx="5155">
                  <c:v>-69.4</c:v>
                </c:pt>
                <c:pt idx="5156">
                  <c:v>-69.4</c:v>
                </c:pt>
                <c:pt idx="5157">
                  <c:v>-69.4</c:v>
                </c:pt>
                <c:pt idx="5158">
                  <c:v>-69.1</c:v>
                </c:pt>
                <c:pt idx="5159">
                  <c:v>-69.4</c:v>
                </c:pt>
                <c:pt idx="5160">
                  <c:v>-69.4</c:v>
                </c:pt>
                <c:pt idx="5161">
                  <c:v>-69.1</c:v>
                </c:pt>
                <c:pt idx="5162">
                  <c:v>-69.2</c:v>
                </c:pt>
                <c:pt idx="5163">
                  <c:v>-69.3</c:v>
                </c:pt>
                <c:pt idx="5164">
                  <c:v>-69.4</c:v>
                </c:pt>
                <c:pt idx="5165">
                  <c:v>-69.2</c:v>
                </c:pt>
                <c:pt idx="5166">
                  <c:v>-69.1</c:v>
                </c:pt>
                <c:pt idx="5167">
                  <c:v>-69.2</c:v>
                </c:pt>
                <c:pt idx="5168">
                  <c:v>-69.4</c:v>
                </c:pt>
                <c:pt idx="5169">
                  <c:v>-69.4</c:v>
                </c:pt>
                <c:pt idx="5170">
                  <c:v>-69.4</c:v>
                </c:pt>
                <c:pt idx="5171">
                  <c:v>-69.1</c:v>
                </c:pt>
                <c:pt idx="5172">
                  <c:v>-69.4</c:v>
                </c:pt>
                <c:pt idx="5173">
                  <c:v>-69.3</c:v>
                </c:pt>
                <c:pt idx="5174">
                  <c:v>-69.1</c:v>
                </c:pt>
                <c:pt idx="5175">
                  <c:v>-69.4</c:v>
                </c:pt>
                <c:pt idx="5176">
                  <c:v>-69.3</c:v>
                </c:pt>
                <c:pt idx="5177">
                  <c:v>-69.3</c:v>
                </c:pt>
                <c:pt idx="5178">
                  <c:v>-69.1</c:v>
                </c:pt>
                <c:pt idx="5179">
                  <c:v>-69.3</c:v>
                </c:pt>
                <c:pt idx="5180">
                  <c:v>-69.3</c:v>
                </c:pt>
                <c:pt idx="5181">
                  <c:v>-69.3</c:v>
                </c:pt>
                <c:pt idx="5182">
                  <c:v>-69.4</c:v>
                </c:pt>
                <c:pt idx="5183">
                  <c:v>-69.4</c:v>
                </c:pt>
                <c:pt idx="5184">
                  <c:v>-69.2</c:v>
                </c:pt>
                <c:pt idx="5185">
                  <c:v>-69.4</c:v>
                </c:pt>
                <c:pt idx="5186">
                  <c:v>-69.1</c:v>
                </c:pt>
                <c:pt idx="5187">
                  <c:v>-69.1</c:v>
                </c:pt>
                <c:pt idx="5188">
                  <c:v>-69.4</c:v>
                </c:pt>
                <c:pt idx="5189">
                  <c:v>-69.4</c:v>
                </c:pt>
                <c:pt idx="5190">
                  <c:v>-69.4</c:v>
                </c:pt>
                <c:pt idx="5191">
                  <c:v>-69.4</c:v>
                </c:pt>
                <c:pt idx="5192">
                  <c:v>-69.5</c:v>
                </c:pt>
                <c:pt idx="5193">
                  <c:v>-69.4</c:v>
                </c:pt>
                <c:pt idx="5194">
                  <c:v>-69.1</c:v>
                </c:pt>
                <c:pt idx="5195">
                  <c:v>-69.3</c:v>
                </c:pt>
                <c:pt idx="5196">
                  <c:v>-69.4</c:v>
                </c:pt>
                <c:pt idx="5197">
                  <c:v>-69.3</c:v>
                </c:pt>
                <c:pt idx="5198">
                  <c:v>-69.3</c:v>
                </c:pt>
                <c:pt idx="5199">
                  <c:v>-69.4</c:v>
                </c:pt>
                <c:pt idx="5200">
                  <c:v>-69.1</c:v>
                </c:pt>
                <c:pt idx="5201">
                  <c:v>-69.4</c:v>
                </c:pt>
                <c:pt idx="5202">
                  <c:v>-69.4</c:v>
                </c:pt>
                <c:pt idx="5203">
                  <c:v>-69.0</c:v>
                </c:pt>
                <c:pt idx="5204">
                  <c:v>-69.3</c:v>
                </c:pt>
                <c:pt idx="5205">
                  <c:v>-69.3</c:v>
                </c:pt>
                <c:pt idx="5206">
                  <c:v>-69.1</c:v>
                </c:pt>
                <c:pt idx="5207">
                  <c:v>-69.4</c:v>
                </c:pt>
                <c:pt idx="5208">
                  <c:v>-69.4</c:v>
                </c:pt>
                <c:pt idx="5209">
                  <c:v>-69.3</c:v>
                </c:pt>
                <c:pt idx="5210">
                  <c:v>-69.4</c:v>
                </c:pt>
                <c:pt idx="5211">
                  <c:v>-69.3</c:v>
                </c:pt>
                <c:pt idx="5212">
                  <c:v>-69.3</c:v>
                </c:pt>
                <c:pt idx="5213">
                  <c:v>-69.4</c:v>
                </c:pt>
                <c:pt idx="5214">
                  <c:v>-69.3</c:v>
                </c:pt>
                <c:pt idx="5215">
                  <c:v>-69.4</c:v>
                </c:pt>
                <c:pt idx="5216">
                  <c:v>-69.3</c:v>
                </c:pt>
                <c:pt idx="5217">
                  <c:v>-69.3</c:v>
                </c:pt>
                <c:pt idx="5218">
                  <c:v>-69.4</c:v>
                </c:pt>
                <c:pt idx="5219">
                  <c:v>-69.4</c:v>
                </c:pt>
                <c:pt idx="5220">
                  <c:v>-69.2</c:v>
                </c:pt>
                <c:pt idx="5221">
                  <c:v>-69.1</c:v>
                </c:pt>
                <c:pt idx="5222">
                  <c:v>-69.1</c:v>
                </c:pt>
                <c:pt idx="5223">
                  <c:v>-69.1</c:v>
                </c:pt>
                <c:pt idx="5224">
                  <c:v>-69.4</c:v>
                </c:pt>
                <c:pt idx="5225">
                  <c:v>-69.1</c:v>
                </c:pt>
                <c:pt idx="5226">
                  <c:v>-69.4</c:v>
                </c:pt>
                <c:pt idx="5227">
                  <c:v>-69.1</c:v>
                </c:pt>
                <c:pt idx="5228">
                  <c:v>-69.4</c:v>
                </c:pt>
                <c:pt idx="5229">
                  <c:v>-69.4</c:v>
                </c:pt>
                <c:pt idx="5230">
                  <c:v>-69.2</c:v>
                </c:pt>
                <c:pt idx="5231">
                  <c:v>-69.4</c:v>
                </c:pt>
                <c:pt idx="5232">
                  <c:v>-69.4</c:v>
                </c:pt>
                <c:pt idx="5233">
                  <c:v>-69.4</c:v>
                </c:pt>
                <c:pt idx="5234">
                  <c:v>-69.4</c:v>
                </c:pt>
                <c:pt idx="5235">
                  <c:v>-69.4</c:v>
                </c:pt>
                <c:pt idx="5236">
                  <c:v>-69.4</c:v>
                </c:pt>
                <c:pt idx="5237">
                  <c:v>-69.4</c:v>
                </c:pt>
                <c:pt idx="5238">
                  <c:v>-69.4</c:v>
                </c:pt>
                <c:pt idx="5239">
                  <c:v>-69.3</c:v>
                </c:pt>
                <c:pt idx="5240">
                  <c:v>-69.1</c:v>
                </c:pt>
                <c:pt idx="5241">
                  <c:v>-69.2</c:v>
                </c:pt>
                <c:pt idx="5242">
                  <c:v>-69.4</c:v>
                </c:pt>
                <c:pt idx="5243">
                  <c:v>-69.1</c:v>
                </c:pt>
                <c:pt idx="5244">
                  <c:v>-69.4</c:v>
                </c:pt>
                <c:pt idx="5245">
                  <c:v>-69.4</c:v>
                </c:pt>
                <c:pt idx="5246">
                  <c:v>-69.4</c:v>
                </c:pt>
                <c:pt idx="5247">
                  <c:v>-69.3</c:v>
                </c:pt>
                <c:pt idx="5248">
                  <c:v>-69.2</c:v>
                </c:pt>
                <c:pt idx="5249">
                  <c:v>-69.4</c:v>
                </c:pt>
                <c:pt idx="5250">
                  <c:v>-69.3</c:v>
                </c:pt>
                <c:pt idx="5251">
                  <c:v>-69.4</c:v>
                </c:pt>
                <c:pt idx="5252">
                  <c:v>-69.3</c:v>
                </c:pt>
                <c:pt idx="5253">
                  <c:v>-69.1</c:v>
                </c:pt>
                <c:pt idx="5254">
                  <c:v>-69.2</c:v>
                </c:pt>
                <c:pt idx="5255">
                  <c:v>-69.4</c:v>
                </c:pt>
                <c:pt idx="5256">
                  <c:v>-69.2</c:v>
                </c:pt>
                <c:pt idx="5257">
                  <c:v>-69.4</c:v>
                </c:pt>
                <c:pt idx="5258">
                  <c:v>-69.4</c:v>
                </c:pt>
                <c:pt idx="5259">
                  <c:v>-69.4</c:v>
                </c:pt>
                <c:pt idx="5260">
                  <c:v>-69.1</c:v>
                </c:pt>
                <c:pt idx="5261">
                  <c:v>-69.1</c:v>
                </c:pt>
                <c:pt idx="5262">
                  <c:v>-69.4</c:v>
                </c:pt>
                <c:pt idx="5263">
                  <c:v>-69.4</c:v>
                </c:pt>
                <c:pt idx="5264">
                  <c:v>-69.4</c:v>
                </c:pt>
                <c:pt idx="5265">
                  <c:v>-69.4</c:v>
                </c:pt>
                <c:pt idx="5266">
                  <c:v>-69.1</c:v>
                </c:pt>
                <c:pt idx="5267">
                  <c:v>-69.4</c:v>
                </c:pt>
                <c:pt idx="5268">
                  <c:v>-69.4</c:v>
                </c:pt>
                <c:pt idx="5269">
                  <c:v>-69.4</c:v>
                </c:pt>
                <c:pt idx="5270">
                  <c:v>-69.4</c:v>
                </c:pt>
                <c:pt idx="5271">
                  <c:v>-69.4</c:v>
                </c:pt>
                <c:pt idx="5272">
                  <c:v>-69.4</c:v>
                </c:pt>
                <c:pt idx="5273">
                  <c:v>-69.1</c:v>
                </c:pt>
                <c:pt idx="5274">
                  <c:v>-69.4</c:v>
                </c:pt>
                <c:pt idx="5275">
                  <c:v>-69.4</c:v>
                </c:pt>
                <c:pt idx="5276">
                  <c:v>-69.4</c:v>
                </c:pt>
                <c:pt idx="5277">
                  <c:v>-69.3</c:v>
                </c:pt>
                <c:pt idx="5278">
                  <c:v>-69.4</c:v>
                </c:pt>
                <c:pt idx="5279">
                  <c:v>-69.1</c:v>
                </c:pt>
                <c:pt idx="5280">
                  <c:v>-69.4</c:v>
                </c:pt>
                <c:pt idx="5281">
                  <c:v>-69.4</c:v>
                </c:pt>
                <c:pt idx="5282">
                  <c:v>-69.2</c:v>
                </c:pt>
                <c:pt idx="5283">
                  <c:v>-69.4</c:v>
                </c:pt>
                <c:pt idx="5284">
                  <c:v>-69.4</c:v>
                </c:pt>
                <c:pt idx="5285">
                  <c:v>-69.4</c:v>
                </c:pt>
                <c:pt idx="5286">
                  <c:v>-69.2</c:v>
                </c:pt>
                <c:pt idx="5287">
                  <c:v>-69.4</c:v>
                </c:pt>
                <c:pt idx="5288">
                  <c:v>-69.4</c:v>
                </c:pt>
                <c:pt idx="5289">
                  <c:v>-69.3</c:v>
                </c:pt>
                <c:pt idx="5290">
                  <c:v>-69.2</c:v>
                </c:pt>
                <c:pt idx="5291">
                  <c:v>-69.4</c:v>
                </c:pt>
                <c:pt idx="5292">
                  <c:v>-69.4</c:v>
                </c:pt>
                <c:pt idx="5293">
                  <c:v>-69.4</c:v>
                </c:pt>
                <c:pt idx="5294">
                  <c:v>-69.4</c:v>
                </c:pt>
                <c:pt idx="5295">
                  <c:v>-69.4</c:v>
                </c:pt>
                <c:pt idx="5296">
                  <c:v>-69.4</c:v>
                </c:pt>
                <c:pt idx="5297">
                  <c:v>-69.4</c:v>
                </c:pt>
                <c:pt idx="5298">
                  <c:v>-69.4</c:v>
                </c:pt>
                <c:pt idx="5299">
                  <c:v>-69.4</c:v>
                </c:pt>
                <c:pt idx="5300">
                  <c:v>-69.2</c:v>
                </c:pt>
                <c:pt idx="5301">
                  <c:v>-69.3</c:v>
                </c:pt>
                <c:pt idx="5302">
                  <c:v>-69.4</c:v>
                </c:pt>
                <c:pt idx="5303">
                  <c:v>-69.4</c:v>
                </c:pt>
                <c:pt idx="5304">
                  <c:v>-69.4</c:v>
                </c:pt>
                <c:pt idx="5305">
                  <c:v>-69.4</c:v>
                </c:pt>
                <c:pt idx="5306">
                  <c:v>-69.4</c:v>
                </c:pt>
                <c:pt idx="5307">
                  <c:v>-69.3</c:v>
                </c:pt>
                <c:pt idx="5308">
                  <c:v>-69.1</c:v>
                </c:pt>
                <c:pt idx="5309">
                  <c:v>-69.4</c:v>
                </c:pt>
                <c:pt idx="5310">
                  <c:v>-69.4</c:v>
                </c:pt>
                <c:pt idx="5311">
                  <c:v>-69.4</c:v>
                </c:pt>
                <c:pt idx="5312">
                  <c:v>-69.4</c:v>
                </c:pt>
                <c:pt idx="5313">
                  <c:v>-69.1</c:v>
                </c:pt>
                <c:pt idx="5314">
                  <c:v>-69.4</c:v>
                </c:pt>
                <c:pt idx="5315">
                  <c:v>-69.4</c:v>
                </c:pt>
                <c:pt idx="5316">
                  <c:v>-69.4</c:v>
                </c:pt>
                <c:pt idx="5317">
                  <c:v>-69.4</c:v>
                </c:pt>
                <c:pt idx="5318">
                  <c:v>-69.4</c:v>
                </c:pt>
                <c:pt idx="5319">
                  <c:v>-69.1</c:v>
                </c:pt>
                <c:pt idx="5320">
                  <c:v>-69.4</c:v>
                </c:pt>
                <c:pt idx="5321">
                  <c:v>-69.1</c:v>
                </c:pt>
                <c:pt idx="5322">
                  <c:v>-69.4</c:v>
                </c:pt>
                <c:pt idx="5323">
                  <c:v>-69.4</c:v>
                </c:pt>
                <c:pt idx="5324">
                  <c:v>-69.4</c:v>
                </c:pt>
                <c:pt idx="5325">
                  <c:v>-69.5</c:v>
                </c:pt>
                <c:pt idx="5326">
                  <c:v>-69.4</c:v>
                </c:pt>
                <c:pt idx="5327">
                  <c:v>-69.4</c:v>
                </c:pt>
                <c:pt idx="5328">
                  <c:v>-69.4</c:v>
                </c:pt>
                <c:pt idx="5329">
                  <c:v>-69.4</c:v>
                </c:pt>
                <c:pt idx="5330">
                  <c:v>-69.1</c:v>
                </c:pt>
                <c:pt idx="5331">
                  <c:v>-69.3</c:v>
                </c:pt>
                <c:pt idx="5332">
                  <c:v>-69.3</c:v>
                </c:pt>
                <c:pt idx="5333">
                  <c:v>-69.4</c:v>
                </c:pt>
                <c:pt idx="5334">
                  <c:v>-69.4</c:v>
                </c:pt>
                <c:pt idx="5335">
                  <c:v>-69.4</c:v>
                </c:pt>
                <c:pt idx="5336">
                  <c:v>-69.4</c:v>
                </c:pt>
                <c:pt idx="5337">
                  <c:v>-69.4</c:v>
                </c:pt>
                <c:pt idx="5338">
                  <c:v>-69.3</c:v>
                </c:pt>
                <c:pt idx="5339">
                  <c:v>-69.4</c:v>
                </c:pt>
                <c:pt idx="5340">
                  <c:v>-69.4</c:v>
                </c:pt>
                <c:pt idx="5341">
                  <c:v>-69.3</c:v>
                </c:pt>
                <c:pt idx="5342">
                  <c:v>-69.1</c:v>
                </c:pt>
                <c:pt idx="5343">
                  <c:v>-69.4</c:v>
                </c:pt>
                <c:pt idx="5344">
                  <c:v>-69.4</c:v>
                </c:pt>
                <c:pt idx="5345">
                  <c:v>-69.3</c:v>
                </c:pt>
                <c:pt idx="5346">
                  <c:v>-69.2</c:v>
                </c:pt>
                <c:pt idx="5347">
                  <c:v>-69.4</c:v>
                </c:pt>
                <c:pt idx="5348">
                  <c:v>-69.4</c:v>
                </c:pt>
                <c:pt idx="5349">
                  <c:v>-69.4</c:v>
                </c:pt>
                <c:pt idx="5350">
                  <c:v>-69.1</c:v>
                </c:pt>
                <c:pt idx="5351">
                  <c:v>-69.1</c:v>
                </c:pt>
                <c:pt idx="5352">
                  <c:v>-69.1</c:v>
                </c:pt>
                <c:pt idx="5353">
                  <c:v>-69.1</c:v>
                </c:pt>
                <c:pt idx="5354">
                  <c:v>-69.1</c:v>
                </c:pt>
                <c:pt idx="5355">
                  <c:v>-69.1</c:v>
                </c:pt>
                <c:pt idx="5356">
                  <c:v>-69.4</c:v>
                </c:pt>
                <c:pt idx="5357">
                  <c:v>-69.4</c:v>
                </c:pt>
                <c:pt idx="5358">
                  <c:v>-69.1</c:v>
                </c:pt>
                <c:pt idx="5359">
                  <c:v>-69.4</c:v>
                </c:pt>
                <c:pt idx="5360">
                  <c:v>-69.4</c:v>
                </c:pt>
                <c:pt idx="5361">
                  <c:v>-69.2</c:v>
                </c:pt>
                <c:pt idx="5362">
                  <c:v>-69.4</c:v>
                </c:pt>
                <c:pt idx="5363">
                  <c:v>-69.2</c:v>
                </c:pt>
                <c:pt idx="5364">
                  <c:v>-69.5</c:v>
                </c:pt>
                <c:pt idx="5365">
                  <c:v>-69.3</c:v>
                </c:pt>
                <c:pt idx="5366">
                  <c:v>-69.4</c:v>
                </c:pt>
                <c:pt idx="5367">
                  <c:v>-69.4</c:v>
                </c:pt>
                <c:pt idx="5368">
                  <c:v>-69.4</c:v>
                </c:pt>
                <c:pt idx="5369">
                  <c:v>-69.4</c:v>
                </c:pt>
                <c:pt idx="5370">
                  <c:v>-69.2</c:v>
                </c:pt>
                <c:pt idx="5371">
                  <c:v>-69.2</c:v>
                </c:pt>
                <c:pt idx="5372">
                  <c:v>-69.4</c:v>
                </c:pt>
                <c:pt idx="5373">
                  <c:v>-69.4</c:v>
                </c:pt>
                <c:pt idx="5374">
                  <c:v>-69.4</c:v>
                </c:pt>
                <c:pt idx="5375">
                  <c:v>-69.4</c:v>
                </c:pt>
                <c:pt idx="5376">
                  <c:v>-69.4</c:v>
                </c:pt>
                <c:pt idx="5377">
                  <c:v>-69.4</c:v>
                </c:pt>
                <c:pt idx="5378">
                  <c:v>-69.5</c:v>
                </c:pt>
                <c:pt idx="5379">
                  <c:v>-69.3</c:v>
                </c:pt>
                <c:pt idx="5380">
                  <c:v>-69.1</c:v>
                </c:pt>
                <c:pt idx="5381">
                  <c:v>-69.4</c:v>
                </c:pt>
                <c:pt idx="5382">
                  <c:v>-69.4</c:v>
                </c:pt>
                <c:pt idx="5383">
                  <c:v>-69.2</c:v>
                </c:pt>
                <c:pt idx="5384">
                  <c:v>-69.1</c:v>
                </c:pt>
                <c:pt idx="5385">
                  <c:v>-69.1</c:v>
                </c:pt>
                <c:pt idx="5386">
                  <c:v>-69.4</c:v>
                </c:pt>
                <c:pt idx="5387">
                  <c:v>-69.3</c:v>
                </c:pt>
                <c:pt idx="5388">
                  <c:v>-69.4</c:v>
                </c:pt>
                <c:pt idx="5389">
                  <c:v>-69.4</c:v>
                </c:pt>
                <c:pt idx="5390">
                  <c:v>-69.4</c:v>
                </c:pt>
                <c:pt idx="5391">
                  <c:v>-69.1</c:v>
                </c:pt>
                <c:pt idx="5392">
                  <c:v>-69.4</c:v>
                </c:pt>
                <c:pt idx="5393">
                  <c:v>-69.4</c:v>
                </c:pt>
                <c:pt idx="5394">
                  <c:v>-69.4</c:v>
                </c:pt>
                <c:pt idx="5395">
                  <c:v>-69.4</c:v>
                </c:pt>
                <c:pt idx="5396">
                  <c:v>-69.2</c:v>
                </c:pt>
                <c:pt idx="5397">
                  <c:v>-69.4</c:v>
                </c:pt>
                <c:pt idx="5398">
                  <c:v>-69.1</c:v>
                </c:pt>
                <c:pt idx="5399">
                  <c:v>-69.1</c:v>
                </c:pt>
                <c:pt idx="5400">
                  <c:v>-69.4</c:v>
                </c:pt>
                <c:pt idx="5401">
                  <c:v>-69.4</c:v>
                </c:pt>
                <c:pt idx="5402">
                  <c:v>-69.3</c:v>
                </c:pt>
                <c:pt idx="5403">
                  <c:v>-69.4</c:v>
                </c:pt>
                <c:pt idx="5404">
                  <c:v>-69.1</c:v>
                </c:pt>
                <c:pt idx="5405">
                  <c:v>-69.1</c:v>
                </c:pt>
                <c:pt idx="5406">
                  <c:v>-69.3</c:v>
                </c:pt>
                <c:pt idx="5407">
                  <c:v>-69.1</c:v>
                </c:pt>
                <c:pt idx="5408">
                  <c:v>-69.4</c:v>
                </c:pt>
                <c:pt idx="5409">
                  <c:v>-69.1</c:v>
                </c:pt>
                <c:pt idx="5410">
                  <c:v>-69.3</c:v>
                </c:pt>
                <c:pt idx="5411">
                  <c:v>-69.1</c:v>
                </c:pt>
                <c:pt idx="5412">
                  <c:v>-69.1</c:v>
                </c:pt>
                <c:pt idx="5413">
                  <c:v>-69.0</c:v>
                </c:pt>
                <c:pt idx="5414">
                  <c:v>-69.4</c:v>
                </c:pt>
                <c:pt idx="5415">
                  <c:v>-69.4</c:v>
                </c:pt>
                <c:pt idx="5416">
                  <c:v>-69.4</c:v>
                </c:pt>
                <c:pt idx="5417">
                  <c:v>-69.3</c:v>
                </c:pt>
                <c:pt idx="5418">
                  <c:v>-76.9</c:v>
                </c:pt>
                <c:pt idx="5419">
                  <c:v>-77.0</c:v>
                </c:pt>
                <c:pt idx="5420">
                  <c:v>-77.2</c:v>
                </c:pt>
                <c:pt idx="5421">
                  <c:v>-77.3</c:v>
                </c:pt>
                <c:pt idx="5422">
                  <c:v>-77.2</c:v>
                </c:pt>
                <c:pt idx="5423">
                  <c:v>-77.1</c:v>
                </c:pt>
                <c:pt idx="5424">
                  <c:v>-77.3</c:v>
                </c:pt>
                <c:pt idx="5425">
                  <c:v>-77.1</c:v>
                </c:pt>
                <c:pt idx="5426">
                  <c:v>-77.0</c:v>
                </c:pt>
                <c:pt idx="5427">
                  <c:v>-77.3</c:v>
                </c:pt>
                <c:pt idx="5428">
                  <c:v>-77.2</c:v>
                </c:pt>
                <c:pt idx="5429">
                  <c:v>-77.1</c:v>
                </c:pt>
                <c:pt idx="5430">
                  <c:v>-103.6</c:v>
                </c:pt>
                <c:pt idx="5431">
                  <c:v>-105.4</c:v>
                </c:pt>
                <c:pt idx="5432">
                  <c:v>-105.9</c:v>
                </c:pt>
                <c:pt idx="5433">
                  <c:v>-105.4</c:v>
                </c:pt>
                <c:pt idx="5434">
                  <c:v>-105.4</c:v>
                </c:pt>
                <c:pt idx="5435">
                  <c:v>-80.4</c:v>
                </c:pt>
                <c:pt idx="5436">
                  <c:v>-88.1</c:v>
                </c:pt>
                <c:pt idx="5437">
                  <c:v>-94.6</c:v>
                </c:pt>
                <c:pt idx="5438">
                  <c:v>-93.3</c:v>
                </c:pt>
                <c:pt idx="5439">
                  <c:v>-93.3</c:v>
                </c:pt>
                <c:pt idx="5440">
                  <c:v>-79.0</c:v>
                </c:pt>
                <c:pt idx="5441">
                  <c:v>-80.3</c:v>
                </c:pt>
                <c:pt idx="5442">
                  <c:v>-83.2</c:v>
                </c:pt>
                <c:pt idx="5443">
                  <c:v>-83.2</c:v>
                </c:pt>
                <c:pt idx="5444">
                  <c:v>-82.9</c:v>
                </c:pt>
                <c:pt idx="5445">
                  <c:v>-77.1</c:v>
                </c:pt>
                <c:pt idx="5446">
                  <c:v>-77.3</c:v>
                </c:pt>
                <c:pt idx="5447">
                  <c:v>-77.5</c:v>
                </c:pt>
                <c:pt idx="5448">
                  <c:v>-77.3</c:v>
                </c:pt>
                <c:pt idx="5449">
                  <c:v>-77.2</c:v>
                </c:pt>
                <c:pt idx="5450">
                  <c:v>-77.2</c:v>
                </c:pt>
                <c:pt idx="5451">
                  <c:v>-77.0</c:v>
                </c:pt>
                <c:pt idx="5452">
                  <c:v>-77.1</c:v>
                </c:pt>
                <c:pt idx="5453">
                  <c:v>-77.2</c:v>
                </c:pt>
                <c:pt idx="5454">
                  <c:v>-77.0</c:v>
                </c:pt>
                <c:pt idx="5455">
                  <c:v>-77.3</c:v>
                </c:pt>
                <c:pt idx="5456">
                  <c:v>-77.2</c:v>
                </c:pt>
                <c:pt idx="5457">
                  <c:v>-77.2</c:v>
                </c:pt>
                <c:pt idx="5458">
                  <c:v>-77.3</c:v>
                </c:pt>
                <c:pt idx="5459">
                  <c:v>-77.1</c:v>
                </c:pt>
                <c:pt idx="5460">
                  <c:v>-77.3</c:v>
                </c:pt>
                <c:pt idx="5461">
                  <c:v>-77.4</c:v>
                </c:pt>
                <c:pt idx="5462">
                  <c:v>-77.4</c:v>
                </c:pt>
                <c:pt idx="5463">
                  <c:v>-77.4</c:v>
                </c:pt>
                <c:pt idx="5464">
                  <c:v>-77.3</c:v>
                </c:pt>
                <c:pt idx="5465">
                  <c:v>-77.2</c:v>
                </c:pt>
                <c:pt idx="5466">
                  <c:v>-77.3</c:v>
                </c:pt>
                <c:pt idx="5467">
                  <c:v>-77.3</c:v>
                </c:pt>
                <c:pt idx="5468">
                  <c:v>-77.0</c:v>
                </c:pt>
                <c:pt idx="5469">
                  <c:v>-77.3</c:v>
                </c:pt>
                <c:pt idx="5470">
                  <c:v>-77.2</c:v>
                </c:pt>
                <c:pt idx="5471">
                  <c:v>-77.2</c:v>
                </c:pt>
                <c:pt idx="5472">
                  <c:v>-77.2</c:v>
                </c:pt>
                <c:pt idx="5473">
                  <c:v>-77.2</c:v>
                </c:pt>
                <c:pt idx="5474">
                  <c:v>-77.3</c:v>
                </c:pt>
                <c:pt idx="5475">
                  <c:v>-77.4</c:v>
                </c:pt>
                <c:pt idx="5476">
                  <c:v>-77.4</c:v>
                </c:pt>
                <c:pt idx="5477">
                  <c:v>-77.0</c:v>
                </c:pt>
                <c:pt idx="5478">
                  <c:v>-77.4</c:v>
                </c:pt>
                <c:pt idx="5479">
                  <c:v>-77.1</c:v>
                </c:pt>
                <c:pt idx="5480">
                  <c:v>-77.3</c:v>
                </c:pt>
                <c:pt idx="5481">
                  <c:v>-77.0</c:v>
                </c:pt>
                <c:pt idx="5482">
                  <c:v>-77.3</c:v>
                </c:pt>
                <c:pt idx="5483">
                  <c:v>-77.1</c:v>
                </c:pt>
                <c:pt idx="5484">
                  <c:v>-77.3</c:v>
                </c:pt>
                <c:pt idx="5485">
                  <c:v>-76.9</c:v>
                </c:pt>
                <c:pt idx="5486">
                  <c:v>-77.1</c:v>
                </c:pt>
                <c:pt idx="5487">
                  <c:v>-77.2</c:v>
                </c:pt>
                <c:pt idx="5488">
                  <c:v>-77.3</c:v>
                </c:pt>
                <c:pt idx="5489">
                  <c:v>-77.1</c:v>
                </c:pt>
                <c:pt idx="5490">
                  <c:v>-77.3</c:v>
                </c:pt>
                <c:pt idx="5491">
                  <c:v>-77.3</c:v>
                </c:pt>
                <c:pt idx="5492">
                  <c:v>-77.4</c:v>
                </c:pt>
                <c:pt idx="5493">
                  <c:v>-77.3</c:v>
                </c:pt>
                <c:pt idx="5494">
                  <c:v>-77.3</c:v>
                </c:pt>
                <c:pt idx="5495">
                  <c:v>-77.3</c:v>
                </c:pt>
                <c:pt idx="5496">
                  <c:v>-77.1</c:v>
                </c:pt>
                <c:pt idx="5497">
                  <c:v>-77.3</c:v>
                </c:pt>
                <c:pt idx="5498">
                  <c:v>-77.2</c:v>
                </c:pt>
                <c:pt idx="5499">
                  <c:v>-77.3</c:v>
                </c:pt>
                <c:pt idx="5500">
                  <c:v>-77.4</c:v>
                </c:pt>
                <c:pt idx="5501">
                  <c:v>-77.1</c:v>
                </c:pt>
                <c:pt idx="5502">
                  <c:v>-77.4</c:v>
                </c:pt>
                <c:pt idx="5503">
                  <c:v>-77.4</c:v>
                </c:pt>
                <c:pt idx="5504">
                  <c:v>-77.3</c:v>
                </c:pt>
                <c:pt idx="5505">
                  <c:v>-77.2</c:v>
                </c:pt>
                <c:pt idx="5506">
                  <c:v>-77.3</c:v>
                </c:pt>
                <c:pt idx="5507">
                  <c:v>-77.2</c:v>
                </c:pt>
                <c:pt idx="5508">
                  <c:v>-77.2</c:v>
                </c:pt>
                <c:pt idx="5509">
                  <c:v>-77.4</c:v>
                </c:pt>
                <c:pt idx="5510">
                  <c:v>-77.3</c:v>
                </c:pt>
                <c:pt idx="5511">
                  <c:v>-77.2</c:v>
                </c:pt>
                <c:pt idx="5512">
                  <c:v>-77.4</c:v>
                </c:pt>
                <c:pt idx="5513">
                  <c:v>-77.2</c:v>
                </c:pt>
                <c:pt idx="5514">
                  <c:v>-77.0</c:v>
                </c:pt>
                <c:pt idx="5515">
                  <c:v>-77.3</c:v>
                </c:pt>
                <c:pt idx="5516">
                  <c:v>-77.3</c:v>
                </c:pt>
                <c:pt idx="5517">
                  <c:v>-77.4</c:v>
                </c:pt>
                <c:pt idx="5518">
                  <c:v>-77.1</c:v>
                </c:pt>
                <c:pt idx="5519">
                  <c:v>-77.3</c:v>
                </c:pt>
                <c:pt idx="5520">
                  <c:v>-77.0</c:v>
                </c:pt>
                <c:pt idx="5521">
                  <c:v>-77.3</c:v>
                </c:pt>
                <c:pt idx="5522">
                  <c:v>-77.4</c:v>
                </c:pt>
                <c:pt idx="5523">
                  <c:v>-77.1</c:v>
                </c:pt>
                <c:pt idx="5524">
                  <c:v>-77.4</c:v>
                </c:pt>
                <c:pt idx="5525">
                  <c:v>-77.3</c:v>
                </c:pt>
                <c:pt idx="5526">
                  <c:v>-77.3</c:v>
                </c:pt>
                <c:pt idx="5527">
                  <c:v>-77.0</c:v>
                </c:pt>
                <c:pt idx="5528">
                  <c:v>-77.3</c:v>
                </c:pt>
                <c:pt idx="5529">
                  <c:v>-77.3</c:v>
                </c:pt>
                <c:pt idx="5530">
                  <c:v>-77.4</c:v>
                </c:pt>
                <c:pt idx="5531">
                  <c:v>-77.1</c:v>
                </c:pt>
                <c:pt idx="5532">
                  <c:v>-77.3</c:v>
                </c:pt>
                <c:pt idx="5533">
                  <c:v>-77.3</c:v>
                </c:pt>
                <c:pt idx="5534">
                  <c:v>-77.3</c:v>
                </c:pt>
                <c:pt idx="5535">
                  <c:v>-77.1</c:v>
                </c:pt>
                <c:pt idx="5536">
                  <c:v>-77.3</c:v>
                </c:pt>
                <c:pt idx="5537">
                  <c:v>-77.3</c:v>
                </c:pt>
                <c:pt idx="5538">
                  <c:v>-77.4</c:v>
                </c:pt>
                <c:pt idx="5539">
                  <c:v>-77.4</c:v>
                </c:pt>
                <c:pt idx="5540">
                  <c:v>-77.2</c:v>
                </c:pt>
                <c:pt idx="5541">
                  <c:v>-77.4</c:v>
                </c:pt>
                <c:pt idx="5542">
                  <c:v>-77.3</c:v>
                </c:pt>
                <c:pt idx="5543">
                  <c:v>-77.3</c:v>
                </c:pt>
                <c:pt idx="5544">
                  <c:v>-77.1</c:v>
                </c:pt>
                <c:pt idx="5545">
                  <c:v>-77.6</c:v>
                </c:pt>
                <c:pt idx="5546">
                  <c:v>-77.1</c:v>
                </c:pt>
                <c:pt idx="5547">
                  <c:v>-77.2</c:v>
                </c:pt>
                <c:pt idx="5548">
                  <c:v>-77.1</c:v>
                </c:pt>
                <c:pt idx="5549">
                  <c:v>-77.0</c:v>
                </c:pt>
                <c:pt idx="5550">
                  <c:v>-77.4</c:v>
                </c:pt>
                <c:pt idx="5551">
                  <c:v>-77.5</c:v>
                </c:pt>
                <c:pt idx="5552">
                  <c:v>-77.0</c:v>
                </c:pt>
                <c:pt idx="5553">
                  <c:v>-77.2</c:v>
                </c:pt>
                <c:pt idx="5554">
                  <c:v>-77.3</c:v>
                </c:pt>
                <c:pt idx="5555">
                  <c:v>-77.4</c:v>
                </c:pt>
                <c:pt idx="5556">
                  <c:v>-77.2</c:v>
                </c:pt>
                <c:pt idx="5557">
                  <c:v>-77.4</c:v>
                </c:pt>
                <c:pt idx="5558">
                  <c:v>-77.5</c:v>
                </c:pt>
                <c:pt idx="5559">
                  <c:v>-77.0</c:v>
                </c:pt>
                <c:pt idx="5560">
                  <c:v>-77.2</c:v>
                </c:pt>
                <c:pt idx="5561">
                  <c:v>-77.2</c:v>
                </c:pt>
                <c:pt idx="5562">
                  <c:v>-77.4</c:v>
                </c:pt>
                <c:pt idx="5563">
                  <c:v>-77.4</c:v>
                </c:pt>
                <c:pt idx="5564">
                  <c:v>-77.3</c:v>
                </c:pt>
                <c:pt idx="5565">
                  <c:v>-77.3</c:v>
                </c:pt>
                <c:pt idx="5566">
                  <c:v>-77.4</c:v>
                </c:pt>
                <c:pt idx="5567">
                  <c:v>-77.2</c:v>
                </c:pt>
                <c:pt idx="5568">
                  <c:v>-77.2</c:v>
                </c:pt>
                <c:pt idx="5569">
                  <c:v>-77.0</c:v>
                </c:pt>
                <c:pt idx="5570">
                  <c:v>-77.3</c:v>
                </c:pt>
                <c:pt idx="5571">
                  <c:v>-77.4</c:v>
                </c:pt>
                <c:pt idx="5572">
                  <c:v>-77.3</c:v>
                </c:pt>
                <c:pt idx="5573">
                  <c:v>-77.4</c:v>
                </c:pt>
                <c:pt idx="5574">
                  <c:v>-77.0</c:v>
                </c:pt>
                <c:pt idx="5575">
                  <c:v>-77.4</c:v>
                </c:pt>
                <c:pt idx="5576">
                  <c:v>-77.4</c:v>
                </c:pt>
                <c:pt idx="5577">
                  <c:v>-77.4</c:v>
                </c:pt>
                <c:pt idx="5578">
                  <c:v>-77.3</c:v>
                </c:pt>
                <c:pt idx="5579">
                  <c:v>-77.4</c:v>
                </c:pt>
                <c:pt idx="5580">
                  <c:v>-77.2</c:v>
                </c:pt>
                <c:pt idx="5581">
                  <c:v>-77.4</c:v>
                </c:pt>
                <c:pt idx="5582">
                  <c:v>-77.1</c:v>
                </c:pt>
                <c:pt idx="5583">
                  <c:v>-77.2</c:v>
                </c:pt>
                <c:pt idx="5584">
                  <c:v>-77.3</c:v>
                </c:pt>
                <c:pt idx="5585">
                  <c:v>-77.4</c:v>
                </c:pt>
                <c:pt idx="5586">
                  <c:v>-77.0</c:v>
                </c:pt>
                <c:pt idx="5587">
                  <c:v>-77.2</c:v>
                </c:pt>
                <c:pt idx="5588">
                  <c:v>-77.3</c:v>
                </c:pt>
                <c:pt idx="5589">
                  <c:v>-77.2</c:v>
                </c:pt>
                <c:pt idx="5590">
                  <c:v>-77.4</c:v>
                </c:pt>
                <c:pt idx="5591">
                  <c:v>-77.5</c:v>
                </c:pt>
                <c:pt idx="5592">
                  <c:v>-77.3</c:v>
                </c:pt>
                <c:pt idx="5593">
                  <c:v>-77.4</c:v>
                </c:pt>
                <c:pt idx="5594">
                  <c:v>-77.3</c:v>
                </c:pt>
                <c:pt idx="5595">
                  <c:v>-77.1</c:v>
                </c:pt>
                <c:pt idx="5596">
                  <c:v>-77.2</c:v>
                </c:pt>
                <c:pt idx="5597">
                  <c:v>-77.3</c:v>
                </c:pt>
                <c:pt idx="5598">
                  <c:v>-77.4</c:v>
                </c:pt>
                <c:pt idx="5599">
                  <c:v>-77.5</c:v>
                </c:pt>
                <c:pt idx="5600">
                  <c:v>-77.1</c:v>
                </c:pt>
                <c:pt idx="5601">
                  <c:v>-77.4</c:v>
                </c:pt>
                <c:pt idx="5602">
                  <c:v>-77.3</c:v>
                </c:pt>
                <c:pt idx="5603">
                  <c:v>-77.2</c:v>
                </c:pt>
                <c:pt idx="5604">
                  <c:v>-77.3</c:v>
                </c:pt>
                <c:pt idx="5605">
                  <c:v>-77.4</c:v>
                </c:pt>
                <c:pt idx="5606">
                  <c:v>-76.9</c:v>
                </c:pt>
                <c:pt idx="5607">
                  <c:v>-77.3</c:v>
                </c:pt>
                <c:pt idx="5608">
                  <c:v>-77.0</c:v>
                </c:pt>
                <c:pt idx="5609">
                  <c:v>-77.1</c:v>
                </c:pt>
                <c:pt idx="5610">
                  <c:v>-77.0</c:v>
                </c:pt>
                <c:pt idx="5611">
                  <c:v>-77.4</c:v>
                </c:pt>
                <c:pt idx="5612">
                  <c:v>-77.1</c:v>
                </c:pt>
                <c:pt idx="5613">
                  <c:v>-77.3</c:v>
                </c:pt>
                <c:pt idx="5614">
                  <c:v>-77.3</c:v>
                </c:pt>
                <c:pt idx="5615">
                  <c:v>-77.3</c:v>
                </c:pt>
                <c:pt idx="5616">
                  <c:v>-77.2</c:v>
                </c:pt>
                <c:pt idx="5617">
                  <c:v>-77.1</c:v>
                </c:pt>
                <c:pt idx="5618">
                  <c:v>-77.2</c:v>
                </c:pt>
                <c:pt idx="5619">
                  <c:v>-77.3</c:v>
                </c:pt>
                <c:pt idx="5620">
                  <c:v>-77.3</c:v>
                </c:pt>
                <c:pt idx="5621">
                  <c:v>-77.0</c:v>
                </c:pt>
                <c:pt idx="5622">
                  <c:v>-77.2</c:v>
                </c:pt>
                <c:pt idx="5623">
                  <c:v>-77.1</c:v>
                </c:pt>
                <c:pt idx="5624">
                  <c:v>-77.3</c:v>
                </c:pt>
                <c:pt idx="5625">
                  <c:v>-77.4</c:v>
                </c:pt>
                <c:pt idx="5626">
                  <c:v>-77.3</c:v>
                </c:pt>
                <c:pt idx="5627">
                  <c:v>-77.3</c:v>
                </c:pt>
                <c:pt idx="5628">
                  <c:v>-77.3</c:v>
                </c:pt>
                <c:pt idx="5629">
                  <c:v>-77.3</c:v>
                </c:pt>
                <c:pt idx="5630">
                  <c:v>-77.4</c:v>
                </c:pt>
                <c:pt idx="5631">
                  <c:v>-77.3</c:v>
                </c:pt>
                <c:pt idx="5632">
                  <c:v>-77.4</c:v>
                </c:pt>
                <c:pt idx="5633">
                  <c:v>-77.2</c:v>
                </c:pt>
                <c:pt idx="5634">
                  <c:v>-77.4</c:v>
                </c:pt>
                <c:pt idx="5635">
                  <c:v>-77.3</c:v>
                </c:pt>
                <c:pt idx="5636">
                  <c:v>-77.3</c:v>
                </c:pt>
                <c:pt idx="5637">
                  <c:v>-77.4</c:v>
                </c:pt>
                <c:pt idx="5638">
                  <c:v>-77.3</c:v>
                </c:pt>
                <c:pt idx="5639">
                  <c:v>-77.0</c:v>
                </c:pt>
                <c:pt idx="5640">
                  <c:v>-77.1</c:v>
                </c:pt>
                <c:pt idx="5641">
                  <c:v>-77.4</c:v>
                </c:pt>
                <c:pt idx="5642">
                  <c:v>-77.3</c:v>
                </c:pt>
                <c:pt idx="5643">
                  <c:v>-77.3</c:v>
                </c:pt>
                <c:pt idx="5644">
                  <c:v>-77.3</c:v>
                </c:pt>
                <c:pt idx="5645">
                  <c:v>-77.2</c:v>
                </c:pt>
                <c:pt idx="5646">
                  <c:v>-77.3</c:v>
                </c:pt>
                <c:pt idx="5647">
                  <c:v>-77.2</c:v>
                </c:pt>
                <c:pt idx="5648">
                  <c:v>-76.9</c:v>
                </c:pt>
                <c:pt idx="5649">
                  <c:v>-77.2</c:v>
                </c:pt>
                <c:pt idx="5650">
                  <c:v>-77.2</c:v>
                </c:pt>
                <c:pt idx="5651">
                  <c:v>-77.0</c:v>
                </c:pt>
                <c:pt idx="5652">
                  <c:v>-77.5</c:v>
                </c:pt>
                <c:pt idx="5653">
                  <c:v>-77.3</c:v>
                </c:pt>
                <c:pt idx="5654">
                  <c:v>-77.3</c:v>
                </c:pt>
                <c:pt idx="5655">
                  <c:v>-77.4</c:v>
                </c:pt>
                <c:pt idx="5656">
                  <c:v>-77.3</c:v>
                </c:pt>
                <c:pt idx="5657">
                  <c:v>-76.9</c:v>
                </c:pt>
                <c:pt idx="5658">
                  <c:v>-77.3</c:v>
                </c:pt>
                <c:pt idx="5659">
                  <c:v>-77.5</c:v>
                </c:pt>
                <c:pt idx="5660">
                  <c:v>-77.2</c:v>
                </c:pt>
                <c:pt idx="5661">
                  <c:v>-77.1</c:v>
                </c:pt>
                <c:pt idx="5662">
                  <c:v>-77.4</c:v>
                </c:pt>
                <c:pt idx="5663">
                  <c:v>-77.3</c:v>
                </c:pt>
                <c:pt idx="5664">
                  <c:v>-77.2</c:v>
                </c:pt>
                <c:pt idx="5665">
                  <c:v>-77.3</c:v>
                </c:pt>
                <c:pt idx="5666">
                  <c:v>-77.3</c:v>
                </c:pt>
                <c:pt idx="5667">
                  <c:v>-77.0</c:v>
                </c:pt>
                <c:pt idx="5668">
                  <c:v>-77.3</c:v>
                </c:pt>
                <c:pt idx="5669">
                  <c:v>-77.2</c:v>
                </c:pt>
                <c:pt idx="5670">
                  <c:v>-77.3</c:v>
                </c:pt>
                <c:pt idx="5671">
                  <c:v>-77.2</c:v>
                </c:pt>
                <c:pt idx="5672">
                  <c:v>-77.3</c:v>
                </c:pt>
                <c:pt idx="5673">
                  <c:v>-77.2</c:v>
                </c:pt>
                <c:pt idx="5674">
                  <c:v>-77.5</c:v>
                </c:pt>
                <c:pt idx="5675">
                  <c:v>-77.3</c:v>
                </c:pt>
                <c:pt idx="5676">
                  <c:v>-77.2</c:v>
                </c:pt>
                <c:pt idx="5677">
                  <c:v>-77.3</c:v>
                </c:pt>
                <c:pt idx="5678">
                  <c:v>-77.1</c:v>
                </c:pt>
                <c:pt idx="5679">
                  <c:v>-77.3</c:v>
                </c:pt>
                <c:pt idx="5680">
                  <c:v>-77.3</c:v>
                </c:pt>
                <c:pt idx="5681">
                  <c:v>-77.2</c:v>
                </c:pt>
                <c:pt idx="5682">
                  <c:v>-77.0</c:v>
                </c:pt>
                <c:pt idx="5683">
                  <c:v>-77.3</c:v>
                </c:pt>
                <c:pt idx="5684">
                  <c:v>-77.3</c:v>
                </c:pt>
                <c:pt idx="5685">
                  <c:v>-77.5</c:v>
                </c:pt>
                <c:pt idx="5686">
                  <c:v>-77.4</c:v>
                </c:pt>
                <c:pt idx="5687">
                  <c:v>-77.2</c:v>
                </c:pt>
                <c:pt idx="5688">
                  <c:v>-77.5</c:v>
                </c:pt>
                <c:pt idx="5689">
                  <c:v>-77.3</c:v>
                </c:pt>
                <c:pt idx="5690">
                  <c:v>-77.3</c:v>
                </c:pt>
                <c:pt idx="5691">
                  <c:v>-77.1</c:v>
                </c:pt>
                <c:pt idx="5692">
                  <c:v>-77.1</c:v>
                </c:pt>
                <c:pt idx="5693">
                  <c:v>-77.3</c:v>
                </c:pt>
                <c:pt idx="5694">
                  <c:v>-77.5</c:v>
                </c:pt>
                <c:pt idx="5695">
                  <c:v>-77.3</c:v>
                </c:pt>
                <c:pt idx="5696">
                  <c:v>-77.6</c:v>
                </c:pt>
                <c:pt idx="5697">
                  <c:v>-77.3</c:v>
                </c:pt>
                <c:pt idx="5698">
                  <c:v>-77.1</c:v>
                </c:pt>
                <c:pt idx="5699">
                  <c:v>-77.4</c:v>
                </c:pt>
                <c:pt idx="5700">
                  <c:v>-77.3</c:v>
                </c:pt>
                <c:pt idx="5701">
                  <c:v>-77.2</c:v>
                </c:pt>
                <c:pt idx="5702">
                  <c:v>-77.0</c:v>
                </c:pt>
                <c:pt idx="5703">
                  <c:v>-77.3</c:v>
                </c:pt>
                <c:pt idx="5704">
                  <c:v>-77.4</c:v>
                </c:pt>
                <c:pt idx="5705">
                  <c:v>-77.1</c:v>
                </c:pt>
                <c:pt idx="5706">
                  <c:v>-77.2</c:v>
                </c:pt>
                <c:pt idx="5707">
                  <c:v>-77.0</c:v>
                </c:pt>
                <c:pt idx="5708">
                  <c:v>-77.4</c:v>
                </c:pt>
                <c:pt idx="5709">
                  <c:v>-77.3</c:v>
                </c:pt>
                <c:pt idx="5710">
                  <c:v>-77.3</c:v>
                </c:pt>
                <c:pt idx="5711">
                  <c:v>-77.3</c:v>
                </c:pt>
                <c:pt idx="5712">
                  <c:v>-77.4</c:v>
                </c:pt>
                <c:pt idx="5713">
                  <c:v>-77.3</c:v>
                </c:pt>
                <c:pt idx="5714">
                  <c:v>-77.4</c:v>
                </c:pt>
                <c:pt idx="5715">
                  <c:v>-77.3</c:v>
                </c:pt>
                <c:pt idx="5716">
                  <c:v>-77.2</c:v>
                </c:pt>
                <c:pt idx="5717">
                  <c:v>-77.2</c:v>
                </c:pt>
                <c:pt idx="5718">
                  <c:v>-76.9</c:v>
                </c:pt>
                <c:pt idx="5719">
                  <c:v>-77.3</c:v>
                </c:pt>
                <c:pt idx="5720">
                  <c:v>-77.3</c:v>
                </c:pt>
                <c:pt idx="5721">
                  <c:v>-77.4</c:v>
                </c:pt>
                <c:pt idx="5722">
                  <c:v>-77.3</c:v>
                </c:pt>
                <c:pt idx="5723">
                  <c:v>-77.3</c:v>
                </c:pt>
                <c:pt idx="5724">
                  <c:v>-77.4</c:v>
                </c:pt>
                <c:pt idx="5725">
                  <c:v>-77.1</c:v>
                </c:pt>
                <c:pt idx="5726">
                  <c:v>-77.1</c:v>
                </c:pt>
                <c:pt idx="5727">
                  <c:v>-77.5</c:v>
                </c:pt>
                <c:pt idx="5728">
                  <c:v>-77.2</c:v>
                </c:pt>
                <c:pt idx="5729">
                  <c:v>-77.4</c:v>
                </c:pt>
                <c:pt idx="5730">
                  <c:v>-77.4</c:v>
                </c:pt>
                <c:pt idx="5731">
                  <c:v>-77.4</c:v>
                </c:pt>
                <c:pt idx="5732">
                  <c:v>-77.4</c:v>
                </c:pt>
                <c:pt idx="5733">
                  <c:v>-77.4</c:v>
                </c:pt>
                <c:pt idx="5734">
                  <c:v>-77.4</c:v>
                </c:pt>
                <c:pt idx="5735">
                  <c:v>-77.0</c:v>
                </c:pt>
                <c:pt idx="5736">
                  <c:v>-76.8</c:v>
                </c:pt>
                <c:pt idx="5737">
                  <c:v>-77.4</c:v>
                </c:pt>
                <c:pt idx="5738">
                  <c:v>-77.3</c:v>
                </c:pt>
                <c:pt idx="5739">
                  <c:v>-77.4</c:v>
                </c:pt>
                <c:pt idx="5740">
                  <c:v>-77.3</c:v>
                </c:pt>
                <c:pt idx="5741">
                  <c:v>-77.3</c:v>
                </c:pt>
                <c:pt idx="5742">
                  <c:v>-77.5</c:v>
                </c:pt>
                <c:pt idx="5743">
                  <c:v>-77.0</c:v>
                </c:pt>
                <c:pt idx="5744">
                  <c:v>-77.4</c:v>
                </c:pt>
                <c:pt idx="5745">
                  <c:v>-77.3</c:v>
                </c:pt>
                <c:pt idx="5746">
                  <c:v>-77.4</c:v>
                </c:pt>
                <c:pt idx="5747">
                  <c:v>-77.3</c:v>
                </c:pt>
                <c:pt idx="5748">
                  <c:v>-77.2</c:v>
                </c:pt>
                <c:pt idx="5749">
                  <c:v>-77.5</c:v>
                </c:pt>
                <c:pt idx="5750">
                  <c:v>-77.2</c:v>
                </c:pt>
                <c:pt idx="5751">
                  <c:v>-77.4</c:v>
                </c:pt>
                <c:pt idx="5752">
                  <c:v>-77.5</c:v>
                </c:pt>
                <c:pt idx="5753">
                  <c:v>-77.2</c:v>
                </c:pt>
                <c:pt idx="5754">
                  <c:v>-77.3</c:v>
                </c:pt>
                <c:pt idx="5755">
                  <c:v>-77.3</c:v>
                </c:pt>
                <c:pt idx="5756">
                  <c:v>-77.3</c:v>
                </c:pt>
                <c:pt idx="5757">
                  <c:v>-77.4</c:v>
                </c:pt>
                <c:pt idx="5758">
                  <c:v>-77.2</c:v>
                </c:pt>
                <c:pt idx="5759">
                  <c:v>-77.4</c:v>
                </c:pt>
                <c:pt idx="5760">
                  <c:v>-77.3</c:v>
                </c:pt>
                <c:pt idx="5761">
                  <c:v>-77.3</c:v>
                </c:pt>
                <c:pt idx="5762">
                  <c:v>-77.4</c:v>
                </c:pt>
                <c:pt idx="5763">
                  <c:v>-77.4</c:v>
                </c:pt>
                <c:pt idx="5764">
                  <c:v>-77.0</c:v>
                </c:pt>
                <c:pt idx="5765">
                  <c:v>-77.4</c:v>
                </c:pt>
                <c:pt idx="5766">
                  <c:v>-77.3</c:v>
                </c:pt>
                <c:pt idx="5767">
                  <c:v>-77.4</c:v>
                </c:pt>
                <c:pt idx="5768">
                  <c:v>-77.3</c:v>
                </c:pt>
                <c:pt idx="5769">
                  <c:v>-77.5</c:v>
                </c:pt>
                <c:pt idx="5770">
                  <c:v>-77.2</c:v>
                </c:pt>
                <c:pt idx="5771">
                  <c:v>-77.3</c:v>
                </c:pt>
                <c:pt idx="5772">
                  <c:v>-77.3</c:v>
                </c:pt>
                <c:pt idx="5773">
                  <c:v>-77.2</c:v>
                </c:pt>
                <c:pt idx="5774">
                  <c:v>-77.3</c:v>
                </c:pt>
                <c:pt idx="5775">
                  <c:v>-77.1</c:v>
                </c:pt>
                <c:pt idx="5776">
                  <c:v>-77.3</c:v>
                </c:pt>
                <c:pt idx="5777">
                  <c:v>-77.2</c:v>
                </c:pt>
                <c:pt idx="5778">
                  <c:v>-77.0</c:v>
                </c:pt>
                <c:pt idx="5779">
                  <c:v>-77.1</c:v>
                </c:pt>
                <c:pt idx="5780">
                  <c:v>-77.3</c:v>
                </c:pt>
                <c:pt idx="5781">
                  <c:v>-77.4</c:v>
                </c:pt>
                <c:pt idx="5782">
                  <c:v>-77.3</c:v>
                </c:pt>
                <c:pt idx="5783">
                  <c:v>-77.1</c:v>
                </c:pt>
                <c:pt idx="5784">
                  <c:v>-77.1</c:v>
                </c:pt>
                <c:pt idx="5785">
                  <c:v>-77.4</c:v>
                </c:pt>
                <c:pt idx="5786">
                  <c:v>-77.2</c:v>
                </c:pt>
                <c:pt idx="5787">
                  <c:v>-77.1</c:v>
                </c:pt>
                <c:pt idx="5788">
                  <c:v>-77.3</c:v>
                </c:pt>
                <c:pt idx="5789">
                  <c:v>-77.1</c:v>
                </c:pt>
                <c:pt idx="5790">
                  <c:v>-77.3</c:v>
                </c:pt>
                <c:pt idx="5791">
                  <c:v>-77.3</c:v>
                </c:pt>
                <c:pt idx="5792">
                  <c:v>-77.3</c:v>
                </c:pt>
                <c:pt idx="5793">
                  <c:v>-77.4</c:v>
                </c:pt>
                <c:pt idx="5794">
                  <c:v>-77.3</c:v>
                </c:pt>
                <c:pt idx="5795">
                  <c:v>-77.1</c:v>
                </c:pt>
                <c:pt idx="5796">
                  <c:v>-77.2</c:v>
                </c:pt>
                <c:pt idx="5797">
                  <c:v>-77.4</c:v>
                </c:pt>
                <c:pt idx="5798">
                  <c:v>-77.2</c:v>
                </c:pt>
                <c:pt idx="5799">
                  <c:v>-77.3</c:v>
                </c:pt>
                <c:pt idx="5800">
                  <c:v>-77.3</c:v>
                </c:pt>
                <c:pt idx="5801">
                  <c:v>-77.0</c:v>
                </c:pt>
                <c:pt idx="5802">
                  <c:v>-77.3</c:v>
                </c:pt>
                <c:pt idx="5803">
                  <c:v>-77.0</c:v>
                </c:pt>
                <c:pt idx="5804">
                  <c:v>-77.3</c:v>
                </c:pt>
                <c:pt idx="5805">
                  <c:v>-77.4</c:v>
                </c:pt>
                <c:pt idx="5806">
                  <c:v>-77.2</c:v>
                </c:pt>
                <c:pt idx="5807">
                  <c:v>-77.2</c:v>
                </c:pt>
                <c:pt idx="5808">
                  <c:v>-77.3</c:v>
                </c:pt>
                <c:pt idx="5809">
                  <c:v>-77.1</c:v>
                </c:pt>
                <c:pt idx="5810">
                  <c:v>-77.3</c:v>
                </c:pt>
                <c:pt idx="5811">
                  <c:v>-77.2</c:v>
                </c:pt>
                <c:pt idx="5812">
                  <c:v>-77.5</c:v>
                </c:pt>
                <c:pt idx="5813">
                  <c:v>-77.1</c:v>
                </c:pt>
                <c:pt idx="5814">
                  <c:v>-77.4</c:v>
                </c:pt>
                <c:pt idx="5815">
                  <c:v>-77.4</c:v>
                </c:pt>
                <c:pt idx="5816">
                  <c:v>-77.3</c:v>
                </c:pt>
                <c:pt idx="5817">
                  <c:v>-77.3</c:v>
                </c:pt>
                <c:pt idx="5818">
                  <c:v>-77.3</c:v>
                </c:pt>
                <c:pt idx="5819">
                  <c:v>-77.4</c:v>
                </c:pt>
                <c:pt idx="5820">
                  <c:v>-77.4</c:v>
                </c:pt>
                <c:pt idx="5821">
                  <c:v>-77.3</c:v>
                </c:pt>
                <c:pt idx="5822">
                  <c:v>-77.4</c:v>
                </c:pt>
                <c:pt idx="5823">
                  <c:v>-77.0</c:v>
                </c:pt>
                <c:pt idx="5824">
                  <c:v>-77.4</c:v>
                </c:pt>
                <c:pt idx="5825">
                  <c:v>-77.3</c:v>
                </c:pt>
                <c:pt idx="5826">
                  <c:v>-77.3</c:v>
                </c:pt>
                <c:pt idx="5827">
                  <c:v>-77.4</c:v>
                </c:pt>
                <c:pt idx="5828">
                  <c:v>-77.3</c:v>
                </c:pt>
                <c:pt idx="5829">
                  <c:v>-77.3</c:v>
                </c:pt>
                <c:pt idx="5830">
                  <c:v>-77.3</c:v>
                </c:pt>
                <c:pt idx="5831">
                  <c:v>-77.4</c:v>
                </c:pt>
                <c:pt idx="5832">
                  <c:v>-77.3</c:v>
                </c:pt>
                <c:pt idx="5833">
                  <c:v>-77.4</c:v>
                </c:pt>
                <c:pt idx="5834">
                  <c:v>-77.3</c:v>
                </c:pt>
                <c:pt idx="5835">
                  <c:v>-77.3</c:v>
                </c:pt>
                <c:pt idx="5836">
                  <c:v>-77.4</c:v>
                </c:pt>
                <c:pt idx="5837">
                  <c:v>-77.2</c:v>
                </c:pt>
                <c:pt idx="5838">
                  <c:v>-77.3</c:v>
                </c:pt>
                <c:pt idx="5839">
                  <c:v>-76.9</c:v>
                </c:pt>
                <c:pt idx="5840">
                  <c:v>-77.3</c:v>
                </c:pt>
                <c:pt idx="5841">
                  <c:v>-77.3</c:v>
                </c:pt>
                <c:pt idx="5842">
                  <c:v>-77.1</c:v>
                </c:pt>
                <c:pt idx="5843">
                  <c:v>-77.2</c:v>
                </c:pt>
                <c:pt idx="5844">
                  <c:v>-77.1</c:v>
                </c:pt>
                <c:pt idx="5845">
                  <c:v>-77.5</c:v>
                </c:pt>
                <c:pt idx="5846">
                  <c:v>-77.3</c:v>
                </c:pt>
                <c:pt idx="5847">
                  <c:v>-77.3</c:v>
                </c:pt>
                <c:pt idx="5848">
                  <c:v>-77.4</c:v>
                </c:pt>
                <c:pt idx="5849">
                  <c:v>-77.3</c:v>
                </c:pt>
                <c:pt idx="5850">
                  <c:v>-77.3</c:v>
                </c:pt>
                <c:pt idx="5851">
                  <c:v>-77.4</c:v>
                </c:pt>
                <c:pt idx="5852">
                  <c:v>-77.3</c:v>
                </c:pt>
                <c:pt idx="5853">
                  <c:v>-77.1</c:v>
                </c:pt>
                <c:pt idx="5854">
                  <c:v>-77.4</c:v>
                </c:pt>
                <c:pt idx="5855">
                  <c:v>-77.4</c:v>
                </c:pt>
                <c:pt idx="5856">
                  <c:v>-77.5</c:v>
                </c:pt>
                <c:pt idx="5857">
                  <c:v>-77.2</c:v>
                </c:pt>
                <c:pt idx="5858">
                  <c:v>-77.2</c:v>
                </c:pt>
                <c:pt idx="5859">
                  <c:v>-77.3</c:v>
                </c:pt>
                <c:pt idx="5860">
                  <c:v>-77.5</c:v>
                </c:pt>
                <c:pt idx="5861">
                  <c:v>-77.4</c:v>
                </c:pt>
                <c:pt idx="5862">
                  <c:v>-77.2</c:v>
                </c:pt>
                <c:pt idx="5863">
                  <c:v>-77.3</c:v>
                </c:pt>
                <c:pt idx="5864">
                  <c:v>-77.1</c:v>
                </c:pt>
                <c:pt idx="5865">
                  <c:v>-77.2</c:v>
                </c:pt>
                <c:pt idx="5866">
                  <c:v>-77.3</c:v>
                </c:pt>
                <c:pt idx="5867">
                  <c:v>-77.2</c:v>
                </c:pt>
                <c:pt idx="5868">
                  <c:v>-77.3</c:v>
                </c:pt>
                <c:pt idx="5869">
                  <c:v>-77.1</c:v>
                </c:pt>
                <c:pt idx="5870">
                  <c:v>-77.1</c:v>
                </c:pt>
                <c:pt idx="5871">
                  <c:v>-77.0</c:v>
                </c:pt>
                <c:pt idx="5872">
                  <c:v>-77.3</c:v>
                </c:pt>
                <c:pt idx="5873">
                  <c:v>-77.4</c:v>
                </c:pt>
                <c:pt idx="5874">
                  <c:v>-77.4</c:v>
                </c:pt>
                <c:pt idx="5875">
                  <c:v>-77.4</c:v>
                </c:pt>
                <c:pt idx="5876">
                  <c:v>-77.4</c:v>
                </c:pt>
                <c:pt idx="5877">
                  <c:v>-77.1</c:v>
                </c:pt>
                <c:pt idx="5878">
                  <c:v>-77.4</c:v>
                </c:pt>
                <c:pt idx="5879">
                  <c:v>-77.3</c:v>
                </c:pt>
                <c:pt idx="5880">
                  <c:v>-77.3</c:v>
                </c:pt>
                <c:pt idx="5881">
                  <c:v>-77.3</c:v>
                </c:pt>
                <c:pt idx="5882">
                  <c:v>-77.4</c:v>
                </c:pt>
                <c:pt idx="5883">
                  <c:v>-77.3</c:v>
                </c:pt>
                <c:pt idx="5884">
                  <c:v>-77.3</c:v>
                </c:pt>
                <c:pt idx="5885">
                  <c:v>-77.3</c:v>
                </c:pt>
                <c:pt idx="5886">
                  <c:v>-77.4</c:v>
                </c:pt>
                <c:pt idx="5887">
                  <c:v>-77.2</c:v>
                </c:pt>
                <c:pt idx="5888">
                  <c:v>-77.3</c:v>
                </c:pt>
                <c:pt idx="5889">
                  <c:v>-77.1</c:v>
                </c:pt>
                <c:pt idx="5890">
                  <c:v>-77.3</c:v>
                </c:pt>
                <c:pt idx="5891">
                  <c:v>-77.2</c:v>
                </c:pt>
                <c:pt idx="5892">
                  <c:v>-77.3</c:v>
                </c:pt>
                <c:pt idx="5893">
                  <c:v>-77.4</c:v>
                </c:pt>
                <c:pt idx="5894">
                  <c:v>-77.2</c:v>
                </c:pt>
                <c:pt idx="5895">
                  <c:v>-77.0</c:v>
                </c:pt>
                <c:pt idx="5896">
                  <c:v>-77.2</c:v>
                </c:pt>
                <c:pt idx="5897">
                  <c:v>-77.0</c:v>
                </c:pt>
                <c:pt idx="5898">
                  <c:v>-77.3</c:v>
                </c:pt>
                <c:pt idx="5899">
                  <c:v>-77.3</c:v>
                </c:pt>
                <c:pt idx="5900">
                  <c:v>-77.4</c:v>
                </c:pt>
                <c:pt idx="5901">
                  <c:v>-77.2</c:v>
                </c:pt>
                <c:pt idx="5902">
                  <c:v>-77.3</c:v>
                </c:pt>
                <c:pt idx="5903">
                  <c:v>-77.0</c:v>
                </c:pt>
                <c:pt idx="5904">
                  <c:v>-77.3</c:v>
                </c:pt>
                <c:pt idx="5905">
                  <c:v>-77.3</c:v>
                </c:pt>
                <c:pt idx="5906">
                  <c:v>-77.3</c:v>
                </c:pt>
                <c:pt idx="5907">
                  <c:v>-77.3</c:v>
                </c:pt>
                <c:pt idx="5908">
                  <c:v>-77.3</c:v>
                </c:pt>
                <c:pt idx="5909">
                  <c:v>-77.1</c:v>
                </c:pt>
                <c:pt idx="5910">
                  <c:v>-77.3</c:v>
                </c:pt>
                <c:pt idx="5911">
                  <c:v>-77.3</c:v>
                </c:pt>
                <c:pt idx="5912">
                  <c:v>-77.3</c:v>
                </c:pt>
                <c:pt idx="5913">
                  <c:v>-77.4</c:v>
                </c:pt>
                <c:pt idx="5914">
                  <c:v>-77.4</c:v>
                </c:pt>
                <c:pt idx="5915">
                  <c:v>-77.4</c:v>
                </c:pt>
                <c:pt idx="5916">
                  <c:v>-77.3</c:v>
                </c:pt>
                <c:pt idx="5917">
                  <c:v>-77.3</c:v>
                </c:pt>
                <c:pt idx="5918">
                  <c:v>-77.4</c:v>
                </c:pt>
                <c:pt idx="5919">
                  <c:v>-77.3</c:v>
                </c:pt>
                <c:pt idx="5920">
                  <c:v>-77.2</c:v>
                </c:pt>
                <c:pt idx="5921">
                  <c:v>-77.5</c:v>
                </c:pt>
                <c:pt idx="5922">
                  <c:v>-77.5</c:v>
                </c:pt>
                <c:pt idx="5923">
                  <c:v>-77.4</c:v>
                </c:pt>
                <c:pt idx="5924">
                  <c:v>-77.4</c:v>
                </c:pt>
                <c:pt idx="5925">
                  <c:v>-77.2</c:v>
                </c:pt>
                <c:pt idx="5926">
                  <c:v>-77.3</c:v>
                </c:pt>
                <c:pt idx="5927">
                  <c:v>-77.0</c:v>
                </c:pt>
                <c:pt idx="5928">
                  <c:v>-77.3</c:v>
                </c:pt>
                <c:pt idx="5929">
                  <c:v>-77.4</c:v>
                </c:pt>
                <c:pt idx="5930">
                  <c:v>-77.2</c:v>
                </c:pt>
                <c:pt idx="5931">
                  <c:v>-77.0</c:v>
                </c:pt>
                <c:pt idx="5932">
                  <c:v>-77.3</c:v>
                </c:pt>
                <c:pt idx="5933">
                  <c:v>-77.4</c:v>
                </c:pt>
                <c:pt idx="5934">
                  <c:v>-77.3</c:v>
                </c:pt>
                <c:pt idx="5935">
                  <c:v>-77.4</c:v>
                </c:pt>
                <c:pt idx="5936">
                  <c:v>-77.0</c:v>
                </c:pt>
                <c:pt idx="5937">
                  <c:v>-77.4</c:v>
                </c:pt>
                <c:pt idx="5938">
                  <c:v>-77.3</c:v>
                </c:pt>
                <c:pt idx="5939">
                  <c:v>-77.3</c:v>
                </c:pt>
                <c:pt idx="5940">
                  <c:v>-77.3</c:v>
                </c:pt>
                <c:pt idx="5941">
                  <c:v>-77.3</c:v>
                </c:pt>
                <c:pt idx="5942">
                  <c:v>-77.4</c:v>
                </c:pt>
                <c:pt idx="5943">
                  <c:v>-77.3</c:v>
                </c:pt>
                <c:pt idx="5944">
                  <c:v>-77.2</c:v>
                </c:pt>
                <c:pt idx="5945">
                  <c:v>-77.4</c:v>
                </c:pt>
                <c:pt idx="5946">
                  <c:v>-77.4</c:v>
                </c:pt>
                <c:pt idx="5947">
                  <c:v>-77.5</c:v>
                </c:pt>
                <c:pt idx="5948">
                  <c:v>-77.3</c:v>
                </c:pt>
                <c:pt idx="5949">
                  <c:v>-77.4</c:v>
                </c:pt>
                <c:pt idx="5950">
                  <c:v>-77.4</c:v>
                </c:pt>
                <c:pt idx="5951">
                  <c:v>-77.3</c:v>
                </c:pt>
                <c:pt idx="5952">
                  <c:v>-77.3</c:v>
                </c:pt>
                <c:pt idx="5953">
                  <c:v>-77.3</c:v>
                </c:pt>
                <c:pt idx="5954">
                  <c:v>-77.0</c:v>
                </c:pt>
                <c:pt idx="5955">
                  <c:v>-77.3</c:v>
                </c:pt>
                <c:pt idx="5956">
                  <c:v>-77.4</c:v>
                </c:pt>
                <c:pt idx="5957">
                  <c:v>-77.2</c:v>
                </c:pt>
                <c:pt idx="5958">
                  <c:v>-77.1</c:v>
                </c:pt>
                <c:pt idx="5959">
                  <c:v>-77.3</c:v>
                </c:pt>
                <c:pt idx="5960">
                  <c:v>-77.4</c:v>
                </c:pt>
                <c:pt idx="5961">
                  <c:v>-77.3</c:v>
                </c:pt>
                <c:pt idx="5962">
                  <c:v>-77.4</c:v>
                </c:pt>
                <c:pt idx="5963">
                  <c:v>-77.3</c:v>
                </c:pt>
                <c:pt idx="5964">
                  <c:v>-77.3</c:v>
                </c:pt>
                <c:pt idx="5965">
                  <c:v>-77.0</c:v>
                </c:pt>
                <c:pt idx="5966">
                  <c:v>-77.2</c:v>
                </c:pt>
                <c:pt idx="5967">
                  <c:v>-77.2</c:v>
                </c:pt>
                <c:pt idx="5968">
                  <c:v>-77.2</c:v>
                </c:pt>
                <c:pt idx="5969">
                  <c:v>-77.1</c:v>
                </c:pt>
                <c:pt idx="5970">
                  <c:v>-77.2</c:v>
                </c:pt>
                <c:pt idx="5971">
                  <c:v>-77.2</c:v>
                </c:pt>
                <c:pt idx="5972">
                  <c:v>-77.4</c:v>
                </c:pt>
                <c:pt idx="5973">
                  <c:v>-77.0</c:v>
                </c:pt>
                <c:pt idx="5974">
                  <c:v>-77.4</c:v>
                </c:pt>
                <c:pt idx="5975">
                  <c:v>-77.4</c:v>
                </c:pt>
                <c:pt idx="5976">
                  <c:v>-77.4</c:v>
                </c:pt>
                <c:pt idx="5977">
                  <c:v>-77.2</c:v>
                </c:pt>
                <c:pt idx="5978">
                  <c:v>-77.1</c:v>
                </c:pt>
                <c:pt idx="5979">
                  <c:v>-77.3</c:v>
                </c:pt>
                <c:pt idx="5980">
                  <c:v>-77.2</c:v>
                </c:pt>
                <c:pt idx="5981">
                  <c:v>-77.4</c:v>
                </c:pt>
                <c:pt idx="5982">
                  <c:v>-77.2</c:v>
                </c:pt>
                <c:pt idx="5983">
                  <c:v>-77.4</c:v>
                </c:pt>
                <c:pt idx="5984">
                  <c:v>-77.2</c:v>
                </c:pt>
                <c:pt idx="5985">
                  <c:v>-77.2</c:v>
                </c:pt>
                <c:pt idx="5986">
                  <c:v>-77.1</c:v>
                </c:pt>
                <c:pt idx="5987">
                  <c:v>-77.1</c:v>
                </c:pt>
                <c:pt idx="5988">
                  <c:v>-77.3</c:v>
                </c:pt>
                <c:pt idx="5989">
                  <c:v>-77.2</c:v>
                </c:pt>
                <c:pt idx="5990">
                  <c:v>-77.4</c:v>
                </c:pt>
                <c:pt idx="5991">
                  <c:v>-77.1</c:v>
                </c:pt>
                <c:pt idx="5992">
                  <c:v>-77.4</c:v>
                </c:pt>
                <c:pt idx="5993">
                  <c:v>-77.1</c:v>
                </c:pt>
                <c:pt idx="5994">
                  <c:v>-76.9</c:v>
                </c:pt>
                <c:pt idx="5995">
                  <c:v>-77.3</c:v>
                </c:pt>
                <c:pt idx="5996">
                  <c:v>-77.0</c:v>
                </c:pt>
                <c:pt idx="5997">
                  <c:v>-77.4</c:v>
                </c:pt>
                <c:pt idx="5998">
                  <c:v>-77.2</c:v>
                </c:pt>
                <c:pt idx="5999">
                  <c:v>-77.3</c:v>
                </c:pt>
                <c:pt idx="6000">
                  <c:v>-77.2</c:v>
                </c:pt>
                <c:pt idx="6001">
                  <c:v>-77.3</c:v>
                </c:pt>
                <c:pt idx="6002">
                  <c:v>-77.2</c:v>
                </c:pt>
                <c:pt idx="6003">
                  <c:v>-77.2</c:v>
                </c:pt>
                <c:pt idx="6004">
                  <c:v>-77.4</c:v>
                </c:pt>
                <c:pt idx="6005">
                  <c:v>-77.4</c:v>
                </c:pt>
                <c:pt idx="6006">
                  <c:v>-77.0</c:v>
                </c:pt>
                <c:pt idx="6007">
                  <c:v>-77.3</c:v>
                </c:pt>
                <c:pt idx="6008">
                  <c:v>-77.1</c:v>
                </c:pt>
                <c:pt idx="6009">
                  <c:v>-77.2</c:v>
                </c:pt>
                <c:pt idx="6010">
                  <c:v>-77.2</c:v>
                </c:pt>
                <c:pt idx="6011">
                  <c:v>-77.3</c:v>
                </c:pt>
                <c:pt idx="6012">
                  <c:v>-77.2</c:v>
                </c:pt>
                <c:pt idx="6013">
                  <c:v>-77.2</c:v>
                </c:pt>
                <c:pt idx="6014">
                  <c:v>-77.2</c:v>
                </c:pt>
                <c:pt idx="6015">
                  <c:v>-77.4</c:v>
                </c:pt>
                <c:pt idx="6016">
                  <c:v>-77.0</c:v>
                </c:pt>
                <c:pt idx="6017">
                  <c:v>-77.3</c:v>
                </c:pt>
                <c:pt idx="6018">
                  <c:v>-77.4</c:v>
                </c:pt>
                <c:pt idx="6019">
                  <c:v>-77.3</c:v>
                </c:pt>
                <c:pt idx="6020">
                  <c:v>-77.0</c:v>
                </c:pt>
                <c:pt idx="6021">
                  <c:v>-77.4</c:v>
                </c:pt>
                <c:pt idx="6022">
                  <c:v>-77.0</c:v>
                </c:pt>
                <c:pt idx="6023">
                  <c:v>-77.0</c:v>
                </c:pt>
                <c:pt idx="6024">
                  <c:v>-77.2</c:v>
                </c:pt>
                <c:pt idx="6025">
                  <c:v>-77.4</c:v>
                </c:pt>
                <c:pt idx="6026">
                  <c:v>-77.3</c:v>
                </c:pt>
                <c:pt idx="6027">
                  <c:v>-77.0</c:v>
                </c:pt>
                <c:pt idx="6028">
                  <c:v>-77.2</c:v>
                </c:pt>
                <c:pt idx="6029">
                  <c:v>-77.2</c:v>
                </c:pt>
                <c:pt idx="6030">
                  <c:v>-77.2</c:v>
                </c:pt>
                <c:pt idx="6031">
                  <c:v>-77.3</c:v>
                </c:pt>
                <c:pt idx="6032">
                  <c:v>-77.2</c:v>
                </c:pt>
                <c:pt idx="6033">
                  <c:v>-76.9</c:v>
                </c:pt>
                <c:pt idx="6034">
                  <c:v>-77.5</c:v>
                </c:pt>
                <c:pt idx="6035">
                  <c:v>-77.3</c:v>
                </c:pt>
                <c:pt idx="6036">
                  <c:v>-77.3</c:v>
                </c:pt>
                <c:pt idx="6037">
                  <c:v>-77.3</c:v>
                </c:pt>
                <c:pt idx="6038">
                  <c:v>-76.9</c:v>
                </c:pt>
                <c:pt idx="6039">
                  <c:v>-77.2</c:v>
                </c:pt>
                <c:pt idx="6040">
                  <c:v>-77.2</c:v>
                </c:pt>
                <c:pt idx="6041">
                  <c:v>-77.2</c:v>
                </c:pt>
                <c:pt idx="6042">
                  <c:v>-77.2</c:v>
                </c:pt>
                <c:pt idx="6043">
                  <c:v>-77.3</c:v>
                </c:pt>
                <c:pt idx="6044">
                  <c:v>-77.3</c:v>
                </c:pt>
                <c:pt idx="6045">
                  <c:v>-77.2</c:v>
                </c:pt>
                <c:pt idx="6046">
                  <c:v>-77.3</c:v>
                </c:pt>
                <c:pt idx="6047">
                  <c:v>-77.4</c:v>
                </c:pt>
                <c:pt idx="6048">
                  <c:v>-77.3</c:v>
                </c:pt>
                <c:pt idx="6049">
                  <c:v>-77.4</c:v>
                </c:pt>
                <c:pt idx="6050">
                  <c:v>-77.3</c:v>
                </c:pt>
                <c:pt idx="6051">
                  <c:v>-77.0</c:v>
                </c:pt>
                <c:pt idx="6052">
                  <c:v>-77.2</c:v>
                </c:pt>
                <c:pt idx="6053">
                  <c:v>-77.4</c:v>
                </c:pt>
                <c:pt idx="6054">
                  <c:v>-77.4</c:v>
                </c:pt>
                <c:pt idx="6055">
                  <c:v>-77.2</c:v>
                </c:pt>
                <c:pt idx="6056">
                  <c:v>-77.2</c:v>
                </c:pt>
                <c:pt idx="6057">
                  <c:v>-77.2</c:v>
                </c:pt>
                <c:pt idx="6058">
                  <c:v>-77.0</c:v>
                </c:pt>
                <c:pt idx="6059">
                  <c:v>-77.0</c:v>
                </c:pt>
                <c:pt idx="6060">
                  <c:v>-77.3</c:v>
                </c:pt>
                <c:pt idx="6061">
                  <c:v>-77.3</c:v>
                </c:pt>
                <c:pt idx="6062">
                  <c:v>-77.1</c:v>
                </c:pt>
                <c:pt idx="6063">
                  <c:v>-76.9</c:v>
                </c:pt>
                <c:pt idx="6064">
                  <c:v>-77.0</c:v>
                </c:pt>
                <c:pt idx="6065">
                  <c:v>-77.4</c:v>
                </c:pt>
                <c:pt idx="6066">
                  <c:v>-77.2</c:v>
                </c:pt>
                <c:pt idx="6067">
                  <c:v>-77.2</c:v>
                </c:pt>
                <c:pt idx="6068">
                  <c:v>-77.3</c:v>
                </c:pt>
                <c:pt idx="6069">
                  <c:v>-77.1</c:v>
                </c:pt>
                <c:pt idx="6070">
                  <c:v>-77.5</c:v>
                </c:pt>
                <c:pt idx="6071">
                  <c:v>-77.1</c:v>
                </c:pt>
                <c:pt idx="6072">
                  <c:v>-77.4</c:v>
                </c:pt>
                <c:pt idx="6073">
                  <c:v>-77.4</c:v>
                </c:pt>
                <c:pt idx="6074">
                  <c:v>-77.2</c:v>
                </c:pt>
                <c:pt idx="6075">
                  <c:v>-77.4</c:v>
                </c:pt>
                <c:pt idx="6076">
                  <c:v>-77.3</c:v>
                </c:pt>
                <c:pt idx="6077">
                  <c:v>-77.3</c:v>
                </c:pt>
                <c:pt idx="6078">
                  <c:v>-77.3</c:v>
                </c:pt>
                <c:pt idx="6079">
                  <c:v>-77.3</c:v>
                </c:pt>
                <c:pt idx="6080">
                  <c:v>-77.3</c:v>
                </c:pt>
                <c:pt idx="6081">
                  <c:v>-77.2</c:v>
                </c:pt>
                <c:pt idx="6082">
                  <c:v>-77.4</c:v>
                </c:pt>
                <c:pt idx="6083">
                  <c:v>-77.4</c:v>
                </c:pt>
                <c:pt idx="6084">
                  <c:v>-77.4</c:v>
                </c:pt>
                <c:pt idx="6085">
                  <c:v>-77.0</c:v>
                </c:pt>
                <c:pt idx="6086">
                  <c:v>-77.4</c:v>
                </c:pt>
                <c:pt idx="6087">
                  <c:v>-77.2</c:v>
                </c:pt>
                <c:pt idx="6088">
                  <c:v>-77.1</c:v>
                </c:pt>
                <c:pt idx="6089">
                  <c:v>-77.4</c:v>
                </c:pt>
                <c:pt idx="6090">
                  <c:v>-77.3</c:v>
                </c:pt>
                <c:pt idx="6091">
                  <c:v>-77.4</c:v>
                </c:pt>
                <c:pt idx="6092">
                  <c:v>-77.3</c:v>
                </c:pt>
                <c:pt idx="6093">
                  <c:v>-77.0</c:v>
                </c:pt>
                <c:pt idx="6094">
                  <c:v>-77.3</c:v>
                </c:pt>
                <c:pt idx="6095">
                  <c:v>-77.2</c:v>
                </c:pt>
                <c:pt idx="6096">
                  <c:v>-77.2</c:v>
                </c:pt>
                <c:pt idx="6097">
                  <c:v>-77.3</c:v>
                </c:pt>
                <c:pt idx="6098">
                  <c:v>-77.3</c:v>
                </c:pt>
                <c:pt idx="6099">
                  <c:v>-77.5</c:v>
                </c:pt>
                <c:pt idx="6100">
                  <c:v>-77.3</c:v>
                </c:pt>
                <c:pt idx="6101">
                  <c:v>-77.3</c:v>
                </c:pt>
                <c:pt idx="6102">
                  <c:v>-77.3</c:v>
                </c:pt>
                <c:pt idx="6103">
                  <c:v>-77.4</c:v>
                </c:pt>
                <c:pt idx="6104">
                  <c:v>-77.2</c:v>
                </c:pt>
                <c:pt idx="6105">
                  <c:v>-77.1</c:v>
                </c:pt>
                <c:pt idx="6106">
                  <c:v>-77.3</c:v>
                </c:pt>
                <c:pt idx="6107">
                  <c:v>-77.4</c:v>
                </c:pt>
                <c:pt idx="6108">
                  <c:v>-77.3</c:v>
                </c:pt>
                <c:pt idx="6109">
                  <c:v>-77.2</c:v>
                </c:pt>
                <c:pt idx="6110">
                  <c:v>-77.3</c:v>
                </c:pt>
                <c:pt idx="6111">
                  <c:v>-77.2</c:v>
                </c:pt>
                <c:pt idx="6112">
                  <c:v>-77.4</c:v>
                </c:pt>
                <c:pt idx="6113">
                  <c:v>-77.4</c:v>
                </c:pt>
                <c:pt idx="6114">
                  <c:v>-77.2</c:v>
                </c:pt>
                <c:pt idx="6115">
                  <c:v>-77.3</c:v>
                </c:pt>
                <c:pt idx="6116">
                  <c:v>-77.2</c:v>
                </c:pt>
                <c:pt idx="6117">
                  <c:v>-77.3</c:v>
                </c:pt>
                <c:pt idx="6118">
                  <c:v>-77.3</c:v>
                </c:pt>
                <c:pt idx="6119">
                  <c:v>-77.2</c:v>
                </c:pt>
                <c:pt idx="6120">
                  <c:v>-77.2</c:v>
                </c:pt>
                <c:pt idx="6121">
                  <c:v>-77.3</c:v>
                </c:pt>
                <c:pt idx="6122">
                  <c:v>-77.1</c:v>
                </c:pt>
                <c:pt idx="6123">
                  <c:v>-77.0</c:v>
                </c:pt>
                <c:pt idx="6124">
                  <c:v>-77.4</c:v>
                </c:pt>
                <c:pt idx="6125">
                  <c:v>-77.3</c:v>
                </c:pt>
                <c:pt idx="6126">
                  <c:v>-77.3</c:v>
                </c:pt>
                <c:pt idx="6127">
                  <c:v>-77.3</c:v>
                </c:pt>
                <c:pt idx="6128">
                  <c:v>-77.3</c:v>
                </c:pt>
                <c:pt idx="6129">
                  <c:v>-77.2</c:v>
                </c:pt>
                <c:pt idx="6130">
                  <c:v>-77.4</c:v>
                </c:pt>
                <c:pt idx="6131">
                  <c:v>-76.9</c:v>
                </c:pt>
                <c:pt idx="6132">
                  <c:v>-77.2</c:v>
                </c:pt>
                <c:pt idx="6133">
                  <c:v>-77.5</c:v>
                </c:pt>
                <c:pt idx="6134">
                  <c:v>-77.1</c:v>
                </c:pt>
                <c:pt idx="6135">
                  <c:v>-77.3</c:v>
                </c:pt>
                <c:pt idx="6136">
                  <c:v>-77.2</c:v>
                </c:pt>
                <c:pt idx="6137">
                  <c:v>-77.4</c:v>
                </c:pt>
                <c:pt idx="6138">
                  <c:v>-77.3</c:v>
                </c:pt>
                <c:pt idx="6139">
                  <c:v>-77.2</c:v>
                </c:pt>
                <c:pt idx="6140">
                  <c:v>-77.2</c:v>
                </c:pt>
                <c:pt idx="6141">
                  <c:v>-77.2</c:v>
                </c:pt>
                <c:pt idx="6142">
                  <c:v>-77.4</c:v>
                </c:pt>
                <c:pt idx="6143">
                  <c:v>-77.3</c:v>
                </c:pt>
                <c:pt idx="6144">
                  <c:v>-77.2</c:v>
                </c:pt>
                <c:pt idx="6145">
                  <c:v>-77.3</c:v>
                </c:pt>
                <c:pt idx="6146">
                  <c:v>-77.3</c:v>
                </c:pt>
                <c:pt idx="6147">
                  <c:v>-77.0</c:v>
                </c:pt>
                <c:pt idx="6148">
                  <c:v>-77.3</c:v>
                </c:pt>
                <c:pt idx="6149">
                  <c:v>-77.2</c:v>
                </c:pt>
                <c:pt idx="6150">
                  <c:v>-77.2</c:v>
                </c:pt>
                <c:pt idx="6151">
                  <c:v>-77.2</c:v>
                </c:pt>
                <c:pt idx="6152">
                  <c:v>-77.3</c:v>
                </c:pt>
                <c:pt idx="6153">
                  <c:v>-77.1</c:v>
                </c:pt>
                <c:pt idx="6154">
                  <c:v>-77.2</c:v>
                </c:pt>
                <c:pt idx="6155">
                  <c:v>-77.3</c:v>
                </c:pt>
                <c:pt idx="6156">
                  <c:v>-77.2</c:v>
                </c:pt>
                <c:pt idx="6157">
                  <c:v>-77.3</c:v>
                </c:pt>
                <c:pt idx="6158">
                  <c:v>-77.0</c:v>
                </c:pt>
                <c:pt idx="6159">
                  <c:v>-77.2</c:v>
                </c:pt>
                <c:pt idx="6160">
                  <c:v>-77.3</c:v>
                </c:pt>
                <c:pt idx="6161">
                  <c:v>-77.2</c:v>
                </c:pt>
                <c:pt idx="6162">
                  <c:v>-77.0</c:v>
                </c:pt>
                <c:pt idx="6163">
                  <c:v>-77.3</c:v>
                </c:pt>
                <c:pt idx="6164">
                  <c:v>-77.3</c:v>
                </c:pt>
                <c:pt idx="6165">
                  <c:v>-77.4</c:v>
                </c:pt>
                <c:pt idx="6166">
                  <c:v>-77.4</c:v>
                </c:pt>
                <c:pt idx="6167">
                  <c:v>-77.3</c:v>
                </c:pt>
                <c:pt idx="6168">
                  <c:v>-77.3</c:v>
                </c:pt>
                <c:pt idx="6169">
                  <c:v>-77.3</c:v>
                </c:pt>
                <c:pt idx="6170">
                  <c:v>-77.3</c:v>
                </c:pt>
                <c:pt idx="6171">
                  <c:v>-77.2</c:v>
                </c:pt>
                <c:pt idx="6172">
                  <c:v>-77.3</c:v>
                </c:pt>
                <c:pt idx="6173">
                  <c:v>-77.4</c:v>
                </c:pt>
                <c:pt idx="6174">
                  <c:v>-76.9</c:v>
                </c:pt>
                <c:pt idx="6175">
                  <c:v>-77.3</c:v>
                </c:pt>
                <c:pt idx="6176">
                  <c:v>-77.3</c:v>
                </c:pt>
                <c:pt idx="6177">
                  <c:v>-77.3</c:v>
                </c:pt>
                <c:pt idx="6178">
                  <c:v>-77.2</c:v>
                </c:pt>
                <c:pt idx="6179">
                  <c:v>-77.2</c:v>
                </c:pt>
                <c:pt idx="6180">
                  <c:v>-77.5</c:v>
                </c:pt>
                <c:pt idx="6181">
                  <c:v>-77.2</c:v>
                </c:pt>
                <c:pt idx="6182">
                  <c:v>-77.4</c:v>
                </c:pt>
                <c:pt idx="6183">
                  <c:v>-77.4</c:v>
                </c:pt>
                <c:pt idx="6184">
                  <c:v>-77.4</c:v>
                </c:pt>
                <c:pt idx="6185">
                  <c:v>-77.4</c:v>
                </c:pt>
                <c:pt idx="6186">
                  <c:v>-77.4</c:v>
                </c:pt>
                <c:pt idx="6187">
                  <c:v>-77.4</c:v>
                </c:pt>
                <c:pt idx="6188">
                  <c:v>-77.2</c:v>
                </c:pt>
                <c:pt idx="6189">
                  <c:v>-77.4</c:v>
                </c:pt>
                <c:pt idx="6190">
                  <c:v>-77.3</c:v>
                </c:pt>
                <c:pt idx="6191">
                  <c:v>-77.3</c:v>
                </c:pt>
                <c:pt idx="6192">
                  <c:v>-77.4</c:v>
                </c:pt>
                <c:pt idx="6193">
                  <c:v>-77.4</c:v>
                </c:pt>
                <c:pt idx="6194">
                  <c:v>-77.1</c:v>
                </c:pt>
                <c:pt idx="6195">
                  <c:v>-77.3</c:v>
                </c:pt>
                <c:pt idx="6196">
                  <c:v>-77.3</c:v>
                </c:pt>
                <c:pt idx="6197">
                  <c:v>-77.4</c:v>
                </c:pt>
                <c:pt idx="6198">
                  <c:v>-77.3</c:v>
                </c:pt>
                <c:pt idx="6199">
                  <c:v>-77.3</c:v>
                </c:pt>
                <c:pt idx="6200">
                  <c:v>-77.2</c:v>
                </c:pt>
                <c:pt idx="6201">
                  <c:v>-77.3</c:v>
                </c:pt>
                <c:pt idx="6202">
                  <c:v>-77.5</c:v>
                </c:pt>
                <c:pt idx="6203">
                  <c:v>-77.2</c:v>
                </c:pt>
                <c:pt idx="6204">
                  <c:v>-77.1</c:v>
                </c:pt>
                <c:pt idx="6205">
                  <c:v>-77.3</c:v>
                </c:pt>
                <c:pt idx="6206">
                  <c:v>-77.4</c:v>
                </c:pt>
                <c:pt idx="6207">
                  <c:v>-77.2</c:v>
                </c:pt>
                <c:pt idx="6208">
                  <c:v>-77.3</c:v>
                </c:pt>
                <c:pt idx="6209">
                  <c:v>-77.5</c:v>
                </c:pt>
                <c:pt idx="6210">
                  <c:v>-77.3</c:v>
                </c:pt>
                <c:pt idx="6211">
                  <c:v>-77.5</c:v>
                </c:pt>
                <c:pt idx="6212">
                  <c:v>-77.4</c:v>
                </c:pt>
                <c:pt idx="6213">
                  <c:v>-77.3</c:v>
                </c:pt>
                <c:pt idx="6214">
                  <c:v>-77.4</c:v>
                </c:pt>
                <c:pt idx="6215">
                  <c:v>-77.1</c:v>
                </c:pt>
                <c:pt idx="6216">
                  <c:v>-77.3</c:v>
                </c:pt>
                <c:pt idx="6217">
                  <c:v>-77.3</c:v>
                </c:pt>
                <c:pt idx="6218">
                  <c:v>-77.3</c:v>
                </c:pt>
                <c:pt idx="6219">
                  <c:v>-77.1</c:v>
                </c:pt>
                <c:pt idx="6220">
                  <c:v>-77.2</c:v>
                </c:pt>
                <c:pt idx="6221">
                  <c:v>-77.4</c:v>
                </c:pt>
                <c:pt idx="6222">
                  <c:v>-77.3</c:v>
                </c:pt>
                <c:pt idx="6223">
                  <c:v>-77.3</c:v>
                </c:pt>
                <c:pt idx="6224">
                  <c:v>-77.3</c:v>
                </c:pt>
                <c:pt idx="6225">
                  <c:v>-77.2</c:v>
                </c:pt>
                <c:pt idx="6226">
                  <c:v>-77.1</c:v>
                </c:pt>
                <c:pt idx="6227">
                  <c:v>-77.0</c:v>
                </c:pt>
                <c:pt idx="6228">
                  <c:v>-77.3</c:v>
                </c:pt>
                <c:pt idx="6229">
                  <c:v>-77.3</c:v>
                </c:pt>
                <c:pt idx="6230">
                  <c:v>-77.4</c:v>
                </c:pt>
                <c:pt idx="6231">
                  <c:v>-77.4</c:v>
                </c:pt>
                <c:pt idx="6232">
                  <c:v>-77.2</c:v>
                </c:pt>
                <c:pt idx="6233">
                  <c:v>-77.4</c:v>
                </c:pt>
                <c:pt idx="6234">
                  <c:v>-77.2</c:v>
                </c:pt>
                <c:pt idx="6235">
                  <c:v>-77.2</c:v>
                </c:pt>
                <c:pt idx="6236">
                  <c:v>-77.2</c:v>
                </c:pt>
                <c:pt idx="6237">
                  <c:v>-77.0</c:v>
                </c:pt>
                <c:pt idx="6238">
                  <c:v>-77.2</c:v>
                </c:pt>
                <c:pt idx="6239">
                  <c:v>-77.2</c:v>
                </c:pt>
                <c:pt idx="6240">
                  <c:v>-77.3</c:v>
                </c:pt>
                <c:pt idx="6241">
                  <c:v>-77.3</c:v>
                </c:pt>
                <c:pt idx="6242">
                  <c:v>-77.3</c:v>
                </c:pt>
                <c:pt idx="6243">
                  <c:v>-77.3</c:v>
                </c:pt>
                <c:pt idx="6244">
                  <c:v>-77.4</c:v>
                </c:pt>
                <c:pt idx="6245">
                  <c:v>-77.5</c:v>
                </c:pt>
                <c:pt idx="6246">
                  <c:v>-77.3</c:v>
                </c:pt>
                <c:pt idx="6247">
                  <c:v>-77.5</c:v>
                </c:pt>
                <c:pt idx="6248">
                  <c:v>-77.4</c:v>
                </c:pt>
                <c:pt idx="6249">
                  <c:v>-77.4</c:v>
                </c:pt>
                <c:pt idx="6250">
                  <c:v>-77.2</c:v>
                </c:pt>
                <c:pt idx="6251">
                  <c:v>-77.3</c:v>
                </c:pt>
                <c:pt idx="6252">
                  <c:v>-77.4</c:v>
                </c:pt>
                <c:pt idx="6253">
                  <c:v>-77.1</c:v>
                </c:pt>
                <c:pt idx="6254">
                  <c:v>-77.3</c:v>
                </c:pt>
                <c:pt idx="6255">
                  <c:v>-77.3</c:v>
                </c:pt>
                <c:pt idx="6256">
                  <c:v>-77.6</c:v>
                </c:pt>
                <c:pt idx="6257">
                  <c:v>-77.2</c:v>
                </c:pt>
                <c:pt idx="6258">
                  <c:v>-77.4</c:v>
                </c:pt>
                <c:pt idx="6259">
                  <c:v>-77.4</c:v>
                </c:pt>
                <c:pt idx="6260">
                  <c:v>-77.3</c:v>
                </c:pt>
                <c:pt idx="6261">
                  <c:v>-77.5</c:v>
                </c:pt>
                <c:pt idx="6262">
                  <c:v>-77.2</c:v>
                </c:pt>
                <c:pt idx="6263">
                  <c:v>-77.4</c:v>
                </c:pt>
                <c:pt idx="6264">
                  <c:v>-77.3</c:v>
                </c:pt>
                <c:pt idx="6265">
                  <c:v>-77.4</c:v>
                </c:pt>
                <c:pt idx="6266">
                  <c:v>-77.4</c:v>
                </c:pt>
                <c:pt idx="6267">
                  <c:v>-77.5</c:v>
                </c:pt>
                <c:pt idx="6268">
                  <c:v>-77.5</c:v>
                </c:pt>
                <c:pt idx="6269">
                  <c:v>-77.4</c:v>
                </c:pt>
                <c:pt idx="6270">
                  <c:v>-77.2</c:v>
                </c:pt>
                <c:pt idx="6271">
                  <c:v>-77.2</c:v>
                </c:pt>
                <c:pt idx="6272">
                  <c:v>-77.3</c:v>
                </c:pt>
                <c:pt idx="6273">
                  <c:v>-77.3</c:v>
                </c:pt>
                <c:pt idx="6274">
                  <c:v>-77.3</c:v>
                </c:pt>
                <c:pt idx="6275">
                  <c:v>-77.4</c:v>
                </c:pt>
                <c:pt idx="6276">
                  <c:v>-77.3</c:v>
                </c:pt>
                <c:pt idx="6277">
                  <c:v>-77.3</c:v>
                </c:pt>
                <c:pt idx="6278">
                  <c:v>-77.3</c:v>
                </c:pt>
                <c:pt idx="6279">
                  <c:v>-77.4</c:v>
                </c:pt>
                <c:pt idx="6280">
                  <c:v>-77.0</c:v>
                </c:pt>
                <c:pt idx="6281">
                  <c:v>-77.4</c:v>
                </c:pt>
                <c:pt idx="6282">
                  <c:v>-77.3</c:v>
                </c:pt>
                <c:pt idx="6283">
                  <c:v>-77.2</c:v>
                </c:pt>
                <c:pt idx="6284">
                  <c:v>-77.2</c:v>
                </c:pt>
                <c:pt idx="6285">
                  <c:v>-77.3</c:v>
                </c:pt>
                <c:pt idx="6286">
                  <c:v>-77.3</c:v>
                </c:pt>
                <c:pt idx="6287">
                  <c:v>-77.2</c:v>
                </c:pt>
                <c:pt idx="6288">
                  <c:v>-77.2</c:v>
                </c:pt>
                <c:pt idx="6289">
                  <c:v>-77.4</c:v>
                </c:pt>
                <c:pt idx="6290">
                  <c:v>-77.3</c:v>
                </c:pt>
                <c:pt idx="6291">
                  <c:v>-77.4</c:v>
                </c:pt>
                <c:pt idx="6292">
                  <c:v>-77.2</c:v>
                </c:pt>
                <c:pt idx="6293">
                  <c:v>-77.4</c:v>
                </c:pt>
                <c:pt idx="6294">
                  <c:v>-77.1</c:v>
                </c:pt>
                <c:pt idx="6295">
                  <c:v>-77.4</c:v>
                </c:pt>
                <c:pt idx="6296">
                  <c:v>-77.1</c:v>
                </c:pt>
                <c:pt idx="6297">
                  <c:v>-77.4</c:v>
                </c:pt>
                <c:pt idx="6298">
                  <c:v>-77.3</c:v>
                </c:pt>
                <c:pt idx="6299">
                  <c:v>-77.0</c:v>
                </c:pt>
                <c:pt idx="6300">
                  <c:v>-77.4</c:v>
                </c:pt>
                <c:pt idx="6301">
                  <c:v>-77.3</c:v>
                </c:pt>
                <c:pt idx="6302">
                  <c:v>-77.4</c:v>
                </c:pt>
                <c:pt idx="6303">
                  <c:v>-77.4</c:v>
                </c:pt>
                <c:pt idx="6304">
                  <c:v>-77.3</c:v>
                </c:pt>
                <c:pt idx="6305">
                  <c:v>-77.4</c:v>
                </c:pt>
                <c:pt idx="6306">
                  <c:v>-77.4</c:v>
                </c:pt>
                <c:pt idx="6307">
                  <c:v>-77.2</c:v>
                </c:pt>
                <c:pt idx="6308">
                  <c:v>-77.4</c:v>
                </c:pt>
                <c:pt idx="6309">
                  <c:v>-77.4</c:v>
                </c:pt>
                <c:pt idx="6310">
                  <c:v>-77.1</c:v>
                </c:pt>
                <c:pt idx="6311">
                  <c:v>-77.3</c:v>
                </c:pt>
                <c:pt idx="6312">
                  <c:v>-77.3</c:v>
                </c:pt>
                <c:pt idx="6313">
                  <c:v>-77.5</c:v>
                </c:pt>
                <c:pt idx="6314">
                  <c:v>-77.2</c:v>
                </c:pt>
                <c:pt idx="6315">
                  <c:v>-77.2</c:v>
                </c:pt>
                <c:pt idx="6316">
                  <c:v>-77.2</c:v>
                </c:pt>
                <c:pt idx="6317">
                  <c:v>-77.3</c:v>
                </c:pt>
                <c:pt idx="6318">
                  <c:v>-77.3</c:v>
                </c:pt>
                <c:pt idx="6319">
                  <c:v>-77.4</c:v>
                </c:pt>
                <c:pt idx="6320">
                  <c:v>-77.5</c:v>
                </c:pt>
                <c:pt idx="6321">
                  <c:v>-77.2</c:v>
                </c:pt>
                <c:pt idx="6322">
                  <c:v>-77.4</c:v>
                </c:pt>
                <c:pt idx="6323">
                  <c:v>-77.2</c:v>
                </c:pt>
                <c:pt idx="6324">
                  <c:v>-77.2</c:v>
                </c:pt>
                <c:pt idx="6325">
                  <c:v>-77.3</c:v>
                </c:pt>
                <c:pt idx="6326">
                  <c:v>-77.2</c:v>
                </c:pt>
                <c:pt idx="6327">
                  <c:v>-77.5</c:v>
                </c:pt>
                <c:pt idx="6328">
                  <c:v>-77.3</c:v>
                </c:pt>
                <c:pt idx="6329">
                  <c:v>-77.3</c:v>
                </c:pt>
                <c:pt idx="6330">
                  <c:v>-77.4</c:v>
                </c:pt>
                <c:pt idx="6331">
                  <c:v>-77.1</c:v>
                </c:pt>
                <c:pt idx="6332">
                  <c:v>-77.4</c:v>
                </c:pt>
                <c:pt idx="6333">
                  <c:v>-77.4</c:v>
                </c:pt>
                <c:pt idx="6334">
                  <c:v>-77.3</c:v>
                </c:pt>
                <c:pt idx="6335">
                  <c:v>-77.3</c:v>
                </c:pt>
                <c:pt idx="6336">
                  <c:v>-77.2</c:v>
                </c:pt>
                <c:pt idx="6337">
                  <c:v>-77.5</c:v>
                </c:pt>
                <c:pt idx="6338">
                  <c:v>-77.3</c:v>
                </c:pt>
                <c:pt idx="6339">
                  <c:v>-77.1</c:v>
                </c:pt>
                <c:pt idx="6340">
                  <c:v>-77.4</c:v>
                </c:pt>
                <c:pt idx="6341">
                  <c:v>-77.0</c:v>
                </c:pt>
                <c:pt idx="6342">
                  <c:v>-77.6</c:v>
                </c:pt>
                <c:pt idx="6343">
                  <c:v>-77.3</c:v>
                </c:pt>
                <c:pt idx="6344">
                  <c:v>-77.4</c:v>
                </c:pt>
                <c:pt idx="6345">
                  <c:v>-77.3</c:v>
                </c:pt>
                <c:pt idx="6346">
                  <c:v>-77.3</c:v>
                </c:pt>
                <c:pt idx="6347">
                  <c:v>-77.2</c:v>
                </c:pt>
                <c:pt idx="6348">
                  <c:v>-77.4</c:v>
                </c:pt>
                <c:pt idx="6349">
                  <c:v>-77.3</c:v>
                </c:pt>
                <c:pt idx="6350">
                  <c:v>-77.5</c:v>
                </c:pt>
                <c:pt idx="6351">
                  <c:v>-77.3</c:v>
                </c:pt>
                <c:pt idx="6352">
                  <c:v>-77.3</c:v>
                </c:pt>
                <c:pt idx="6353">
                  <c:v>-77.4</c:v>
                </c:pt>
                <c:pt idx="6354">
                  <c:v>-77.1</c:v>
                </c:pt>
                <c:pt idx="6355">
                  <c:v>-77.2</c:v>
                </c:pt>
                <c:pt idx="6356">
                  <c:v>-77.1</c:v>
                </c:pt>
                <c:pt idx="6357">
                  <c:v>-77.1</c:v>
                </c:pt>
                <c:pt idx="6358">
                  <c:v>-77.3</c:v>
                </c:pt>
                <c:pt idx="6359">
                  <c:v>-77.2</c:v>
                </c:pt>
                <c:pt idx="6360">
                  <c:v>-77.2</c:v>
                </c:pt>
                <c:pt idx="6361">
                  <c:v>-77.3</c:v>
                </c:pt>
                <c:pt idx="6362">
                  <c:v>-77.0</c:v>
                </c:pt>
                <c:pt idx="6363">
                  <c:v>-77.4</c:v>
                </c:pt>
                <c:pt idx="6364">
                  <c:v>-77.4</c:v>
                </c:pt>
                <c:pt idx="6365">
                  <c:v>-77.1</c:v>
                </c:pt>
                <c:pt idx="6366">
                  <c:v>-77.2</c:v>
                </c:pt>
                <c:pt idx="6367">
                  <c:v>-77.3</c:v>
                </c:pt>
                <c:pt idx="6368">
                  <c:v>-76.9</c:v>
                </c:pt>
                <c:pt idx="6369">
                  <c:v>-77.4</c:v>
                </c:pt>
                <c:pt idx="6370">
                  <c:v>-77.4</c:v>
                </c:pt>
                <c:pt idx="6371">
                  <c:v>-77.5</c:v>
                </c:pt>
                <c:pt idx="6372">
                  <c:v>-77.2</c:v>
                </c:pt>
                <c:pt idx="6373">
                  <c:v>-77.4</c:v>
                </c:pt>
                <c:pt idx="6374">
                  <c:v>-77.4</c:v>
                </c:pt>
                <c:pt idx="6375">
                  <c:v>-77.3</c:v>
                </c:pt>
                <c:pt idx="6376">
                  <c:v>-77.3</c:v>
                </c:pt>
                <c:pt idx="6377">
                  <c:v>-77.4</c:v>
                </c:pt>
                <c:pt idx="6378">
                  <c:v>-77.2</c:v>
                </c:pt>
                <c:pt idx="6379">
                  <c:v>-77.1</c:v>
                </c:pt>
                <c:pt idx="6380">
                  <c:v>-77.3</c:v>
                </c:pt>
                <c:pt idx="6381">
                  <c:v>-77.3</c:v>
                </c:pt>
                <c:pt idx="6382">
                  <c:v>-77.3</c:v>
                </c:pt>
                <c:pt idx="6383">
                  <c:v>-77.3</c:v>
                </c:pt>
                <c:pt idx="6384">
                  <c:v>-76.9</c:v>
                </c:pt>
                <c:pt idx="6385">
                  <c:v>-77.3</c:v>
                </c:pt>
                <c:pt idx="6386">
                  <c:v>-77.4</c:v>
                </c:pt>
                <c:pt idx="6387">
                  <c:v>-77.4</c:v>
                </c:pt>
                <c:pt idx="6388">
                  <c:v>-77.1</c:v>
                </c:pt>
                <c:pt idx="6389">
                  <c:v>-77.3</c:v>
                </c:pt>
                <c:pt idx="6390">
                  <c:v>-77.3</c:v>
                </c:pt>
                <c:pt idx="6391">
                  <c:v>-77.4</c:v>
                </c:pt>
                <c:pt idx="6392">
                  <c:v>-77.4</c:v>
                </c:pt>
                <c:pt idx="6393">
                  <c:v>-77.4</c:v>
                </c:pt>
                <c:pt idx="6394">
                  <c:v>-77.4</c:v>
                </c:pt>
                <c:pt idx="6395">
                  <c:v>-77.2</c:v>
                </c:pt>
                <c:pt idx="6396">
                  <c:v>-77.5</c:v>
                </c:pt>
                <c:pt idx="6397">
                  <c:v>-77.4</c:v>
                </c:pt>
                <c:pt idx="6398">
                  <c:v>-77.2</c:v>
                </c:pt>
                <c:pt idx="6399">
                  <c:v>-77.4</c:v>
                </c:pt>
                <c:pt idx="6400">
                  <c:v>-77.2</c:v>
                </c:pt>
                <c:pt idx="6401">
                  <c:v>-77.2</c:v>
                </c:pt>
                <c:pt idx="6402">
                  <c:v>-77.2</c:v>
                </c:pt>
                <c:pt idx="6403">
                  <c:v>-77.3</c:v>
                </c:pt>
                <c:pt idx="6404">
                  <c:v>-77.3</c:v>
                </c:pt>
                <c:pt idx="6405">
                  <c:v>-77.1</c:v>
                </c:pt>
                <c:pt idx="6406">
                  <c:v>-77.4</c:v>
                </c:pt>
                <c:pt idx="6407">
                  <c:v>-77.4</c:v>
                </c:pt>
                <c:pt idx="6408">
                  <c:v>-77.3</c:v>
                </c:pt>
                <c:pt idx="6409">
                  <c:v>-77.1</c:v>
                </c:pt>
                <c:pt idx="6410">
                  <c:v>-77.3</c:v>
                </c:pt>
                <c:pt idx="6411">
                  <c:v>-77.3</c:v>
                </c:pt>
                <c:pt idx="6412">
                  <c:v>-77.4</c:v>
                </c:pt>
                <c:pt idx="6413">
                  <c:v>-77.1</c:v>
                </c:pt>
                <c:pt idx="6414">
                  <c:v>-77.2</c:v>
                </c:pt>
                <c:pt idx="6415">
                  <c:v>-77.3</c:v>
                </c:pt>
                <c:pt idx="6416">
                  <c:v>-77.3</c:v>
                </c:pt>
                <c:pt idx="6417">
                  <c:v>-77.3</c:v>
                </c:pt>
                <c:pt idx="6418">
                  <c:v>-77.3</c:v>
                </c:pt>
                <c:pt idx="6419">
                  <c:v>-77.3</c:v>
                </c:pt>
                <c:pt idx="6420">
                  <c:v>-77.3</c:v>
                </c:pt>
                <c:pt idx="6421">
                  <c:v>-77.3</c:v>
                </c:pt>
                <c:pt idx="6422">
                  <c:v>-77.3</c:v>
                </c:pt>
                <c:pt idx="6423">
                  <c:v>-77.3</c:v>
                </c:pt>
                <c:pt idx="6424">
                  <c:v>-77.2</c:v>
                </c:pt>
                <c:pt idx="6425">
                  <c:v>-77.2</c:v>
                </c:pt>
                <c:pt idx="6426">
                  <c:v>-77.2</c:v>
                </c:pt>
                <c:pt idx="6427">
                  <c:v>-77.4</c:v>
                </c:pt>
                <c:pt idx="6428">
                  <c:v>-77.0</c:v>
                </c:pt>
                <c:pt idx="6429">
                  <c:v>-77.0</c:v>
                </c:pt>
                <c:pt idx="6430">
                  <c:v>-77.3</c:v>
                </c:pt>
                <c:pt idx="6431">
                  <c:v>-77.4</c:v>
                </c:pt>
                <c:pt idx="6432">
                  <c:v>-77.4</c:v>
                </c:pt>
                <c:pt idx="6433">
                  <c:v>-77.4</c:v>
                </c:pt>
                <c:pt idx="6434">
                  <c:v>-77.3</c:v>
                </c:pt>
                <c:pt idx="6435">
                  <c:v>-77.3</c:v>
                </c:pt>
                <c:pt idx="6436">
                  <c:v>-77.1</c:v>
                </c:pt>
                <c:pt idx="6437">
                  <c:v>-77.3</c:v>
                </c:pt>
                <c:pt idx="6438">
                  <c:v>-77.3</c:v>
                </c:pt>
                <c:pt idx="6439">
                  <c:v>-77.3</c:v>
                </c:pt>
                <c:pt idx="6440">
                  <c:v>-77.3</c:v>
                </c:pt>
                <c:pt idx="6441">
                  <c:v>-77.3</c:v>
                </c:pt>
                <c:pt idx="6442">
                  <c:v>-77.4</c:v>
                </c:pt>
                <c:pt idx="6443">
                  <c:v>-77.2</c:v>
                </c:pt>
                <c:pt idx="6444">
                  <c:v>-77.3</c:v>
                </c:pt>
                <c:pt idx="6445">
                  <c:v>-77.3</c:v>
                </c:pt>
                <c:pt idx="6446">
                  <c:v>-77.4</c:v>
                </c:pt>
                <c:pt idx="6447">
                  <c:v>-77.3</c:v>
                </c:pt>
                <c:pt idx="6448">
                  <c:v>-77.4</c:v>
                </c:pt>
                <c:pt idx="6449">
                  <c:v>-77.2</c:v>
                </c:pt>
                <c:pt idx="6450">
                  <c:v>-77.2</c:v>
                </c:pt>
                <c:pt idx="6451">
                  <c:v>-77.3</c:v>
                </c:pt>
                <c:pt idx="6452">
                  <c:v>-77.3</c:v>
                </c:pt>
                <c:pt idx="6453">
                  <c:v>-77.1</c:v>
                </c:pt>
                <c:pt idx="6454">
                  <c:v>-77.3</c:v>
                </c:pt>
                <c:pt idx="6455">
                  <c:v>-77.3</c:v>
                </c:pt>
                <c:pt idx="6456">
                  <c:v>-77.3</c:v>
                </c:pt>
                <c:pt idx="6457">
                  <c:v>-77.3</c:v>
                </c:pt>
                <c:pt idx="6458">
                  <c:v>-77.5</c:v>
                </c:pt>
                <c:pt idx="6459">
                  <c:v>-77.3</c:v>
                </c:pt>
                <c:pt idx="6460">
                  <c:v>-77.3</c:v>
                </c:pt>
                <c:pt idx="6461">
                  <c:v>-77.3</c:v>
                </c:pt>
                <c:pt idx="6462">
                  <c:v>-77.2</c:v>
                </c:pt>
                <c:pt idx="6463">
                  <c:v>-77.3</c:v>
                </c:pt>
                <c:pt idx="6464">
                  <c:v>-77.3</c:v>
                </c:pt>
                <c:pt idx="6465">
                  <c:v>-77.4</c:v>
                </c:pt>
                <c:pt idx="6466">
                  <c:v>-77.4</c:v>
                </c:pt>
                <c:pt idx="6467">
                  <c:v>-77.3</c:v>
                </c:pt>
                <c:pt idx="6468">
                  <c:v>-77.3</c:v>
                </c:pt>
                <c:pt idx="6469">
                  <c:v>-77.3</c:v>
                </c:pt>
                <c:pt idx="6470">
                  <c:v>-77.6</c:v>
                </c:pt>
                <c:pt idx="6471">
                  <c:v>-77.1</c:v>
                </c:pt>
                <c:pt idx="6472">
                  <c:v>-77.3</c:v>
                </c:pt>
                <c:pt idx="6473">
                  <c:v>-77.4</c:v>
                </c:pt>
                <c:pt idx="6474">
                  <c:v>-77.4</c:v>
                </c:pt>
                <c:pt idx="6475">
                  <c:v>-77.3</c:v>
                </c:pt>
                <c:pt idx="6476">
                  <c:v>-77.0</c:v>
                </c:pt>
                <c:pt idx="6477">
                  <c:v>-77.3</c:v>
                </c:pt>
                <c:pt idx="6478">
                  <c:v>-77.3</c:v>
                </c:pt>
                <c:pt idx="6479">
                  <c:v>-77.3</c:v>
                </c:pt>
                <c:pt idx="6480">
                  <c:v>-77.4</c:v>
                </c:pt>
                <c:pt idx="6481">
                  <c:v>-77.3</c:v>
                </c:pt>
                <c:pt idx="6482">
                  <c:v>-77.0</c:v>
                </c:pt>
                <c:pt idx="6483">
                  <c:v>-77.2</c:v>
                </c:pt>
                <c:pt idx="6484">
                  <c:v>-77.4</c:v>
                </c:pt>
                <c:pt idx="6485">
                  <c:v>-77.4</c:v>
                </c:pt>
                <c:pt idx="6486">
                  <c:v>-77.1</c:v>
                </c:pt>
                <c:pt idx="6487">
                  <c:v>-77.3</c:v>
                </c:pt>
                <c:pt idx="6488">
                  <c:v>-77.3</c:v>
                </c:pt>
                <c:pt idx="6489">
                  <c:v>-77.0</c:v>
                </c:pt>
                <c:pt idx="6490">
                  <c:v>-77.4</c:v>
                </c:pt>
                <c:pt idx="6491">
                  <c:v>-77.1</c:v>
                </c:pt>
                <c:pt idx="6492">
                  <c:v>-77.2</c:v>
                </c:pt>
                <c:pt idx="6493">
                  <c:v>-77.3</c:v>
                </c:pt>
                <c:pt idx="6494">
                  <c:v>-77.3</c:v>
                </c:pt>
                <c:pt idx="6495">
                  <c:v>-77.4</c:v>
                </c:pt>
                <c:pt idx="6496">
                  <c:v>-77.4</c:v>
                </c:pt>
                <c:pt idx="6497">
                  <c:v>-77.4</c:v>
                </c:pt>
                <c:pt idx="6498">
                  <c:v>-77.1</c:v>
                </c:pt>
                <c:pt idx="6499">
                  <c:v>-77.3</c:v>
                </c:pt>
                <c:pt idx="6500">
                  <c:v>-77.4</c:v>
                </c:pt>
                <c:pt idx="6501">
                  <c:v>-77.1</c:v>
                </c:pt>
                <c:pt idx="6502">
                  <c:v>-77.4</c:v>
                </c:pt>
                <c:pt idx="6503">
                  <c:v>-77.4</c:v>
                </c:pt>
                <c:pt idx="6504">
                  <c:v>-77.3</c:v>
                </c:pt>
                <c:pt idx="6505">
                  <c:v>-77.3</c:v>
                </c:pt>
                <c:pt idx="6506">
                  <c:v>-77.4</c:v>
                </c:pt>
                <c:pt idx="6507">
                  <c:v>-77.3</c:v>
                </c:pt>
                <c:pt idx="6508">
                  <c:v>-77.1</c:v>
                </c:pt>
                <c:pt idx="6509">
                  <c:v>-77.0</c:v>
                </c:pt>
                <c:pt idx="6510">
                  <c:v>-77.3</c:v>
                </c:pt>
                <c:pt idx="6511">
                  <c:v>-77.3</c:v>
                </c:pt>
                <c:pt idx="6512">
                  <c:v>-77.3</c:v>
                </c:pt>
                <c:pt idx="6513">
                  <c:v>-77.3</c:v>
                </c:pt>
                <c:pt idx="6514">
                  <c:v>-77.1</c:v>
                </c:pt>
                <c:pt idx="6515">
                  <c:v>-77.2</c:v>
                </c:pt>
                <c:pt idx="6516">
                  <c:v>-77.3</c:v>
                </c:pt>
                <c:pt idx="6517">
                  <c:v>-77.2</c:v>
                </c:pt>
                <c:pt idx="6518">
                  <c:v>-77.2</c:v>
                </c:pt>
                <c:pt idx="6519">
                  <c:v>-77.2</c:v>
                </c:pt>
                <c:pt idx="6520">
                  <c:v>-77.5</c:v>
                </c:pt>
                <c:pt idx="6521">
                  <c:v>-77.1</c:v>
                </c:pt>
                <c:pt idx="6522">
                  <c:v>-77.3</c:v>
                </c:pt>
                <c:pt idx="6523">
                  <c:v>-77.4</c:v>
                </c:pt>
                <c:pt idx="6524">
                  <c:v>-77.3</c:v>
                </c:pt>
                <c:pt idx="6525">
                  <c:v>-77.1</c:v>
                </c:pt>
                <c:pt idx="6526">
                  <c:v>-77.3</c:v>
                </c:pt>
                <c:pt idx="6527">
                  <c:v>-77.3</c:v>
                </c:pt>
                <c:pt idx="6528">
                  <c:v>-77.4</c:v>
                </c:pt>
                <c:pt idx="6529">
                  <c:v>-77.3</c:v>
                </c:pt>
                <c:pt idx="6530">
                  <c:v>-77.1</c:v>
                </c:pt>
                <c:pt idx="6531">
                  <c:v>-77.4</c:v>
                </c:pt>
                <c:pt idx="6532">
                  <c:v>-77.4</c:v>
                </c:pt>
                <c:pt idx="6533">
                  <c:v>-77.2</c:v>
                </c:pt>
                <c:pt idx="6534">
                  <c:v>-77.1</c:v>
                </c:pt>
                <c:pt idx="6535">
                  <c:v>-77.3</c:v>
                </c:pt>
                <c:pt idx="6536">
                  <c:v>-77.4</c:v>
                </c:pt>
                <c:pt idx="6537">
                  <c:v>-77.2</c:v>
                </c:pt>
                <c:pt idx="6538">
                  <c:v>-77.3</c:v>
                </c:pt>
                <c:pt idx="6539">
                  <c:v>-77.3</c:v>
                </c:pt>
                <c:pt idx="6540">
                  <c:v>-77.3</c:v>
                </c:pt>
                <c:pt idx="6541">
                  <c:v>-77.4</c:v>
                </c:pt>
                <c:pt idx="6542">
                  <c:v>-77.4</c:v>
                </c:pt>
                <c:pt idx="6543">
                  <c:v>-77.3</c:v>
                </c:pt>
                <c:pt idx="6544">
                  <c:v>-77.5</c:v>
                </c:pt>
                <c:pt idx="6545">
                  <c:v>-77.4</c:v>
                </c:pt>
                <c:pt idx="6546">
                  <c:v>-77.2</c:v>
                </c:pt>
                <c:pt idx="6547">
                  <c:v>-77.2</c:v>
                </c:pt>
                <c:pt idx="6548">
                  <c:v>-77.3</c:v>
                </c:pt>
                <c:pt idx="6549">
                  <c:v>-77.3</c:v>
                </c:pt>
                <c:pt idx="6550">
                  <c:v>-77.3</c:v>
                </c:pt>
                <c:pt idx="6551">
                  <c:v>-77.2</c:v>
                </c:pt>
                <c:pt idx="6552">
                  <c:v>-77.3</c:v>
                </c:pt>
                <c:pt idx="6553">
                  <c:v>-77.4</c:v>
                </c:pt>
                <c:pt idx="6554">
                  <c:v>-77.3</c:v>
                </c:pt>
                <c:pt idx="6555">
                  <c:v>-77.0</c:v>
                </c:pt>
                <c:pt idx="6556">
                  <c:v>-77.3</c:v>
                </c:pt>
                <c:pt idx="6557">
                  <c:v>-77.3</c:v>
                </c:pt>
                <c:pt idx="6558">
                  <c:v>-77.2</c:v>
                </c:pt>
                <c:pt idx="6559">
                  <c:v>-77.4</c:v>
                </c:pt>
                <c:pt idx="6560">
                  <c:v>-77.4</c:v>
                </c:pt>
                <c:pt idx="6561">
                  <c:v>-77.1</c:v>
                </c:pt>
                <c:pt idx="6562">
                  <c:v>-77.2</c:v>
                </c:pt>
                <c:pt idx="6563">
                  <c:v>-77.3</c:v>
                </c:pt>
                <c:pt idx="6564">
                  <c:v>-77.2</c:v>
                </c:pt>
                <c:pt idx="6565">
                  <c:v>-77.1</c:v>
                </c:pt>
                <c:pt idx="6566">
                  <c:v>-77.2</c:v>
                </c:pt>
                <c:pt idx="6567">
                  <c:v>-77.3</c:v>
                </c:pt>
                <c:pt idx="6568">
                  <c:v>-77.3</c:v>
                </c:pt>
                <c:pt idx="6569">
                  <c:v>-77.3</c:v>
                </c:pt>
                <c:pt idx="6570">
                  <c:v>-77.3</c:v>
                </c:pt>
                <c:pt idx="6571">
                  <c:v>-77.5</c:v>
                </c:pt>
                <c:pt idx="6572">
                  <c:v>-77.3</c:v>
                </c:pt>
                <c:pt idx="6573">
                  <c:v>-77.4</c:v>
                </c:pt>
                <c:pt idx="6574">
                  <c:v>-77.5</c:v>
                </c:pt>
                <c:pt idx="6575">
                  <c:v>-77.3</c:v>
                </c:pt>
                <c:pt idx="6576">
                  <c:v>-77.3</c:v>
                </c:pt>
                <c:pt idx="6577">
                  <c:v>-77.5</c:v>
                </c:pt>
                <c:pt idx="6578">
                  <c:v>-77.3</c:v>
                </c:pt>
                <c:pt idx="6579">
                  <c:v>-77.4</c:v>
                </c:pt>
                <c:pt idx="6580">
                  <c:v>-77.2</c:v>
                </c:pt>
                <c:pt idx="6581">
                  <c:v>-77.3</c:v>
                </c:pt>
                <c:pt idx="6582">
                  <c:v>-77.2</c:v>
                </c:pt>
                <c:pt idx="6583">
                  <c:v>-77.1</c:v>
                </c:pt>
                <c:pt idx="6584">
                  <c:v>-77.3</c:v>
                </c:pt>
                <c:pt idx="6585">
                  <c:v>-77.6</c:v>
                </c:pt>
                <c:pt idx="6586">
                  <c:v>-77.4</c:v>
                </c:pt>
                <c:pt idx="6587">
                  <c:v>-77.1</c:v>
                </c:pt>
                <c:pt idx="6588">
                  <c:v>-77.2</c:v>
                </c:pt>
                <c:pt idx="6589">
                  <c:v>-77.4</c:v>
                </c:pt>
                <c:pt idx="6590">
                  <c:v>-77.1</c:v>
                </c:pt>
                <c:pt idx="6591">
                  <c:v>-77.2</c:v>
                </c:pt>
                <c:pt idx="6592">
                  <c:v>-77.4</c:v>
                </c:pt>
                <c:pt idx="6593">
                  <c:v>-77.3</c:v>
                </c:pt>
                <c:pt idx="6594">
                  <c:v>-77.2</c:v>
                </c:pt>
                <c:pt idx="6595">
                  <c:v>-77.3</c:v>
                </c:pt>
                <c:pt idx="6596">
                  <c:v>-77.3</c:v>
                </c:pt>
                <c:pt idx="6597">
                  <c:v>-77.2</c:v>
                </c:pt>
                <c:pt idx="6598">
                  <c:v>-77.2</c:v>
                </c:pt>
                <c:pt idx="6599">
                  <c:v>-77.3</c:v>
                </c:pt>
                <c:pt idx="6600">
                  <c:v>-77.3</c:v>
                </c:pt>
                <c:pt idx="6601">
                  <c:v>-77.3</c:v>
                </c:pt>
                <c:pt idx="6602">
                  <c:v>-77.4</c:v>
                </c:pt>
                <c:pt idx="6603">
                  <c:v>-77.3</c:v>
                </c:pt>
                <c:pt idx="6604">
                  <c:v>-77.5</c:v>
                </c:pt>
                <c:pt idx="6605">
                  <c:v>-77.3</c:v>
                </c:pt>
                <c:pt idx="6606">
                  <c:v>-77.3</c:v>
                </c:pt>
                <c:pt idx="6607">
                  <c:v>-77.3</c:v>
                </c:pt>
                <c:pt idx="6608">
                  <c:v>-77.3</c:v>
                </c:pt>
                <c:pt idx="6609">
                  <c:v>-77.3</c:v>
                </c:pt>
                <c:pt idx="6610">
                  <c:v>-77.4</c:v>
                </c:pt>
                <c:pt idx="6611">
                  <c:v>-77.3</c:v>
                </c:pt>
                <c:pt idx="6612">
                  <c:v>-77.3</c:v>
                </c:pt>
                <c:pt idx="6613">
                  <c:v>-77.3</c:v>
                </c:pt>
                <c:pt idx="6614">
                  <c:v>-77.2</c:v>
                </c:pt>
                <c:pt idx="6615">
                  <c:v>-77.4</c:v>
                </c:pt>
                <c:pt idx="6616">
                  <c:v>-77.3</c:v>
                </c:pt>
                <c:pt idx="6617">
                  <c:v>-77.2</c:v>
                </c:pt>
                <c:pt idx="6618">
                  <c:v>-77.3</c:v>
                </c:pt>
                <c:pt idx="6619">
                  <c:v>-77.0</c:v>
                </c:pt>
                <c:pt idx="6620">
                  <c:v>-77.2</c:v>
                </c:pt>
                <c:pt idx="6621">
                  <c:v>-77.2</c:v>
                </c:pt>
                <c:pt idx="6622">
                  <c:v>-77.0</c:v>
                </c:pt>
                <c:pt idx="6623">
                  <c:v>-77.3</c:v>
                </c:pt>
                <c:pt idx="6624">
                  <c:v>-77.2</c:v>
                </c:pt>
                <c:pt idx="6625">
                  <c:v>-76.9</c:v>
                </c:pt>
                <c:pt idx="6626">
                  <c:v>-77.2</c:v>
                </c:pt>
                <c:pt idx="6627">
                  <c:v>-77.3</c:v>
                </c:pt>
                <c:pt idx="6628">
                  <c:v>-77.4</c:v>
                </c:pt>
                <c:pt idx="6629">
                  <c:v>-77.3</c:v>
                </c:pt>
                <c:pt idx="6630">
                  <c:v>-77.2</c:v>
                </c:pt>
                <c:pt idx="6631">
                  <c:v>-77.3</c:v>
                </c:pt>
                <c:pt idx="6632">
                  <c:v>-77.4</c:v>
                </c:pt>
                <c:pt idx="6633">
                  <c:v>-77.3</c:v>
                </c:pt>
                <c:pt idx="6634">
                  <c:v>-77.3</c:v>
                </c:pt>
                <c:pt idx="6635">
                  <c:v>-77.3</c:v>
                </c:pt>
                <c:pt idx="6636">
                  <c:v>-77.2</c:v>
                </c:pt>
                <c:pt idx="6637">
                  <c:v>-77.2</c:v>
                </c:pt>
                <c:pt idx="6638">
                  <c:v>-77.3</c:v>
                </c:pt>
                <c:pt idx="6639">
                  <c:v>-77.2</c:v>
                </c:pt>
                <c:pt idx="6640">
                  <c:v>-77.3</c:v>
                </c:pt>
                <c:pt idx="6641">
                  <c:v>-77.2</c:v>
                </c:pt>
                <c:pt idx="6642">
                  <c:v>-77.2</c:v>
                </c:pt>
                <c:pt idx="6643">
                  <c:v>-77.2</c:v>
                </c:pt>
                <c:pt idx="6644">
                  <c:v>-77.3</c:v>
                </c:pt>
                <c:pt idx="6645">
                  <c:v>-77.3</c:v>
                </c:pt>
                <c:pt idx="6646">
                  <c:v>-77.4</c:v>
                </c:pt>
                <c:pt idx="6647">
                  <c:v>-77.3</c:v>
                </c:pt>
                <c:pt idx="6648">
                  <c:v>-77.4</c:v>
                </c:pt>
                <c:pt idx="6649">
                  <c:v>-77.2</c:v>
                </c:pt>
                <c:pt idx="6650">
                  <c:v>-77.2</c:v>
                </c:pt>
                <c:pt idx="6651">
                  <c:v>-77.2</c:v>
                </c:pt>
                <c:pt idx="6652">
                  <c:v>-77.3</c:v>
                </c:pt>
                <c:pt idx="6653">
                  <c:v>-77.2</c:v>
                </c:pt>
                <c:pt idx="6654">
                  <c:v>-77.2</c:v>
                </c:pt>
                <c:pt idx="6655">
                  <c:v>-77.3</c:v>
                </c:pt>
                <c:pt idx="6656">
                  <c:v>-77.3</c:v>
                </c:pt>
                <c:pt idx="6657">
                  <c:v>-77.3</c:v>
                </c:pt>
                <c:pt idx="6658">
                  <c:v>-77.2</c:v>
                </c:pt>
                <c:pt idx="6659">
                  <c:v>-77.0</c:v>
                </c:pt>
                <c:pt idx="6660">
                  <c:v>-77.3</c:v>
                </c:pt>
                <c:pt idx="6661">
                  <c:v>-77.3</c:v>
                </c:pt>
                <c:pt idx="6662">
                  <c:v>-77.2</c:v>
                </c:pt>
                <c:pt idx="6663">
                  <c:v>-77.2</c:v>
                </c:pt>
                <c:pt idx="6664">
                  <c:v>-77.3</c:v>
                </c:pt>
                <c:pt idx="6665">
                  <c:v>-77.1</c:v>
                </c:pt>
                <c:pt idx="6666">
                  <c:v>-77.2</c:v>
                </c:pt>
                <c:pt idx="6667">
                  <c:v>-77.4</c:v>
                </c:pt>
                <c:pt idx="6668">
                  <c:v>-77.2</c:v>
                </c:pt>
                <c:pt idx="6669">
                  <c:v>-77.2</c:v>
                </c:pt>
                <c:pt idx="6670">
                  <c:v>-77.3</c:v>
                </c:pt>
                <c:pt idx="6671">
                  <c:v>-77.3</c:v>
                </c:pt>
                <c:pt idx="6672">
                  <c:v>-77.4</c:v>
                </c:pt>
                <c:pt idx="6673">
                  <c:v>-77.3</c:v>
                </c:pt>
                <c:pt idx="6674">
                  <c:v>-77.4</c:v>
                </c:pt>
                <c:pt idx="6675">
                  <c:v>-77.4</c:v>
                </c:pt>
                <c:pt idx="6676">
                  <c:v>-77.2</c:v>
                </c:pt>
                <c:pt idx="6677">
                  <c:v>-77.3</c:v>
                </c:pt>
                <c:pt idx="6678">
                  <c:v>-77.4</c:v>
                </c:pt>
                <c:pt idx="6679">
                  <c:v>-77.2</c:v>
                </c:pt>
                <c:pt idx="6680">
                  <c:v>-77.3</c:v>
                </c:pt>
                <c:pt idx="6681">
                  <c:v>-77.2</c:v>
                </c:pt>
                <c:pt idx="6682">
                  <c:v>-76.9</c:v>
                </c:pt>
                <c:pt idx="6683">
                  <c:v>-77.2</c:v>
                </c:pt>
                <c:pt idx="6684">
                  <c:v>-77.2</c:v>
                </c:pt>
                <c:pt idx="6685">
                  <c:v>-77.4</c:v>
                </c:pt>
                <c:pt idx="6686">
                  <c:v>-77.0</c:v>
                </c:pt>
                <c:pt idx="6687">
                  <c:v>-77.1</c:v>
                </c:pt>
                <c:pt idx="6688">
                  <c:v>-77.2</c:v>
                </c:pt>
                <c:pt idx="6689">
                  <c:v>-77.2</c:v>
                </c:pt>
                <c:pt idx="6690">
                  <c:v>-77.3</c:v>
                </c:pt>
                <c:pt idx="6691">
                  <c:v>-77.4</c:v>
                </c:pt>
                <c:pt idx="6692">
                  <c:v>-77.3</c:v>
                </c:pt>
                <c:pt idx="6693">
                  <c:v>-77.4</c:v>
                </c:pt>
                <c:pt idx="6694">
                  <c:v>-77.2</c:v>
                </c:pt>
                <c:pt idx="6695">
                  <c:v>-77.1</c:v>
                </c:pt>
                <c:pt idx="6696">
                  <c:v>-77.2</c:v>
                </c:pt>
                <c:pt idx="6697">
                  <c:v>-77.2</c:v>
                </c:pt>
                <c:pt idx="6698">
                  <c:v>-77.4</c:v>
                </c:pt>
                <c:pt idx="6699">
                  <c:v>-77.0</c:v>
                </c:pt>
                <c:pt idx="6700">
                  <c:v>-77.3</c:v>
                </c:pt>
                <c:pt idx="6701">
                  <c:v>-77.3</c:v>
                </c:pt>
                <c:pt idx="6702">
                  <c:v>-77.3</c:v>
                </c:pt>
                <c:pt idx="6703">
                  <c:v>-77.3</c:v>
                </c:pt>
                <c:pt idx="6704">
                  <c:v>-77.3</c:v>
                </c:pt>
                <c:pt idx="6705">
                  <c:v>-77.2</c:v>
                </c:pt>
                <c:pt idx="6706">
                  <c:v>-77.0</c:v>
                </c:pt>
                <c:pt idx="6707">
                  <c:v>-77.4</c:v>
                </c:pt>
                <c:pt idx="6708">
                  <c:v>-77.3</c:v>
                </c:pt>
                <c:pt idx="6709">
                  <c:v>-77.2</c:v>
                </c:pt>
                <c:pt idx="6710">
                  <c:v>-77.3</c:v>
                </c:pt>
                <c:pt idx="6711">
                  <c:v>-77.2</c:v>
                </c:pt>
                <c:pt idx="6712">
                  <c:v>-77.3</c:v>
                </c:pt>
                <c:pt idx="6713">
                  <c:v>-77.1</c:v>
                </c:pt>
                <c:pt idx="6714">
                  <c:v>-77.0</c:v>
                </c:pt>
                <c:pt idx="6715">
                  <c:v>-77.3</c:v>
                </c:pt>
                <c:pt idx="6716">
                  <c:v>-76.9</c:v>
                </c:pt>
                <c:pt idx="6717">
                  <c:v>-77.4</c:v>
                </c:pt>
                <c:pt idx="6718">
                  <c:v>-77.3</c:v>
                </c:pt>
                <c:pt idx="6719">
                  <c:v>-77.4</c:v>
                </c:pt>
                <c:pt idx="6720">
                  <c:v>-77.4</c:v>
                </c:pt>
                <c:pt idx="6721">
                  <c:v>-77.2</c:v>
                </c:pt>
                <c:pt idx="6722">
                  <c:v>-77.3</c:v>
                </c:pt>
                <c:pt idx="6723">
                  <c:v>-77.2</c:v>
                </c:pt>
                <c:pt idx="6724">
                  <c:v>-77.3</c:v>
                </c:pt>
                <c:pt idx="6725">
                  <c:v>-76.9</c:v>
                </c:pt>
                <c:pt idx="6726">
                  <c:v>-77.3</c:v>
                </c:pt>
                <c:pt idx="6727">
                  <c:v>-77.4</c:v>
                </c:pt>
                <c:pt idx="6728">
                  <c:v>-77.4</c:v>
                </c:pt>
                <c:pt idx="6729">
                  <c:v>-77.3</c:v>
                </c:pt>
                <c:pt idx="6730">
                  <c:v>-77.4</c:v>
                </c:pt>
                <c:pt idx="6731">
                  <c:v>-77.3</c:v>
                </c:pt>
                <c:pt idx="6732">
                  <c:v>-77.3</c:v>
                </c:pt>
                <c:pt idx="6733">
                  <c:v>-77.3</c:v>
                </c:pt>
                <c:pt idx="6734">
                  <c:v>-77.3</c:v>
                </c:pt>
                <c:pt idx="6735">
                  <c:v>-77.3</c:v>
                </c:pt>
                <c:pt idx="6736">
                  <c:v>-77.3</c:v>
                </c:pt>
                <c:pt idx="6737">
                  <c:v>-77.2</c:v>
                </c:pt>
                <c:pt idx="6738">
                  <c:v>-77.3</c:v>
                </c:pt>
                <c:pt idx="6739">
                  <c:v>-77.3</c:v>
                </c:pt>
                <c:pt idx="6740">
                  <c:v>-77.0</c:v>
                </c:pt>
                <c:pt idx="6741">
                  <c:v>-77.3</c:v>
                </c:pt>
                <c:pt idx="6742">
                  <c:v>-77.4</c:v>
                </c:pt>
                <c:pt idx="6743">
                  <c:v>-77.3</c:v>
                </c:pt>
                <c:pt idx="6744">
                  <c:v>-77.5</c:v>
                </c:pt>
                <c:pt idx="6745">
                  <c:v>-77.5</c:v>
                </c:pt>
                <c:pt idx="6746">
                  <c:v>-77.3</c:v>
                </c:pt>
                <c:pt idx="6747">
                  <c:v>-77.2</c:v>
                </c:pt>
                <c:pt idx="6748">
                  <c:v>-77.3</c:v>
                </c:pt>
                <c:pt idx="6749">
                  <c:v>-77.3</c:v>
                </c:pt>
                <c:pt idx="6750">
                  <c:v>-77.2</c:v>
                </c:pt>
                <c:pt idx="6751">
                  <c:v>-77.2</c:v>
                </c:pt>
                <c:pt idx="6752">
                  <c:v>-77.4</c:v>
                </c:pt>
                <c:pt idx="6753">
                  <c:v>-77.3</c:v>
                </c:pt>
                <c:pt idx="6754">
                  <c:v>-77.3</c:v>
                </c:pt>
                <c:pt idx="6755">
                  <c:v>-77.2</c:v>
                </c:pt>
                <c:pt idx="6756">
                  <c:v>-77.3</c:v>
                </c:pt>
                <c:pt idx="6757">
                  <c:v>-77.2</c:v>
                </c:pt>
                <c:pt idx="6758">
                  <c:v>-77.3</c:v>
                </c:pt>
                <c:pt idx="6759">
                  <c:v>-77.4</c:v>
                </c:pt>
                <c:pt idx="6760">
                  <c:v>-77.2</c:v>
                </c:pt>
                <c:pt idx="6761">
                  <c:v>-77.2</c:v>
                </c:pt>
                <c:pt idx="6762">
                  <c:v>-77.0</c:v>
                </c:pt>
                <c:pt idx="6763">
                  <c:v>-77.0</c:v>
                </c:pt>
                <c:pt idx="6764">
                  <c:v>-77.2</c:v>
                </c:pt>
                <c:pt idx="6765">
                  <c:v>-77.1</c:v>
                </c:pt>
                <c:pt idx="6766">
                  <c:v>-77.4</c:v>
                </c:pt>
                <c:pt idx="6767">
                  <c:v>-77.2</c:v>
                </c:pt>
                <c:pt idx="6768">
                  <c:v>-77.2</c:v>
                </c:pt>
                <c:pt idx="6769">
                  <c:v>-77.2</c:v>
                </c:pt>
                <c:pt idx="6770">
                  <c:v>-77.2</c:v>
                </c:pt>
                <c:pt idx="6771">
                  <c:v>-77.3</c:v>
                </c:pt>
                <c:pt idx="6772">
                  <c:v>-77.3</c:v>
                </c:pt>
                <c:pt idx="6773">
                  <c:v>-77.2</c:v>
                </c:pt>
                <c:pt idx="6774">
                  <c:v>-77.1</c:v>
                </c:pt>
                <c:pt idx="6775">
                  <c:v>-77.1</c:v>
                </c:pt>
                <c:pt idx="6776">
                  <c:v>-77.3</c:v>
                </c:pt>
                <c:pt idx="6777">
                  <c:v>-77.2</c:v>
                </c:pt>
                <c:pt idx="6778">
                  <c:v>-77.2</c:v>
                </c:pt>
                <c:pt idx="6779">
                  <c:v>-77.2</c:v>
                </c:pt>
                <c:pt idx="6780">
                  <c:v>-77.3</c:v>
                </c:pt>
                <c:pt idx="6781">
                  <c:v>-77.3</c:v>
                </c:pt>
                <c:pt idx="6782">
                  <c:v>-77.2</c:v>
                </c:pt>
                <c:pt idx="6783">
                  <c:v>-77.3</c:v>
                </c:pt>
                <c:pt idx="6784">
                  <c:v>-77.5</c:v>
                </c:pt>
                <c:pt idx="6785">
                  <c:v>-77.2</c:v>
                </c:pt>
                <c:pt idx="6786">
                  <c:v>-77.5</c:v>
                </c:pt>
                <c:pt idx="6787">
                  <c:v>-77.3</c:v>
                </c:pt>
                <c:pt idx="6788">
                  <c:v>-77.2</c:v>
                </c:pt>
                <c:pt idx="6789">
                  <c:v>-77.4</c:v>
                </c:pt>
                <c:pt idx="6790">
                  <c:v>-77.3</c:v>
                </c:pt>
                <c:pt idx="6791">
                  <c:v>-77.1</c:v>
                </c:pt>
                <c:pt idx="6792">
                  <c:v>-77.3</c:v>
                </c:pt>
                <c:pt idx="6793">
                  <c:v>-77.4</c:v>
                </c:pt>
                <c:pt idx="6794">
                  <c:v>-77.3</c:v>
                </c:pt>
                <c:pt idx="6795">
                  <c:v>-77.2</c:v>
                </c:pt>
                <c:pt idx="6796">
                  <c:v>-76.9</c:v>
                </c:pt>
                <c:pt idx="6797">
                  <c:v>-77.3</c:v>
                </c:pt>
                <c:pt idx="6798">
                  <c:v>-77.3</c:v>
                </c:pt>
                <c:pt idx="6799">
                  <c:v>-77.5</c:v>
                </c:pt>
                <c:pt idx="6800">
                  <c:v>-77.2</c:v>
                </c:pt>
                <c:pt idx="6801">
                  <c:v>-77.3</c:v>
                </c:pt>
                <c:pt idx="6802">
                  <c:v>-77.3</c:v>
                </c:pt>
                <c:pt idx="6803">
                  <c:v>-77.3</c:v>
                </c:pt>
                <c:pt idx="6804">
                  <c:v>-77.4</c:v>
                </c:pt>
                <c:pt idx="6805">
                  <c:v>-77.3</c:v>
                </c:pt>
                <c:pt idx="6806">
                  <c:v>-77.3</c:v>
                </c:pt>
                <c:pt idx="6807">
                  <c:v>-77.0</c:v>
                </c:pt>
                <c:pt idx="6808">
                  <c:v>-77.2</c:v>
                </c:pt>
                <c:pt idx="6809">
                  <c:v>-77.4</c:v>
                </c:pt>
                <c:pt idx="6810">
                  <c:v>-76.9</c:v>
                </c:pt>
                <c:pt idx="6811">
                  <c:v>-77.4</c:v>
                </c:pt>
                <c:pt idx="6812">
                  <c:v>-77.2</c:v>
                </c:pt>
                <c:pt idx="6813">
                  <c:v>-77.2</c:v>
                </c:pt>
                <c:pt idx="6814">
                  <c:v>-77.1</c:v>
                </c:pt>
                <c:pt idx="6815">
                  <c:v>-77.1</c:v>
                </c:pt>
                <c:pt idx="6816">
                  <c:v>-77.2</c:v>
                </c:pt>
                <c:pt idx="6817">
                  <c:v>-77.2</c:v>
                </c:pt>
                <c:pt idx="6818">
                  <c:v>-77.3</c:v>
                </c:pt>
                <c:pt idx="6819">
                  <c:v>-77.3</c:v>
                </c:pt>
                <c:pt idx="6820">
                  <c:v>-77.1</c:v>
                </c:pt>
                <c:pt idx="6821">
                  <c:v>-77.2</c:v>
                </c:pt>
                <c:pt idx="6822">
                  <c:v>-77.3</c:v>
                </c:pt>
                <c:pt idx="6823">
                  <c:v>-77.2</c:v>
                </c:pt>
                <c:pt idx="6824">
                  <c:v>-77.4</c:v>
                </c:pt>
                <c:pt idx="6825">
                  <c:v>-77.3</c:v>
                </c:pt>
                <c:pt idx="6826">
                  <c:v>-77.0</c:v>
                </c:pt>
                <c:pt idx="6827">
                  <c:v>-77.3</c:v>
                </c:pt>
                <c:pt idx="6828">
                  <c:v>-77.0</c:v>
                </c:pt>
                <c:pt idx="6829">
                  <c:v>-77.3</c:v>
                </c:pt>
                <c:pt idx="6830">
                  <c:v>-76.8</c:v>
                </c:pt>
                <c:pt idx="6831">
                  <c:v>-77.0</c:v>
                </c:pt>
                <c:pt idx="6832">
                  <c:v>-77.3</c:v>
                </c:pt>
                <c:pt idx="6833">
                  <c:v>-77.2</c:v>
                </c:pt>
                <c:pt idx="6834">
                  <c:v>-77.4</c:v>
                </c:pt>
                <c:pt idx="6835">
                  <c:v>-77.3</c:v>
                </c:pt>
                <c:pt idx="6836">
                  <c:v>-77.3</c:v>
                </c:pt>
                <c:pt idx="6837">
                  <c:v>-77.4</c:v>
                </c:pt>
                <c:pt idx="6838">
                  <c:v>-77.3</c:v>
                </c:pt>
                <c:pt idx="6839">
                  <c:v>-77.3</c:v>
                </c:pt>
                <c:pt idx="6840">
                  <c:v>-77.3</c:v>
                </c:pt>
                <c:pt idx="6841">
                  <c:v>-77.4</c:v>
                </c:pt>
                <c:pt idx="6842">
                  <c:v>-77.3</c:v>
                </c:pt>
                <c:pt idx="6843">
                  <c:v>-77.3</c:v>
                </c:pt>
                <c:pt idx="6844">
                  <c:v>-77.3</c:v>
                </c:pt>
                <c:pt idx="6845">
                  <c:v>-77.1</c:v>
                </c:pt>
                <c:pt idx="6846">
                  <c:v>-77.0</c:v>
                </c:pt>
                <c:pt idx="6847">
                  <c:v>-77.4</c:v>
                </c:pt>
                <c:pt idx="6848">
                  <c:v>-77.3</c:v>
                </c:pt>
                <c:pt idx="6849">
                  <c:v>-77.3</c:v>
                </c:pt>
                <c:pt idx="6850">
                  <c:v>-77.3</c:v>
                </c:pt>
                <c:pt idx="6851">
                  <c:v>-77.2</c:v>
                </c:pt>
                <c:pt idx="6852">
                  <c:v>-77.1</c:v>
                </c:pt>
                <c:pt idx="6853">
                  <c:v>-77.1</c:v>
                </c:pt>
                <c:pt idx="6854">
                  <c:v>-77.2</c:v>
                </c:pt>
                <c:pt idx="6855">
                  <c:v>-77.2</c:v>
                </c:pt>
                <c:pt idx="6856">
                  <c:v>-77.3</c:v>
                </c:pt>
                <c:pt idx="6857">
                  <c:v>-77.3</c:v>
                </c:pt>
                <c:pt idx="6858">
                  <c:v>-77.2</c:v>
                </c:pt>
                <c:pt idx="6859">
                  <c:v>-77.2</c:v>
                </c:pt>
                <c:pt idx="6860">
                  <c:v>-77.2</c:v>
                </c:pt>
                <c:pt idx="6861">
                  <c:v>-77.1</c:v>
                </c:pt>
                <c:pt idx="6862">
                  <c:v>-77.2</c:v>
                </c:pt>
                <c:pt idx="6863">
                  <c:v>-77.1</c:v>
                </c:pt>
                <c:pt idx="6864">
                  <c:v>-77.4</c:v>
                </c:pt>
                <c:pt idx="6865">
                  <c:v>-77.3</c:v>
                </c:pt>
                <c:pt idx="6866">
                  <c:v>-77.3</c:v>
                </c:pt>
                <c:pt idx="6867">
                  <c:v>-77.4</c:v>
                </c:pt>
                <c:pt idx="6868">
                  <c:v>-77.2</c:v>
                </c:pt>
                <c:pt idx="6869">
                  <c:v>-77.1</c:v>
                </c:pt>
                <c:pt idx="6870">
                  <c:v>-77.2</c:v>
                </c:pt>
                <c:pt idx="6871">
                  <c:v>-77.3</c:v>
                </c:pt>
                <c:pt idx="6872">
                  <c:v>-77.2</c:v>
                </c:pt>
                <c:pt idx="6873">
                  <c:v>-77.3</c:v>
                </c:pt>
                <c:pt idx="6874">
                  <c:v>-77.3</c:v>
                </c:pt>
                <c:pt idx="6875">
                  <c:v>-77.4</c:v>
                </c:pt>
                <c:pt idx="6876">
                  <c:v>-77.2</c:v>
                </c:pt>
                <c:pt idx="6877">
                  <c:v>-77.4</c:v>
                </c:pt>
                <c:pt idx="6878">
                  <c:v>-77.3</c:v>
                </c:pt>
                <c:pt idx="6879">
                  <c:v>-77.5</c:v>
                </c:pt>
                <c:pt idx="6880">
                  <c:v>-77.4</c:v>
                </c:pt>
                <c:pt idx="6881">
                  <c:v>-77.3</c:v>
                </c:pt>
                <c:pt idx="6882">
                  <c:v>-77.4</c:v>
                </c:pt>
                <c:pt idx="6883">
                  <c:v>-77.3</c:v>
                </c:pt>
                <c:pt idx="6884">
                  <c:v>-77.3</c:v>
                </c:pt>
                <c:pt idx="6885">
                  <c:v>-77.3</c:v>
                </c:pt>
                <c:pt idx="6886">
                  <c:v>-77.1</c:v>
                </c:pt>
                <c:pt idx="6887">
                  <c:v>-77.4</c:v>
                </c:pt>
                <c:pt idx="6888">
                  <c:v>-77.4</c:v>
                </c:pt>
                <c:pt idx="6889">
                  <c:v>-77.3</c:v>
                </c:pt>
                <c:pt idx="6890">
                  <c:v>-77.2</c:v>
                </c:pt>
                <c:pt idx="6891">
                  <c:v>-77.4</c:v>
                </c:pt>
                <c:pt idx="6892">
                  <c:v>-77.3</c:v>
                </c:pt>
                <c:pt idx="6893">
                  <c:v>-77.3</c:v>
                </c:pt>
                <c:pt idx="6894">
                  <c:v>-77.3</c:v>
                </c:pt>
                <c:pt idx="6895">
                  <c:v>-77.4</c:v>
                </c:pt>
                <c:pt idx="6896">
                  <c:v>-77.3</c:v>
                </c:pt>
                <c:pt idx="6897">
                  <c:v>-77.3</c:v>
                </c:pt>
                <c:pt idx="6898">
                  <c:v>-77.1</c:v>
                </c:pt>
                <c:pt idx="6899">
                  <c:v>-77.3</c:v>
                </c:pt>
                <c:pt idx="6900">
                  <c:v>-77.2</c:v>
                </c:pt>
                <c:pt idx="6901">
                  <c:v>-77.2</c:v>
                </c:pt>
                <c:pt idx="6902">
                  <c:v>-77.2</c:v>
                </c:pt>
                <c:pt idx="6903">
                  <c:v>-77.0</c:v>
                </c:pt>
                <c:pt idx="6904">
                  <c:v>-77.2</c:v>
                </c:pt>
                <c:pt idx="6905">
                  <c:v>-77.4</c:v>
                </c:pt>
                <c:pt idx="6906">
                  <c:v>-77.2</c:v>
                </c:pt>
                <c:pt idx="6907">
                  <c:v>-77.3</c:v>
                </c:pt>
                <c:pt idx="6908">
                  <c:v>-77.0</c:v>
                </c:pt>
                <c:pt idx="6909">
                  <c:v>-77.3</c:v>
                </c:pt>
                <c:pt idx="6910">
                  <c:v>-77.4</c:v>
                </c:pt>
                <c:pt idx="6911">
                  <c:v>-77.3</c:v>
                </c:pt>
                <c:pt idx="6912">
                  <c:v>-77.3</c:v>
                </c:pt>
                <c:pt idx="6913">
                  <c:v>-77.2</c:v>
                </c:pt>
                <c:pt idx="6914">
                  <c:v>-77.4</c:v>
                </c:pt>
                <c:pt idx="6915">
                  <c:v>-77.0</c:v>
                </c:pt>
                <c:pt idx="6916">
                  <c:v>-77.3</c:v>
                </c:pt>
                <c:pt idx="6917">
                  <c:v>-77.2</c:v>
                </c:pt>
                <c:pt idx="6918">
                  <c:v>-77.3</c:v>
                </c:pt>
                <c:pt idx="6919">
                  <c:v>-77.3</c:v>
                </c:pt>
                <c:pt idx="6920">
                  <c:v>-77.2</c:v>
                </c:pt>
                <c:pt idx="6921">
                  <c:v>-77.3</c:v>
                </c:pt>
                <c:pt idx="6922">
                  <c:v>-77.4</c:v>
                </c:pt>
                <c:pt idx="6923">
                  <c:v>-77.2</c:v>
                </c:pt>
                <c:pt idx="6924">
                  <c:v>-77.4</c:v>
                </c:pt>
                <c:pt idx="6925">
                  <c:v>-77.4</c:v>
                </c:pt>
                <c:pt idx="6926">
                  <c:v>-77.3</c:v>
                </c:pt>
                <c:pt idx="6927">
                  <c:v>-77.4</c:v>
                </c:pt>
                <c:pt idx="6928">
                  <c:v>-77.2</c:v>
                </c:pt>
                <c:pt idx="6929">
                  <c:v>-77.1</c:v>
                </c:pt>
                <c:pt idx="6930">
                  <c:v>-77.2</c:v>
                </c:pt>
                <c:pt idx="6931">
                  <c:v>-77.4</c:v>
                </c:pt>
                <c:pt idx="6932">
                  <c:v>-77.2</c:v>
                </c:pt>
                <c:pt idx="6933">
                  <c:v>-77.4</c:v>
                </c:pt>
                <c:pt idx="6934">
                  <c:v>-77.1</c:v>
                </c:pt>
                <c:pt idx="6935">
                  <c:v>-77.3</c:v>
                </c:pt>
                <c:pt idx="6936">
                  <c:v>-77.3</c:v>
                </c:pt>
                <c:pt idx="6937">
                  <c:v>-77.3</c:v>
                </c:pt>
                <c:pt idx="6938">
                  <c:v>-77.4</c:v>
                </c:pt>
                <c:pt idx="6939">
                  <c:v>-77.2</c:v>
                </c:pt>
                <c:pt idx="6940">
                  <c:v>-77.3</c:v>
                </c:pt>
                <c:pt idx="6941">
                  <c:v>-77.3</c:v>
                </c:pt>
                <c:pt idx="6942">
                  <c:v>-77.3</c:v>
                </c:pt>
                <c:pt idx="6943">
                  <c:v>-77.3</c:v>
                </c:pt>
                <c:pt idx="6944">
                  <c:v>-77.3</c:v>
                </c:pt>
                <c:pt idx="6945">
                  <c:v>-77.2</c:v>
                </c:pt>
                <c:pt idx="6946">
                  <c:v>-77.2</c:v>
                </c:pt>
                <c:pt idx="6947">
                  <c:v>-77.2</c:v>
                </c:pt>
                <c:pt idx="6948">
                  <c:v>-77.2</c:v>
                </c:pt>
                <c:pt idx="6949">
                  <c:v>-77.3</c:v>
                </c:pt>
                <c:pt idx="6950">
                  <c:v>-77.3</c:v>
                </c:pt>
                <c:pt idx="6951">
                  <c:v>-77.1</c:v>
                </c:pt>
                <c:pt idx="6952">
                  <c:v>-77.1</c:v>
                </c:pt>
                <c:pt idx="6953">
                  <c:v>-76.9</c:v>
                </c:pt>
                <c:pt idx="6954">
                  <c:v>-77.3</c:v>
                </c:pt>
                <c:pt idx="6955">
                  <c:v>-77.3</c:v>
                </c:pt>
                <c:pt idx="6956">
                  <c:v>-77.3</c:v>
                </c:pt>
                <c:pt idx="6957">
                  <c:v>-77.4</c:v>
                </c:pt>
                <c:pt idx="6958">
                  <c:v>-77.3</c:v>
                </c:pt>
                <c:pt idx="6959">
                  <c:v>-77.4</c:v>
                </c:pt>
                <c:pt idx="6960">
                  <c:v>-77.3</c:v>
                </c:pt>
                <c:pt idx="6961">
                  <c:v>-77.2</c:v>
                </c:pt>
                <c:pt idx="6962">
                  <c:v>-77.4</c:v>
                </c:pt>
                <c:pt idx="6963">
                  <c:v>-77.0</c:v>
                </c:pt>
                <c:pt idx="6964">
                  <c:v>-77.3</c:v>
                </c:pt>
                <c:pt idx="6965">
                  <c:v>-77.4</c:v>
                </c:pt>
                <c:pt idx="6966">
                  <c:v>-77.3</c:v>
                </c:pt>
                <c:pt idx="6967">
                  <c:v>-77.1</c:v>
                </c:pt>
                <c:pt idx="6968">
                  <c:v>-77.3</c:v>
                </c:pt>
                <c:pt idx="6969">
                  <c:v>-77.3</c:v>
                </c:pt>
                <c:pt idx="6970">
                  <c:v>-77.4</c:v>
                </c:pt>
                <c:pt idx="6971">
                  <c:v>-77.3</c:v>
                </c:pt>
                <c:pt idx="6972">
                  <c:v>-77.3</c:v>
                </c:pt>
                <c:pt idx="6973">
                  <c:v>-77.0</c:v>
                </c:pt>
                <c:pt idx="6974">
                  <c:v>-77.3</c:v>
                </c:pt>
                <c:pt idx="6975">
                  <c:v>-77.3</c:v>
                </c:pt>
                <c:pt idx="6976">
                  <c:v>-77.3</c:v>
                </c:pt>
                <c:pt idx="6977">
                  <c:v>-77.2</c:v>
                </c:pt>
                <c:pt idx="6978">
                  <c:v>-77.3</c:v>
                </c:pt>
                <c:pt idx="6979">
                  <c:v>-77.2</c:v>
                </c:pt>
                <c:pt idx="6980">
                  <c:v>-77.3</c:v>
                </c:pt>
                <c:pt idx="6981">
                  <c:v>-77.4</c:v>
                </c:pt>
                <c:pt idx="6982">
                  <c:v>-77.2</c:v>
                </c:pt>
                <c:pt idx="6983">
                  <c:v>-77.3</c:v>
                </c:pt>
                <c:pt idx="6984">
                  <c:v>-77.3</c:v>
                </c:pt>
                <c:pt idx="6985">
                  <c:v>-77.3</c:v>
                </c:pt>
                <c:pt idx="6986">
                  <c:v>-77.5</c:v>
                </c:pt>
                <c:pt idx="6987">
                  <c:v>-77.1</c:v>
                </c:pt>
                <c:pt idx="6988">
                  <c:v>-77.2</c:v>
                </c:pt>
                <c:pt idx="6989">
                  <c:v>-77.4</c:v>
                </c:pt>
                <c:pt idx="6990">
                  <c:v>-77.4</c:v>
                </c:pt>
                <c:pt idx="6991">
                  <c:v>-76.9</c:v>
                </c:pt>
                <c:pt idx="6992">
                  <c:v>-77.2</c:v>
                </c:pt>
                <c:pt idx="6993">
                  <c:v>-77.3</c:v>
                </c:pt>
                <c:pt idx="6994">
                  <c:v>-77.1</c:v>
                </c:pt>
                <c:pt idx="6995">
                  <c:v>-77.2</c:v>
                </c:pt>
                <c:pt idx="6996">
                  <c:v>-77.2</c:v>
                </c:pt>
                <c:pt idx="6997">
                  <c:v>-77.3</c:v>
                </c:pt>
                <c:pt idx="6998">
                  <c:v>-77.4</c:v>
                </c:pt>
                <c:pt idx="6999">
                  <c:v>-77.2</c:v>
                </c:pt>
                <c:pt idx="7000">
                  <c:v>-77.2</c:v>
                </c:pt>
                <c:pt idx="7001">
                  <c:v>-77.1</c:v>
                </c:pt>
                <c:pt idx="7002">
                  <c:v>-77.3</c:v>
                </c:pt>
                <c:pt idx="7003">
                  <c:v>-77.3</c:v>
                </c:pt>
                <c:pt idx="7004">
                  <c:v>-77.2</c:v>
                </c:pt>
                <c:pt idx="7005">
                  <c:v>-77.3</c:v>
                </c:pt>
                <c:pt idx="7006">
                  <c:v>-77.4</c:v>
                </c:pt>
                <c:pt idx="7007">
                  <c:v>-77.4</c:v>
                </c:pt>
                <c:pt idx="7008">
                  <c:v>-77.1</c:v>
                </c:pt>
                <c:pt idx="7009">
                  <c:v>-77.3</c:v>
                </c:pt>
                <c:pt idx="7010">
                  <c:v>-77.3</c:v>
                </c:pt>
                <c:pt idx="7011">
                  <c:v>-77.2</c:v>
                </c:pt>
                <c:pt idx="7012">
                  <c:v>-77.4</c:v>
                </c:pt>
                <c:pt idx="7013">
                  <c:v>-77.2</c:v>
                </c:pt>
                <c:pt idx="7014">
                  <c:v>-77.3</c:v>
                </c:pt>
                <c:pt idx="7015">
                  <c:v>-77.0</c:v>
                </c:pt>
                <c:pt idx="7016">
                  <c:v>-77.3</c:v>
                </c:pt>
                <c:pt idx="7017">
                  <c:v>-77.4</c:v>
                </c:pt>
                <c:pt idx="7018">
                  <c:v>-77.3</c:v>
                </c:pt>
                <c:pt idx="7019">
                  <c:v>-77.4</c:v>
                </c:pt>
                <c:pt idx="7020">
                  <c:v>-77.4</c:v>
                </c:pt>
                <c:pt idx="7021">
                  <c:v>-77.3</c:v>
                </c:pt>
                <c:pt idx="7022">
                  <c:v>-77.2</c:v>
                </c:pt>
                <c:pt idx="7023">
                  <c:v>-77.2</c:v>
                </c:pt>
                <c:pt idx="7024">
                  <c:v>-77.3</c:v>
                </c:pt>
                <c:pt idx="7025">
                  <c:v>-77.2</c:v>
                </c:pt>
                <c:pt idx="7026">
                  <c:v>-77.3</c:v>
                </c:pt>
                <c:pt idx="7027">
                  <c:v>-77.2</c:v>
                </c:pt>
                <c:pt idx="7028">
                  <c:v>-77.2</c:v>
                </c:pt>
                <c:pt idx="7029">
                  <c:v>-77.5</c:v>
                </c:pt>
                <c:pt idx="7030">
                  <c:v>-77.5</c:v>
                </c:pt>
                <c:pt idx="7031">
                  <c:v>-77.5</c:v>
                </c:pt>
                <c:pt idx="7032">
                  <c:v>-77.3</c:v>
                </c:pt>
                <c:pt idx="7033">
                  <c:v>-77.4</c:v>
                </c:pt>
                <c:pt idx="7034">
                  <c:v>-77.3</c:v>
                </c:pt>
                <c:pt idx="7035">
                  <c:v>-77.2</c:v>
                </c:pt>
                <c:pt idx="7036">
                  <c:v>-77.2</c:v>
                </c:pt>
                <c:pt idx="7037">
                  <c:v>-77.3</c:v>
                </c:pt>
                <c:pt idx="7038">
                  <c:v>-77.5</c:v>
                </c:pt>
                <c:pt idx="7039">
                  <c:v>-77.4</c:v>
                </c:pt>
                <c:pt idx="7040">
                  <c:v>-77.3</c:v>
                </c:pt>
                <c:pt idx="7041">
                  <c:v>-77.3</c:v>
                </c:pt>
                <c:pt idx="7042">
                  <c:v>-77.3</c:v>
                </c:pt>
                <c:pt idx="7043">
                  <c:v>-77.2</c:v>
                </c:pt>
                <c:pt idx="7044">
                  <c:v>-77.0</c:v>
                </c:pt>
                <c:pt idx="7045">
                  <c:v>-77.3</c:v>
                </c:pt>
                <c:pt idx="7046">
                  <c:v>-77.2</c:v>
                </c:pt>
                <c:pt idx="7047">
                  <c:v>-77.3</c:v>
                </c:pt>
                <c:pt idx="7048">
                  <c:v>-77.4</c:v>
                </c:pt>
                <c:pt idx="7049">
                  <c:v>-77.3</c:v>
                </c:pt>
                <c:pt idx="7050">
                  <c:v>-77.4</c:v>
                </c:pt>
                <c:pt idx="7051">
                  <c:v>-77.3</c:v>
                </c:pt>
                <c:pt idx="7052">
                  <c:v>-77.3</c:v>
                </c:pt>
                <c:pt idx="7053">
                  <c:v>-77.3</c:v>
                </c:pt>
                <c:pt idx="7054">
                  <c:v>-77.3</c:v>
                </c:pt>
                <c:pt idx="7055">
                  <c:v>-77.4</c:v>
                </c:pt>
                <c:pt idx="7056">
                  <c:v>-77.3</c:v>
                </c:pt>
                <c:pt idx="7057">
                  <c:v>-77.4</c:v>
                </c:pt>
                <c:pt idx="7058">
                  <c:v>-77.2</c:v>
                </c:pt>
                <c:pt idx="7059">
                  <c:v>-77.2</c:v>
                </c:pt>
                <c:pt idx="7060">
                  <c:v>-77.3</c:v>
                </c:pt>
                <c:pt idx="7061">
                  <c:v>-77.3</c:v>
                </c:pt>
                <c:pt idx="7062">
                  <c:v>-77.2</c:v>
                </c:pt>
                <c:pt idx="7063">
                  <c:v>-77.4</c:v>
                </c:pt>
                <c:pt idx="7064">
                  <c:v>-77.4</c:v>
                </c:pt>
                <c:pt idx="7065">
                  <c:v>-77.3</c:v>
                </c:pt>
                <c:pt idx="7066">
                  <c:v>-77.4</c:v>
                </c:pt>
                <c:pt idx="7067">
                  <c:v>-77.3</c:v>
                </c:pt>
                <c:pt idx="7068">
                  <c:v>-77.3</c:v>
                </c:pt>
                <c:pt idx="7069">
                  <c:v>-77.4</c:v>
                </c:pt>
                <c:pt idx="7070">
                  <c:v>-77.3</c:v>
                </c:pt>
                <c:pt idx="7071">
                  <c:v>-77.3</c:v>
                </c:pt>
                <c:pt idx="7072">
                  <c:v>-77.3</c:v>
                </c:pt>
                <c:pt idx="7073">
                  <c:v>-77.4</c:v>
                </c:pt>
                <c:pt idx="7074">
                  <c:v>-77.3</c:v>
                </c:pt>
                <c:pt idx="7075">
                  <c:v>-77.4</c:v>
                </c:pt>
                <c:pt idx="7076">
                  <c:v>-77.3</c:v>
                </c:pt>
                <c:pt idx="7077">
                  <c:v>-77.2</c:v>
                </c:pt>
                <c:pt idx="7078">
                  <c:v>-77.3</c:v>
                </c:pt>
                <c:pt idx="7079">
                  <c:v>-77.3</c:v>
                </c:pt>
                <c:pt idx="7080">
                  <c:v>-77.2</c:v>
                </c:pt>
                <c:pt idx="7081">
                  <c:v>-77.1</c:v>
                </c:pt>
                <c:pt idx="7082">
                  <c:v>-77.4</c:v>
                </c:pt>
                <c:pt idx="7083">
                  <c:v>-77.4</c:v>
                </c:pt>
                <c:pt idx="7084">
                  <c:v>-77.4</c:v>
                </c:pt>
                <c:pt idx="7085">
                  <c:v>-77.4</c:v>
                </c:pt>
                <c:pt idx="7086">
                  <c:v>-77.3</c:v>
                </c:pt>
                <c:pt idx="7087">
                  <c:v>-77.2</c:v>
                </c:pt>
                <c:pt idx="7088">
                  <c:v>-77.4</c:v>
                </c:pt>
                <c:pt idx="7089">
                  <c:v>-77.4</c:v>
                </c:pt>
                <c:pt idx="7090">
                  <c:v>-77.3</c:v>
                </c:pt>
                <c:pt idx="7091">
                  <c:v>-77.2</c:v>
                </c:pt>
                <c:pt idx="7092">
                  <c:v>-77.3</c:v>
                </c:pt>
                <c:pt idx="7093">
                  <c:v>-77.3</c:v>
                </c:pt>
                <c:pt idx="7094">
                  <c:v>-77.4</c:v>
                </c:pt>
                <c:pt idx="7095">
                  <c:v>-77.3</c:v>
                </c:pt>
                <c:pt idx="7096">
                  <c:v>-77.4</c:v>
                </c:pt>
                <c:pt idx="7097">
                  <c:v>-77.3</c:v>
                </c:pt>
                <c:pt idx="7098">
                  <c:v>-77.3</c:v>
                </c:pt>
                <c:pt idx="7099">
                  <c:v>-77.4</c:v>
                </c:pt>
                <c:pt idx="7100">
                  <c:v>-77.5</c:v>
                </c:pt>
                <c:pt idx="7101">
                  <c:v>-77.3</c:v>
                </c:pt>
                <c:pt idx="7102">
                  <c:v>-76.9</c:v>
                </c:pt>
                <c:pt idx="7103">
                  <c:v>-77.3</c:v>
                </c:pt>
                <c:pt idx="7104">
                  <c:v>-77.1</c:v>
                </c:pt>
                <c:pt idx="7105">
                  <c:v>-77.3</c:v>
                </c:pt>
                <c:pt idx="7106">
                  <c:v>-77.3</c:v>
                </c:pt>
                <c:pt idx="7107">
                  <c:v>-77.4</c:v>
                </c:pt>
                <c:pt idx="7108">
                  <c:v>-77.3</c:v>
                </c:pt>
                <c:pt idx="7109">
                  <c:v>-77.3</c:v>
                </c:pt>
                <c:pt idx="7110">
                  <c:v>-77.3</c:v>
                </c:pt>
                <c:pt idx="7111">
                  <c:v>-77.4</c:v>
                </c:pt>
                <c:pt idx="7112">
                  <c:v>-77.5</c:v>
                </c:pt>
                <c:pt idx="7113">
                  <c:v>-77.3</c:v>
                </c:pt>
                <c:pt idx="7114">
                  <c:v>-77.3</c:v>
                </c:pt>
                <c:pt idx="7115">
                  <c:v>-77.3</c:v>
                </c:pt>
                <c:pt idx="7116">
                  <c:v>-77.4</c:v>
                </c:pt>
                <c:pt idx="7117">
                  <c:v>-77.4</c:v>
                </c:pt>
                <c:pt idx="7118">
                  <c:v>-77.2</c:v>
                </c:pt>
                <c:pt idx="7119">
                  <c:v>-77.2</c:v>
                </c:pt>
                <c:pt idx="7120">
                  <c:v>-77.3</c:v>
                </c:pt>
                <c:pt idx="7121">
                  <c:v>-77.3</c:v>
                </c:pt>
                <c:pt idx="7122">
                  <c:v>-77.3</c:v>
                </c:pt>
                <c:pt idx="7123">
                  <c:v>-77.2</c:v>
                </c:pt>
                <c:pt idx="7124">
                  <c:v>-77.2</c:v>
                </c:pt>
                <c:pt idx="7125">
                  <c:v>-77.3</c:v>
                </c:pt>
                <c:pt idx="7126">
                  <c:v>-77.3</c:v>
                </c:pt>
                <c:pt idx="7127">
                  <c:v>-77.3</c:v>
                </c:pt>
                <c:pt idx="7128">
                  <c:v>-77.5</c:v>
                </c:pt>
                <c:pt idx="7129">
                  <c:v>-77.2</c:v>
                </c:pt>
                <c:pt idx="7130">
                  <c:v>-77.3</c:v>
                </c:pt>
                <c:pt idx="7131">
                  <c:v>-77.4</c:v>
                </c:pt>
                <c:pt idx="7132">
                  <c:v>-77.3</c:v>
                </c:pt>
                <c:pt idx="7133">
                  <c:v>-77.3</c:v>
                </c:pt>
                <c:pt idx="7134">
                  <c:v>-77.1</c:v>
                </c:pt>
                <c:pt idx="7135">
                  <c:v>-77.1</c:v>
                </c:pt>
                <c:pt idx="7136">
                  <c:v>-77.3</c:v>
                </c:pt>
                <c:pt idx="7137">
                  <c:v>-77.1</c:v>
                </c:pt>
                <c:pt idx="7138">
                  <c:v>-77.3</c:v>
                </c:pt>
                <c:pt idx="7139">
                  <c:v>-77.2</c:v>
                </c:pt>
                <c:pt idx="7140">
                  <c:v>-77.2</c:v>
                </c:pt>
                <c:pt idx="7141">
                  <c:v>-77.3</c:v>
                </c:pt>
                <c:pt idx="7142">
                  <c:v>-77.3</c:v>
                </c:pt>
                <c:pt idx="7143">
                  <c:v>-77.3</c:v>
                </c:pt>
                <c:pt idx="7144">
                  <c:v>-77.4</c:v>
                </c:pt>
                <c:pt idx="7145">
                  <c:v>-77.4</c:v>
                </c:pt>
                <c:pt idx="7146">
                  <c:v>-77.2</c:v>
                </c:pt>
                <c:pt idx="7147">
                  <c:v>-77.4</c:v>
                </c:pt>
                <c:pt idx="7148">
                  <c:v>-77.4</c:v>
                </c:pt>
                <c:pt idx="7149">
                  <c:v>-77.3</c:v>
                </c:pt>
                <c:pt idx="7150">
                  <c:v>-77.5</c:v>
                </c:pt>
                <c:pt idx="7151">
                  <c:v>-77.2</c:v>
                </c:pt>
                <c:pt idx="7152">
                  <c:v>-77.3</c:v>
                </c:pt>
                <c:pt idx="7153">
                  <c:v>-77.3</c:v>
                </c:pt>
                <c:pt idx="7154">
                  <c:v>-77.3</c:v>
                </c:pt>
                <c:pt idx="7155">
                  <c:v>-77.2</c:v>
                </c:pt>
                <c:pt idx="7156">
                  <c:v>-77.2</c:v>
                </c:pt>
                <c:pt idx="7157">
                  <c:v>-77.3</c:v>
                </c:pt>
                <c:pt idx="7158">
                  <c:v>-77.3</c:v>
                </c:pt>
                <c:pt idx="7159">
                  <c:v>-77.2</c:v>
                </c:pt>
                <c:pt idx="7160">
                  <c:v>-77.2</c:v>
                </c:pt>
                <c:pt idx="7161">
                  <c:v>-77.2</c:v>
                </c:pt>
                <c:pt idx="7162">
                  <c:v>-77.1</c:v>
                </c:pt>
                <c:pt idx="7163">
                  <c:v>-77.3</c:v>
                </c:pt>
                <c:pt idx="7164">
                  <c:v>-77.3</c:v>
                </c:pt>
                <c:pt idx="7165">
                  <c:v>-77.3</c:v>
                </c:pt>
                <c:pt idx="7166">
                  <c:v>-77.4</c:v>
                </c:pt>
                <c:pt idx="7167">
                  <c:v>-77.3</c:v>
                </c:pt>
                <c:pt idx="7168">
                  <c:v>-77.3</c:v>
                </c:pt>
                <c:pt idx="7169">
                  <c:v>-77.3</c:v>
                </c:pt>
                <c:pt idx="7170">
                  <c:v>-77.3</c:v>
                </c:pt>
                <c:pt idx="7171">
                  <c:v>-77.0</c:v>
                </c:pt>
                <c:pt idx="7172">
                  <c:v>-77.2</c:v>
                </c:pt>
                <c:pt idx="7173">
                  <c:v>-77.4</c:v>
                </c:pt>
                <c:pt idx="7174">
                  <c:v>-77.3</c:v>
                </c:pt>
                <c:pt idx="7175">
                  <c:v>-77.3</c:v>
                </c:pt>
                <c:pt idx="7176">
                  <c:v>-77.4</c:v>
                </c:pt>
                <c:pt idx="7177">
                  <c:v>-77.3</c:v>
                </c:pt>
                <c:pt idx="7178">
                  <c:v>-77.3</c:v>
                </c:pt>
                <c:pt idx="7179">
                  <c:v>-77.2</c:v>
                </c:pt>
                <c:pt idx="7180">
                  <c:v>-77.2</c:v>
                </c:pt>
                <c:pt idx="7181">
                  <c:v>-77.2</c:v>
                </c:pt>
                <c:pt idx="7182">
                  <c:v>-77.3</c:v>
                </c:pt>
                <c:pt idx="7183">
                  <c:v>-77.2</c:v>
                </c:pt>
                <c:pt idx="7184">
                  <c:v>-77.4</c:v>
                </c:pt>
                <c:pt idx="7185">
                  <c:v>-77.3</c:v>
                </c:pt>
                <c:pt idx="7186">
                  <c:v>-77.2</c:v>
                </c:pt>
                <c:pt idx="7187">
                  <c:v>-77.1</c:v>
                </c:pt>
                <c:pt idx="7188">
                  <c:v>-77.3</c:v>
                </c:pt>
                <c:pt idx="7189">
                  <c:v>-77.2</c:v>
                </c:pt>
                <c:pt idx="7190">
                  <c:v>-77.2</c:v>
                </c:pt>
                <c:pt idx="7191">
                  <c:v>-77.4</c:v>
                </c:pt>
                <c:pt idx="7192">
                  <c:v>-77.3</c:v>
                </c:pt>
                <c:pt idx="7193">
                  <c:v>-77.3</c:v>
                </c:pt>
                <c:pt idx="7194">
                  <c:v>-77.2</c:v>
                </c:pt>
                <c:pt idx="7195">
                  <c:v>-77.2</c:v>
                </c:pt>
                <c:pt idx="7196">
                  <c:v>-77.3</c:v>
                </c:pt>
                <c:pt idx="7197">
                  <c:v>-77.2</c:v>
                </c:pt>
                <c:pt idx="7198">
                  <c:v>-77.3</c:v>
                </c:pt>
                <c:pt idx="7199">
                  <c:v>-77.4</c:v>
                </c:pt>
                <c:pt idx="7200">
                  <c:v>-77.4</c:v>
                </c:pt>
                <c:pt idx="7201">
                  <c:v>-77.2</c:v>
                </c:pt>
                <c:pt idx="7202">
                  <c:v>-77.2</c:v>
                </c:pt>
                <c:pt idx="7203">
                  <c:v>-77.2</c:v>
                </c:pt>
                <c:pt idx="7204">
                  <c:v>-77.4</c:v>
                </c:pt>
                <c:pt idx="7205">
                  <c:v>-77.2</c:v>
                </c:pt>
                <c:pt idx="7206">
                  <c:v>-77.2</c:v>
                </c:pt>
                <c:pt idx="7207">
                  <c:v>-77.4</c:v>
                </c:pt>
                <c:pt idx="7208">
                  <c:v>-77.4</c:v>
                </c:pt>
                <c:pt idx="7209">
                  <c:v>-77.4</c:v>
                </c:pt>
                <c:pt idx="7210">
                  <c:v>-77.3</c:v>
                </c:pt>
                <c:pt idx="7211">
                  <c:v>-77.4</c:v>
                </c:pt>
                <c:pt idx="7212">
                  <c:v>-77.3</c:v>
                </c:pt>
                <c:pt idx="7213">
                  <c:v>-77.2</c:v>
                </c:pt>
                <c:pt idx="7214">
                  <c:v>-77.3</c:v>
                </c:pt>
                <c:pt idx="7215">
                  <c:v>-77.4</c:v>
                </c:pt>
                <c:pt idx="7216">
                  <c:v>-77.3</c:v>
                </c:pt>
                <c:pt idx="7217">
                  <c:v>-77.3</c:v>
                </c:pt>
                <c:pt idx="7218">
                  <c:v>-77.5</c:v>
                </c:pt>
                <c:pt idx="7219">
                  <c:v>-77.2</c:v>
                </c:pt>
                <c:pt idx="7220">
                  <c:v>-77.2</c:v>
                </c:pt>
                <c:pt idx="7221">
                  <c:v>-77.3</c:v>
                </c:pt>
                <c:pt idx="7222">
                  <c:v>-77.3</c:v>
                </c:pt>
                <c:pt idx="7223">
                  <c:v>-77.1</c:v>
                </c:pt>
                <c:pt idx="7224">
                  <c:v>-77.3</c:v>
                </c:pt>
                <c:pt idx="7225">
                  <c:v>-77.3</c:v>
                </c:pt>
                <c:pt idx="7226">
                  <c:v>-77.0</c:v>
                </c:pt>
                <c:pt idx="7227">
                  <c:v>-77.3</c:v>
                </c:pt>
                <c:pt idx="7228">
                  <c:v>-77.3</c:v>
                </c:pt>
                <c:pt idx="7229">
                  <c:v>-77.3</c:v>
                </c:pt>
                <c:pt idx="7230">
                  <c:v>-77.3</c:v>
                </c:pt>
                <c:pt idx="7231">
                  <c:v>-77.3</c:v>
                </c:pt>
                <c:pt idx="7232">
                  <c:v>-77.0</c:v>
                </c:pt>
                <c:pt idx="7233">
                  <c:v>-77.1</c:v>
                </c:pt>
                <c:pt idx="7234">
                  <c:v>-77.3</c:v>
                </c:pt>
                <c:pt idx="7235">
                  <c:v>-77.3</c:v>
                </c:pt>
                <c:pt idx="7236">
                  <c:v>-77.3</c:v>
                </c:pt>
                <c:pt idx="7237">
                  <c:v>-77.2</c:v>
                </c:pt>
                <c:pt idx="7238">
                  <c:v>-77.4</c:v>
                </c:pt>
                <c:pt idx="7239">
                  <c:v>-77.3</c:v>
                </c:pt>
                <c:pt idx="7240">
                  <c:v>-77.3</c:v>
                </c:pt>
                <c:pt idx="7241">
                  <c:v>-77.3</c:v>
                </c:pt>
                <c:pt idx="7242">
                  <c:v>-77.2</c:v>
                </c:pt>
                <c:pt idx="7243">
                  <c:v>-77.3</c:v>
                </c:pt>
                <c:pt idx="7244">
                  <c:v>-77.2</c:v>
                </c:pt>
                <c:pt idx="7245">
                  <c:v>-77.5</c:v>
                </c:pt>
                <c:pt idx="7246">
                  <c:v>-77.3</c:v>
                </c:pt>
                <c:pt idx="7247">
                  <c:v>-77.3</c:v>
                </c:pt>
                <c:pt idx="7248">
                  <c:v>-77.4</c:v>
                </c:pt>
                <c:pt idx="7249">
                  <c:v>-77.4</c:v>
                </c:pt>
                <c:pt idx="7250">
                  <c:v>-77.4</c:v>
                </c:pt>
                <c:pt idx="7251">
                  <c:v>-77.3</c:v>
                </c:pt>
                <c:pt idx="7252">
                  <c:v>-77.2</c:v>
                </c:pt>
                <c:pt idx="7253">
                  <c:v>-77.3</c:v>
                </c:pt>
                <c:pt idx="7254">
                  <c:v>-77.1</c:v>
                </c:pt>
                <c:pt idx="7255">
                  <c:v>-77.2</c:v>
                </c:pt>
                <c:pt idx="7256">
                  <c:v>-77.3</c:v>
                </c:pt>
                <c:pt idx="7257">
                  <c:v>-77.1</c:v>
                </c:pt>
                <c:pt idx="7258">
                  <c:v>-77.3</c:v>
                </c:pt>
                <c:pt idx="7259">
                  <c:v>-77.4</c:v>
                </c:pt>
                <c:pt idx="7260">
                  <c:v>-77.1</c:v>
                </c:pt>
                <c:pt idx="7261">
                  <c:v>-76.9</c:v>
                </c:pt>
                <c:pt idx="7262">
                  <c:v>-77.2</c:v>
                </c:pt>
                <c:pt idx="7263">
                  <c:v>-77.4</c:v>
                </c:pt>
                <c:pt idx="7264">
                  <c:v>-77.3</c:v>
                </c:pt>
                <c:pt idx="7265">
                  <c:v>-77.3</c:v>
                </c:pt>
                <c:pt idx="7266">
                  <c:v>-77.4</c:v>
                </c:pt>
                <c:pt idx="7267">
                  <c:v>-77.3</c:v>
                </c:pt>
                <c:pt idx="7268">
                  <c:v>-77.2</c:v>
                </c:pt>
                <c:pt idx="7269">
                  <c:v>-77.2</c:v>
                </c:pt>
                <c:pt idx="7270">
                  <c:v>-77.2</c:v>
                </c:pt>
                <c:pt idx="7271">
                  <c:v>-77.3</c:v>
                </c:pt>
                <c:pt idx="7272">
                  <c:v>-77.4</c:v>
                </c:pt>
                <c:pt idx="7273">
                  <c:v>-77.2</c:v>
                </c:pt>
                <c:pt idx="7274">
                  <c:v>-77.3</c:v>
                </c:pt>
                <c:pt idx="7275">
                  <c:v>-77.3</c:v>
                </c:pt>
                <c:pt idx="7276">
                  <c:v>-77.3</c:v>
                </c:pt>
                <c:pt idx="7277">
                  <c:v>-77.4</c:v>
                </c:pt>
                <c:pt idx="7278">
                  <c:v>-77.2</c:v>
                </c:pt>
                <c:pt idx="7279">
                  <c:v>-77.3</c:v>
                </c:pt>
                <c:pt idx="7280">
                  <c:v>-77.3</c:v>
                </c:pt>
                <c:pt idx="7281">
                  <c:v>-77.3</c:v>
                </c:pt>
                <c:pt idx="7282">
                  <c:v>-77.2</c:v>
                </c:pt>
                <c:pt idx="7283">
                  <c:v>-77.2</c:v>
                </c:pt>
                <c:pt idx="7284">
                  <c:v>-77.3</c:v>
                </c:pt>
                <c:pt idx="7285">
                  <c:v>-77.3</c:v>
                </c:pt>
                <c:pt idx="7286">
                  <c:v>-77.3</c:v>
                </c:pt>
                <c:pt idx="7287">
                  <c:v>-77.1</c:v>
                </c:pt>
                <c:pt idx="7288">
                  <c:v>-77.3</c:v>
                </c:pt>
                <c:pt idx="7289">
                  <c:v>-77.3</c:v>
                </c:pt>
                <c:pt idx="7290">
                  <c:v>-77.3</c:v>
                </c:pt>
                <c:pt idx="7291">
                  <c:v>-77.3</c:v>
                </c:pt>
                <c:pt idx="7292">
                  <c:v>-77.3</c:v>
                </c:pt>
                <c:pt idx="7293">
                  <c:v>-77.3</c:v>
                </c:pt>
                <c:pt idx="7294">
                  <c:v>-77.2</c:v>
                </c:pt>
                <c:pt idx="7295">
                  <c:v>-77.3</c:v>
                </c:pt>
                <c:pt idx="7296">
                  <c:v>-77.3</c:v>
                </c:pt>
                <c:pt idx="7297">
                  <c:v>-77.1</c:v>
                </c:pt>
                <c:pt idx="7298">
                  <c:v>-77.4</c:v>
                </c:pt>
                <c:pt idx="7299">
                  <c:v>-77.4</c:v>
                </c:pt>
                <c:pt idx="7300">
                  <c:v>-77.3</c:v>
                </c:pt>
                <c:pt idx="7301">
                  <c:v>-77.2</c:v>
                </c:pt>
                <c:pt idx="7302">
                  <c:v>-77.4</c:v>
                </c:pt>
                <c:pt idx="7303">
                  <c:v>-77.3</c:v>
                </c:pt>
                <c:pt idx="7304">
                  <c:v>-77.3</c:v>
                </c:pt>
                <c:pt idx="7305">
                  <c:v>-77.4</c:v>
                </c:pt>
                <c:pt idx="7306">
                  <c:v>-77.3</c:v>
                </c:pt>
                <c:pt idx="7307">
                  <c:v>-77.3</c:v>
                </c:pt>
                <c:pt idx="7308">
                  <c:v>-77.1</c:v>
                </c:pt>
                <c:pt idx="7309">
                  <c:v>-77.2</c:v>
                </c:pt>
                <c:pt idx="7310">
                  <c:v>-77.2</c:v>
                </c:pt>
                <c:pt idx="7311">
                  <c:v>-77.3</c:v>
                </c:pt>
                <c:pt idx="7312">
                  <c:v>-77.3</c:v>
                </c:pt>
                <c:pt idx="7313">
                  <c:v>-77.3</c:v>
                </c:pt>
                <c:pt idx="7314">
                  <c:v>-77.4</c:v>
                </c:pt>
                <c:pt idx="7315">
                  <c:v>-77.3</c:v>
                </c:pt>
                <c:pt idx="7316">
                  <c:v>-77.2</c:v>
                </c:pt>
                <c:pt idx="7317">
                  <c:v>-77.4</c:v>
                </c:pt>
                <c:pt idx="7318">
                  <c:v>-77.3</c:v>
                </c:pt>
                <c:pt idx="7319">
                  <c:v>-77.5</c:v>
                </c:pt>
                <c:pt idx="7320">
                  <c:v>-77.3</c:v>
                </c:pt>
                <c:pt idx="7321">
                  <c:v>-77.3</c:v>
                </c:pt>
                <c:pt idx="7322">
                  <c:v>-77.2</c:v>
                </c:pt>
                <c:pt idx="7323">
                  <c:v>-77.3</c:v>
                </c:pt>
                <c:pt idx="7324">
                  <c:v>-77.3</c:v>
                </c:pt>
                <c:pt idx="7325">
                  <c:v>-77.2</c:v>
                </c:pt>
                <c:pt idx="7326">
                  <c:v>-77.2</c:v>
                </c:pt>
                <c:pt idx="7327">
                  <c:v>-77.3</c:v>
                </c:pt>
                <c:pt idx="7328">
                  <c:v>-77.4</c:v>
                </c:pt>
                <c:pt idx="7329">
                  <c:v>-77.3</c:v>
                </c:pt>
                <c:pt idx="7330">
                  <c:v>-77.2</c:v>
                </c:pt>
                <c:pt idx="7331">
                  <c:v>-77.4</c:v>
                </c:pt>
                <c:pt idx="7332">
                  <c:v>-77.2</c:v>
                </c:pt>
                <c:pt idx="7333">
                  <c:v>-77.2</c:v>
                </c:pt>
                <c:pt idx="7334">
                  <c:v>-77.4</c:v>
                </c:pt>
                <c:pt idx="7335">
                  <c:v>-77.3</c:v>
                </c:pt>
                <c:pt idx="7336">
                  <c:v>-77.2</c:v>
                </c:pt>
                <c:pt idx="7337">
                  <c:v>-77.3</c:v>
                </c:pt>
                <c:pt idx="7338">
                  <c:v>-77.4</c:v>
                </c:pt>
                <c:pt idx="7339">
                  <c:v>-77.3</c:v>
                </c:pt>
                <c:pt idx="7340">
                  <c:v>-77.2</c:v>
                </c:pt>
                <c:pt idx="7341">
                  <c:v>-77.4</c:v>
                </c:pt>
                <c:pt idx="7342">
                  <c:v>-77.3</c:v>
                </c:pt>
                <c:pt idx="7343">
                  <c:v>-77.5</c:v>
                </c:pt>
                <c:pt idx="7344">
                  <c:v>-77.3</c:v>
                </c:pt>
                <c:pt idx="7345">
                  <c:v>-77.1</c:v>
                </c:pt>
                <c:pt idx="7346">
                  <c:v>-77.1</c:v>
                </c:pt>
                <c:pt idx="7347">
                  <c:v>-77.3</c:v>
                </c:pt>
                <c:pt idx="7348">
                  <c:v>-77.2</c:v>
                </c:pt>
                <c:pt idx="7349">
                  <c:v>-77.3</c:v>
                </c:pt>
                <c:pt idx="7350">
                  <c:v>-77.2</c:v>
                </c:pt>
                <c:pt idx="7351">
                  <c:v>-77.2</c:v>
                </c:pt>
                <c:pt idx="7352">
                  <c:v>-77.4</c:v>
                </c:pt>
                <c:pt idx="7353">
                  <c:v>-77.2</c:v>
                </c:pt>
                <c:pt idx="7354">
                  <c:v>-77.4</c:v>
                </c:pt>
                <c:pt idx="7355">
                  <c:v>-77.2</c:v>
                </c:pt>
                <c:pt idx="7356">
                  <c:v>-77.0</c:v>
                </c:pt>
                <c:pt idx="7357">
                  <c:v>-77.4</c:v>
                </c:pt>
                <c:pt idx="7358">
                  <c:v>-77.3</c:v>
                </c:pt>
                <c:pt idx="7359">
                  <c:v>-77.1</c:v>
                </c:pt>
                <c:pt idx="7360">
                  <c:v>-77.3</c:v>
                </c:pt>
                <c:pt idx="7361">
                  <c:v>-77.3</c:v>
                </c:pt>
                <c:pt idx="7362">
                  <c:v>-77.2</c:v>
                </c:pt>
                <c:pt idx="7363">
                  <c:v>-77.3</c:v>
                </c:pt>
                <c:pt idx="7364">
                  <c:v>-77.3</c:v>
                </c:pt>
                <c:pt idx="7365">
                  <c:v>-77.3</c:v>
                </c:pt>
                <c:pt idx="7366">
                  <c:v>-77.2</c:v>
                </c:pt>
                <c:pt idx="7367">
                  <c:v>-77.4</c:v>
                </c:pt>
                <c:pt idx="7368">
                  <c:v>-77.2</c:v>
                </c:pt>
                <c:pt idx="7369">
                  <c:v>-77.3</c:v>
                </c:pt>
                <c:pt idx="7370">
                  <c:v>-77.4</c:v>
                </c:pt>
                <c:pt idx="7371">
                  <c:v>-77.1</c:v>
                </c:pt>
                <c:pt idx="7372">
                  <c:v>-77.2</c:v>
                </c:pt>
                <c:pt idx="7373">
                  <c:v>-77.2</c:v>
                </c:pt>
                <c:pt idx="7374">
                  <c:v>-77.3</c:v>
                </c:pt>
                <c:pt idx="7375">
                  <c:v>-77.4</c:v>
                </c:pt>
                <c:pt idx="7376">
                  <c:v>-77.3</c:v>
                </c:pt>
                <c:pt idx="7377">
                  <c:v>-77.3</c:v>
                </c:pt>
                <c:pt idx="7378">
                  <c:v>-77.3</c:v>
                </c:pt>
                <c:pt idx="7379">
                  <c:v>-77.1</c:v>
                </c:pt>
                <c:pt idx="7380">
                  <c:v>-77.2</c:v>
                </c:pt>
                <c:pt idx="7381">
                  <c:v>-77.3</c:v>
                </c:pt>
                <c:pt idx="7382">
                  <c:v>-77.3</c:v>
                </c:pt>
                <c:pt idx="7383">
                  <c:v>-77.2</c:v>
                </c:pt>
                <c:pt idx="7384">
                  <c:v>-77.1</c:v>
                </c:pt>
                <c:pt idx="7385">
                  <c:v>-77.3</c:v>
                </c:pt>
                <c:pt idx="7386">
                  <c:v>-77.3</c:v>
                </c:pt>
                <c:pt idx="7387">
                  <c:v>-77.2</c:v>
                </c:pt>
                <c:pt idx="7388">
                  <c:v>-77.3</c:v>
                </c:pt>
                <c:pt idx="7389">
                  <c:v>-77.4</c:v>
                </c:pt>
                <c:pt idx="7390">
                  <c:v>-77.2</c:v>
                </c:pt>
                <c:pt idx="7391">
                  <c:v>-77.2</c:v>
                </c:pt>
                <c:pt idx="7392">
                  <c:v>-77.2</c:v>
                </c:pt>
                <c:pt idx="7393">
                  <c:v>-77.4</c:v>
                </c:pt>
                <c:pt idx="7394">
                  <c:v>-77.3</c:v>
                </c:pt>
                <c:pt idx="7395">
                  <c:v>-77.2</c:v>
                </c:pt>
                <c:pt idx="7396">
                  <c:v>-77.4</c:v>
                </c:pt>
                <c:pt idx="7397">
                  <c:v>-77.2</c:v>
                </c:pt>
                <c:pt idx="7398">
                  <c:v>-77.2</c:v>
                </c:pt>
                <c:pt idx="7399">
                  <c:v>-77.3</c:v>
                </c:pt>
                <c:pt idx="7400">
                  <c:v>-77.2</c:v>
                </c:pt>
                <c:pt idx="7401">
                  <c:v>-77.1</c:v>
                </c:pt>
                <c:pt idx="7402">
                  <c:v>-77.1</c:v>
                </c:pt>
                <c:pt idx="7403">
                  <c:v>-77.4</c:v>
                </c:pt>
                <c:pt idx="7404">
                  <c:v>-77.1</c:v>
                </c:pt>
                <c:pt idx="7405">
                  <c:v>-77.2</c:v>
                </c:pt>
                <c:pt idx="7406">
                  <c:v>-77.3</c:v>
                </c:pt>
                <c:pt idx="7407">
                  <c:v>-77.3</c:v>
                </c:pt>
                <c:pt idx="7408">
                  <c:v>-77.3</c:v>
                </c:pt>
                <c:pt idx="7409">
                  <c:v>-77.3</c:v>
                </c:pt>
                <c:pt idx="7410">
                  <c:v>-77.3</c:v>
                </c:pt>
                <c:pt idx="7411">
                  <c:v>-77.1</c:v>
                </c:pt>
                <c:pt idx="7412">
                  <c:v>-77.2</c:v>
                </c:pt>
                <c:pt idx="7413">
                  <c:v>-77.5</c:v>
                </c:pt>
                <c:pt idx="7414">
                  <c:v>-77.3</c:v>
                </c:pt>
                <c:pt idx="7415">
                  <c:v>-77.4</c:v>
                </c:pt>
                <c:pt idx="7416">
                  <c:v>-77.3</c:v>
                </c:pt>
                <c:pt idx="7417">
                  <c:v>-77.3</c:v>
                </c:pt>
                <c:pt idx="7418">
                  <c:v>-77.1</c:v>
                </c:pt>
                <c:pt idx="7419">
                  <c:v>-77.2</c:v>
                </c:pt>
                <c:pt idx="7420">
                  <c:v>-77.5</c:v>
                </c:pt>
                <c:pt idx="7421">
                  <c:v>-77.2</c:v>
                </c:pt>
                <c:pt idx="7422">
                  <c:v>-77.3</c:v>
                </c:pt>
                <c:pt idx="7423">
                  <c:v>-77.4</c:v>
                </c:pt>
                <c:pt idx="7424">
                  <c:v>-77.2</c:v>
                </c:pt>
                <c:pt idx="7425">
                  <c:v>-77.3</c:v>
                </c:pt>
                <c:pt idx="7426">
                  <c:v>-77.4</c:v>
                </c:pt>
                <c:pt idx="7427">
                  <c:v>-77.4</c:v>
                </c:pt>
                <c:pt idx="7428">
                  <c:v>-77.3</c:v>
                </c:pt>
                <c:pt idx="7429">
                  <c:v>-77.0</c:v>
                </c:pt>
                <c:pt idx="7430">
                  <c:v>-77.2</c:v>
                </c:pt>
                <c:pt idx="7431">
                  <c:v>-77.3</c:v>
                </c:pt>
                <c:pt idx="7432">
                  <c:v>-77.3</c:v>
                </c:pt>
                <c:pt idx="7433">
                  <c:v>-77.3</c:v>
                </c:pt>
                <c:pt idx="7434">
                  <c:v>-77.3</c:v>
                </c:pt>
                <c:pt idx="7435">
                  <c:v>-77.2</c:v>
                </c:pt>
                <c:pt idx="7436">
                  <c:v>-77.3</c:v>
                </c:pt>
                <c:pt idx="7437">
                  <c:v>-77.4</c:v>
                </c:pt>
                <c:pt idx="7438">
                  <c:v>-77.2</c:v>
                </c:pt>
                <c:pt idx="7439">
                  <c:v>-77.5</c:v>
                </c:pt>
                <c:pt idx="7440">
                  <c:v>-77.2</c:v>
                </c:pt>
                <c:pt idx="7441">
                  <c:v>-77.2</c:v>
                </c:pt>
                <c:pt idx="7442">
                  <c:v>-77.5</c:v>
                </c:pt>
                <c:pt idx="7443">
                  <c:v>-77.4</c:v>
                </c:pt>
                <c:pt idx="7444">
                  <c:v>-77.1</c:v>
                </c:pt>
                <c:pt idx="7445">
                  <c:v>-77.2</c:v>
                </c:pt>
                <c:pt idx="7446">
                  <c:v>-77.3</c:v>
                </c:pt>
                <c:pt idx="7447">
                  <c:v>-77.3</c:v>
                </c:pt>
                <c:pt idx="7448">
                  <c:v>-77.2</c:v>
                </c:pt>
                <c:pt idx="7449">
                  <c:v>-77.3</c:v>
                </c:pt>
                <c:pt idx="7450">
                  <c:v>-77.3</c:v>
                </c:pt>
                <c:pt idx="7451">
                  <c:v>-77.1</c:v>
                </c:pt>
                <c:pt idx="7452">
                  <c:v>-77.3</c:v>
                </c:pt>
                <c:pt idx="7453">
                  <c:v>-77.3</c:v>
                </c:pt>
                <c:pt idx="7454">
                  <c:v>-77.3</c:v>
                </c:pt>
                <c:pt idx="7455">
                  <c:v>-77.3</c:v>
                </c:pt>
                <c:pt idx="7456">
                  <c:v>-77.2</c:v>
                </c:pt>
                <c:pt idx="7457">
                  <c:v>-77.3</c:v>
                </c:pt>
                <c:pt idx="7458">
                  <c:v>-77.3</c:v>
                </c:pt>
                <c:pt idx="7459">
                  <c:v>-77.2</c:v>
                </c:pt>
                <c:pt idx="7460">
                  <c:v>-77.2</c:v>
                </c:pt>
                <c:pt idx="7461">
                  <c:v>-77.3</c:v>
                </c:pt>
                <c:pt idx="7462">
                  <c:v>-77.4</c:v>
                </c:pt>
                <c:pt idx="7463">
                  <c:v>-77.2</c:v>
                </c:pt>
                <c:pt idx="7464">
                  <c:v>-77.2</c:v>
                </c:pt>
                <c:pt idx="7465">
                  <c:v>-77.3</c:v>
                </c:pt>
                <c:pt idx="7466">
                  <c:v>-77.3</c:v>
                </c:pt>
                <c:pt idx="7467">
                  <c:v>-77.1</c:v>
                </c:pt>
                <c:pt idx="7468">
                  <c:v>-77.3</c:v>
                </c:pt>
                <c:pt idx="7469">
                  <c:v>-77.2</c:v>
                </c:pt>
                <c:pt idx="7470">
                  <c:v>-77.2</c:v>
                </c:pt>
                <c:pt idx="7471">
                  <c:v>-77.2</c:v>
                </c:pt>
                <c:pt idx="7472">
                  <c:v>-77.3</c:v>
                </c:pt>
                <c:pt idx="7473">
                  <c:v>-77.2</c:v>
                </c:pt>
                <c:pt idx="7474">
                  <c:v>-77.3</c:v>
                </c:pt>
                <c:pt idx="7475">
                  <c:v>-77.2</c:v>
                </c:pt>
                <c:pt idx="7476">
                  <c:v>-77.3</c:v>
                </c:pt>
                <c:pt idx="7477">
                  <c:v>-77.3</c:v>
                </c:pt>
                <c:pt idx="7478">
                  <c:v>-77.2</c:v>
                </c:pt>
                <c:pt idx="7479">
                  <c:v>-77.2</c:v>
                </c:pt>
                <c:pt idx="7480">
                  <c:v>-77.0</c:v>
                </c:pt>
                <c:pt idx="7481">
                  <c:v>-77.2</c:v>
                </c:pt>
                <c:pt idx="7482">
                  <c:v>-77.2</c:v>
                </c:pt>
                <c:pt idx="7483">
                  <c:v>-77.1</c:v>
                </c:pt>
                <c:pt idx="7484">
                  <c:v>-77.4</c:v>
                </c:pt>
                <c:pt idx="7485">
                  <c:v>-77.1</c:v>
                </c:pt>
                <c:pt idx="7486">
                  <c:v>-77.2</c:v>
                </c:pt>
                <c:pt idx="7487">
                  <c:v>-77.2</c:v>
                </c:pt>
                <c:pt idx="7488">
                  <c:v>-77.2</c:v>
                </c:pt>
                <c:pt idx="7489">
                  <c:v>-77.3</c:v>
                </c:pt>
                <c:pt idx="7490">
                  <c:v>-77.3</c:v>
                </c:pt>
                <c:pt idx="7491">
                  <c:v>-77.2</c:v>
                </c:pt>
                <c:pt idx="7492">
                  <c:v>-77.3</c:v>
                </c:pt>
                <c:pt idx="7493">
                  <c:v>-77.4</c:v>
                </c:pt>
                <c:pt idx="7494">
                  <c:v>-77.3</c:v>
                </c:pt>
                <c:pt idx="7495">
                  <c:v>-77.2</c:v>
                </c:pt>
                <c:pt idx="7496">
                  <c:v>-77.3</c:v>
                </c:pt>
                <c:pt idx="7497">
                  <c:v>-77.3</c:v>
                </c:pt>
                <c:pt idx="7498">
                  <c:v>-77.2</c:v>
                </c:pt>
                <c:pt idx="7499">
                  <c:v>-77.3</c:v>
                </c:pt>
                <c:pt idx="7500">
                  <c:v>-77.3</c:v>
                </c:pt>
                <c:pt idx="7501">
                  <c:v>-77.2</c:v>
                </c:pt>
                <c:pt idx="7502">
                  <c:v>-77.2</c:v>
                </c:pt>
                <c:pt idx="7503">
                  <c:v>-77.2</c:v>
                </c:pt>
                <c:pt idx="7504">
                  <c:v>-77.3</c:v>
                </c:pt>
                <c:pt idx="7505">
                  <c:v>-77.3</c:v>
                </c:pt>
                <c:pt idx="7506">
                  <c:v>-77.1</c:v>
                </c:pt>
                <c:pt idx="7507">
                  <c:v>-77.2</c:v>
                </c:pt>
                <c:pt idx="7508">
                  <c:v>-77.4</c:v>
                </c:pt>
                <c:pt idx="7509">
                  <c:v>-77.3</c:v>
                </c:pt>
                <c:pt idx="7510">
                  <c:v>-77.5</c:v>
                </c:pt>
                <c:pt idx="7511">
                  <c:v>-77.4</c:v>
                </c:pt>
                <c:pt idx="7512">
                  <c:v>-77.2</c:v>
                </c:pt>
                <c:pt idx="7513">
                  <c:v>-77.2</c:v>
                </c:pt>
                <c:pt idx="7514">
                  <c:v>-77.2</c:v>
                </c:pt>
                <c:pt idx="7515">
                  <c:v>-77.4</c:v>
                </c:pt>
                <c:pt idx="7516">
                  <c:v>-77.3</c:v>
                </c:pt>
                <c:pt idx="7517">
                  <c:v>-77.4</c:v>
                </c:pt>
                <c:pt idx="7518">
                  <c:v>-77.4</c:v>
                </c:pt>
                <c:pt idx="7519">
                  <c:v>-77.3</c:v>
                </c:pt>
                <c:pt idx="7520">
                  <c:v>-77.4</c:v>
                </c:pt>
                <c:pt idx="7521">
                  <c:v>-77.3</c:v>
                </c:pt>
                <c:pt idx="7522">
                  <c:v>-77.1</c:v>
                </c:pt>
                <c:pt idx="7523">
                  <c:v>-77.3</c:v>
                </c:pt>
                <c:pt idx="7524">
                  <c:v>-77.3</c:v>
                </c:pt>
                <c:pt idx="7525">
                  <c:v>-77.3</c:v>
                </c:pt>
                <c:pt idx="7526">
                  <c:v>-77.2</c:v>
                </c:pt>
                <c:pt idx="7527">
                  <c:v>-77.4</c:v>
                </c:pt>
                <c:pt idx="7528">
                  <c:v>-77.3</c:v>
                </c:pt>
                <c:pt idx="7529">
                  <c:v>-77.2</c:v>
                </c:pt>
                <c:pt idx="7530">
                  <c:v>-77.2</c:v>
                </c:pt>
                <c:pt idx="7531">
                  <c:v>-77.3</c:v>
                </c:pt>
                <c:pt idx="7532">
                  <c:v>-77.3</c:v>
                </c:pt>
                <c:pt idx="7533">
                  <c:v>-77.4</c:v>
                </c:pt>
                <c:pt idx="7534">
                  <c:v>-77.3</c:v>
                </c:pt>
                <c:pt idx="7535">
                  <c:v>-77.1</c:v>
                </c:pt>
                <c:pt idx="7536">
                  <c:v>-77.3</c:v>
                </c:pt>
                <c:pt idx="7537">
                  <c:v>-77.2</c:v>
                </c:pt>
                <c:pt idx="7538">
                  <c:v>-77.3</c:v>
                </c:pt>
                <c:pt idx="7539">
                  <c:v>-77.3</c:v>
                </c:pt>
                <c:pt idx="7540">
                  <c:v>-77.3</c:v>
                </c:pt>
                <c:pt idx="7541">
                  <c:v>-77.5</c:v>
                </c:pt>
                <c:pt idx="7542">
                  <c:v>-77.3</c:v>
                </c:pt>
                <c:pt idx="7543">
                  <c:v>-77.2</c:v>
                </c:pt>
                <c:pt idx="7544">
                  <c:v>-77.1</c:v>
                </c:pt>
                <c:pt idx="7545">
                  <c:v>-77.3</c:v>
                </c:pt>
                <c:pt idx="7546">
                  <c:v>-77.2</c:v>
                </c:pt>
                <c:pt idx="7547">
                  <c:v>-77.3</c:v>
                </c:pt>
                <c:pt idx="7548">
                  <c:v>-77.2</c:v>
                </c:pt>
                <c:pt idx="7549">
                  <c:v>-77.1</c:v>
                </c:pt>
                <c:pt idx="7550">
                  <c:v>-77.3</c:v>
                </c:pt>
                <c:pt idx="7551">
                  <c:v>-77.3</c:v>
                </c:pt>
                <c:pt idx="7552">
                  <c:v>-77.3</c:v>
                </c:pt>
                <c:pt idx="7553">
                  <c:v>-77.2</c:v>
                </c:pt>
                <c:pt idx="7554">
                  <c:v>-77.3</c:v>
                </c:pt>
                <c:pt idx="7555">
                  <c:v>-77.1</c:v>
                </c:pt>
                <c:pt idx="7556">
                  <c:v>-77.3</c:v>
                </c:pt>
                <c:pt idx="7557">
                  <c:v>-77.2</c:v>
                </c:pt>
                <c:pt idx="7558">
                  <c:v>-77.3</c:v>
                </c:pt>
                <c:pt idx="7559">
                  <c:v>-77.2</c:v>
                </c:pt>
                <c:pt idx="7560">
                  <c:v>-77.4</c:v>
                </c:pt>
                <c:pt idx="7561">
                  <c:v>-77.3</c:v>
                </c:pt>
                <c:pt idx="7562">
                  <c:v>-77.3</c:v>
                </c:pt>
                <c:pt idx="7563">
                  <c:v>-77.2</c:v>
                </c:pt>
                <c:pt idx="7564">
                  <c:v>-77.3</c:v>
                </c:pt>
                <c:pt idx="7565">
                  <c:v>-77.2</c:v>
                </c:pt>
                <c:pt idx="7566">
                  <c:v>-77.2</c:v>
                </c:pt>
                <c:pt idx="7567">
                  <c:v>-77.3</c:v>
                </c:pt>
                <c:pt idx="7568">
                  <c:v>-77.2</c:v>
                </c:pt>
                <c:pt idx="7569">
                  <c:v>-77.3</c:v>
                </c:pt>
                <c:pt idx="7570">
                  <c:v>-77.3</c:v>
                </c:pt>
                <c:pt idx="7571">
                  <c:v>-77.2</c:v>
                </c:pt>
                <c:pt idx="7572">
                  <c:v>-77.1</c:v>
                </c:pt>
                <c:pt idx="7573">
                  <c:v>-77.3</c:v>
                </c:pt>
                <c:pt idx="7574">
                  <c:v>-77.2</c:v>
                </c:pt>
                <c:pt idx="7575">
                  <c:v>-77.3</c:v>
                </c:pt>
                <c:pt idx="7576">
                  <c:v>-77.1</c:v>
                </c:pt>
                <c:pt idx="7577">
                  <c:v>-77.4</c:v>
                </c:pt>
                <c:pt idx="7578">
                  <c:v>-77.3</c:v>
                </c:pt>
                <c:pt idx="7579">
                  <c:v>-77.5</c:v>
                </c:pt>
                <c:pt idx="7580">
                  <c:v>-77.5</c:v>
                </c:pt>
                <c:pt idx="7581">
                  <c:v>-77.3</c:v>
                </c:pt>
                <c:pt idx="7582">
                  <c:v>-77.2</c:v>
                </c:pt>
                <c:pt idx="7583">
                  <c:v>-77.4</c:v>
                </c:pt>
                <c:pt idx="7584">
                  <c:v>-77.3</c:v>
                </c:pt>
                <c:pt idx="7585">
                  <c:v>-77.4</c:v>
                </c:pt>
                <c:pt idx="7586">
                  <c:v>-77.3</c:v>
                </c:pt>
                <c:pt idx="7587">
                  <c:v>-77.4</c:v>
                </c:pt>
                <c:pt idx="7588">
                  <c:v>-77.3</c:v>
                </c:pt>
                <c:pt idx="7589">
                  <c:v>-77.4</c:v>
                </c:pt>
                <c:pt idx="7590">
                  <c:v>-77.3</c:v>
                </c:pt>
                <c:pt idx="7591">
                  <c:v>-77.2</c:v>
                </c:pt>
                <c:pt idx="7592">
                  <c:v>-77.2</c:v>
                </c:pt>
                <c:pt idx="7593">
                  <c:v>-77.2</c:v>
                </c:pt>
                <c:pt idx="7594">
                  <c:v>-77.4</c:v>
                </c:pt>
                <c:pt idx="7595">
                  <c:v>-77.4</c:v>
                </c:pt>
                <c:pt idx="7596">
                  <c:v>-77.2</c:v>
                </c:pt>
                <c:pt idx="7597">
                  <c:v>-77.3</c:v>
                </c:pt>
                <c:pt idx="7598">
                  <c:v>-76.9</c:v>
                </c:pt>
                <c:pt idx="7599">
                  <c:v>-77.3</c:v>
                </c:pt>
                <c:pt idx="7600">
                  <c:v>-77.3</c:v>
                </c:pt>
                <c:pt idx="7601">
                  <c:v>-77.1</c:v>
                </c:pt>
                <c:pt idx="7602">
                  <c:v>-77.2</c:v>
                </c:pt>
                <c:pt idx="7603">
                  <c:v>-77.4</c:v>
                </c:pt>
                <c:pt idx="7604">
                  <c:v>-77.3</c:v>
                </c:pt>
                <c:pt idx="7605">
                  <c:v>-77.2</c:v>
                </c:pt>
                <c:pt idx="7606">
                  <c:v>-77.2</c:v>
                </c:pt>
                <c:pt idx="7607">
                  <c:v>-76.9</c:v>
                </c:pt>
                <c:pt idx="7608">
                  <c:v>-77.2</c:v>
                </c:pt>
                <c:pt idx="7609">
                  <c:v>-77.2</c:v>
                </c:pt>
                <c:pt idx="7610">
                  <c:v>-77.3</c:v>
                </c:pt>
                <c:pt idx="7611">
                  <c:v>-77.2</c:v>
                </c:pt>
                <c:pt idx="7612">
                  <c:v>-77.2</c:v>
                </c:pt>
                <c:pt idx="7613">
                  <c:v>-77.2</c:v>
                </c:pt>
                <c:pt idx="7614">
                  <c:v>-77.4</c:v>
                </c:pt>
                <c:pt idx="7615">
                  <c:v>-77.3</c:v>
                </c:pt>
                <c:pt idx="7616">
                  <c:v>-77.3</c:v>
                </c:pt>
                <c:pt idx="7617">
                  <c:v>-77.3</c:v>
                </c:pt>
                <c:pt idx="7618">
                  <c:v>-77.0</c:v>
                </c:pt>
                <c:pt idx="7619">
                  <c:v>-77.3</c:v>
                </c:pt>
                <c:pt idx="7620">
                  <c:v>-77.3</c:v>
                </c:pt>
                <c:pt idx="7621">
                  <c:v>-77.3</c:v>
                </c:pt>
                <c:pt idx="7622">
                  <c:v>-77.2</c:v>
                </c:pt>
                <c:pt idx="7623">
                  <c:v>-77.2</c:v>
                </c:pt>
                <c:pt idx="7624">
                  <c:v>-77.3</c:v>
                </c:pt>
                <c:pt idx="7625">
                  <c:v>-77.2</c:v>
                </c:pt>
                <c:pt idx="7626">
                  <c:v>-77.3</c:v>
                </c:pt>
                <c:pt idx="7627">
                  <c:v>-77.2</c:v>
                </c:pt>
                <c:pt idx="7628">
                  <c:v>-77.4</c:v>
                </c:pt>
                <c:pt idx="7629">
                  <c:v>-77.2</c:v>
                </c:pt>
                <c:pt idx="7630">
                  <c:v>-77.2</c:v>
                </c:pt>
                <c:pt idx="7631">
                  <c:v>-77.1</c:v>
                </c:pt>
                <c:pt idx="7632">
                  <c:v>-77.4</c:v>
                </c:pt>
                <c:pt idx="7633">
                  <c:v>-77.4</c:v>
                </c:pt>
                <c:pt idx="7634">
                  <c:v>-77.3</c:v>
                </c:pt>
                <c:pt idx="7635">
                  <c:v>-77.3</c:v>
                </c:pt>
                <c:pt idx="7636">
                  <c:v>-77.3</c:v>
                </c:pt>
                <c:pt idx="7637">
                  <c:v>-77.2</c:v>
                </c:pt>
                <c:pt idx="7638">
                  <c:v>-77.3</c:v>
                </c:pt>
                <c:pt idx="7639">
                  <c:v>-77.2</c:v>
                </c:pt>
                <c:pt idx="7640">
                  <c:v>-77.3</c:v>
                </c:pt>
                <c:pt idx="7641">
                  <c:v>-77.3</c:v>
                </c:pt>
                <c:pt idx="7642">
                  <c:v>-77.3</c:v>
                </c:pt>
                <c:pt idx="7643">
                  <c:v>-77.3</c:v>
                </c:pt>
                <c:pt idx="7644">
                  <c:v>-94.3</c:v>
                </c:pt>
                <c:pt idx="7645">
                  <c:v>-103.1</c:v>
                </c:pt>
                <c:pt idx="7646">
                  <c:v>-106.8</c:v>
                </c:pt>
                <c:pt idx="7647">
                  <c:v>-107.1</c:v>
                </c:pt>
                <c:pt idx="7648">
                  <c:v>-107.1</c:v>
                </c:pt>
                <c:pt idx="7649">
                  <c:v>-79.6</c:v>
                </c:pt>
                <c:pt idx="7650">
                  <c:v>-78.9</c:v>
                </c:pt>
                <c:pt idx="7651">
                  <c:v>-78.4</c:v>
                </c:pt>
                <c:pt idx="7652">
                  <c:v>-78.5</c:v>
                </c:pt>
                <c:pt idx="7653">
                  <c:v>-78.2</c:v>
                </c:pt>
                <c:pt idx="7654">
                  <c:v>-78.6</c:v>
                </c:pt>
                <c:pt idx="7655">
                  <c:v>-78.9</c:v>
                </c:pt>
                <c:pt idx="7656">
                  <c:v>-78.9</c:v>
                </c:pt>
                <c:pt idx="7657">
                  <c:v>-79.2</c:v>
                </c:pt>
                <c:pt idx="7658">
                  <c:v>-78.5</c:v>
                </c:pt>
                <c:pt idx="7659">
                  <c:v>-78.2</c:v>
                </c:pt>
                <c:pt idx="7660">
                  <c:v>-79.4</c:v>
                </c:pt>
                <c:pt idx="7661">
                  <c:v>-79.5</c:v>
                </c:pt>
                <c:pt idx="7662">
                  <c:v>-82.9</c:v>
                </c:pt>
                <c:pt idx="7663">
                  <c:v>-78.1</c:v>
                </c:pt>
                <c:pt idx="7664">
                  <c:v>-79.3</c:v>
                </c:pt>
                <c:pt idx="7665">
                  <c:v>-78.9</c:v>
                </c:pt>
                <c:pt idx="7666">
                  <c:v>-78.4</c:v>
                </c:pt>
                <c:pt idx="7667">
                  <c:v>-78.6</c:v>
                </c:pt>
                <c:pt idx="7668">
                  <c:v>-78.1</c:v>
                </c:pt>
                <c:pt idx="7669">
                  <c:v>-77.9</c:v>
                </c:pt>
                <c:pt idx="7670">
                  <c:v>-78.6</c:v>
                </c:pt>
                <c:pt idx="7671">
                  <c:v>-77.9</c:v>
                </c:pt>
                <c:pt idx="7672">
                  <c:v>-78.1</c:v>
                </c:pt>
                <c:pt idx="7673">
                  <c:v>-77.9</c:v>
                </c:pt>
                <c:pt idx="7674">
                  <c:v>-77.9</c:v>
                </c:pt>
                <c:pt idx="7675">
                  <c:v>-78.6</c:v>
                </c:pt>
                <c:pt idx="7676">
                  <c:v>-77.8</c:v>
                </c:pt>
                <c:pt idx="7677">
                  <c:v>-78.8</c:v>
                </c:pt>
                <c:pt idx="7678">
                  <c:v>-78.3</c:v>
                </c:pt>
                <c:pt idx="7679">
                  <c:v>-78.9</c:v>
                </c:pt>
                <c:pt idx="7680">
                  <c:v>-78.1</c:v>
                </c:pt>
                <c:pt idx="7681">
                  <c:v>-78.0</c:v>
                </c:pt>
                <c:pt idx="7682">
                  <c:v>-78.5</c:v>
                </c:pt>
                <c:pt idx="7683">
                  <c:v>-78.1</c:v>
                </c:pt>
                <c:pt idx="7684">
                  <c:v>-77.7</c:v>
                </c:pt>
                <c:pt idx="7685">
                  <c:v>-77.9</c:v>
                </c:pt>
                <c:pt idx="7686">
                  <c:v>-78.1</c:v>
                </c:pt>
                <c:pt idx="7687">
                  <c:v>-77.6</c:v>
                </c:pt>
                <c:pt idx="7688">
                  <c:v>-78.1</c:v>
                </c:pt>
                <c:pt idx="7689">
                  <c:v>-77.8</c:v>
                </c:pt>
                <c:pt idx="7690">
                  <c:v>-77.9</c:v>
                </c:pt>
                <c:pt idx="7691">
                  <c:v>-77.7</c:v>
                </c:pt>
                <c:pt idx="7692">
                  <c:v>-77.7</c:v>
                </c:pt>
                <c:pt idx="7693">
                  <c:v>-78.3</c:v>
                </c:pt>
                <c:pt idx="7694">
                  <c:v>-77.6</c:v>
                </c:pt>
                <c:pt idx="7695">
                  <c:v>-77.5</c:v>
                </c:pt>
                <c:pt idx="7696">
                  <c:v>-77.6</c:v>
                </c:pt>
                <c:pt idx="7697">
                  <c:v>-77.9</c:v>
                </c:pt>
                <c:pt idx="7698">
                  <c:v>-77.5</c:v>
                </c:pt>
                <c:pt idx="7699">
                  <c:v>-77.9</c:v>
                </c:pt>
                <c:pt idx="7700">
                  <c:v>-77.8</c:v>
                </c:pt>
                <c:pt idx="7701">
                  <c:v>-77.8</c:v>
                </c:pt>
                <c:pt idx="7702">
                  <c:v>-77.4</c:v>
                </c:pt>
                <c:pt idx="7703">
                  <c:v>-77.5</c:v>
                </c:pt>
                <c:pt idx="7704">
                  <c:v>-78.1</c:v>
                </c:pt>
                <c:pt idx="7705">
                  <c:v>-78.1</c:v>
                </c:pt>
                <c:pt idx="7706">
                  <c:v>-77.5</c:v>
                </c:pt>
                <c:pt idx="7707">
                  <c:v>-77.7</c:v>
                </c:pt>
                <c:pt idx="7708">
                  <c:v>-77.7</c:v>
                </c:pt>
                <c:pt idx="7709">
                  <c:v>-77.7</c:v>
                </c:pt>
                <c:pt idx="7710">
                  <c:v>-77.6</c:v>
                </c:pt>
                <c:pt idx="7711">
                  <c:v>-77.0</c:v>
                </c:pt>
                <c:pt idx="7712">
                  <c:v>-77.5</c:v>
                </c:pt>
                <c:pt idx="7713">
                  <c:v>-77.6</c:v>
                </c:pt>
                <c:pt idx="7714">
                  <c:v>-77.5</c:v>
                </c:pt>
                <c:pt idx="7715">
                  <c:v>-78.3</c:v>
                </c:pt>
                <c:pt idx="7716">
                  <c:v>-77.6</c:v>
                </c:pt>
                <c:pt idx="7717">
                  <c:v>-77.8</c:v>
                </c:pt>
                <c:pt idx="7718">
                  <c:v>-77.3</c:v>
                </c:pt>
                <c:pt idx="7719">
                  <c:v>-78.0</c:v>
                </c:pt>
                <c:pt idx="7720">
                  <c:v>-77.1</c:v>
                </c:pt>
                <c:pt idx="7721">
                  <c:v>-77.4</c:v>
                </c:pt>
                <c:pt idx="7722">
                  <c:v>-78.1</c:v>
                </c:pt>
                <c:pt idx="7723">
                  <c:v>-77.5</c:v>
                </c:pt>
                <c:pt idx="7724">
                  <c:v>-77.3</c:v>
                </c:pt>
                <c:pt idx="7725">
                  <c:v>-77.9</c:v>
                </c:pt>
                <c:pt idx="7726">
                  <c:v>-77.5</c:v>
                </c:pt>
                <c:pt idx="7727">
                  <c:v>-77.8</c:v>
                </c:pt>
                <c:pt idx="7728">
                  <c:v>-77.6</c:v>
                </c:pt>
                <c:pt idx="7729">
                  <c:v>-77.2</c:v>
                </c:pt>
                <c:pt idx="7730">
                  <c:v>-77.6</c:v>
                </c:pt>
                <c:pt idx="7731">
                  <c:v>-77.7</c:v>
                </c:pt>
                <c:pt idx="7732">
                  <c:v>-77.8</c:v>
                </c:pt>
                <c:pt idx="7733">
                  <c:v>-77.4</c:v>
                </c:pt>
                <c:pt idx="7734">
                  <c:v>-77.4</c:v>
                </c:pt>
                <c:pt idx="7735">
                  <c:v>-77.5</c:v>
                </c:pt>
                <c:pt idx="7736">
                  <c:v>-77.4</c:v>
                </c:pt>
                <c:pt idx="7737">
                  <c:v>-77.9</c:v>
                </c:pt>
                <c:pt idx="7738">
                  <c:v>-77.2</c:v>
                </c:pt>
                <c:pt idx="7739">
                  <c:v>-77.7</c:v>
                </c:pt>
                <c:pt idx="7740">
                  <c:v>-77.2</c:v>
                </c:pt>
                <c:pt idx="7741">
                  <c:v>-77.5</c:v>
                </c:pt>
                <c:pt idx="7742">
                  <c:v>-77.8</c:v>
                </c:pt>
                <c:pt idx="7743">
                  <c:v>-78.0</c:v>
                </c:pt>
                <c:pt idx="7744">
                  <c:v>-77.8</c:v>
                </c:pt>
                <c:pt idx="7745">
                  <c:v>-77.8</c:v>
                </c:pt>
                <c:pt idx="7746">
                  <c:v>-77.7</c:v>
                </c:pt>
                <c:pt idx="7747">
                  <c:v>-77.7</c:v>
                </c:pt>
                <c:pt idx="7748">
                  <c:v>-77.8</c:v>
                </c:pt>
                <c:pt idx="7749">
                  <c:v>-77.4</c:v>
                </c:pt>
                <c:pt idx="7750">
                  <c:v>-78.4</c:v>
                </c:pt>
                <c:pt idx="7751">
                  <c:v>-77.0</c:v>
                </c:pt>
                <c:pt idx="7752">
                  <c:v>-77.4</c:v>
                </c:pt>
                <c:pt idx="7753">
                  <c:v>-77.8</c:v>
                </c:pt>
                <c:pt idx="7754">
                  <c:v>-77.3</c:v>
                </c:pt>
                <c:pt idx="7755">
                  <c:v>-77.4</c:v>
                </c:pt>
                <c:pt idx="7756">
                  <c:v>-77.6</c:v>
                </c:pt>
                <c:pt idx="7757">
                  <c:v>-77.2</c:v>
                </c:pt>
                <c:pt idx="7758">
                  <c:v>-77.6</c:v>
                </c:pt>
                <c:pt idx="7759">
                  <c:v>-77.9</c:v>
                </c:pt>
                <c:pt idx="7760">
                  <c:v>-78.3</c:v>
                </c:pt>
                <c:pt idx="7761">
                  <c:v>-77.5</c:v>
                </c:pt>
                <c:pt idx="7762">
                  <c:v>-78.1</c:v>
                </c:pt>
                <c:pt idx="7763">
                  <c:v>-77.4</c:v>
                </c:pt>
                <c:pt idx="7764">
                  <c:v>-77.4</c:v>
                </c:pt>
                <c:pt idx="7765">
                  <c:v>-77.4</c:v>
                </c:pt>
                <c:pt idx="7766">
                  <c:v>-77.7</c:v>
                </c:pt>
                <c:pt idx="7767">
                  <c:v>-77.4</c:v>
                </c:pt>
                <c:pt idx="7768">
                  <c:v>-78.0</c:v>
                </c:pt>
                <c:pt idx="7769">
                  <c:v>-78.0</c:v>
                </c:pt>
                <c:pt idx="7770">
                  <c:v>-77.5</c:v>
                </c:pt>
                <c:pt idx="7771">
                  <c:v>-77.6</c:v>
                </c:pt>
                <c:pt idx="7772">
                  <c:v>-77.1</c:v>
                </c:pt>
                <c:pt idx="7773">
                  <c:v>-77.2</c:v>
                </c:pt>
                <c:pt idx="7774">
                  <c:v>-77.7</c:v>
                </c:pt>
                <c:pt idx="7775">
                  <c:v>-77.4</c:v>
                </c:pt>
                <c:pt idx="7776">
                  <c:v>-77.3</c:v>
                </c:pt>
                <c:pt idx="7777">
                  <c:v>-77.8</c:v>
                </c:pt>
                <c:pt idx="7778">
                  <c:v>-77.5</c:v>
                </c:pt>
                <c:pt idx="7779">
                  <c:v>-77.8</c:v>
                </c:pt>
                <c:pt idx="7780">
                  <c:v>-77.5</c:v>
                </c:pt>
                <c:pt idx="7781">
                  <c:v>-78.0</c:v>
                </c:pt>
                <c:pt idx="7782">
                  <c:v>-78.0</c:v>
                </c:pt>
                <c:pt idx="7783">
                  <c:v>-77.4</c:v>
                </c:pt>
                <c:pt idx="7784">
                  <c:v>-77.9</c:v>
                </c:pt>
                <c:pt idx="7785">
                  <c:v>-77.5</c:v>
                </c:pt>
                <c:pt idx="7786">
                  <c:v>-77.5</c:v>
                </c:pt>
                <c:pt idx="7787">
                  <c:v>-77.6</c:v>
                </c:pt>
                <c:pt idx="7788">
                  <c:v>-77.3</c:v>
                </c:pt>
                <c:pt idx="7789">
                  <c:v>-77.2</c:v>
                </c:pt>
                <c:pt idx="7790">
                  <c:v>-78.3</c:v>
                </c:pt>
                <c:pt idx="7791">
                  <c:v>-77.5</c:v>
                </c:pt>
                <c:pt idx="7792">
                  <c:v>-78.1</c:v>
                </c:pt>
                <c:pt idx="7793">
                  <c:v>-77.4</c:v>
                </c:pt>
                <c:pt idx="7794">
                  <c:v>-77.8</c:v>
                </c:pt>
                <c:pt idx="7795">
                  <c:v>-78.0</c:v>
                </c:pt>
                <c:pt idx="7796">
                  <c:v>-77.4</c:v>
                </c:pt>
                <c:pt idx="7797">
                  <c:v>-77.6</c:v>
                </c:pt>
                <c:pt idx="7798">
                  <c:v>-77.8</c:v>
                </c:pt>
                <c:pt idx="7799">
                  <c:v>-77.5</c:v>
                </c:pt>
                <c:pt idx="7800">
                  <c:v>-77.3</c:v>
                </c:pt>
                <c:pt idx="7801">
                  <c:v>-77.4</c:v>
                </c:pt>
                <c:pt idx="7802">
                  <c:v>-77.3</c:v>
                </c:pt>
                <c:pt idx="7803">
                  <c:v>-77.7</c:v>
                </c:pt>
                <c:pt idx="7804">
                  <c:v>-77.3</c:v>
                </c:pt>
                <c:pt idx="7805">
                  <c:v>-77.4</c:v>
                </c:pt>
                <c:pt idx="7806">
                  <c:v>-77.7</c:v>
                </c:pt>
                <c:pt idx="7807">
                  <c:v>-77.9</c:v>
                </c:pt>
                <c:pt idx="7808">
                  <c:v>-77.8</c:v>
                </c:pt>
                <c:pt idx="7809">
                  <c:v>-77.7</c:v>
                </c:pt>
                <c:pt idx="7810">
                  <c:v>-77.8</c:v>
                </c:pt>
                <c:pt idx="7811">
                  <c:v>-78.2</c:v>
                </c:pt>
                <c:pt idx="7812">
                  <c:v>-78.1</c:v>
                </c:pt>
                <c:pt idx="7813">
                  <c:v>-77.7</c:v>
                </c:pt>
                <c:pt idx="7814">
                  <c:v>-77.8</c:v>
                </c:pt>
                <c:pt idx="7815">
                  <c:v>-77.7</c:v>
                </c:pt>
                <c:pt idx="7816">
                  <c:v>-77.8</c:v>
                </c:pt>
                <c:pt idx="7817">
                  <c:v>-77.8</c:v>
                </c:pt>
                <c:pt idx="7818">
                  <c:v>-77.7</c:v>
                </c:pt>
                <c:pt idx="7819">
                  <c:v>-77.0</c:v>
                </c:pt>
                <c:pt idx="7820">
                  <c:v>-77.6</c:v>
                </c:pt>
                <c:pt idx="7821">
                  <c:v>-77.5</c:v>
                </c:pt>
                <c:pt idx="7822">
                  <c:v>-77.9</c:v>
                </c:pt>
                <c:pt idx="7823">
                  <c:v>-77.7</c:v>
                </c:pt>
                <c:pt idx="7824">
                  <c:v>-77.9</c:v>
                </c:pt>
                <c:pt idx="7825">
                  <c:v>-77.2</c:v>
                </c:pt>
                <c:pt idx="7826">
                  <c:v>-77.9</c:v>
                </c:pt>
                <c:pt idx="7827">
                  <c:v>-77.8</c:v>
                </c:pt>
                <c:pt idx="7828">
                  <c:v>-77.6</c:v>
                </c:pt>
                <c:pt idx="7829">
                  <c:v>-77.4</c:v>
                </c:pt>
                <c:pt idx="7830">
                  <c:v>-77.9</c:v>
                </c:pt>
                <c:pt idx="7831">
                  <c:v>-77.7</c:v>
                </c:pt>
                <c:pt idx="7832">
                  <c:v>-77.4</c:v>
                </c:pt>
                <c:pt idx="7833">
                  <c:v>-77.4</c:v>
                </c:pt>
                <c:pt idx="7834">
                  <c:v>-78.1</c:v>
                </c:pt>
                <c:pt idx="7835">
                  <c:v>-78.1</c:v>
                </c:pt>
                <c:pt idx="7836">
                  <c:v>-78.1</c:v>
                </c:pt>
                <c:pt idx="7837">
                  <c:v>-77.9</c:v>
                </c:pt>
                <c:pt idx="7838">
                  <c:v>-77.2</c:v>
                </c:pt>
                <c:pt idx="7839">
                  <c:v>-77.6</c:v>
                </c:pt>
                <c:pt idx="7840">
                  <c:v>-77.9</c:v>
                </c:pt>
                <c:pt idx="7841">
                  <c:v>-77.5</c:v>
                </c:pt>
                <c:pt idx="7842">
                  <c:v>-77.6</c:v>
                </c:pt>
                <c:pt idx="7843">
                  <c:v>-77.9</c:v>
                </c:pt>
                <c:pt idx="7844">
                  <c:v>-77.9</c:v>
                </c:pt>
                <c:pt idx="7845">
                  <c:v>-77.6</c:v>
                </c:pt>
                <c:pt idx="7846">
                  <c:v>-77.7</c:v>
                </c:pt>
                <c:pt idx="7847">
                  <c:v>-77.7</c:v>
                </c:pt>
                <c:pt idx="7848">
                  <c:v>-77.5</c:v>
                </c:pt>
                <c:pt idx="7849">
                  <c:v>-77.9</c:v>
                </c:pt>
                <c:pt idx="7850">
                  <c:v>-78.0</c:v>
                </c:pt>
                <c:pt idx="7851">
                  <c:v>-78.1</c:v>
                </c:pt>
                <c:pt idx="7852">
                  <c:v>-77.3</c:v>
                </c:pt>
                <c:pt idx="7853">
                  <c:v>-77.6</c:v>
                </c:pt>
                <c:pt idx="7854">
                  <c:v>-77.6</c:v>
                </c:pt>
                <c:pt idx="7855">
                  <c:v>-77.1</c:v>
                </c:pt>
                <c:pt idx="7856">
                  <c:v>-77.7</c:v>
                </c:pt>
                <c:pt idx="7857">
                  <c:v>-78.2</c:v>
                </c:pt>
                <c:pt idx="7858">
                  <c:v>-78.0</c:v>
                </c:pt>
                <c:pt idx="7859">
                  <c:v>-77.7</c:v>
                </c:pt>
                <c:pt idx="7860">
                  <c:v>-77.6</c:v>
                </c:pt>
                <c:pt idx="7861">
                  <c:v>-77.5</c:v>
                </c:pt>
                <c:pt idx="7862">
                  <c:v>-78.3</c:v>
                </c:pt>
                <c:pt idx="7863">
                  <c:v>-77.5</c:v>
                </c:pt>
                <c:pt idx="7864">
                  <c:v>-77.3</c:v>
                </c:pt>
                <c:pt idx="7865">
                  <c:v>-77.5</c:v>
                </c:pt>
                <c:pt idx="7866">
                  <c:v>-77.2</c:v>
                </c:pt>
                <c:pt idx="7867">
                  <c:v>-77.7</c:v>
                </c:pt>
                <c:pt idx="7868">
                  <c:v>-77.5</c:v>
                </c:pt>
                <c:pt idx="7869">
                  <c:v>-77.2</c:v>
                </c:pt>
                <c:pt idx="7870">
                  <c:v>-77.8</c:v>
                </c:pt>
                <c:pt idx="7871">
                  <c:v>-78.2</c:v>
                </c:pt>
                <c:pt idx="7872">
                  <c:v>-77.9</c:v>
                </c:pt>
                <c:pt idx="7873">
                  <c:v>-77.6</c:v>
                </c:pt>
                <c:pt idx="7874">
                  <c:v>-77.4</c:v>
                </c:pt>
                <c:pt idx="7875">
                  <c:v>-77.7</c:v>
                </c:pt>
                <c:pt idx="7876">
                  <c:v>-77.3</c:v>
                </c:pt>
                <c:pt idx="7877">
                  <c:v>-77.6</c:v>
                </c:pt>
                <c:pt idx="7878">
                  <c:v>-77.0</c:v>
                </c:pt>
                <c:pt idx="7879">
                  <c:v>-77.5</c:v>
                </c:pt>
                <c:pt idx="7880">
                  <c:v>-77.9</c:v>
                </c:pt>
                <c:pt idx="7881">
                  <c:v>-77.5</c:v>
                </c:pt>
                <c:pt idx="7882">
                  <c:v>-78.2</c:v>
                </c:pt>
                <c:pt idx="7883">
                  <c:v>-77.5</c:v>
                </c:pt>
                <c:pt idx="7884">
                  <c:v>-78.1</c:v>
                </c:pt>
                <c:pt idx="7885">
                  <c:v>-77.6</c:v>
                </c:pt>
                <c:pt idx="7886">
                  <c:v>-77.9</c:v>
                </c:pt>
                <c:pt idx="7887">
                  <c:v>-77.5</c:v>
                </c:pt>
                <c:pt idx="7888">
                  <c:v>-77.3</c:v>
                </c:pt>
                <c:pt idx="7889">
                  <c:v>-77.4</c:v>
                </c:pt>
                <c:pt idx="7890">
                  <c:v>-77.8</c:v>
                </c:pt>
                <c:pt idx="7891">
                  <c:v>-77.5</c:v>
                </c:pt>
                <c:pt idx="7892">
                  <c:v>-77.6</c:v>
                </c:pt>
                <c:pt idx="7893">
                  <c:v>-77.9</c:v>
                </c:pt>
                <c:pt idx="7894">
                  <c:v>-77.4</c:v>
                </c:pt>
                <c:pt idx="7895">
                  <c:v>-77.7</c:v>
                </c:pt>
                <c:pt idx="7896">
                  <c:v>-77.4</c:v>
                </c:pt>
                <c:pt idx="7897">
                  <c:v>-77.5</c:v>
                </c:pt>
                <c:pt idx="7898">
                  <c:v>-77.8</c:v>
                </c:pt>
                <c:pt idx="7899">
                  <c:v>-78.0</c:v>
                </c:pt>
                <c:pt idx="7900">
                  <c:v>-77.9</c:v>
                </c:pt>
                <c:pt idx="7901">
                  <c:v>-77.3</c:v>
                </c:pt>
                <c:pt idx="7902">
                  <c:v>-77.2</c:v>
                </c:pt>
                <c:pt idx="7903">
                  <c:v>-77.9</c:v>
                </c:pt>
                <c:pt idx="7904">
                  <c:v>-77.2</c:v>
                </c:pt>
                <c:pt idx="7905">
                  <c:v>-77.4</c:v>
                </c:pt>
                <c:pt idx="7906">
                  <c:v>-77.8</c:v>
                </c:pt>
                <c:pt idx="7907">
                  <c:v>-78.0</c:v>
                </c:pt>
                <c:pt idx="7908">
                  <c:v>-78.3</c:v>
                </c:pt>
                <c:pt idx="7909">
                  <c:v>-77.3</c:v>
                </c:pt>
                <c:pt idx="7910">
                  <c:v>-77.7</c:v>
                </c:pt>
                <c:pt idx="7911">
                  <c:v>-77.3</c:v>
                </c:pt>
                <c:pt idx="7912">
                  <c:v>-77.9</c:v>
                </c:pt>
                <c:pt idx="7913">
                  <c:v>-77.9</c:v>
                </c:pt>
                <c:pt idx="7914">
                  <c:v>-76.8</c:v>
                </c:pt>
                <c:pt idx="7915">
                  <c:v>-77.4</c:v>
                </c:pt>
                <c:pt idx="7916">
                  <c:v>-77.6</c:v>
                </c:pt>
                <c:pt idx="7917">
                  <c:v>-78.1</c:v>
                </c:pt>
                <c:pt idx="7918">
                  <c:v>-77.8</c:v>
                </c:pt>
                <c:pt idx="7919">
                  <c:v>-77.7</c:v>
                </c:pt>
                <c:pt idx="7920">
                  <c:v>-77.5</c:v>
                </c:pt>
                <c:pt idx="7921">
                  <c:v>-77.6</c:v>
                </c:pt>
                <c:pt idx="7922">
                  <c:v>-77.6</c:v>
                </c:pt>
                <c:pt idx="7923">
                  <c:v>-77.6</c:v>
                </c:pt>
                <c:pt idx="7924">
                  <c:v>-77.8</c:v>
                </c:pt>
                <c:pt idx="7925">
                  <c:v>-76.7</c:v>
                </c:pt>
                <c:pt idx="7926">
                  <c:v>-78.0</c:v>
                </c:pt>
                <c:pt idx="7927">
                  <c:v>-77.3</c:v>
                </c:pt>
                <c:pt idx="7928">
                  <c:v>-77.6</c:v>
                </c:pt>
                <c:pt idx="7929">
                  <c:v>-78.0</c:v>
                </c:pt>
                <c:pt idx="7930">
                  <c:v>-77.8</c:v>
                </c:pt>
                <c:pt idx="7931">
                  <c:v>-77.7</c:v>
                </c:pt>
                <c:pt idx="7932">
                  <c:v>-78.2</c:v>
                </c:pt>
                <c:pt idx="7933">
                  <c:v>-77.9</c:v>
                </c:pt>
                <c:pt idx="7934">
                  <c:v>-77.7</c:v>
                </c:pt>
                <c:pt idx="7935">
                  <c:v>-77.6</c:v>
                </c:pt>
                <c:pt idx="7936">
                  <c:v>-77.8</c:v>
                </c:pt>
                <c:pt idx="7937">
                  <c:v>-77.6</c:v>
                </c:pt>
                <c:pt idx="7938">
                  <c:v>-77.3</c:v>
                </c:pt>
                <c:pt idx="7939">
                  <c:v>-77.8</c:v>
                </c:pt>
                <c:pt idx="7940">
                  <c:v>-77.6</c:v>
                </c:pt>
                <c:pt idx="7941">
                  <c:v>-77.1</c:v>
                </c:pt>
                <c:pt idx="7942">
                  <c:v>-77.5</c:v>
                </c:pt>
                <c:pt idx="7943">
                  <c:v>-78.0</c:v>
                </c:pt>
                <c:pt idx="7944">
                  <c:v>-77.8</c:v>
                </c:pt>
                <c:pt idx="7945">
                  <c:v>-77.8</c:v>
                </c:pt>
                <c:pt idx="7946">
                  <c:v>-77.7</c:v>
                </c:pt>
                <c:pt idx="7947">
                  <c:v>-77.9</c:v>
                </c:pt>
                <c:pt idx="7948">
                  <c:v>-77.7</c:v>
                </c:pt>
                <c:pt idx="7949">
                  <c:v>-77.7</c:v>
                </c:pt>
                <c:pt idx="7950">
                  <c:v>-77.5</c:v>
                </c:pt>
                <c:pt idx="7951">
                  <c:v>-78.1</c:v>
                </c:pt>
                <c:pt idx="7952">
                  <c:v>-77.6</c:v>
                </c:pt>
                <c:pt idx="7953">
                  <c:v>-77.5</c:v>
                </c:pt>
                <c:pt idx="7954">
                  <c:v>-78.3</c:v>
                </c:pt>
                <c:pt idx="7955">
                  <c:v>-77.6</c:v>
                </c:pt>
                <c:pt idx="7956">
                  <c:v>-78.3</c:v>
                </c:pt>
                <c:pt idx="7957">
                  <c:v>-77.4</c:v>
                </c:pt>
                <c:pt idx="7958">
                  <c:v>-77.8</c:v>
                </c:pt>
                <c:pt idx="7959">
                  <c:v>-78.3</c:v>
                </c:pt>
                <c:pt idx="7960">
                  <c:v>-77.4</c:v>
                </c:pt>
                <c:pt idx="7961">
                  <c:v>-77.0</c:v>
                </c:pt>
                <c:pt idx="7962">
                  <c:v>-78.0</c:v>
                </c:pt>
                <c:pt idx="7963">
                  <c:v>-77.2</c:v>
                </c:pt>
                <c:pt idx="7964">
                  <c:v>-77.8</c:v>
                </c:pt>
                <c:pt idx="7965">
                  <c:v>-77.1</c:v>
                </c:pt>
                <c:pt idx="7966">
                  <c:v>-77.5</c:v>
                </c:pt>
                <c:pt idx="7967">
                  <c:v>-78.1</c:v>
                </c:pt>
                <c:pt idx="7968">
                  <c:v>-78.1</c:v>
                </c:pt>
                <c:pt idx="7969">
                  <c:v>-78.1</c:v>
                </c:pt>
                <c:pt idx="7970">
                  <c:v>-78.1</c:v>
                </c:pt>
                <c:pt idx="7971">
                  <c:v>-77.4</c:v>
                </c:pt>
                <c:pt idx="7972">
                  <c:v>-77.2</c:v>
                </c:pt>
                <c:pt idx="7973">
                  <c:v>-77.9</c:v>
                </c:pt>
                <c:pt idx="7974">
                  <c:v>-78.2</c:v>
                </c:pt>
                <c:pt idx="7975">
                  <c:v>-77.8</c:v>
                </c:pt>
                <c:pt idx="7976">
                  <c:v>-77.5</c:v>
                </c:pt>
                <c:pt idx="7977">
                  <c:v>-77.5</c:v>
                </c:pt>
                <c:pt idx="7978">
                  <c:v>-77.6</c:v>
                </c:pt>
                <c:pt idx="7979">
                  <c:v>-77.3</c:v>
                </c:pt>
                <c:pt idx="7980">
                  <c:v>-77.5</c:v>
                </c:pt>
                <c:pt idx="7981">
                  <c:v>-77.9</c:v>
                </c:pt>
                <c:pt idx="7982">
                  <c:v>-77.8</c:v>
                </c:pt>
                <c:pt idx="7983">
                  <c:v>-77.3</c:v>
                </c:pt>
                <c:pt idx="7984">
                  <c:v>-77.4</c:v>
                </c:pt>
                <c:pt idx="7985">
                  <c:v>-77.4</c:v>
                </c:pt>
                <c:pt idx="7986">
                  <c:v>-77.8</c:v>
                </c:pt>
                <c:pt idx="7987">
                  <c:v>-77.7</c:v>
                </c:pt>
                <c:pt idx="7988">
                  <c:v>-77.7</c:v>
                </c:pt>
                <c:pt idx="7989">
                  <c:v>-77.2</c:v>
                </c:pt>
                <c:pt idx="7990">
                  <c:v>-77.5</c:v>
                </c:pt>
                <c:pt idx="7991">
                  <c:v>-77.6</c:v>
                </c:pt>
                <c:pt idx="7992">
                  <c:v>-77.6</c:v>
                </c:pt>
                <c:pt idx="7993">
                  <c:v>-78.0</c:v>
                </c:pt>
                <c:pt idx="7994">
                  <c:v>-77.8</c:v>
                </c:pt>
                <c:pt idx="7995">
                  <c:v>-77.5</c:v>
                </c:pt>
                <c:pt idx="7996">
                  <c:v>-77.9</c:v>
                </c:pt>
                <c:pt idx="7997">
                  <c:v>-78.1</c:v>
                </c:pt>
                <c:pt idx="7998">
                  <c:v>-78.0</c:v>
                </c:pt>
                <c:pt idx="7999">
                  <c:v>-76.9</c:v>
                </c:pt>
                <c:pt idx="8000">
                  <c:v>-77.9</c:v>
                </c:pt>
                <c:pt idx="8001">
                  <c:v>-77.7</c:v>
                </c:pt>
                <c:pt idx="8002">
                  <c:v>-77.1</c:v>
                </c:pt>
                <c:pt idx="8003">
                  <c:v>-77.9</c:v>
                </c:pt>
                <c:pt idx="8004">
                  <c:v>-77.4</c:v>
                </c:pt>
                <c:pt idx="8005">
                  <c:v>-77.6</c:v>
                </c:pt>
                <c:pt idx="8006">
                  <c:v>-77.7</c:v>
                </c:pt>
                <c:pt idx="8007">
                  <c:v>-78.3</c:v>
                </c:pt>
                <c:pt idx="8008">
                  <c:v>-77.5</c:v>
                </c:pt>
                <c:pt idx="8009">
                  <c:v>-77.8</c:v>
                </c:pt>
                <c:pt idx="8010">
                  <c:v>-78.2</c:v>
                </c:pt>
                <c:pt idx="8011">
                  <c:v>-77.6</c:v>
                </c:pt>
                <c:pt idx="8012">
                  <c:v>-77.6</c:v>
                </c:pt>
                <c:pt idx="8013">
                  <c:v>-77.9</c:v>
                </c:pt>
                <c:pt idx="8014">
                  <c:v>-77.7</c:v>
                </c:pt>
                <c:pt idx="8015">
                  <c:v>-77.4</c:v>
                </c:pt>
                <c:pt idx="8016">
                  <c:v>-78.0</c:v>
                </c:pt>
                <c:pt idx="8017">
                  <c:v>-77.3</c:v>
                </c:pt>
                <c:pt idx="8018">
                  <c:v>-77.6</c:v>
                </c:pt>
                <c:pt idx="8019">
                  <c:v>-77.5</c:v>
                </c:pt>
                <c:pt idx="8020">
                  <c:v>-77.5</c:v>
                </c:pt>
                <c:pt idx="8021">
                  <c:v>-77.6</c:v>
                </c:pt>
                <c:pt idx="8022">
                  <c:v>-77.4</c:v>
                </c:pt>
                <c:pt idx="8023">
                  <c:v>-77.8</c:v>
                </c:pt>
                <c:pt idx="8024">
                  <c:v>-77.5</c:v>
                </c:pt>
                <c:pt idx="8025">
                  <c:v>-77.3</c:v>
                </c:pt>
                <c:pt idx="8026">
                  <c:v>-77.4</c:v>
                </c:pt>
                <c:pt idx="8027">
                  <c:v>-77.5</c:v>
                </c:pt>
                <c:pt idx="8028">
                  <c:v>-77.7</c:v>
                </c:pt>
                <c:pt idx="8029">
                  <c:v>-77.8</c:v>
                </c:pt>
                <c:pt idx="8030">
                  <c:v>-77.6</c:v>
                </c:pt>
                <c:pt idx="8031">
                  <c:v>-77.3</c:v>
                </c:pt>
                <c:pt idx="8032">
                  <c:v>-77.5</c:v>
                </c:pt>
                <c:pt idx="8033">
                  <c:v>-77.5</c:v>
                </c:pt>
                <c:pt idx="8034">
                  <c:v>-77.4</c:v>
                </c:pt>
                <c:pt idx="8035">
                  <c:v>-77.8</c:v>
                </c:pt>
                <c:pt idx="8036">
                  <c:v>-77.8</c:v>
                </c:pt>
                <c:pt idx="8037">
                  <c:v>-77.9</c:v>
                </c:pt>
                <c:pt idx="8038">
                  <c:v>-78.2</c:v>
                </c:pt>
                <c:pt idx="8039">
                  <c:v>-78.2</c:v>
                </c:pt>
                <c:pt idx="8040">
                  <c:v>-77.4</c:v>
                </c:pt>
                <c:pt idx="8041">
                  <c:v>-77.9</c:v>
                </c:pt>
                <c:pt idx="8042">
                  <c:v>-77.5</c:v>
                </c:pt>
                <c:pt idx="8043">
                  <c:v>-77.3</c:v>
                </c:pt>
                <c:pt idx="8044">
                  <c:v>-77.9</c:v>
                </c:pt>
                <c:pt idx="8045">
                  <c:v>-77.5</c:v>
                </c:pt>
                <c:pt idx="8046">
                  <c:v>-77.4</c:v>
                </c:pt>
                <c:pt idx="8047">
                  <c:v>-77.5</c:v>
                </c:pt>
                <c:pt idx="8048">
                  <c:v>-77.8</c:v>
                </c:pt>
                <c:pt idx="8049">
                  <c:v>-77.2</c:v>
                </c:pt>
                <c:pt idx="8050">
                  <c:v>-77.7</c:v>
                </c:pt>
                <c:pt idx="8051">
                  <c:v>-78.0</c:v>
                </c:pt>
                <c:pt idx="8052">
                  <c:v>-77.6</c:v>
                </c:pt>
                <c:pt idx="8053">
                  <c:v>-77.6</c:v>
                </c:pt>
                <c:pt idx="8054">
                  <c:v>-78.4</c:v>
                </c:pt>
                <c:pt idx="8055">
                  <c:v>-77.4</c:v>
                </c:pt>
                <c:pt idx="8056">
                  <c:v>-77.5</c:v>
                </c:pt>
                <c:pt idx="8057">
                  <c:v>-77.6</c:v>
                </c:pt>
                <c:pt idx="8058">
                  <c:v>-77.6</c:v>
                </c:pt>
                <c:pt idx="8059">
                  <c:v>-77.8</c:v>
                </c:pt>
                <c:pt idx="8060">
                  <c:v>-77.8</c:v>
                </c:pt>
                <c:pt idx="8061">
                  <c:v>-77.1</c:v>
                </c:pt>
                <c:pt idx="8062">
                  <c:v>-77.6</c:v>
                </c:pt>
                <c:pt idx="8063">
                  <c:v>-77.7</c:v>
                </c:pt>
                <c:pt idx="8064">
                  <c:v>-77.6</c:v>
                </c:pt>
                <c:pt idx="8065">
                  <c:v>-77.8</c:v>
                </c:pt>
                <c:pt idx="8066">
                  <c:v>-77.2</c:v>
                </c:pt>
                <c:pt idx="8067">
                  <c:v>-77.7</c:v>
                </c:pt>
                <c:pt idx="8068">
                  <c:v>-77.6</c:v>
                </c:pt>
                <c:pt idx="8069">
                  <c:v>-78.0</c:v>
                </c:pt>
                <c:pt idx="8070">
                  <c:v>-77.4</c:v>
                </c:pt>
                <c:pt idx="8071">
                  <c:v>-77.4</c:v>
                </c:pt>
                <c:pt idx="8072">
                  <c:v>-78.1</c:v>
                </c:pt>
                <c:pt idx="8073">
                  <c:v>-78.0</c:v>
                </c:pt>
                <c:pt idx="8074">
                  <c:v>-77.6</c:v>
                </c:pt>
                <c:pt idx="8075">
                  <c:v>-77.8</c:v>
                </c:pt>
                <c:pt idx="8076">
                  <c:v>-77.9</c:v>
                </c:pt>
                <c:pt idx="8077">
                  <c:v>-78.0</c:v>
                </c:pt>
                <c:pt idx="8078">
                  <c:v>-77.7</c:v>
                </c:pt>
                <c:pt idx="8079">
                  <c:v>-77.4</c:v>
                </c:pt>
                <c:pt idx="8080">
                  <c:v>-77.6</c:v>
                </c:pt>
                <c:pt idx="8081">
                  <c:v>-78.0</c:v>
                </c:pt>
                <c:pt idx="8082">
                  <c:v>-77.8</c:v>
                </c:pt>
                <c:pt idx="8083">
                  <c:v>-77.8</c:v>
                </c:pt>
                <c:pt idx="8084">
                  <c:v>-77.4</c:v>
                </c:pt>
                <c:pt idx="8085">
                  <c:v>-77.5</c:v>
                </c:pt>
                <c:pt idx="8086">
                  <c:v>-78.0</c:v>
                </c:pt>
                <c:pt idx="8087">
                  <c:v>-77.7</c:v>
                </c:pt>
                <c:pt idx="8088">
                  <c:v>-78.1</c:v>
                </c:pt>
                <c:pt idx="8089">
                  <c:v>-77.5</c:v>
                </c:pt>
                <c:pt idx="8090">
                  <c:v>-77.7</c:v>
                </c:pt>
                <c:pt idx="8091">
                  <c:v>-77.3</c:v>
                </c:pt>
                <c:pt idx="8092">
                  <c:v>-77.9</c:v>
                </c:pt>
                <c:pt idx="8093">
                  <c:v>-77.6</c:v>
                </c:pt>
                <c:pt idx="8094">
                  <c:v>-77.3</c:v>
                </c:pt>
                <c:pt idx="8095">
                  <c:v>-77.4</c:v>
                </c:pt>
                <c:pt idx="8096">
                  <c:v>-78.0</c:v>
                </c:pt>
                <c:pt idx="8097">
                  <c:v>-77.4</c:v>
                </c:pt>
                <c:pt idx="8098">
                  <c:v>-77.5</c:v>
                </c:pt>
                <c:pt idx="8099">
                  <c:v>-77.4</c:v>
                </c:pt>
                <c:pt idx="8100">
                  <c:v>-77.9</c:v>
                </c:pt>
                <c:pt idx="8101">
                  <c:v>-77.8</c:v>
                </c:pt>
                <c:pt idx="8102">
                  <c:v>-77.7</c:v>
                </c:pt>
                <c:pt idx="8103">
                  <c:v>-77.6</c:v>
                </c:pt>
                <c:pt idx="8104">
                  <c:v>-77.8</c:v>
                </c:pt>
                <c:pt idx="8105">
                  <c:v>-77.7</c:v>
                </c:pt>
                <c:pt idx="8106">
                  <c:v>-77.7</c:v>
                </c:pt>
                <c:pt idx="8107">
                  <c:v>-77.5</c:v>
                </c:pt>
                <c:pt idx="8108">
                  <c:v>-78.1</c:v>
                </c:pt>
                <c:pt idx="8109">
                  <c:v>-77.9</c:v>
                </c:pt>
                <c:pt idx="8110">
                  <c:v>-77.4</c:v>
                </c:pt>
                <c:pt idx="8111">
                  <c:v>-77.5</c:v>
                </c:pt>
                <c:pt idx="8112">
                  <c:v>-77.5</c:v>
                </c:pt>
                <c:pt idx="8113">
                  <c:v>-78.1</c:v>
                </c:pt>
                <c:pt idx="8114">
                  <c:v>-77.9</c:v>
                </c:pt>
                <c:pt idx="8115">
                  <c:v>-77.7</c:v>
                </c:pt>
                <c:pt idx="8116">
                  <c:v>-77.7</c:v>
                </c:pt>
                <c:pt idx="8117">
                  <c:v>-77.9</c:v>
                </c:pt>
                <c:pt idx="8118">
                  <c:v>-77.8</c:v>
                </c:pt>
                <c:pt idx="8119">
                  <c:v>-77.7</c:v>
                </c:pt>
                <c:pt idx="8120">
                  <c:v>-77.4</c:v>
                </c:pt>
                <c:pt idx="8121">
                  <c:v>-77.5</c:v>
                </c:pt>
                <c:pt idx="8122">
                  <c:v>-77.5</c:v>
                </c:pt>
                <c:pt idx="8123">
                  <c:v>-77.5</c:v>
                </c:pt>
                <c:pt idx="8124">
                  <c:v>-77.6</c:v>
                </c:pt>
                <c:pt idx="8125">
                  <c:v>-77.9</c:v>
                </c:pt>
                <c:pt idx="8126">
                  <c:v>-77.5</c:v>
                </c:pt>
                <c:pt idx="8127">
                  <c:v>-77.6</c:v>
                </c:pt>
                <c:pt idx="8128">
                  <c:v>-77.9</c:v>
                </c:pt>
                <c:pt idx="8129">
                  <c:v>-77.2</c:v>
                </c:pt>
                <c:pt idx="8130">
                  <c:v>-78.0</c:v>
                </c:pt>
                <c:pt idx="8131">
                  <c:v>-77.3</c:v>
                </c:pt>
                <c:pt idx="8132">
                  <c:v>-77.1</c:v>
                </c:pt>
                <c:pt idx="8133">
                  <c:v>-77.6</c:v>
                </c:pt>
                <c:pt idx="8134">
                  <c:v>-77.4</c:v>
                </c:pt>
                <c:pt idx="8135">
                  <c:v>-77.8</c:v>
                </c:pt>
                <c:pt idx="8136">
                  <c:v>-77.9</c:v>
                </c:pt>
                <c:pt idx="8137">
                  <c:v>-77.8</c:v>
                </c:pt>
                <c:pt idx="8138">
                  <c:v>-77.4</c:v>
                </c:pt>
                <c:pt idx="8139">
                  <c:v>-77.3</c:v>
                </c:pt>
                <c:pt idx="8140">
                  <c:v>-77.6</c:v>
                </c:pt>
                <c:pt idx="8141">
                  <c:v>-77.3</c:v>
                </c:pt>
                <c:pt idx="8142">
                  <c:v>-77.5</c:v>
                </c:pt>
                <c:pt idx="8143">
                  <c:v>-77.3</c:v>
                </c:pt>
                <c:pt idx="8144">
                  <c:v>-78.0</c:v>
                </c:pt>
                <c:pt idx="8145">
                  <c:v>-77.6</c:v>
                </c:pt>
                <c:pt idx="8146">
                  <c:v>-76.9</c:v>
                </c:pt>
                <c:pt idx="8147">
                  <c:v>-77.4</c:v>
                </c:pt>
                <c:pt idx="8148">
                  <c:v>-78.3</c:v>
                </c:pt>
                <c:pt idx="8149">
                  <c:v>-77.5</c:v>
                </c:pt>
                <c:pt idx="8150">
                  <c:v>-77.9</c:v>
                </c:pt>
                <c:pt idx="8151">
                  <c:v>-78.1</c:v>
                </c:pt>
                <c:pt idx="8152">
                  <c:v>-77.6</c:v>
                </c:pt>
                <c:pt idx="8153">
                  <c:v>-77.3</c:v>
                </c:pt>
                <c:pt idx="8154">
                  <c:v>-77.7</c:v>
                </c:pt>
                <c:pt idx="8155">
                  <c:v>-78.0</c:v>
                </c:pt>
                <c:pt idx="8156">
                  <c:v>-77.2</c:v>
                </c:pt>
                <c:pt idx="8157">
                  <c:v>-77.8</c:v>
                </c:pt>
                <c:pt idx="8158">
                  <c:v>-78.0</c:v>
                </c:pt>
                <c:pt idx="8159">
                  <c:v>-77.5</c:v>
                </c:pt>
                <c:pt idx="8160">
                  <c:v>-77.7</c:v>
                </c:pt>
                <c:pt idx="8161">
                  <c:v>-78.0</c:v>
                </c:pt>
                <c:pt idx="8162">
                  <c:v>-77.6</c:v>
                </c:pt>
                <c:pt idx="8163">
                  <c:v>-77.8</c:v>
                </c:pt>
                <c:pt idx="8164">
                  <c:v>-77.3</c:v>
                </c:pt>
                <c:pt idx="8165">
                  <c:v>-77.8</c:v>
                </c:pt>
                <c:pt idx="8166">
                  <c:v>-78.2</c:v>
                </c:pt>
                <c:pt idx="8167">
                  <c:v>-77.6</c:v>
                </c:pt>
                <c:pt idx="8168">
                  <c:v>-77.8</c:v>
                </c:pt>
                <c:pt idx="8169">
                  <c:v>-77.7</c:v>
                </c:pt>
                <c:pt idx="8170">
                  <c:v>-77.6</c:v>
                </c:pt>
                <c:pt idx="8171">
                  <c:v>-77.8</c:v>
                </c:pt>
                <c:pt idx="8172">
                  <c:v>-77.2</c:v>
                </c:pt>
                <c:pt idx="8173">
                  <c:v>-77.5</c:v>
                </c:pt>
                <c:pt idx="8174">
                  <c:v>-77.8</c:v>
                </c:pt>
                <c:pt idx="8175">
                  <c:v>-77.5</c:v>
                </c:pt>
                <c:pt idx="8176">
                  <c:v>-77.8</c:v>
                </c:pt>
                <c:pt idx="8177">
                  <c:v>-77.4</c:v>
                </c:pt>
                <c:pt idx="8178">
                  <c:v>-77.4</c:v>
                </c:pt>
                <c:pt idx="8179">
                  <c:v>-78.3</c:v>
                </c:pt>
                <c:pt idx="8180">
                  <c:v>-77.6</c:v>
                </c:pt>
                <c:pt idx="8181">
                  <c:v>-78.0</c:v>
                </c:pt>
                <c:pt idx="8182">
                  <c:v>-78.0</c:v>
                </c:pt>
                <c:pt idx="8183">
                  <c:v>-77.5</c:v>
                </c:pt>
                <c:pt idx="8184">
                  <c:v>-77.7</c:v>
                </c:pt>
                <c:pt idx="8185">
                  <c:v>-77.3</c:v>
                </c:pt>
                <c:pt idx="8186">
                  <c:v>-77.8</c:v>
                </c:pt>
                <c:pt idx="8187">
                  <c:v>-77.9</c:v>
                </c:pt>
                <c:pt idx="8188">
                  <c:v>-77.6</c:v>
                </c:pt>
                <c:pt idx="8189">
                  <c:v>-77.6</c:v>
                </c:pt>
                <c:pt idx="8190">
                  <c:v>-77.8</c:v>
                </c:pt>
                <c:pt idx="8191">
                  <c:v>-77.6</c:v>
                </c:pt>
                <c:pt idx="8192">
                  <c:v>-77.3</c:v>
                </c:pt>
                <c:pt idx="8193">
                  <c:v>-77.5</c:v>
                </c:pt>
                <c:pt idx="8194">
                  <c:v>-77.6</c:v>
                </c:pt>
                <c:pt idx="8195">
                  <c:v>-78.4</c:v>
                </c:pt>
                <c:pt idx="8196">
                  <c:v>-77.7</c:v>
                </c:pt>
                <c:pt idx="8197">
                  <c:v>-77.5</c:v>
                </c:pt>
                <c:pt idx="8198">
                  <c:v>-77.9</c:v>
                </c:pt>
                <c:pt idx="8199">
                  <c:v>-78.0</c:v>
                </c:pt>
                <c:pt idx="8200">
                  <c:v>-77.9</c:v>
                </c:pt>
                <c:pt idx="8201">
                  <c:v>-77.2</c:v>
                </c:pt>
                <c:pt idx="8202">
                  <c:v>-77.7</c:v>
                </c:pt>
                <c:pt idx="8203">
                  <c:v>-77.4</c:v>
                </c:pt>
                <c:pt idx="8204">
                  <c:v>-78.1</c:v>
                </c:pt>
                <c:pt idx="8205">
                  <c:v>-77.7</c:v>
                </c:pt>
                <c:pt idx="8206">
                  <c:v>-77.2</c:v>
                </c:pt>
                <c:pt idx="8207">
                  <c:v>-77.4</c:v>
                </c:pt>
                <c:pt idx="8208">
                  <c:v>-77.9</c:v>
                </c:pt>
                <c:pt idx="8209">
                  <c:v>-77.7</c:v>
                </c:pt>
                <c:pt idx="8210">
                  <c:v>-77.5</c:v>
                </c:pt>
                <c:pt idx="8211">
                  <c:v>-77.4</c:v>
                </c:pt>
                <c:pt idx="8212">
                  <c:v>-77.0</c:v>
                </c:pt>
                <c:pt idx="8213">
                  <c:v>-77.3</c:v>
                </c:pt>
                <c:pt idx="8214">
                  <c:v>-78.1</c:v>
                </c:pt>
                <c:pt idx="8215">
                  <c:v>-78.1</c:v>
                </c:pt>
                <c:pt idx="8216">
                  <c:v>-77.8</c:v>
                </c:pt>
                <c:pt idx="8217">
                  <c:v>-77.8</c:v>
                </c:pt>
                <c:pt idx="8218">
                  <c:v>-77.2</c:v>
                </c:pt>
                <c:pt idx="8219">
                  <c:v>-77.5</c:v>
                </c:pt>
                <c:pt idx="8220">
                  <c:v>-76.9</c:v>
                </c:pt>
                <c:pt idx="8221">
                  <c:v>-77.6</c:v>
                </c:pt>
                <c:pt idx="8222">
                  <c:v>-77.5</c:v>
                </c:pt>
                <c:pt idx="8223">
                  <c:v>-77.4</c:v>
                </c:pt>
                <c:pt idx="8224">
                  <c:v>-77.4</c:v>
                </c:pt>
                <c:pt idx="8225">
                  <c:v>-78.0</c:v>
                </c:pt>
                <c:pt idx="8226">
                  <c:v>-77.7</c:v>
                </c:pt>
                <c:pt idx="8227">
                  <c:v>-77.9</c:v>
                </c:pt>
                <c:pt idx="8228">
                  <c:v>-77.4</c:v>
                </c:pt>
                <c:pt idx="8229">
                  <c:v>-77.4</c:v>
                </c:pt>
                <c:pt idx="8230">
                  <c:v>-77.6</c:v>
                </c:pt>
                <c:pt idx="8231">
                  <c:v>-77.0</c:v>
                </c:pt>
                <c:pt idx="8232">
                  <c:v>-77.7</c:v>
                </c:pt>
                <c:pt idx="8233">
                  <c:v>-77.5</c:v>
                </c:pt>
                <c:pt idx="8234">
                  <c:v>-77.7</c:v>
                </c:pt>
                <c:pt idx="8235">
                  <c:v>-77.9</c:v>
                </c:pt>
                <c:pt idx="8236">
                  <c:v>-77.5</c:v>
                </c:pt>
                <c:pt idx="8237">
                  <c:v>-77.6</c:v>
                </c:pt>
                <c:pt idx="8238">
                  <c:v>-77.2</c:v>
                </c:pt>
                <c:pt idx="8239">
                  <c:v>-77.6</c:v>
                </c:pt>
                <c:pt idx="8240">
                  <c:v>-77.4</c:v>
                </c:pt>
                <c:pt idx="8241">
                  <c:v>-77.5</c:v>
                </c:pt>
                <c:pt idx="8242">
                  <c:v>-78.1</c:v>
                </c:pt>
                <c:pt idx="8243">
                  <c:v>-77.8</c:v>
                </c:pt>
                <c:pt idx="8244">
                  <c:v>-77.8</c:v>
                </c:pt>
                <c:pt idx="8245">
                  <c:v>-78.0</c:v>
                </c:pt>
                <c:pt idx="8246">
                  <c:v>-77.5</c:v>
                </c:pt>
                <c:pt idx="8247">
                  <c:v>-77.8</c:v>
                </c:pt>
                <c:pt idx="8248">
                  <c:v>-77.7</c:v>
                </c:pt>
                <c:pt idx="8249">
                  <c:v>-77.5</c:v>
                </c:pt>
                <c:pt idx="8250">
                  <c:v>-77.7</c:v>
                </c:pt>
                <c:pt idx="8251">
                  <c:v>-77.8</c:v>
                </c:pt>
                <c:pt idx="8252">
                  <c:v>-77.6</c:v>
                </c:pt>
                <c:pt idx="8253">
                  <c:v>-77.3</c:v>
                </c:pt>
                <c:pt idx="8254">
                  <c:v>-77.8</c:v>
                </c:pt>
                <c:pt idx="8255">
                  <c:v>-77.9</c:v>
                </c:pt>
                <c:pt idx="8256">
                  <c:v>-77.7</c:v>
                </c:pt>
                <c:pt idx="8257">
                  <c:v>-77.6</c:v>
                </c:pt>
                <c:pt idx="8258">
                  <c:v>-77.6</c:v>
                </c:pt>
                <c:pt idx="8259">
                  <c:v>-77.6</c:v>
                </c:pt>
                <c:pt idx="8260">
                  <c:v>-77.6</c:v>
                </c:pt>
                <c:pt idx="8261">
                  <c:v>-78.3</c:v>
                </c:pt>
                <c:pt idx="8262">
                  <c:v>-77.5</c:v>
                </c:pt>
                <c:pt idx="8263">
                  <c:v>-77.6</c:v>
                </c:pt>
                <c:pt idx="8264">
                  <c:v>-77.3</c:v>
                </c:pt>
                <c:pt idx="8265">
                  <c:v>-77.5</c:v>
                </c:pt>
                <c:pt idx="8266">
                  <c:v>-77.4</c:v>
                </c:pt>
                <c:pt idx="8267">
                  <c:v>-77.6</c:v>
                </c:pt>
                <c:pt idx="8268">
                  <c:v>-77.6</c:v>
                </c:pt>
                <c:pt idx="8269">
                  <c:v>-77.8</c:v>
                </c:pt>
                <c:pt idx="8270">
                  <c:v>-77.5</c:v>
                </c:pt>
                <c:pt idx="8271">
                  <c:v>-77.8</c:v>
                </c:pt>
                <c:pt idx="8272">
                  <c:v>-77.6</c:v>
                </c:pt>
                <c:pt idx="8273">
                  <c:v>-77.5</c:v>
                </c:pt>
                <c:pt idx="8274">
                  <c:v>-77.6</c:v>
                </c:pt>
                <c:pt idx="8275">
                  <c:v>-77.5</c:v>
                </c:pt>
                <c:pt idx="8276">
                  <c:v>-78.3</c:v>
                </c:pt>
                <c:pt idx="8277">
                  <c:v>-77.4</c:v>
                </c:pt>
                <c:pt idx="8278">
                  <c:v>-77.9</c:v>
                </c:pt>
                <c:pt idx="8279">
                  <c:v>-78.0</c:v>
                </c:pt>
                <c:pt idx="8280">
                  <c:v>-77.6</c:v>
                </c:pt>
                <c:pt idx="8281">
                  <c:v>-77.7</c:v>
                </c:pt>
                <c:pt idx="8282">
                  <c:v>-77.3</c:v>
                </c:pt>
                <c:pt idx="8283">
                  <c:v>-77.8</c:v>
                </c:pt>
                <c:pt idx="8284">
                  <c:v>-77.9</c:v>
                </c:pt>
                <c:pt idx="8285">
                  <c:v>-77.5</c:v>
                </c:pt>
                <c:pt idx="8286">
                  <c:v>-77.4</c:v>
                </c:pt>
                <c:pt idx="8287">
                  <c:v>-77.5</c:v>
                </c:pt>
                <c:pt idx="8288">
                  <c:v>-77.5</c:v>
                </c:pt>
                <c:pt idx="8289">
                  <c:v>-77.6</c:v>
                </c:pt>
                <c:pt idx="8290">
                  <c:v>-77.3</c:v>
                </c:pt>
                <c:pt idx="8291">
                  <c:v>-77.5</c:v>
                </c:pt>
                <c:pt idx="8292">
                  <c:v>-78.2</c:v>
                </c:pt>
                <c:pt idx="8293">
                  <c:v>-77.7</c:v>
                </c:pt>
                <c:pt idx="8294">
                  <c:v>-77.6</c:v>
                </c:pt>
                <c:pt idx="8295">
                  <c:v>-77.6</c:v>
                </c:pt>
                <c:pt idx="8296">
                  <c:v>-77.7</c:v>
                </c:pt>
                <c:pt idx="8297">
                  <c:v>-77.7</c:v>
                </c:pt>
                <c:pt idx="8298">
                  <c:v>-78.1</c:v>
                </c:pt>
                <c:pt idx="8299">
                  <c:v>-77.4</c:v>
                </c:pt>
                <c:pt idx="8300">
                  <c:v>-77.9</c:v>
                </c:pt>
                <c:pt idx="8301">
                  <c:v>-78.0</c:v>
                </c:pt>
                <c:pt idx="8302">
                  <c:v>-76.9</c:v>
                </c:pt>
                <c:pt idx="8303">
                  <c:v>-77.6</c:v>
                </c:pt>
                <c:pt idx="8304">
                  <c:v>-77.9</c:v>
                </c:pt>
                <c:pt idx="8305">
                  <c:v>-77.5</c:v>
                </c:pt>
                <c:pt idx="8306">
                  <c:v>-77.6</c:v>
                </c:pt>
                <c:pt idx="8307">
                  <c:v>-77.6</c:v>
                </c:pt>
                <c:pt idx="8308">
                  <c:v>-77.8</c:v>
                </c:pt>
                <c:pt idx="8309">
                  <c:v>-77.8</c:v>
                </c:pt>
                <c:pt idx="8310">
                  <c:v>-77.7</c:v>
                </c:pt>
                <c:pt idx="8311">
                  <c:v>-78.0</c:v>
                </c:pt>
                <c:pt idx="8312">
                  <c:v>-77.5</c:v>
                </c:pt>
                <c:pt idx="8313">
                  <c:v>-78.3</c:v>
                </c:pt>
                <c:pt idx="8314">
                  <c:v>-77.8</c:v>
                </c:pt>
                <c:pt idx="8315">
                  <c:v>-77.6</c:v>
                </c:pt>
                <c:pt idx="8316">
                  <c:v>-77.4</c:v>
                </c:pt>
                <c:pt idx="8317">
                  <c:v>-77.9</c:v>
                </c:pt>
                <c:pt idx="8318">
                  <c:v>-77.7</c:v>
                </c:pt>
                <c:pt idx="8319">
                  <c:v>-77.6</c:v>
                </c:pt>
                <c:pt idx="8320">
                  <c:v>-77.4</c:v>
                </c:pt>
                <c:pt idx="8321">
                  <c:v>-77.6</c:v>
                </c:pt>
                <c:pt idx="8322">
                  <c:v>-77.9</c:v>
                </c:pt>
                <c:pt idx="8323">
                  <c:v>-77.7</c:v>
                </c:pt>
                <c:pt idx="8324">
                  <c:v>-77.7</c:v>
                </c:pt>
                <c:pt idx="8325">
                  <c:v>-78.0</c:v>
                </c:pt>
                <c:pt idx="8326">
                  <c:v>-78.1</c:v>
                </c:pt>
                <c:pt idx="8327">
                  <c:v>-78.0</c:v>
                </c:pt>
                <c:pt idx="8328">
                  <c:v>-77.7</c:v>
                </c:pt>
                <c:pt idx="8329">
                  <c:v>-77.7</c:v>
                </c:pt>
                <c:pt idx="8330">
                  <c:v>-77.6</c:v>
                </c:pt>
                <c:pt idx="8331">
                  <c:v>-77.4</c:v>
                </c:pt>
                <c:pt idx="8332">
                  <c:v>-77.7</c:v>
                </c:pt>
                <c:pt idx="8333">
                  <c:v>-78.2</c:v>
                </c:pt>
                <c:pt idx="8334">
                  <c:v>-78.1</c:v>
                </c:pt>
                <c:pt idx="8335">
                  <c:v>-78.1</c:v>
                </c:pt>
                <c:pt idx="8336">
                  <c:v>-77.4</c:v>
                </c:pt>
                <c:pt idx="8337">
                  <c:v>-77.4</c:v>
                </c:pt>
                <c:pt idx="8338">
                  <c:v>-77.5</c:v>
                </c:pt>
                <c:pt idx="8339">
                  <c:v>-78.2</c:v>
                </c:pt>
                <c:pt idx="8340">
                  <c:v>-77.7</c:v>
                </c:pt>
                <c:pt idx="8341">
                  <c:v>-77.6</c:v>
                </c:pt>
                <c:pt idx="8342">
                  <c:v>-77.7</c:v>
                </c:pt>
                <c:pt idx="8343">
                  <c:v>-77.5</c:v>
                </c:pt>
                <c:pt idx="8344">
                  <c:v>-78.1</c:v>
                </c:pt>
                <c:pt idx="8345">
                  <c:v>-77.6</c:v>
                </c:pt>
                <c:pt idx="8346">
                  <c:v>-77.6</c:v>
                </c:pt>
                <c:pt idx="8347">
                  <c:v>-77.7</c:v>
                </c:pt>
                <c:pt idx="8348">
                  <c:v>-77.6</c:v>
                </c:pt>
                <c:pt idx="8349">
                  <c:v>-78.2</c:v>
                </c:pt>
                <c:pt idx="8350">
                  <c:v>-77.3</c:v>
                </c:pt>
                <c:pt idx="8351">
                  <c:v>-77.7</c:v>
                </c:pt>
                <c:pt idx="8352">
                  <c:v>-77.2</c:v>
                </c:pt>
                <c:pt idx="8353">
                  <c:v>-77.2</c:v>
                </c:pt>
                <c:pt idx="8354">
                  <c:v>-77.6</c:v>
                </c:pt>
                <c:pt idx="8355">
                  <c:v>-77.8</c:v>
                </c:pt>
                <c:pt idx="8356">
                  <c:v>-77.7</c:v>
                </c:pt>
                <c:pt idx="8357">
                  <c:v>-77.5</c:v>
                </c:pt>
                <c:pt idx="8358">
                  <c:v>-77.3</c:v>
                </c:pt>
                <c:pt idx="8359">
                  <c:v>-77.6</c:v>
                </c:pt>
                <c:pt idx="8360">
                  <c:v>-77.7</c:v>
                </c:pt>
                <c:pt idx="8361">
                  <c:v>-78.0</c:v>
                </c:pt>
                <c:pt idx="8362">
                  <c:v>-77.4</c:v>
                </c:pt>
                <c:pt idx="8363">
                  <c:v>-77.8</c:v>
                </c:pt>
                <c:pt idx="8364">
                  <c:v>-77.8</c:v>
                </c:pt>
                <c:pt idx="8365">
                  <c:v>-77.9</c:v>
                </c:pt>
                <c:pt idx="8366">
                  <c:v>-77.2</c:v>
                </c:pt>
                <c:pt idx="8367">
                  <c:v>-77.4</c:v>
                </c:pt>
                <c:pt idx="8368">
                  <c:v>-77.8</c:v>
                </c:pt>
                <c:pt idx="8369">
                  <c:v>-77.3</c:v>
                </c:pt>
                <c:pt idx="8370">
                  <c:v>-77.5</c:v>
                </c:pt>
                <c:pt idx="8371">
                  <c:v>-77.3</c:v>
                </c:pt>
                <c:pt idx="8372">
                  <c:v>-77.6</c:v>
                </c:pt>
                <c:pt idx="8373">
                  <c:v>-78.3</c:v>
                </c:pt>
                <c:pt idx="8374">
                  <c:v>-77.4</c:v>
                </c:pt>
                <c:pt idx="8375">
                  <c:v>-77.8</c:v>
                </c:pt>
                <c:pt idx="8376">
                  <c:v>-77.6</c:v>
                </c:pt>
                <c:pt idx="8377">
                  <c:v>-77.7</c:v>
                </c:pt>
                <c:pt idx="8378">
                  <c:v>-77.4</c:v>
                </c:pt>
                <c:pt idx="8379">
                  <c:v>-77.6</c:v>
                </c:pt>
                <c:pt idx="8380">
                  <c:v>-77.8</c:v>
                </c:pt>
                <c:pt idx="8381">
                  <c:v>-78.0</c:v>
                </c:pt>
                <c:pt idx="8382">
                  <c:v>-78.1</c:v>
                </c:pt>
                <c:pt idx="8383">
                  <c:v>-77.9</c:v>
                </c:pt>
                <c:pt idx="8384">
                  <c:v>-78.2</c:v>
                </c:pt>
                <c:pt idx="8385">
                  <c:v>-77.9</c:v>
                </c:pt>
                <c:pt idx="8386">
                  <c:v>-77.9</c:v>
                </c:pt>
                <c:pt idx="8387">
                  <c:v>-77.9</c:v>
                </c:pt>
                <c:pt idx="8388">
                  <c:v>-77.6</c:v>
                </c:pt>
                <c:pt idx="8389">
                  <c:v>-77.7</c:v>
                </c:pt>
                <c:pt idx="8390">
                  <c:v>-77.4</c:v>
                </c:pt>
                <c:pt idx="8391">
                  <c:v>-77.5</c:v>
                </c:pt>
                <c:pt idx="8392">
                  <c:v>-77.5</c:v>
                </c:pt>
                <c:pt idx="8393">
                  <c:v>-78.0</c:v>
                </c:pt>
                <c:pt idx="8394">
                  <c:v>-77.9</c:v>
                </c:pt>
                <c:pt idx="8395">
                  <c:v>-78.1</c:v>
                </c:pt>
                <c:pt idx="8396">
                  <c:v>-77.7</c:v>
                </c:pt>
                <c:pt idx="8397">
                  <c:v>-77.5</c:v>
                </c:pt>
                <c:pt idx="8398">
                  <c:v>-77.7</c:v>
                </c:pt>
                <c:pt idx="8399">
                  <c:v>-77.9</c:v>
                </c:pt>
                <c:pt idx="8400">
                  <c:v>-78.4</c:v>
                </c:pt>
                <c:pt idx="8401">
                  <c:v>-78.2</c:v>
                </c:pt>
                <c:pt idx="8402">
                  <c:v>-78.3</c:v>
                </c:pt>
                <c:pt idx="8403">
                  <c:v>-77.8</c:v>
                </c:pt>
                <c:pt idx="8404">
                  <c:v>-78.2</c:v>
                </c:pt>
                <c:pt idx="8405">
                  <c:v>-77.6</c:v>
                </c:pt>
                <c:pt idx="8406">
                  <c:v>-78.2</c:v>
                </c:pt>
                <c:pt idx="8407">
                  <c:v>-77.8</c:v>
                </c:pt>
                <c:pt idx="8408">
                  <c:v>-78.1</c:v>
                </c:pt>
                <c:pt idx="8409">
                  <c:v>-78.2</c:v>
                </c:pt>
                <c:pt idx="8410">
                  <c:v>-77.4</c:v>
                </c:pt>
                <c:pt idx="8411">
                  <c:v>-77.3</c:v>
                </c:pt>
                <c:pt idx="8412">
                  <c:v>-78.2</c:v>
                </c:pt>
                <c:pt idx="8413">
                  <c:v>-77.4</c:v>
                </c:pt>
                <c:pt idx="8414">
                  <c:v>-77.5</c:v>
                </c:pt>
                <c:pt idx="8415">
                  <c:v>-78.0</c:v>
                </c:pt>
                <c:pt idx="8416">
                  <c:v>-77.4</c:v>
                </c:pt>
                <c:pt idx="8417">
                  <c:v>-77.6</c:v>
                </c:pt>
                <c:pt idx="8418">
                  <c:v>-77.4</c:v>
                </c:pt>
                <c:pt idx="8419">
                  <c:v>-77.7</c:v>
                </c:pt>
                <c:pt idx="8420">
                  <c:v>-77.8</c:v>
                </c:pt>
                <c:pt idx="8421">
                  <c:v>-77.6</c:v>
                </c:pt>
                <c:pt idx="8422">
                  <c:v>-77.9</c:v>
                </c:pt>
                <c:pt idx="8423">
                  <c:v>-77.4</c:v>
                </c:pt>
                <c:pt idx="8424">
                  <c:v>-77.6</c:v>
                </c:pt>
                <c:pt idx="8425">
                  <c:v>-77.6</c:v>
                </c:pt>
                <c:pt idx="8426">
                  <c:v>-77.5</c:v>
                </c:pt>
                <c:pt idx="8427">
                  <c:v>-78.0</c:v>
                </c:pt>
                <c:pt idx="8428">
                  <c:v>-77.9</c:v>
                </c:pt>
                <c:pt idx="8429">
                  <c:v>-78.1</c:v>
                </c:pt>
                <c:pt idx="8430">
                  <c:v>-78.2</c:v>
                </c:pt>
                <c:pt idx="8431">
                  <c:v>-77.5</c:v>
                </c:pt>
                <c:pt idx="8432">
                  <c:v>-77.7</c:v>
                </c:pt>
                <c:pt idx="8433">
                  <c:v>-78.1</c:v>
                </c:pt>
                <c:pt idx="8434">
                  <c:v>-77.2</c:v>
                </c:pt>
                <c:pt idx="8435">
                  <c:v>-77.5</c:v>
                </c:pt>
                <c:pt idx="8436">
                  <c:v>-78.3</c:v>
                </c:pt>
                <c:pt idx="8437">
                  <c:v>-77.7</c:v>
                </c:pt>
                <c:pt idx="8438">
                  <c:v>-78.2</c:v>
                </c:pt>
                <c:pt idx="8439">
                  <c:v>-78.1</c:v>
                </c:pt>
                <c:pt idx="8440">
                  <c:v>-77.8</c:v>
                </c:pt>
                <c:pt idx="8441">
                  <c:v>-77.5</c:v>
                </c:pt>
                <c:pt idx="8442">
                  <c:v>-77.7</c:v>
                </c:pt>
                <c:pt idx="8443">
                  <c:v>-78.1</c:v>
                </c:pt>
                <c:pt idx="8444">
                  <c:v>-78.2</c:v>
                </c:pt>
                <c:pt idx="8445">
                  <c:v>-77.3</c:v>
                </c:pt>
                <c:pt idx="8446">
                  <c:v>-78.2</c:v>
                </c:pt>
                <c:pt idx="8447">
                  <c:v>-78.1</c:v>
                </c:pt>
                <c:pt idx="8448">
                  <c:v>-77.7</c:v>
                </c:pt>
                <c:pt idx="8449">
                  <c:v>-77.9</c:v>
                </c:pt>
                <c:pt idx="8450">
                  <c:v>-77.7</c:v>
                </c:pt>
                <c:pt idx="8451">
                  <c:v>-77.1</c:v>
                </c:pt>
                <c:pt idx="8452">
                  <c:v>-77.6</c:v>
                </c:pt>
                <c:pt idx="8453">
                  <c:v>-77.6</c:v>
                </c:pt>
                <c:pt idx="8454">
                  <c:v>-77.4</c:v>
                </c:pt>
                <c:pt idx="8455">
                  <c:v>-77.4</c:v>
                </c:pt>
                <c:pt idx="8456">
                  <c:v>-78.2</c:v>
                </c:pt>
                <c:pt idx="8457">
                  <c:v>-77.9</c:v>
                </c:pt>
                <c:pt idx="8458">
                  <c:v>-77.7</c:v>
                </c:pt>
                <c:pt idx="8459">
                  <c:v>-77.6</c:v>
                </c:pt>
                <c:pt idx="8460">
                  <c:v>-77.8</c:v>
                </c:pt>
                <c:pt idx="8461">
                  <c:v>-77.5</c:v>
                </c:pt>
                <c:pt idx="8462">
                  <c:v>-77.4</c:v>
                </c:pt>
                <c:pt idx="8463">
                  <c:v>-78.3</c:v>
                </c:pt>
                <c:pt idx="8464">
                  <c:v>-77.5</c:v>
                </c:pt>
                <c:pt idx="8465">
                  <c:v>-77.8</c:v>
                </c:pt>
                <c:pt idx="8466">
                  <c:v>-78.0</c:v>
                </c:pt>
                <c:pt idx="8467">
                  <c:v>-77.7</c:v>
                </c:pt>
                <c:pt idx="8468">
                  <c:v>-77.4</c:v>
                </c:pt>
                <c:pt idx="8469">
                  <c:v>-78.1</c:v>
                </c:pt>
                <c:pt idx="8470">
                  <c:v>-77.9</c:v>
                </c:pt>
                <c:pt idx="8471">
                  <c:v>-77.8</c:v>
                </c:pt>
                <c:pt idx="8472">
                  <c:v>-77.7</c:v>
                </c:pt>
                <c:pt idx="8473">
                  <c:v>-77.8</c:v>
                </c:pt>
                <c:pt idx="8474">
                  <c:v>-77.5</c:v>
                </c:pt>
                <c:pt idx="8475">
                  <c:v>-77.9</c:v>
                </c:pt>
                <c:pt idx="8476">
                  <c:v>-77.8</c:v>
                </c:pt>
                <c:pt idx="8477">
                  <c:v>-77.4</c:v>
                </c:pt>
                <c:pt idx="8478">
                  <c:v>-77.8</c:v>
                </c:pt>
                <c:pt idx="8479">
                  <c:v>-77.7</c:v>
                </c:pt>
                <c:pt idx="8480">
                  <c:v>-77.5</c:v>
                </c:pt>
                <c:pt idx="8481">
                  <c:v>-77.2</c:v>
                </c:pt>
                <c:pt idx="8482">
                  <c:v>-77.6</c:v>
                </c:pt>
                <c:pt idx="8483">
                  <c:v>-77.7</c:v>
                </c:pt>
                <c:pt idx="8484">
                  <c:v>-77.5</c:v>
                </c:pt>
                <c:pt idx="8485">
                  <c:v>-77.0</c:v>
                </c:pt>
                <c:pt idx="8486">
                  <c:v>-77.1</c:v>
                </c:pt>
                <c:pt idx="8487">
                  <c:v>-77.4</c:v>
                </c:pt>
                <c:pt idx="8488">
                  <c:v>-77.2</c:v>
                </c:pt>
                <c:pt idx="8489">
                  <c:v>-77.6</c:v>
                </c:pt>
                <c:pt idx="8490">
                  <c:v>-77.4</c:v>
                </c:pt>
                <c:pt idx="8491">
                  <c:v>-77.8</c:v>
                </c:pt>
                <c:pt idx="8492">
                  <c:v>-77.4</c:v>
                </c:pt>
                <c:pt idx="8493">
                  <c:v>-77.7</c:v>
                </c:pt>
                <c:pt idx="8494">
                  <c:v>-77.3</c:v>
                </c:pt>
                <c:pt idx="8495">
                  <c:v>-77.4</c:v>
                </c:pt>
                <c:pt idx="8496">
                  <c:v>-77.7</c:v>
                </c:pt>
                <c:pt idx="8497">
                  <c:v>-77.9</c:v>
                </c:pt>
                <c:pt idx="8498">
                  <c:v>-77.8</c:v>
                </c:pt>
                <c:pt idx="8499">
                  <c:v>-77.4</c:v>
                </c:pt>
                <c:pt idx="8500">
                  <c:v>-77.7</c:v>
                </c:pt>
                <c:pt idx="8501">
                  <c:v>-77.9</c:v>
                </c:pt>
                <c:pt idx="8502">
                  <c:v>-77.4</c:v>
                </c:pt>
                <c:pt idx="8503">
                  <c:v>-78.1</c:v>
                </c:pt>
                <c:pt idx="8504">
                  <c:v>-77.8</c:v>
                </c:pt>
                <c:pt idx="8505">
                  <c:v>-77.9</c:v>
                </c:pt>
                <c:pt idx="8506">
                  <c:v>-77.6</c:v>
                </c:pt>
                <c:pt idx="8507">
                  <c:v>-77.7</c:v>
                </c:pt>
                <c:pt idx="8508">
                  <c:v>-77.4</c:v>
                </c:pt>
                <c:pt idx="8509">
                  <c:v>-78.1</c:v>
                </c:pt>
                <c:pt idx="8510">
                  <c:v>-77.8</c:v>
                </c:pt>
                <c:pt idx="8511">
                  <c:v>-78.1</c:v>
                </c:pt>
                <c:pt idx="8512">
                  <c:v>-78.1</c:v>
                </c:pt>
                <c:pt idx="8513">
                  <c:v>-77.7</c:v>
                </c:pt>
                <c:pt idx="8514">
                  <c:v>-77.8</c:v>
                </c:pt>
                <c:pt idx="8515">
                  <c:v>-77.7</c:v>
                </c:pt>
                <c:pt idx="8516">
                  <c:v>-77.7</c:v>
                </c:pt>
                <c:pt idx="8517">
                  <c:v>-78.0</c:v>
                </c:pt>
                <c:pt idx="8518">
                  <c:v>-77.3</c:v>
                </c:pt>
                <c:pt idx="8519">
                  <c:v>-77.5</c:v>
                </c:pt>
                <c:pt idx="8520">
                  <c:v>-77.8</c:v>
                </c:pt>
                <c:pt idx="8521">
                  <c:v>-77.0</c:v>
                </c:pt>
                <c:pt idx="8522">
                  <c:v>-77.6</c:v>
                </c:pt>
                <c:pt idx="8523">
                  <c:v>-77.7</c:v>
                </c:pt>
                <c:pt idx="8524">
                  <c:v>-77.7</c:v>
                </c:pt>
                <c:pt idx="8525">
                  <c:v>-77.2</c:v>
                </c:pt>
                <c:pt idx="8526">
                  <c:v>-77.8</c:v>
                </c:pt>
                <c:pt idx="8527">
                  <c:v>-77.3</c:v>
                </c:pt>
                <c:pt idx="8528">
                  <c:v>-78.1</c:v>
                </c:pt>
                <c:pt idx="8529">
                  <c:v>-77.9</c:v>
                </c:pt>
                <c:pt idx="8530">
                  <c:v>-77.9</c:v>
                </c:pt>
                <c:pt idx="8531">
                  <c:v>-77.6</c:v>
                </c:pt>
                <c:pt idx="8532">
                  <c:v>-78.0</c:v>
                </c:pt>
                <c:pt idx="8533">
                  <c:v>-77.6</c:v>
                </c:pt>
                <c:pt idx="8534">
                  <c:v>-78.2</c:v>
                </c:pt>
                <c:pt idx="8535">
                  <c:v>-78.1</c:v>
                </c:pt>
                <c:pt idx="8536">
                  <c:v>-78.0</c:v>
                </c:pt>
                <c:pt idx="8537">
                  <c:v>-77.6</c:v>
                </c:pt>
                <c:pt idx="8538">
                  <c:v>-77.7</c:v>
                </c:pt>
                <c:pt idx="8539">
                  <c:v>-77.4</c:v>
                </c:pt>
                <c:pt idx="8540">
                  <c:v>-77.2</c:v>
                </c:pt>
                <c:pt idx="8541">
                  <c:v>-77.2</c:v>
                </c:pt>
                <c:pt idx="8542">
                  <c:v>-77.9</c:v>
                </c:pt>
                <c:pt idx="8543">
                  <c:v>-77.2</c:v>
                </c:pt>
                <c:pt idx="8544">
                  <c:v>-77.7</c:v>
                </c:pt>
                <c:pt idx="8545">
                  <c:v>-77.4</c:v>
                </c:pt>
                <c:pt idx="8546">
                  <c:v>-77.6</c:v>
                </c:pt>
                <c:pt idx="8547">
                  <c:v>-77.6</c:v>
                </c:pt>
                <c:pt idx="8548">
                  <c:v>-77.9</c:v>
                </c:pt>
                <c:pt idx="8549">
                  <c:v>-77.7</c:v>
                </c:pt>
                <c:pt idx="8550">
                  <c:v>-77.7</c:v>
                </c:pt>
                <c:pt idx="8551">
                  <c:v>-77.8</c:v>
                </c:pt>
                <c:pt idx="8552">
                  <c:v>-77.5</c:v>
                </c:pt>
                <c:pt idx="8553">
                  <c:v>-77.6</c:v>
                </c:pt>
                <c:pt idx="8554">
                  <c:v>-77.4</c:v>
                </c:pt>
                <c:pt idx="8555">
                  <c:v>-77.4</c:v>
                </c:pt>
                <c:pt idx="8556">
                  <c:v>-78.1</c:v>
                </c:pt>
                <c:pt idx="8557">
                  <c:v>-78.3</c:v>
                </c:pt>
                <c:pt idx="8558">
                  <c:v>-77.9</c:v>
                </c:pt>
                <c:pt idx="8559">
                  <c:v>-77.7</c:v>
                </c:pt>
                <c:pt idx="8560">
                  <c:v>-77.6</c:v>
                </c:pt>
                <c:pt idx="8561">
                  <c:v>-78.1</c:v>
                </c:pt>
                <c:pt idx="8562">
                  <c:v>-77.3</c:v>
                </c:pt>
                <c:pt idx="8563">
                  <c:v>-77.6</c:v>
                </c:pt>
                <c:pt idx="8564">
                  <c:v>-77.7</c:v>
                </c:pt>
                <c:pt idx="8565">
                  <c:v>-77.8</c:v>
                </c:pt>
                <c:pt idx="8566">
                  <c:v>-77.7</c:v>
                </c:pt>
                <c:pt idx="8567">
                  <c:v>-78.3</c:v>
                </c:pt>
                <c:pt idx="8568">
                  <c:v>-77.5</c:v>
                </c:pt>
                <c:pt idx="8569">
                  <c:v>-77.6</c:v>
                </c:pt>
                <c:pt idx="8570">
                  <c:v>-77.9</c:v>
                </c:pt>
                <c:pt idx="8571">
                  <c:v>-77.8</c:v>
                </c:pt>
                <c:pt idx="8572">
                  <c:v>-78.1</c:v>
                </c:pt>
                <c:pt idx="8573">
                  <c:v>-78.2</c:v>
                </c:pt>
                <c:pt idx="8574">
                  <c:v>-78.3</c:v>
                </c:pt>
                <c:pt idx="8575">
                  <c:v>-77.7</c:v>
                </c:pt>
                <c:pt idx="8576">
                  <c:v>-78.1</c:v>
                </c:pt>
                <c:pt idx="8577">
                  <c:v>-77.8</c:v>
                </c:pt>
                <c:pt idx="8578">
                  <c:v>-77.2</c:v>
                </c:pt>
                <c:pt idx="8579">
                  <c:v>-77.9</c:v>
                </c:pt>
                <c:pt idx="8580">
                  <c:v>-77.7</c:v>
                </c:pt>
                <c:pt idx="8581">
                  <c:v>-77.6</c:v>
                </c:pt>
                <c:pt idx="8582">
                  <c:v>-78.1</c:v>
                </c:pt>
                <c:pt idx="8583">
                  <c:v>-77.5</c:v>
                </c:pt>
                <c:pt idx="8584">
                  <c:v>-77.5</c:v>
                </c:pt>
                <c:pt idx="8585">
                  <c:v>-77.5</c:v>
                </c:pt>
                <c:pt idx="8586">
                  <c:v>-77.3</c:v>
                </c:pt>
                <c:pt idx="8587">
                  <c:v>-77.5</c:v>
                </c:pt>
                <c:pt idx="8588">
                  <c:v>-77.6</c:v>
                </c:pt>
                <c:pt idx="8589">
                  <c:v>-77.5</c:v>
                </c:pt>
                <c:pt idx="8590">
                  <c:v>-77.5</c:v>
                </c:pt>
                <c:pt idx="8591">
                  <c:v>-77.6</c:v>
                </c:pt>
                <c:pt idx="8592">
                  <c:v>-77.7</c:v>
                </c:pt>
                <c:pt idx="8593">
                  <c:v>-77.6</c:v>
                </c:pt>
                <c:pt idx="8594">
                  <c:v>-78.2</c:v>
                </c:pt>
                <c:pt idx="8595">
                  <c:v>-78.3</c:v>
                </c:pt>
                <c:pt idx="8596">
                  <c:v>-77.2</c:v>
                </c:pt>
                <c:pt idx="8597">
                  <c:v>-77.8</c:v>
                </c:pt>
                <c:pt idx="8598">
                  <c:v>-77.7</c:v>
                </c:pt>
                <c:pt idx="8599">
                  <c:v>-77.5</c:v>
                </c:pt>
                <c:pt idx="8600">
                  <c:v>-77.5</c:v>
                </c:pt>
                <c:pt idx="8601">
                  <c:v>-78.3</c:v>
                </c:pt>
                <c:pt idx="8602">
                  <c:v>-77.5</c:v>
                </c:pt>
                <c:pt idx="8603">
                  <c:v>-77.7</c:v>
                </c:pt>
                <c:pt idx="8604">
                  <c:v>-77.4</c:v>
                </c:pt>
                <c:pt idx="8605">
                  <c:v>-77.5</c:v>
                </c:pt>
                <c:pt idx="8606">
                  <c:v>-78.1</c:v>
                </c:pt>
                <c:pt idx="8607">
                  <c:v>-77.6</c:v>
                </c:pt>
                <c:pt idx="8608">
                  <c:v>-77.6</c:v>
                </c:pt>
                <c:pt idx="8609">
                  <c:v>-77.9</c:v>
                </c:pt>
                <c:pt idx="8610">
                  <c:v>-77.6</c:v>
                </c:pt>
                <c:pt idx="8611">
                  <c:v>-77.6</c:v>
                </c:pt>
                <c:pt idx="8612">
                  <c:v>-77.2</c:v>
                </c:pt>
                <c:pt idx="8613">
                  <c:v>-77.5</c:v>
                </c:pt>
                <c:pt idx="8614">
                  <c:v>-77.7</c:v>
                </c:pt>
                <c:pt idx="8615">
                  <c:v>-77.8</c:v>
                </c:pt>
                <c:pt idx="8616">
                  <c:v>-77.3</c:v>
                </c:pt>
                <c:pt idx="8617">
                  <c:v>-78.0</c:v>
                </c:pt>
                <c:pt idx="8618">
                  <c:v>-78.1</c:v>
                </c:pt>
                <c:pt idx="8619">
                  <c:v>-78.0</c:v>
                </c:pt>
                <c:pt idx="8620">
                  <c:v>-77.7</c:v>
                </c:pt>
                <c:pt idx="8621">
                  <c:v>-78.3</c:v>
                </c:pt>
                <c:pt idx="8622">
                  <c:v>-77.6</c:v>
                </c:pt>
                <c:pt idx="8623">
                  <c:v>-77.8</c:v>
                </c:pt>
                <c:pt idx="8624">
                  <c:v>-77.9</c:v>
                </c:pt>
                <c:pt idx="8625">
                  <c:v>-77.4</c:v>
                </c:pt>
                <c:pt idx="8626">
                  <c:v>-78.0</c:v>
                </c:pt>
                <c:pt idx="8627">
                  <c:v>-77.7</c:v>
                </c:pt>
                <c:pt idx="8628">
                  <c:v>-78.4</c:v>
                </c:pt>
                <c:pt idx="8629">
                  <c:v>-77.3</c:v>
                </c:pt>
                <c:pt idx="8630">
                  <c:v>-78.2</c:v>
                </c:pt>
                <c:pt idx="8631">
                  <c:v>-78.1</c:v>
                </c:pt>
                <c:pt idx="8632">
                  <c:v>-77.3</c:v>
                </c:pt>
                <c:pt idx="8633">
                  <c:v>-77.7</c:v>
                </c:pt>
                <c:pt idx="8634">
                  <c:v>-77.9</c:v>
                </c:pt>
                <c:pt idx="8635">
                  <c:v>-77.3</c:v>
                </c:pt>
                <c:pt idx="8636">
                  <c:v>-77.7</c:v>
                </c:pt>
                <c:pt idx="8637">
                  <c:v>-78.0</c:v>
                </c:pt>
                <c:pt idx="8638">
                  <c:v>-77.4</c:v>
                </c:pt>
                <c:pt idx="8639">
                  <c:v>-78.3</c:v>
                </c:pt>
                <c:pt idx="8640">
                  <c:v>-78.1</c:v>
                </c:pt>
                <c:pt idx="8641">
                  <c:v>-77.3</c:v>
                </c:pt>
                <c:pt idx="8642">
                  <c:v>-77.7</c:v>
                </c:pt>
                <c:pt idx="8643">
                  <c:v>-77.5</c:v>
                </c:pt>
                <c:pt idx="8644">
                  <c:v>-78.1</c:v>
                </c:pt>
                <c:pt idx="8645">
                  <c:v>-77.8</c:v>
                </c:pt>
                <c:pt idx="8646">
                  <c:v>-77.3</c:v>
                </c:pt>
                <c:pt idx="8647">
                  <c:v>-77.6</c:v>
                </c:pt>
                <c:pt idx="8648">
                  <c:v>-77.5</c:v>
                </c:pt>
                <c:pt idx="8649">
                  <c:v>-77.8</c:v>
                </c:pt>
                <c:pt idx="8650">
                  <c:v>-78.0</c:v>
                </c:pt>
                <c:pt idx="8651">
                  <c:v>-78.0</c:v>
                </c:pt>
                <c:pt idx="8652">
                  <c:v>-78.3</c:v>
                </c:pt>
                <c:pt idx="8653">
                  <c:v>-77.8</c:v>
                </c:pt>
                <c:pt idx="8654">
                  <c:v>-78.1</c:v>
                </c:pt>
                <c:pt idx="8655">
                  <c:v>-78.0</c:v>
                </c:pt>
                <c:pt idx="8656">
                  <c:v>-78.0</c:v>
                </c:pt>
                <c:pt idx="8657">
                  <c:v>-77.8</c:v>
                </c:pt>
                <c:pt idx="8658">
                  <c:v>-77.6</c:v>
                </c:pt>
                <c:pt idx="8659">
                  <c:v>-78.4</c:v>
                </c:pt>
                <c:pt idx="8660">
                  <c:v>-78.0</c:v>
                </c:pt>
                <c:pt idx="8661">
                  <c:v>-77.8</c:v>
                </c:pt>
                <c:pt idx="8662">
                  <c:v>-77.6</c:v>
                </c:pt>
                <c:pt idx="8663">
                  <c:v>-77.8</c:v>
                </c:pt>
                <c:pt idx="8664">
                  <c:v>-78.3</c:v>
                </c:pt>
                <c:pt idx="8665">
                  <c:v>-78.1</c:v>
                </c:pt>
                <c:pt idx="8666">
                  <c:v>-77.7</c:v>
                </c:pt>
                <c:pt idx="8667">
                  <c:v>-77.8</c:v>
                </c:pt>
                <c:pt idx="8668">
                  <c:v>-78.3</c:v>
                </c:pt>
                <c:pt idx="8669">
                  <c:v>-78.0</c:v>
                </c:pt>
                <c:pt idx="8670">
                  <c:v>-78.0</c:v>
                </c:pt>
                <c:pt idx="8671">
                  <c:v>-78.5</c:v>
                </c:pt>
                <c:pt idx="8672">
                  <c:v>-77.9</c:v>
                </c:pt>
                <c:pt idx="8673">
                  <c:v>-77.9</c:v>
                </c:pt>
                <c:pt idx="8674">
                  <c:v>-77.9</c:v>
                </c:pt>
                <c:pt idx="8675">
                  <c:v>-77.9</c:v>
                </c:pt>
                <c:pt idx="8676">
                  <c:v>-77.5</c:v>
                </c:pt>
                <c:pt idx="8677">
                  <c:v>-77.7</c:v>
                </c:pt>
                <c:pt idx="8678">
                  <c:v>-78.1</c:v>
                </c:pt>
                <c:pt idx="8679">
                  <c:v>-77.7</c:v>
                </c:pt>
                <c:pt idx="8680">
                  <c:v>-76.9</c:v>
                </c:pt>
                <c:pt idx="8681">
                  <c:v>-77.9</c:v>
                </c:pt>
                <c:pt idx="8682">
                  <c:v>-78.2</c:v>
                </c:pt>
                <c:pt idx="8683">
                  <c:v>-77.3</c:v>
                </c:pt>
                <c:pt idx="8684">
                  <c:v>-77.8</c:v>
                </c:pt>
                <c:pt idx="8685">
                  <c:v>-77.9</c:v>
                </c:pt>
                <c:pt idx="8686">
                  <c:v>-77.5</c:v>
                </c:pt>
                <c:pt idx="8687">
                  <c:v>-77.8</c:v>
                </c:pt>
                <c:pt idx="8688">
                  <c:v>-77.6</c:v>
                </c:pt>
                <c:pt idx="8689">
                  <c:v>-77.7</c:v>
                </c:pt>
                <c:pt idx="8690">
                  <c:v>-77.8</c:v>
                </c:pt>
                <c:pt idx="8691">
                  <c:v>-77.9</c:v>
                </c:pt>
                <c:pt idx="8692">
                  <c:v>-77.3</c:v>
                </c:pt>
                <c:pt idx="8693">
                  <c:v>-77.7</c:v>
                </c:pt>
                <c:pt idx="8694">
                  <c:v>-78.2</c:v>
                </c:pt>
                <c:pt idx="8695">
                  <c:v>-77.5</c:v>
                </c:pt>
                <c:pt idx="8696">
                  <c:v>-77.7</c:v>
                </c:pt>
                <c:pt idx="8697">
                  <c:v>-78.0</c:v>
                </c:pt>
                <c:pt idx="8698">
                  <c:v>-77.6</c:v>
                </c:pt>
                <c:pt idx="8699">
                  <c:v>-77.8</c:v>
                </c:pt>
                <c:pt idx="8700">
                  <c:v>-78.4</c:v>
                </c:pt>
                <c:pt idx="8701">
                  <c:v>-77.5</c:v>
                </c:pt>
                <c:pt idx="8702">
                  <c:v>-77.6</c:v>
                </c:pt>
                <c:pt idx="8703">
                  <c:v>-77.3</c:v>
                </c:pt>
                <c:pt idx="8704">
                  <c:v>-77.8</c:v>
                </c:pt>
                <c:pt idx="8705">
                  <c:v>-76.9</c:v>
                </c:pt>
                <c:pt idx="8706">
                  <c:v>-77.3</c:v>
                </c:pt>
                <c:pt idx="8707">
                  <c:v>-78.1</c:v>
                </c:pt>
                <c:pt idx="8708">
                  <c:v>-77.3</c:v>
                </c:pt>
                <c:pt idx="8709">
                  <c:v>-78.2</c:v>
                </c:pt>
                <c:pt idx="8710">
                  <c:v>-77.6</c:v>
                </c:pt>
                <c:pt idx="8711">
                  <c:v>-77.6</c:v>
                </c:pt>
                <c:pt idx="8712">
                  <c:v>-77.7</c:v>
                </c:pt>
                <c:pt idx="8713">
                  <c:v>-77.5</c:v>
                </c:pt>
                <c:pt idx="8714">
                  <c:v>-78.0</c:v>
                </c:pt>
                <c:pt idx="8715">
                  <c:v>-78.0</c:v>
                </c:pt>
                <c:pt idx="8716">
                  <c:v>-77.6</c:v>
                </c:pt>
                <c:pt idx="8717">
                  <c:v>-77.9</c:v>
                </c:pt>
                <c:pt idx="8718">
                  <c:v>-77.4</c:v>
                </c:pt>
                <c:pt idx="8719">
                  <c:v>-77.9</c:v>
                </c:pt>
                <c:pt idx="8720">
                  <c:v>-78.2</c:v>
                </c:pt>
                <c:pt idx="8721">
                  <c:v>-78.0</c:v>
                </c:pt>
                <c:pt idx="8722">
                  <c:v>-77.4</c:v>
                </c:pt>
                <c:pt idx="8723">
                  <c:v>-77.3</c:v>
                </c:pt>
                <c:pt idx="8724">
                  <c:v>-78.0</c:v>
                </c:pt>
                <c:pt idx="8725">
                  <c:v>-78.0</c:v>
                </c:pt>
                <c:pt idx="8726">
                  <c:v>-77.1</c:v>
                </c:pt>
                <c:pt idx="8727">
                  <c:v>-77.4</c:v>
                </c:pt>
                <c:pt idx="8728">
                  <c:v>-77.7</c:v>
                </c:pt>
                <c:pt idx="8729">
                  <c:v>-77.2</c:v>
                </c:pt>
                <c:pt idx="8730">
                  <c:v>-77.4</c:v>
                </c:pt>
                <c:pt idx="8731">
                  <c:v>-77.7</c:v>
                </c:pt>
                <c:pt idx="8732">
                  <c:v>-77.2</c:v>
                </c:pt>
                <c:pt idx="8733">
                  <c:v>-77.9</c:v>
                </c:pt>
                <c:pt idx="8734">
                  <c:v>-78.0</c:v>
                </c:pt>
                <c:pt idx="8735">
                  <c:v>-77.6</c:v>
                </c:pt>
                <c:pt idx="8736">
                  <c:v>-77.6</c:v>
                </c:pt>
                <c:pt idx="8737">
                  <c:v>-77.7</c:v>
                </c:pt>
                <c:pt idx="8738">
                  <c:v>-77.9</c:v>
                </c:pt>
                <c:pt idx="8739">
                  <c:v>-77.5</c:v>
                </c:pt>
                <c:pt idx="8740">
                  <c:v>-77.7</c:v>
                </c:pt>
                <c:pt idx="8741">
                  <c:v>-77.9</c:v>
                </c:pt>
                <c:pt idx="8742">
                  <c:v>-78.1</c:v>
                </c:pt>
                <c:pt idx="8743">
                  <c:v>-77.7</c:v>
                </c:pt>
                <c:pt idx="8744">
                  <c:v>-78.2</c:v>
                </c:pt>
                <c:pt idx="8745">
                  <c:v>-77.7</c:v>
                </c:pt>
                <c:pt idx="8746">
                  <c:v>-78.2</c:v>
                </c:pt>
                <c:pt idx="8747">
                  <c:v>-78.0</c:v>
                </c:pt>
                <c:pt idx="8748">
                  <c:v>-77.0</c:v>
                </c:pt>
                <c:pt idx="8749">
                  <c:v>-78.0</c:v>
                </c:pt>
                <c:pt idx="8750">
                  <c:v>-77.8</c:v>
                </c:pt>
                <c:pt idx="8751">
                  <c:v>-77.7</c:v>
                </c:pt>
                <c:pt idx="8752">
                  <c:v>-77.5</c:v>
                </c:pt>
                <c:pt idx="8753">
                  <c:v>-77.9</c:v>
                </c:pt>
                <c:pt idx="8754">
                  <c:v>-78.1</c:v>
                </c:pt>
                <c:pt idx="8755">
                  <c:v>-78.1</c:v>
                </c:pt>
                <c:pt idx="8756">
                  <c:v>-77.7</c:v>
                </c:pt>
                <c:pt idx="8757">
                  <c:v>-77.9</c:v>
                </c:pt>
                <c:pt idx="8758">
                  <c:v>-78.0</c:v>
                </c:pt>
                <c:pt idx="8759">
                  <c:v>-77.8</c:v>
                </c:pt>
                <c:pt idx="8760">
                  <c:v>-77.9</c:v>
                </c:pt>
                <c:pt idx="8761">
                  <c:v>-77.7</c:v>
                </c:pt>
                <c:pt idx="8762">
                  <c:v>-77.5</c:v>
                </c:pt>
                <c:pt idx="8763">
                  <c:v>-77.9</c:v>
                </c:pt>
                <c:pt idx="8764">
                  <c:v>-77.2</c:v>
                </c:pt>
                <c:pt idx="8765">
                  <c:v>-77.0</c:v>
                </c:pt>
                <c:pt idx="8766">
                  <c:v>-77.3</c:v>
                </c:pt>
                <c:pt idx="8767">
                  <c:v>-77.8</c:v>
                </c:pt>
                <c:pt idx="8768">
                  <c:v>-77.6</c:v>
                </c:pt>
                <c:pt idx="8769">
                  <c:v>-77.1</c:v>
                </c:pt>
                <c:pt idx="8770">
                  <c:v>-77.6</c:v>
                </c:pt>
                <c:pt idx="8771">
                  <c:v>-78.0</c:v>
                </c:pt>
                <c:pt idx="8772">
                  <c:v>-78.1</c:v>
                </c:pt>
                <c:pt idx="8773">
                  <c:v>-77.6</c:v>
                </c:pt>
                <c:pt idx="8774">
                  <c:v>-77.3</c:v>
                </c:pt>
                <c:pt idx="8775">
                  <c:v>-77.6</c:v>
                </c:pt>
                <c:pt idx="8776">
                  <c:v>-77.7</c:v>
                </c:pt>
                <c:pt idx="8777">
                  <c:v>-77.7</c:v>
                </c:pt>
                <c:pt idx="8778">
                  <c:v>-77.9</c:v>
                </c:pt>
                <c:pt idx="8779">
                  <c:v>-77.8</c:v>
                </c:pt>
                <c:pt idx="8780">
                  <c:v>-78.0</c:v>
                </c:pt>
                <c:pt idx="8781">
                  <c:v>-77.5</c:v>
                </c:pt>
                <c:pt idx="8782">
                  <c:v>-77.8</c:v>
                </c:pt>
                <c:pt idx="8783">
                  <c:v>-77.5</c:v>
                </c:pt>
                <c:pt idx="8784">
                  <c:v>-77.9</c:v>
                </c:pt>
                <c:pt idx="8785">
                  <c:v>-78.0</c:v>
                </c:pt>
                <c:pt idx="8786">
                  <c:v>-78.1</c:v>
                </c:pt>
                <c:pt idx="8787">
                  <c:v>-77.7</c:v>
                </c:pt>
                <c:pt idx="8788">
                  <c:v>-77.6</c:v>
                </c:pt>
                <c:pt idx="8789">
                  <c:v>-77.7</c:v>
                </c:pt>
                <c:pt idx="8790">
                  <c:v>-77.7</c:v>
                </c:pt>
                <c:pt idx="8791">
                  <c:v>-77.8</c:v>
                </c:pt>
                <c:pt idx="8792">
                  <c:v>-77.9</c:v>
                </c:pt>
                <c:pt idx="8793">
                  <c:v>-77.1</c:v>
                </c:pt>
                <c:pt idx="8794">
                  <c:v>-77.7</c:v>
                </c:pt>
                <c:pt idx="8795">
                  <c:v>-78.0</c:v>
                </c:pt>
                <c:pt idx="8796">
                  <c:v>-77.9</c:v>
                </c:pt>
                <c:pt idx="8797">
                  <c:v>-78.1</c:v>
                </c:pt>
                <c:pt idx="8798">
                  <c:v>-77.6</c:v>
                </c:pt>
                <c:pt idx="8799">
                  <c:v>-77.5</c:v>
                </c:pt>
                <c:pt idx="8800">
                  <c:v>-77.4</c:v>
                </c:pt>
                <c:pt idx="8801">
                  <c:v>-77.7</c:v>
                </c:pt>
                <c:pt idx="8802">
                  <c:v>-78.1</c:v>
                </c:pt>
                <c:pt idx="8803">
                  <c:v>-77.3</c:v>
                </c:pt>
                <c:pt idx="8804">
                  <c:v>-77.7</c:v>
                </c:pt>
                <c:pt idx="8805">
                  <c:v>-77.3</c:v>
                </c:pt>
                <c:pt idx="8806">
                  <c:v>-77.7</c:v>
                </c:pt>
                <c:pt idx="8807">
                  <c:v>-77.7</c:v>
                </c:pt>
                <c:pt idx="8808">
                  <c:v>-77.8</c:v>
                </c:pt>
                <c:pt idx="8809">
                  <c:v>-77.7</c:v>
                </c:pt>
                <c:pt idx="8810">
                  <c:v>-77.6</c:v>
                </c:pt>
                <c:pt idx="8811">
                  <c:v>-78.2</c:v>
                </c:pt>
                <c:pt idx="8812">
                  <c:v>-77.4</c:v>
                </c:pt>
                <c:pt idx="8813">
                  <c:v>-78.2</c:v>
                </c:pt>
                <c:pt idx="8814">
                  <c:v>-78.3</c:v>
                </c:pt>
                <c:pt idx="8815">
                  <c:v>-78.2</c:v>
                </c:pt>
                <c:pt idx="8816">
                  <c:v>-78.0</c:v>
                </c:pt>
                <c:pt idx="8817">
                  <c:v>-77.4</c:v>
                </c:pt>
                <c:pt idx="8818">
                  <c:v>-77.4</c:v>
                </c:pt>
                <c:pt idx="8819">
                  <c:v>-77.7</c:v>
                </c:pt>
                <c:pt idx="8820">
                  <c:v>-77.7</c:v>
                </c:pt>
                <c:pt idx="8821">
                  <c:v>-78.2</c:v>
                </c:pt>
                <c:pt idx="8822">
                  <c:v>-77.6</c:v>
                </c:pt>
                <c:pt idx="8823">
                  <c:v>-77.3</c:v>
                </c:pt>
                <c:pt idx="8824">
                  <c:v>-77.7</c:v>
                </c:pt>
                <c:pt idx="8825">
                  <c:v>-77.5</c:v>
                </c:pt>
                <c:pt idx="8826">
                  <c:v>-77.7</c:v>
                </c:pt>
                <c:pt idx="8827">
                  <c:v>-77.8</c:v>
                </c:pt>
                <c:pt idx="8828">
                  <c:v>-77.8</c:v>
                </c:pt>
                <c:pt idx="8829">
                  <c:v>-77.6</c:v>
                </c:pt>
                <c:pt idx="8830">
                  <c:v>-77.8</c:v>
                </c:pt>
                <c:pt idx="8831">
                  <c:v>-77.3</c:v>
                </c:pt>
                <c:pt idx="8832">
                  <c:v>-77.3</c:v>
                </c:pt>
                <c:pt idx="8833">
                  <c:v>-77.9</c:v>
                </c:pt>
                <c:pt idx="8834">
                  <c:v>-77.8</c:v>
                </c:pt>
                <c:pt idx="8835">
                  <c:v>-77.4</c:v>
                </c:pt>
                <c:pt idx="8836">
                  <c:v>-77.2</c:v>
                </c:pt>
                <c:pt idx="8837">
                  <c:v>-77.8</c:v>
                </c:pt>
                <c:pt idx="8838">
                  <c:v>-77.3</c:v>
                </c:pt>
                <c:pt idx="8839">
                  <c:v>-77.7</c:v>
                </c:pt>
                <c:pt idx="8840">
                  <c:v>-78.1</c:v>
                </c:pt>
                <c:pt idx="8841">
                  <c:v>-77.6</c:v>
                </c:pt>
                <c:pt idx="8842">
                  <c:v>-78.0</c:v>
                </c:pt>
                <c:pt idx="8843">
                  <c:v>-77.3</c:v>
                </c:pt>
                <c:pt idx="8844">
                  <c:v>-77.5</c:v>
                </c:pt>
                <c:pt idx="8845">
                  <c:v>-77.9</c:v>
                </c:pt>
                <c:pt idx="8846">
                  <c:v>-78.2</c:v>
                </c:pt>
                <c:pt idx="8847">
                  <c:v>-77.5</c:v>
                </c:pt>
                <c:pt idx="8848">
                  <c:v>-77.9</c:v>
                </c:pt>
                <c:pt idx="8849">
                  <c:v>-77.9</c:v>
                </c:pt>
                <c:pt idx="8850">
                  <c:v>-77.3</c:v>
                </c:pt>
                <c:pt idx="8851">
                  <c:v>-77.4</c:v>
                </c:pt>
                <c:pt idx="8852">
                  <c:v>-78.0</c:v>
                </c:pt>
                <c:pt idx="8853">
                  <c:v>-77.5</c:v>
                </c:pt>
                <c:pt idx="8854">
                  <c:v>-78.4</c:v>
                </c:pt>
                <c:pt idx="8855">
                  <c:v>-77.6</c:v>
                </c:pt>
                <c:pt idx="8856">
                  <c:v>-77.8</c:v>
                </c:pt>
                <c:pt idx="8857">
                  <c:v>-77.9</c:v>
                </c:pt>
                <c:pt idx="8858">
                  <c:v>-77.6</c:v>
                </c:pt>
                <c:pt idx="8859">
                  <c:v>-77.5</c:v>
                </c:pt>
                <c:pt idx="8860">
                  <c:v>-78.4</c:v>
                </c:pt>
                <c:pt idx="8861">
                  <c:v>-78.3</c:v>
                </c:pt>
                <c:pt idx="8862">
                  <c:v>-77.3</c:v>
                </c:pt>
                <c:pt idx="8863">
                  <c:v>-78.0</c:v>
                </c:pt>
                <c:pt idx="8864">
                  <c:v>-78.1</c:v>
                </c:pt>
                <c:pt idx="8865">
                  <c:v>-78.1</c:v>
                </c:pt>
                <c:pt idx="8866">
                  <c:v>-78.1</c:v>
                </c:pt>
                <c:pt idx="8867">
                  <c:v>-77.9</c:v>
                </c:pt>
                <c:pt idx="8868">
                  <c:v>-78.0</c:v>
                </c:pt>
                <c:pt idx="8869">
                  <c:v>-77.8</c:v>
                </c:pt>
                <c:pt idx="8870">
                  <c:v>-77.4</c:v>
                </c:pt>
                <c:pt idx="8871">
                  <c:v>-78.1</c:v>
                </c:pt>
                <c:pt idx="8872">
                  <c:v>-77.4</c:v>
                </c:pt>
                <c:pt idx="8873">
                  <c:v>-77.5</c:v>
                </c:pt>
                <c:pt idx="8874">
                  <c:v>-77.7</c:v>
                </c:pt>
                <c:pt idx="8875">
                  <c:v>-77.8</c:v>
                </c:pt>
                <c:pt idx="8876">
                  <c:v>-77.6</c:v>
                </c:pt>
                <c:pt idx="8877">
                  <c:v>-77.8</c:v>
                </c:pt>
                <c:pt idx="8878">
                  <c:v>-77.6</c:v>
                </c:pt>
                <c:pt idx="8879">
                  <c:v>-77.8</c:v>
                </c:pt>
                <c:pt idx="8880">
                  <c:v>-77.7</c:v>
                </c:pt>
                <c:pt idx="8881">
                  <c:v>-78.1</c:v>
                </c:pt>
                <c:pt idx="8882">
                  <c:v>-77.7</c:v>
                </c:pt>
                <c:pt idx="8883">
                  <c:v>-77.4</c:v>
                </c:pt>
                <c:pt idx="8884">
                  <c:v>-77.1</c:v>
                </c:pt>
                <c:pt idx="8885">
                  <c:v>-77.7</c:v>
                </c:pt>
                <c:pt idx="8886">
                  <c:v>-77.7</c:v>
                </c:pt>
                <c:pt idx="8887">
                  <c:v>-77.6</c:v>
                </c:pt>
                <c:pt idx="8888">
                  <c:v>-77.8</c:v>
                </c:pt>
                <c:pt idx="8889">
                  <c:v>-77.9</c:v>
                </c:pt>
                <c:pt idx="8890">
                  <c:v>-77.8</c:v>
                </c:pt>
                <c:pt idx="8891">
                  <c:v>-78.0</c:v>
                </c:pt>
                <c:pt idx="8892">
                  <c:v>-77.2</c:v>
                </c:pt>
                <c:pt idx="8893">
                  <c:v>-78.9</c:v>
                </c:pt>
                <c:pt idx="8894">
                  <c:v>-77.6</c:v>
                </c:pt>
                <c:pt idx="8895">
                  <c:v>-77.3</c:v>
                </c:pt>
                <c:pt idx="8896">
                  <c:v>-78.1</c:v>
                </c:pt>
                <c:pt idx="8897">
                  <c:v>-77.2</c:v>
                </c:pt>
                <c:pt idx="8898">
                  <c:v>-77.4</c:v>
                </c:pt>
                <c:pt idx="8899">
                  <c:v>-77.4</c:v>
                </c:pt>
                <c:pt idx="8900">
                  <c:v>-78.4</c:v>
                </c:pt>
                <c:pt idx="8901">
                  <c:v>-77.7</c:v>
                </c:pt>
                <c:pt idx="8902">
                  <c:v>-77.6</c:v>
                </c:pt>
                <c:pt idx="8903">
                  <c:v>-78.4</c:v>
                </c:pt>
                <c:pt idx="8904">
                  <c:v>-77.7</c:v>
                </c:pt>
                <c:pt idx="8905">
                  <c:v>-78.1</c:v>
                </c:pt>
                <c:pt idx="8906">
                  <c:v>-78.1</c:v>
                </c:pt>
                <c:pt idx="8907">
                  <c:v>-77.9</c:v>
                </c:pt>
                <c:pt idx="8908">
                  <c:v>-77.9</c:v>
                </c:pt>
                <c:pt idx="8909">
                  <c:v>-77.5</c:v>
                </c:pt>
                <c:pt idx="8910">
                  <c:v>-77.6</c:v>
                </c:pt>
                <c:pt idx="8911">
                  <c:v>-78.0</c:v>
                </c:pt>
                <c:pt idx="8912">
                  <c:v>-77.6</c:v>
                </c:pt>
                <c:pt idx="8913">
                  <c:v>-77.8</c:v>
                </c:pt>
                <c:pt idx="8914">
                  <c:v>-77.4</c:v>
                </c:pt>
                <c:pt idx="8915">
                  <c:v>-77.6</c:v>
                </c:pt>
                <c:pt idx="8916">
                  <c:v>-78.4</c:v>
                </c:pt>
                <c:pt idx="8917">
                  <c:v>-77.9</c:v>
                </c:pt>
                <c:pt idx="8918">
                  <c:v>-78.3</c:v>
                </c:pt>
                <c:pt idx="8919">
                  <c:v>-77.9</c:v>
                </c:pt>
                <c:pt idx="8920">
                  <c:v>-77.7</c:v>
                </c:pt>
                <c:pt idx="8921">
                  <c:v>-77.4</c:v>
                </c:pt>
                <c:pt idx="8922">
                  <c:v>-78.2</c:v>
                </c:pt>
                <c:pt idx="8923">
                  <c:v>-77.6</c:v>
                </c:pt>
                <c:pt idx="8924">
                  <c:v>-77.9</c:v>
                </c:pt>
                <c:pt idx="8925">
                  <c:v>-77.8</c:v>
                </c:pt>
                <c:pt idx="8926">
                  <c:v>-77.8</c:v>
                </c:pt>
                <c:pt idx="8927">
                  <c:v>-77.5</c:v>
                </c:pt>
                <c:pt idx="8928">
                  <c:v>-77.8</c:v>
                </c:pt>
                <c:pt idx="8929">
                  <c:v>-78.3</c:v>
                </c:pt>
                <c:pt idx="8930">
                  <c:v>-77.9</c:v>
                </c:pt>
                <c:pt idx="8931">
                  <c:v>-77.9</c:v>
                </c:pt>
                <c:pt idx="8932">
                  <c:v>-77.7</c:v>
                </c:pt>
                <c:pt idx="8933">
                  <c:v>-77.7</c:v>
                </c:pt>
                <c:pt idx="8934">
                  <c:v>-77.9</c:v>
                </c:pt>
                <c:pt idx="8935">
                  <c:v>-78.1</c:v>
                </c:pt>
                <c:pt idx="8936">
                  <c:v>-77.8</c:v>
                </c:pt>
                <c:pt idx="8937">
                  <c:v>-77.7</c:v>
                </c:pt>
                <c:pt idx="8938">
                  <c:v>-77.5</c:v>
                </c:pt>
                <c:pt idx="8939">
                  <c:v>-77.9</c:v>
                </c:pt>
                <c:pt idx="8940">
                  <c:v>-78.0</c:v>
                </c:pt>
                <c:pt idx="8941">
                  <c:v>-78.0</c:v>
                </c:pt>
                <c:pt idx="8942">
                  <c:v>-77.7</c:v>
                </c:pt>
                <c:pt idx="8943">
                  <c:v>-76.9</c:v>
                </c:pt>
                <c:pt idx="8944">
                  <c:v>-77.5</c:v>
                </c:pt>
                <c:pt idx="8945">
                  <c:v>-78.2</c:v>
                </c:pt>
                <c:pt idx="8946">
                  <c:v>-77.9</c:v>
                </c:pt>
                <c:pt idx="8947">
                  <c:v>-77.3</c:v>
                </c:pt>
                <c:pt idx="8948">
                  <c:v>-77.5</c:v>
                </c:pt>
                <c:pt idx="8949">
                  <c:v>-77.9</c:v>
                </c:pt>
                <c:pt idx="8950">
                  <c:v>-77.6</c:v>
                </c:pt>
                <c:pt idx="8951">
                  <c:v>-78.5</c:v>
                </c:pt>
                <c:pt idx="8952">
                  <c:v>-77.7</c:v>
                </c:pt>
                <c:pt idx="8953">
                  <c:v>-77.6</c:v>
                </c:pt>
                <c:pt idx="8954">
                  <c:v>-78.2</c:v>
                </c:pt>
                <c:pt idx="8955">
                  <c:v>-77.3</c:v>
                </c:pt>
                <c:pt idx="8956">
                  <c:v>-77.5</c:v>
                </c:pt>
                <c:pt idx="8957">
                  <c:v>-77.2</c:v>
                </c:pt>
                <c:pt idx="8958">
                  <c:v>-77.9</c:v>
                </c:pt>
                <c:pt idx="8959">
                  <c:v>-77.7</c:v>
                </c:pt>
                <c:pt idx="8960">
                  <c:v>-78.5</c:v>
                </c:pt>
                <c:pt idx="8961">
                  <c:v>-77.6</c:v>
                </c:pt>
                <c:pt idx="8962">
                  <c:v>-78.1</c:v>
                </c:pt>
                <c:pt idx="8963">
                  <c:v>-77.9</c:v>
                </c:pt>
                <c:pt idx="8964">
                  <c:v>-78.0</c:v>
                </c:pt>
                <c:pt idx="8965">
                  <c:v>-78.3</c:v>
                </c:pt>
                <c:pt idx="8966">
                  <c:v>-77.9</c:v>
                </c:pt>
                <c:pt idx="8967">
                  <c:v>-77.8</c:v>
                </c:pt>
                <c:pt idx="8968">
                  <c:v>-77.9</c:v>
                </c:pt>
                <c:pt idx="8969">
                  <c:v>-77.8</c:v>
                </c:pt>
                <c:pt idx="8970">
                  <c:v>-77.6</c:v>
                </c:pt>
                <c:pt idx="8971">
                  <c:v>-77.4</c:v>
                </c:pt>
                <c:pt idx="8972">
                  <c:v>-78.3</c:v>
                </c:pt>
                <c:pt idx="8973">
                  <c:v>-77.9</c:v>
                </c:pt>
                <c:pt idx="8974">
                  <c:v>-77.6</c:v>
                </c:pt>
                <c:pt idx="8975">
                  <c:v>-78.2</c:v>
                </c:pt>
                <c:pt idx="8976">
                  <c:v>-77.7</c:v>
                </c:pt>
                <c:pt idx="8977">
                  <c:v>-77.7</c:v>
                </c:pt>
                <c:pt idx="8978">
                  <c:v>-77.8</c:v>
                </c:pt>
                <c:pt idx="8979">
                  <c:v>-78.5</c:v>
                </c:pt>
                <c:pt idx="8980">
                  <c:v>-78.3</c:v>
                </c:pt>
                <c:pt idx="8981">
                  <c:v>-77.3</c:v>
                </c:pt>
                <c:pt idx="8982">
                  <c:v>-78.0</c:v>
                </c:pt>
                <c:pt idx="8983">
                  <c:v>-77.5</c:v>
                </c:pt>
                <c:pt idx="8984">
                  <c:v>-77.5</c:v>
                </c:pt>
                <c:pt idx="8985">
                  <c:v>-77.6</c:v>
                </c:pt>
                <c:pt idx="8986">
                  <c:v>-77.9</c:v>
                </c:pt>
                <c:pt idx="8987">
                  <c:v>-77.8</c:v>
                </c:pt>
                <c:pt idx="8988">
                  <c:v>-77.3</c:v>
                </c:pt>
                <c:pt idx="8989">
                  <c:v>-77.7</c:v>
                </c:pt>
                <c:pt idx="8990">
                  <c:v>-78.1</c:v>
                </c:pt>
                <c:pt idx="8991">
                  <c:v>-77.7</c:v>
                </c:pt>
                <c:pt idx="8992">
                  <c:v>-77.9</c:v>
                </c:pt>
                <c:pt idx="8993">
                  <c:v>-77.7</c:v>
                </c:pt>
                <c:pt idx="8994">
                  <c:v>-77.5</c:v>
                </c:pt>
                <c:pt idx="8995">
                  <c:v>-77.2</c:v>
                </c:pt>
                <c:pt idx="8996">
                  <c:v>-78.0</c:v>
                </c:pt>
                <c:pt idx="8997">
                  <c:v>-77.8</c:v>
                </c:pt>
                <c:pt idx="8998">
                  <c:v>-77.7</c:v>
                </c:pt>
                <c:pt idx="8999">
                  <c:v>-77.8</c:v>
                </c:pt>
                <c:pt idx="9000">
                  <c:v>-77.4</c:v>
                </c:pt>
                <c:pt idx="9001">
                  <c:v>-78.0</c:v>
                </c:pt>
                <c:pt idx="9002">
                  <c:v>-78.3</c:v>
                </c:pt>
                <c:pt idx="9003">
                  <c:v>-78.0</c:v>
                </c:pt>
                <c:pt idx="9004">
                  <c:v>-77.8</c:v>
                </c:pt>
                <c:pt idx="9005">
                  <c:v>-77.6</c:v>
                </c:pt>
                <c:pt idx="9006">
                  <c:v>-77.9</c:v>
                </c:pt>
                <c:pt idx="9007">
                  <c:v>-77.7</c:v>
                </c:pt>
                <c:pt idx="9008">
                  <c:v>-77.7</c:v>
                </c:pt>
                <c:pt idx="9009">
                  <c:v>-78.0</c:v>
                </c:pt>
                <c:pt idx="9010">
                  <c:v>-77.7</c:v>
                </c:pt>
                <c:pt idx="9011">
                  <c:v>-77.6</c:v>
                </c:pt>
                <c:pt idx="9012">
                  <c:v>-77.5</c:v>
                </c:pt>
                <c:pt idx="9013">
                  <c:v>-78.1</c:v>
                </c:pt>
                <c:pt idx="9014">
                  <c:v>-78.0</c:v>
                </c:pt>
                <c:pt idx="9015">
                  <c:v>-77.8</c:v>
                </c:pt>
                <c:pt idx="9016">
                  <c:v>-78.0</c:v>
                </c:pt>
                <c:pt idx="9017">
                  <c:v>-77.3</c:v>
                </c:pt>
                <c:pt idx="9018">
                  <c:v>-78.1</c:v>
                </c:pt>
                <c:pt idx="9019">
                  <c:v>-78.0</c:v>
                </c:pt>
                <c:pt idx="9020">
                  <c:v>-77.9</c:v>
                </c:pt>
                <c:pt idx="9021">
                  <c:v>-77.6</c:v>
                </c:pt>
                <c:pt idx="9022">
                  <c:v>-78.7</c:v>
                </c:pt>
                <c:pt idx="9023">
                  <c:v>-77.5</c:v>
                </c:pt>
                <c:pt idx="9024">
                  <c:v>-77.5</c:v>
                </c:pt>
                <c:pt idx="9025">
                  <c:v>-77.6</c:v>
                </c:pt>
                <c:pt idx="9026">
                  <c:v>-77.9</c:v>
                </c:pt>
                <c:pt idx="9027">
                  <c:v>-77.1</c:v>
                </c:pt>
                <c:pt idx="9028">
                  <c:v>-77.6</c:v>
                </c:pt>
                <c:pt idx="9029">
                  <c:v>-78.0</c:v>
                </c:pt>
                <c:pt idx="9030">
                  <c:v>-77.7</c:v>
                </c:pt>
                <c:pt idx="9031">
                  <c:v>-77.4</c:v>
                </c:pt>
                <c:pt idx="9032">
                  <c:v>-77.6</c:v>
                </c:pt>
                <c:pt idx="9033">
                  <c:v>-77.8</c:v>
                </c:pt>
                <c:pt idx="9034">
                  <c:v>-77.5</c:v>
                </c:pt>
                <c:pt idx="9035">
                  <c:v>-77.2</c:v>
                </c:pt>
                <c:pt idx="9036">
                  <c:v>-77.9</c:v>
                </c:pt>
                <c:pt idx="9037">
                  <c:v>-77.6</c:v>
                </c:pt>
                <c:pt idx="9038">
                  <c:v>-77.9</c:v>
                </c:pt>
                <c:pt idx="9039">
                  <c:v>-78.1</c:v>
                </c:pt>
                <c:pt idx="9040">
                  <c:v>-78.1</c:v>
                </c:pt>
                <c:pt idx="9041">
                  <c:v>-78.0</c:v>
                </c:pt>
                <c:pt idx="9042">
                  <c:v>-78.4</c:v>
                </c:pt>
                <c:pt idx="9043">
                  <c:v>-77.8</c:v>
                </c:pt>
                <c:pt idx="9044">
                  <c:v>-78.1</c:v>
                </c:pt>
                <c:pt idx="9045">
                  <c:v>-77.4</c:v>
                </c:pt>
                <c:pt idx="9046">
                  <c:v>-77.8</c:v>
                </c:pt>
                <c:pt idx="9047">
                  <c:v>-77.4</c:v>
                </c:pt>
                <c:pt idx="9048">
                  <c:v>-77.9</c:v>
                </c:pt>
                <c:pt idx="9049">
                  <c:v>-77.8</c:v>
                </c:pt>
                <c:pt idx="9050">
                  <c:v>-78.0</c:v>
                </c:pt>
                <c:pt idx="9051">
                  <c:v>-78.2</c:v>
                </c:pt>
                <c:pt idx="9052">
                  <c:v>-77.5</c:v>
                </c:pt>
                <c:pt idx="9053">
                  <c:v>-77.6</c:v>
                </c:pt>
                <c:pt idx="9054">
                  <c:v>-77.7</c:v>
                </c:pt>
                <c:pt idx="9055">
                  <c:v>-78.0</c:v>
                </c:pt>
                <c:pt idx="9056">
                  <c:v>-77.8</c:v>
                </c:pt>
                <c:pt idx="9057">
                  <c:v>-77.6</c:v>
                </c:pt>
                <c:pt idx="9058">
                  <c:v>-77.9</c:v>
                </c:pt>
                <c:pt idx="9059">
                  <c:v>-77.5</c:v>
                </c:pt>
                <c:pt idx="9060">
                  <c:v>-77.7</c:v>
                </c:pt>
                <c:pt idx="9061">
                  <c:v>-77.5</c:v>
                </c:pt>
                <c:pt idx="9062">
                  <c:v>-77.4</c:v>
                </c:pt>
                <c:pt idx="9063">
                  <c:v>-77.7</c:v>
                </c:pt>
                <c:pt idx="9064">
                  <c:v>-77.3</c:v>
                </c:pt>
                <c:pt idx="9065">
                  <c:v>-77.9</c:v>
                </c:pt>
                <c:pt idx="9066">
                  <c:v>-78.3</c:v>
                </c:pt>
                <c:pt idx="9067">
                  <c:v>-78.2</c:v>
                </c:pt>
                <c:pt idx="9068">
                  <c:v>-77.6</c:v>
                </c:pt>
                <c:pt idx="9069">
                  <c:v>-77.6</c:v>
                </c:pt>
                <c:pt idx="9070">
                  <c:v>-77.4</c:v>
                </c:pt>
                <c:pt idx="9071">
                  <c:v>-77.7</c:v>
                </c:pt>
                <c:pt idx="9072">
                  <c:v>-77.7</c:v>
                </c:pt>
                <c:pt idx="9073">
                  <c:v>-77.7</c:v>
                </c:pt>
                <c:pt idx="9074">
                  <c:v>-77.9</c:v>
                </c:pt>
                <c:pt idx="9075">
                  <c:v>-78.3</c:v>
                </c:pt>
                <c:pt idx="9076">
                  <c:v>-78.1</c:v>
                </c:pt>
                <c:pt idx="9077">
                  <c:v>-77.3</c:v>
                </c:pt>
                <c:pt idx="9078">
                  <c:v>-78.0</c:v>
                </c:pt>
                <c:pt idx="9079">
                  <c:v>-77.9</c:v>
                </c:pt>
                <c:pt idx="9080">
                  <c:v>-78.1</c:v>
                </c:pt>
                <c:pt idx="9081">
                  <c:v>-78.0</c:v>
                </c:pt>
                <c:pt idx="9082">
                  <c:v>-77.3</c:v>
                </c:pt>
                <c:pt idx="9083">
                  <c:v>-78.4</c:v>
                </c:pt>
                <c:pt idx="9084">
                  <c:v>-77.7</c:v>
                </c:pt>
                <c:pt idx="9085">
                  <c:v>-77.6</c:v>
                </c:pt>
                <c:pt idx="9086">
                  <c:v>-77.9</c:v>
                </c:pt>
                <c:pt idx="9087">
                  <c:v>-77.3</c:v>
                </c:pt>
                <c:pt idx="9088">
                  <c:v>-77.8</c:v>
                </c:pt>
                <c:pt idx="9089">
                  <c:v>-77.4</c:v>
                </c:pt>
                <c:pt idx="9090">
                  <c:v>-77.6</c:v>
                </c:pt>
                <c:pt idx="9091">
                  <c:v>-77.9</c:v>
                </c:pt>
                <c:pt idx="9092">
                  <c:v>-77.5</c:v>
                </c:pt>
                <c:pt idx="9093">
                  <c:v>-77.6</c:v>
                </c:pt>
                <c:pt idx="9094">
                  <c:v>-78.5</c:v>
                </c:pt>
                <c:pt idx="9095">
                  <c:v>-78.1</c:v>
                </c:pt>
                <c:pt idx="9096">
                  <c:v>-77.6</c:v>
                </c:pt>
                <c:pt idx="9097">
                  <c:v>-77.9</c:v>
                </c:pt>
                <c:pt idx="9098">
                  <c:v>-77.3</c:v>
                </c:pt>
                <c:pt idx="9099">
                  <c:v>-77.7</c:v>
                </c:pt>
                <c:pt idx="9100">
                  <c:v>-78.3</c:v>
                </c:pt>
                <c:pt idx="9101">
                  <c:v>-77.6</c:v>
                </c:pt>
                <c:pt idx="9102">
                  <c:v>-78.0</c:v>
                </c:pt>
                <c:pt idx="9103">
                  <c:v>-77.2</c:v>
                </c:pt>
                <c:pt idx="9104">
                  <c:v>-77.8</c:v>
                </c:pt>
                <c:pt idx="9105">
                  <c:v>-77.7</c:v>
                </c:pt>
                <c:pt idx="9106">
                  <c:v>-78.1</c:v>
                </c:pt>
                <c:pt idx="9107">
                  <c:v>-77.9</c:v>
                </c:pt>
                <c:pt idx="9108">
                  <c:v>-78.2</c:v>
                </c:pt>
                <c:pt idx="9109">
                  <c:v>-77.6</c:v>
                </c:pt>
                <c:pt idx="9110">
                  <c:v>-77.5</c:v>
                </c:pt>
                <c:pt idx="9111">
                  <c:v>-78.6</c:v>
                </c:pt>
                <c:pt idx="9112">
                  <c:v>-77.7</c:v>
                </c:pt>
                <c:pt idx="9113">
                  <c:v>-77.5</c:v>
                </c:pt>
                <c:pt idx="9114">
                  <c:v>-77.8</c:v>
                </c:pt>
                <c:pt idx="9115">
                  <c:v>-78.1</c:v>
                </c:pt>
                <c:pt idx="9116">
                  <c:v>-78.1</c:v>
                </c:pt>
                <c:pt idx="9117">
                  <c:v>-77.5</c:v>
                </c:pt>
                <c:pt idx="9118">
                  <c:v>-78.0</c:v>
                </c:pt>
                <c:pt idx="9119">
                  <c:v>-77.8</c:v>
                </c:pt>
                <c:pt idx="9120">
                  <c:v>-78.3</c:v>
                </c:pt>
                <c:pt idx="9121">
                  <c:v>-77.8</c:v>
                </c:pt>
                <c:pt idx="9122">
                  <c:v>-77.4</c:v>
                </c:pt>
                <c:pt idx="9123">
                  <c:v>-77.8</c:v>
                </c:pt>
                <c:pt idx="9124">
                  <c:v>-77.7</c:v>
                </c:pt>
                <c:pt idx="9125">
                  <c:v>-77.6</c:v>
                </c:pt>
                <c:pt idx="9126">
                  <c:v>-77.6</c:v>
                </c:pt>
                <c:pt idx="9127">
                  <c:v>-77.2</c:v>
                </c:pt>
                <c:pt idx="9128">
                  <c:v>-77.7</c:v>
                </c:pt>
                <c:pt idx="9129">
                  <c:v>-77.6</c:v>
                </c:pt>
                <c:pt idx="9130">
                  <c:v>-77.9</c:v>
                </c:pt>
                <c:pt idx="9131">
                  <c:v>-77.5</c:v>
                </c:pt>
                <c:pt idx="9132">
                  <c:v>-78.2</c:v>
                </c:pt>
                <c:pt idx="9133">
                  <c:v>-77.9</c:v>
                </c:pt>
                <c:pt idx="9134">
                  <c:v>-78.0</c:v>
                </c:pt>
                <c:pt idx="9135">
                  <c:v>-78.2</c:v>
                </c:pt>
                <c:pt idx="9136">
                  <c:v>-78.3</c:v>
                </c:pt>
                <c:pt idx="9137">
                  <c:v>-78.2</c:v>
                </c:pt>
                <c:pt idx="9138">
                  <c:v>-78.4</c:v>
                </c:pt>
                <c:pt idx="9139">
                  <c:v>-77.7</c:v>
                </c:pt>
                <c:pt idx="9140">
                  <c:v>-77.9</c:v>
                </c:pt>
                <c:pt idx="9141">
                  <c:v>-77.9</c:v>
                </c:pt>
                <c:pt idx="9142">
                  <c:v>-76.8</c:v>
                </c:pt>
                <c:pt idx="9143">
                  <c:v>-77.3</c:v>
                </c:pt>
                <c:pt idx="9144">
                  <c:v>-77.6</c:v>
                </c:pt>
                <c:pt idx="9145">
                  <c:v>-77.8</c:v>
                </c:pt>
                <c:pt idx="9146">
                  <c:v>-77.9</c:v>
                </c:pt>
                <c:pt idx="9147">
                  <c:v>-78.0</c:v>
                </c:pt>
                <c:pt idx="9148">
                  <c:v>-78.5</c:v>
                </c:pt>
                <c:pt idx="9149">
                  <c:v>-77.8</c:v>
                </c:pt>
                <c:pt idx="9150">
                  <c:v>-77.6</c:v>
                </c:pt>
                <c:pt idx="9151">
                  <c:v>-78.0</c:v>
                </c:pt>
                <c:pt idx="9152">
                  <c:v>-78.1</c:v>
                </c:pt>
                <c:pt idx="9153">
                  <c:v>-78.2</c:v>
                </c:pt>
                <c:pt idx="9154">
                  <c:v>-78.0</c:v>
                </c:pt>
                <c:pt idx="9155">
                  <c:v>-77.9</c:v>
                </c:pt>
                <c:pt idx="9156">
                  <c:v>-78.0</c:v>
                </c:pt>
                <c:pt idx="9157">
                  <c:v>-78.3</c:v>
                </c:pt>
                <c:pt idx="9158">
                  <c:v>-77.8</c:v>
                </c:pt>
                <c:pt idx="9159">
                  <c:v>-77.5</c:v>
                </c:pt>
                <c:pt idx="9160">
                  <c:v>-78.1</c:v>
                </c:pt>
                <c:pt idx="9161">
                  <c:v>-77.8</c:v>
                </c:pt>
                <c:pt idx="9162">
                  <c:v>-78.4</c:v>
                </c:pt>
                <c:pt idx="9163">
                  <c:v>-77.9</c:v>
                </c:pt>
                <c:pt idx="9164">
                  <c:v>-78.1</c:v>
                </c:pt>
                <c:pt idx="9165">
                  <c:v>-77.7</c:v>
                </c:pt>
                <c:pt idx="9166">
                  <c:v>-77.5</c:v>
                </c:pt>
                <c:pt idx="9167">
                  <c:v>-77.8</c:v>
                </c:pt>
                <c:pt idx="9168">
                  <c:v>-77.3</c:v>
                </c:pt>
                <c:pt idx="9169">
                  <c:v>-77.9</c:v>
                </c:pt>
                <c:pt idx="9170">
                  <c:v>-78.2</c:v>
                </c:pt>
                <c:pt idx="9171">
                  <c:v>-77.9</c:v>
                </c:pt>
                <c:pt idx="9172">
                  <c:v>-77.7</c:v>
                </c:pt>
                <c:pt idx="9173">
                  <c:v>-78.2</c:v>
                </c:pt>
                <c:pt idx="9174">
                  <c:v>-77.7</c:v>
                </c:pt>
                <c:pt idx="9175">
                  <c:v>-77.6</c:v>
                </c:pt>
                <c:pt idx="9176">
                  <c:v>-78.1</c:v>
                </c:pt>
                <c:pt idx="9177">
                  <c:v>-77.7</c:v>
                </c:pt>
                <c:pt idx="9178">
                  <c:v>-77.9</c:v>
                </c:pt>
                <c:pt idx="9179">
                  <c:v>-77.2</c:v>
                </c:pt>
                <c:pt idx="9180">
                  <c:v>-78.0</c:v>
                </c:pt>
                <c:pt idx="9181">
                  <c:v>-77.9</c:v>
                </c:pt>
                <c:pt idx="9182">
                  <c:v>-78.0</c:v>
                </c:pt>
                <c:pt idx="9183">
                  <c:v>-77.4</c:v>
                </c:pt>
                <c:pt idx="9184">
                  <c:v>-78.0</c:v>
                </c:pt>
                <c:pt idx="9185">
                  <c:v>-78.5</c:v>
                </c:pt>
                <c:pt idx="9186">
                  <c:v>-77.7</c:v>
                </c:pt>
                <c:pt idx="9187">
                  <c:v>-77.6</c:v>
                </c:pt>
                <c:pt idx="9188">
                  <c:v>-77.7</c:v>
                </c:pt>
                <c:pt idx="9189">
                  <c:v>-77.7</c:v>
                </c:pt>
                <c:pt idx="9190">
                  <c:v>-77.5</c:v>
                </c:pt>
                <c:pt idx="9191">
                  <c:v>-77.7</c:v>
                </c:pt>
                <c:pt idx="9192">
                  <c:v>-78.2</c:v>
                </c:pt>
                <c:pt idx="9193">
                  <c:v>-77.9</c:v>
                </c:pt>
                <c:pt idx="9194">
                  <c:v>-77.9</c:v>
                </c:pt>
                <c:pt idx="9195">
                  <c:v>-77.7</c:v>
                </c:pt>
                <c:pt idx="9196">
                  <c:v>-78.4</c:v>
                </c:pt>
                <c:pt idx="9197">
                  <c:v>-78.3</c:v>
                </c:pt>
                <c:pt idx="9198">
                  <c:v>-78.0</c:v>
                </c:pt>
                <c:pt idx="9199">
                  <c:v>-77.8</c:v>
                </c:pt>
                <c:pt idx="9200">
                  <c:v>-78.0</c:v>
                </c:pt>
                <c:pt idx="9201">
                  <c:v>-77.7</c:v>
                </c:pt>
                <c:pt idx="9202">
                  <c:v>-77.4</c:v>
                </c:pt>
                <c:pt idx="9203">
                  <c:v>-78.0</c:v>
                </c:pt>
                <c:pt idx="9204">
                  <c:v>-77.5</c:v>
                </c:pt>
                <c:pt idx="9205">
                  <c:v>-78.1</c:v>
                </c:pt>
                <c:pt idx="9206">
                  <c:v>-78.0</c:v>
                </c:pt>
                <c:pt idx="9207">
                  <c:v>-77.8</c:v>
                </c:pt>
                <c:pt idx="9208">
                  <c:v>-78.3</c:v>
                </c:pt>
                <c:pt idx="9209">
                  <c:v>-77.6</c:v>
                </c:pt>
                <c:pt idx="9210">
                  <c:v>-77.8</c:v>
                </c:pt>
                <c:pt idx="9211">
                  <c:v>-78.0</c:v>
                </c:pt>
                <c:pt idx="9212">
                  <c:v>-77.4</c:v>
                </c:pt>
                <c:pt idx="9213">
                  <c:v>-77.7</c:v>
                </c:pt>
                <c:pt idx="9214">
                  <c:v>-78.0</c:v>
                </c:pt>
                <c:pt idx="9215">
                  <c:v>-77.1</c:v>
                </c:pt>
                <c:pt idx="9216">
                  <c:v>-77.6</c:v>
                </c:pt>
                <c:pt idx="9217">
                  <c:v>-77.7</c:v>
                </c:pt>
                <c:pt idx="9218">
                  <c:v>-78.3</c:v>
                </c:pt>
                <c:pt idx="9219">
                  <c:v>-77.7</c:v>
                </c:pt>
                <c:pt idx="9220">
                  <c:v>-77.4</c:v>
                </c:pt>
                <c:pt idx="9221">
                  <c:v>-78.2</c:v>
                </c:pt>
                <c:pt idx="9222">
                  <c:v>-78.2</c:v>
                </c:pt>
                <c:pt idx="9223">
                  <c:v>-78.0</c:v>
                </c:pt>
                <c:pt idx="9224">
                  <c:v>-77.8</c:v>
                </c:pt>
                <c:pt idx="9225">
                  <c:v>-78.2</c:v>
                </c:pt>
                <c:pt idx="9226">
                  <c:v>-77.9</c:v>
                </c:pt>
                <c:pt idx="9227">
                  <c:v>-77.9</c:v>
                </c:pt>
                <c:pt idx="9228">
                  <c:v>-78.0</c:v>
                </c:pt>
                <c:pt idx="9229">
                  <c:v>-77.8</c:v>
                </c:pt>
                <c:pt idx="9230">
                  <c:v>-77.3</c:v>
                </c:pt>
                <c:pt idx="9231">
                  <c:v>-77.6</c:v>
                </c:pt>
                <c:pt idx="9232">
                  <c:v>-77.7</c:v>
                </c:pt>
                <c:pt idx="9233">
                  <c:v>-77.7</c:v>
                </c:pt>
                <c:pt idx="9234">
                  <c:v>-78.3</c:v>
                </c:pt>
                <c:pt idx="9235">
                  <c:v>-77.6</c:v>
                </c:pt>
                <c:pt idx="9236">
                  <c:v>-78.0</c:v>
                </c:pt>
                <c:pt idx="9237">
                  <c:v>-77.9</c:v>
                </c:pt>
                <c:pt idx="9238">
                  <c:v>-77.7</c:v>
                </c:pt>
                <c:pt idx="9239">
                  <c:v>-78.1</c:v>
                </c:pt>
                <c:pt idx="9240">
                  <c:v>-77.5</c:v>
                </c:pt>
                <c:pt idx="9241">
                  <c:v>-77.8</c:v>
                </c:pt>
                <c:pt idx="9242">
                  <c:v>-78.0</c:v>
                </c:pt>
                <c:pt idx="9243">
                  <c:v>-78.0</c:v>
                </c:pt>
                <c:pt idx="9244">
                  <c:v>-78.2</c:v>
                </c:pt>
                <c:pt idx="9245">
                  <c:v>-78.0</c:v>
                </c:pt>
                <c:pt idx="9246">
                  <c:v>-77.7</c:v>
                </c:pt>
                <c:pt idx="9247">
                  <c:v>-77.8</c:v>
                </c:pt>
                <c:pt idx="9248">
                  <c:v>-77.6</c:v>
                </c:pt>
                <c:pt idx="9249">
                  <c:v>-77.8</c:v>
                </c:pt>
                <c:pt idx="9250">
                  <c:v>-78.0</c:v>
                </c:pt>
                <c:pt idx="9251">
                  <c:v>-77.8</c:v>
                </c:pt>
                <c:pt idx="9252">
                  <c:v>-77.7</c:v>
                </c:pt>
                <c:pt idx="9253">
                  <c:v>-77.9</c:v>
                </c:pt>
                <c:pt idx="9254">
                  <c:v>-77.9</c:v>
                </c:pt>
                <c:pt idx="9255">
                  <c:v>-77.3</c:v>
                </c:pt>
                <c:pt idx="9256">
                  <c:v>-78.1</c:v>
                </c:pt>
                <c:pt idx="9257">
                  <c:v>-77.7</c:v>
                </c:pt>
                <c:pt idx="9258">
                  <c:v>-77.4</c:v>
                </c:pt>
                <c:pt idx="9259">
                  <c:v>-77.9</c:v>
                </c:pt>
                <c:pt idx="9260">
                  <c:v>-77.6</c:v>
                </c:pt>
                <c:pt idx="9261">
                  <c:v>-77.6</c:v>
                </c:pt>
                <c:pt idx="9262">
                  <c:v>-78.0</c:v>
                </c:pt>
                <c:pt idx="9263">
                  <c:v>-77.6</c:v>
                </c:pt>
                <c:pt idx="9264">
                  <c:v>-77.6</c:v>
                </c:pt>
                <c:pt idx="9265">
                  <c:v>-77.5</c:v>
                </c:pt>
                <c:pt idx="9266">
                  <c:v>-78.0</c:v>
                </c:pt>
                <c:pt idx="9267">
                  <c:v>-77.5</c:v>
                </c:pt>
                <c:pt idx="9268">
                  <c:v>-77.9</c:v>
                </c:pt>
                <c:pt idx="9269">
                  <c:v>-78.5</c:v>
                </c:pt>
                <c:pt idx="9270">
                  <c:v>-78.3</c:v>
                </c:pt>
                <c:pt idx="9271">
                  <c:v>-77.4</c:v>
                </c:pt>
                <c:pt idx="9272">
                  <c:v>-78.0</c:v>
                </c:pt>
                <c:pt idx="9273">
                  <c:v>-78.1</c:v>
                </c:pt>
                <c:pt idx="9274">
                  <c:v>-77.6</c:v>
                </c:pt>
                <c:pt idx="9275">
                  <c:v>-77.7</c:v>
                </c:pt>
                <c:pt idx="9276">
                  <c:v>-78.2</c:v>
                </c:pt>
                <c:pt idx="9277">
                  <c:v>-77.9</c:v>
                </c:pt>
                <c:pt idx="9278">
                  <c:v>-77.9</c:v>
                </c:pt>
                <c:pt idx="9279">
                  <c:v>-77.6</c:v>
                </c:pt>
                <c:pt idx="9280">
                  <c:v>-78.0</c:v>
                </c:pt>
                <c:pt idx="9281">
                  <c:v>-78.1</c:v>
                </c:pt>
                <c:pt idx="9282">
                  <c:v>-78.0</c:v>
                </c:pt>
                <c:pt idx="9283">
                  <c:v>-77.9</c:v>
                </c:pt>
                <c:pt idx="9284">
                  <c:v>-77.9</c:v>
                </c:pt>
                <c:pt idx="9285">
                  <c:v>-77.7</c:v>
                </c:pt>
                <c:pt idx="9286">
                  <c:v>-78.0</c:v>
                </c:pt>
                <c:pt idx="9287">
                  <c:v>-77.7</c:v>
                </c:pt>
                <c:pt idx="9288">
                  <c:v>-77.9</c:v>
                </c:pt>
                <c:pt idx="9289">
                  <c:v>-78.1</c:v>
                </c:pt>
                <c:pt idx="9290">
                  <c:v>-77.7</c:v>
                </c:pt>
                <c:pt idx="9291">
                  <c:v>-77.8</c:v>
                </c:pt>
                <c:pt idx="9292">
                  <c:v>-77.7</c:v>
                </c:pt>
                <c:pt idx="9293">
                  <c:v>-77.4</c:v>
                </c:pt>
                <c:pt idx="9294">
                  <c:v>-78.0</c:v>
                </c:pt>
                <c:pt idx="9295">
                  <c:v>-78.0</c:v>
                </c:pt>
                <c:pt idx="9296">
                  <c:v>-78.0</c:v>
                </c:pt>
                <c:pt idx="9297">
                  <c:v>-77.9</c:v>
                </c:pt>
                <c:pt idx="9298">
                  <c:v>-77.5</c:v>
                </c:pt>
                <c:pt idx="9299">
                  <c:v>-77.9</c:v>
                </c:pt>
                <c:pt idx="9300">
                  <c:v>-78.1</c:v>
                </c:pt>
                <c:pt idx="9301">
                  <c:v>-77.6</c:v>
                </c:pt>
                <c:pt idx="9302">
                  <c:v>-77.9</c:v>
                </c:pt>
                <c:pt idx="9303">
                  <c:v>-77.9</c:v>
                </c:pt>
                <c:pt idx="9304">
                  <c:v>-78.1</c:v>
                </c:pt>
                <c:pt idx="9305">
                  <c:v>-77.7</c:v>
                </c:pt>
                <c:pt idx="9306">
                  <c:v>-77.7</c:v>
                </c:pt>
                <c:pt idx="9307">
                  <c:v>-77.5</c:v>
                </c:pt>
                <c:pt idx="9308">
                  <c:v>-77.4</c:v>
                </c:pt>
                <c:pt idx="9309">
                  <c:v>-77.9</c:v>
                </c:pt>
                <c:pt idx="9310">
                  <c:v>-77.7</c:v>
                </c:pt>
                <c:pt idx="9311">
                  <c:v>-77.9</c:v>
                </c:pt>
                <c:pt idx="9312">
                  <c:v>-77.7</c:v>
                </c:pt>
                <c:pt idx="9313">
                  <c:v>-77.5</c:v>
                </c:pt>
                <c:pt idx="9314">
                  <c:v>-78.2</c:v>
                </c:pt>
                <c:pt idx="9315">
                  <c:v>-77.9</c:v>
                </c:pt>
                <c:pt idx="9316">
                  <c:v>-77.9</c:v>
                </c:pt>
                <c:pt idx="9317">
                  <c:v>-78.1</c:v>
                </c:pt>
                <c:pt idx="9318">
                  <c:v>-77.2</c:v>
                </c:pt>
                <c:pt idx="9319">
                  <c:v>-77.5</c:v>
                </c:pt>
                <c:pt idx="9320">
                  <c:v>-78.0</c:v>
                </c:pt>
                <c:pt idx="9321">
                  <c:v>-78.2</c:v>
                </c:pt>
                <c:pt idx="9322">
                  <c:v>-78.1</c:v>
                </c:pt>
                <c:pt idx="9323">
                  <c:v>-78.4</c:v>
                </c:pt>
                <c:pt idx="9324">
                  <c:v>-78.0</c:v>
                </c:pt>
                <c:pt idx="9325">
                  <c:v>-78.3</c:v>
                </c:pt>
                <c:pt idx="9326">
                  <c:v>-77.6</c:v>
                </c:pt>
                <c:pt idx="9327">
                  <c:v>-77.5</c:v>
                </c:pt>
                <c:pt idx="9328">
                  <c:v>-78.1</c:v>
                </c:pt>
                <c:pt idx="9329">
                  <c:v>-78.1</c:v>
                </c:pt>
                <c:pt idx="9330">
                  <c:v>-77.8</c:v>
                </c:pt>
                <c:pt idx="9331">
                  <c:v>-78.1</c:v>
                </c:pt>
                <c:pt idx="9332">
                  <c:v>-78.1</c:v>
                </c:pt>
                <c:pt idx="9333">
                  <c:v>-78.5</c:v>
                </c:pt>
                <c:pt idx="9334">
                  <c:v>-78.0</c:v>
                </c:pt>
                <c:pt idx="9335">
                  <c:v>-77.7</c:v>
                </c:pt>
                <c:pt idx="9336">
                  <c:v>-77.6</c:v>
                </c:pt>
                <c:pt idx="9337">
                  <c:v>-78.1</c:v>
                </c:pt>
                <c:pt idx="9338">
                  <c:v>-78.1</c:v>
                </c:pt>
                <c:pt idx="9339">
                  <c:v>-77.8</c:v>
                </c:pt>
                <c:pt idx="9340">
                  <c:v>-78.0</c:v>
                </c:pt>
                <c:pt idx="9341">
                  <c:v>-77.5</c:v>
                </c:pt>
                <c:pt idx="9342">
                  <c:v>-78.0</c:v>
                </c:pt>
                <c:pt idx="9343">
                  <c:v>-77.6</c:v>
                </c:pt>
                <c:pt idx="9344">
                  <c:v>-78.2</c:v>
                </c:pt>
                <c:pt idx="9345">
                  <c:v>-78.2</c:v>
                </c:pt>
                <c:pt idx="9346">
                  <c:v>-78.3</c:v>
                </c:pt>
                <c:pt idx="9347">
                  <c:v>-77.4</c:v>
                </c:pt>
                <c:pt idx="9348">
                  <c:v>-77.6</c:v>
                </c:pt>
                <c:pt idx="9349">
                  <c:v>-78.6</c:v>
                </c:pt>
                <c:pt idx="9350">
                  <c:v>-77.7</c:v>
                </c:pt>
                <c:pt idx="9351">
                  <c:v>-78.1</c:v>
                </c:pt>
                <c:pt idx="9352">
                  <c:v>-77.8</c:v>
                </c:pt>
                <c:pt idx="9353">
                  <c:v>-77.4</c:v>
                </c:pt>
                <c:pt idx="9354">
                  <c:v>-77.7</c:v>
                </c:pt>
                <c:pt idx="9355">
                  <c:v>-77.5</c:v>
                </c:pt>
                <c:pt idx="9356">
                  <c:v>-78.5</c:v>
                </c:pt>
                <c:pt idx="9357">
                  <c:v>-77.9</c:v>
                </c:pt>
                <c:pt idx="9358">
                  <c:v>-78.3</c:v>
                </c:pt>
                <c:pt idx="9359">
                  <c:v>-78.2</c:v>
                </c:pt>
                <c:pt idx="9360">
                  <c:v>-77.7</c:v>
                </c:pt>
                <c:pt idx="9361">
                  <c:v>-77.9</c:v>
                </c:pt>
                <c:pt idx="9362">
                  <c:v>-77.8</c:v>
                </c:pt>
                <c:pt idx="9363">
                  <c:v>-78.5</c:v>
                </c:pt>
                <c:pt idx="9364">
                  <c:v>-78.5</c:v>
                </c:pt>
                <c:pt idx="9365">
                  <c:v>-77.6</c:v>
                </c:pt>
                <c:pt idx="9366">
                  <c:v>-77.9</c:v>
                </c:pt>
                <c:pt idx="9367">
                  <c:v>-77.6</c:v>
                </c:pt>
                <c:pt idx="9368">
                  <c:v>-78.0</c:v>
                </c:pt>
                <c:pt idx="9369">
                  <c:v>-77.8</c:v>
                </c:pt>
                <c:pt idx="9370">
                  <c:v>-77.6</c:v>
                </c:pt>
                <c:pt idx="9371">
                  <c:v>-78.2</c:v>
                </c:pt>
                <c:pt idx="9372">
                  <c:v>-78.0</c:v>
                </c:pt>
                <c:pt idx="9373">
                  <c:v>-77.9</c:v>
                </c:pt>
                <c:pt idx="9374">
                  <c:v>-77.5</c:v>
                </c:pt>
                <c:pt idx="9375">
                  <c:v>-77.8</c:v>
                </c:pt>
                <c:pt idx="9376">
                  <c:v>-77.8</c:v>
                </c:pt>
                <c:pt idx="9377">
                  <c:v>-77.4</c:v>
                </c:pt>
                <c:pt idx="9378">
                  <c:v>-78.0</c:v>
                </c:pt>
                <c:pt idx="9379">
                  <c:v>-77.8</c:v>
                </c:pt>
                <c:pt idx="9380">
                  <c:v>-78.0</c:v>
                </c:pt>
                <c:pt idx="9381">
                  <c:v>-77.9</c:v>
                </c:pt>
                <c:pt idx="9382">
                  <c:v>-78.1</c:v>
                </c:pt>
                <c:pt idx="9383">
                  <c:v>-77.7</c:v>
                </c:pt>
                <c:pt idx="9384">
                  <c:v>-78.1</c:v>
                </c:pt>
                <c:pt idx="9385">
                  <c:v>-78.0</c:v>
                </c:pt>
                <c:pt idx="9386">
                  <c:v>-78.1</c:v>
                </c:pt>
                <c:pt idx="9387">
                  <c:v>-77.8</c:v>
                </c:pt>
                <c:pt idx="9388">
                  <c:v>-77.4</c:v>
                </c:pt>
                <c:pt idx="9389">
                  <c:v>-78.1</c:v>
                </c:pt>
                <c:pt idx="9390">
                  <c:v>-77.9</c:v>
                </c:pt>
                <c:pt idx="9391">
                  <c:v>-78.0</c:v>
                </c:pt>
                <c:pt idx="9392">
                  <c:v>-77.5</c:v>
                </c:pt>
                <c:pt idx="9393">
                  <c:v>-77.5</c:v>
                </c:pt>
                <c:pt idx="9394">
                  <c:v>-77.7</c:v>
                </c:pt>
                <c:pt idx="9395">
                  <c:v>-78.2</c:v>
                </c:pt>
                <c:pt idx="9396">
                  <c:v>-77.7</c:v>
                </c:pt>
                <c:pt idx="9397">
                  <c:v>-77.7</c:v>
                </c:pt>
                <c:pt idx="9398">
                  <c:v>-77.7</c:v>
                </c:pt>
                <c:pt idx="9399">
                  <c:v>-77.8</c:v>
                </c:pt>
                <c:pt idx="9400">
                  <c:v>-77.6</c:v>
                </c:pt>
                <c:pt idx="9401">
                  <c:v>-78.0</c:v>
                </c:pt>
                <c:pt idx="9402">
                  <c:v>-77.9</c:v>
                </c:pt>
                <c:pt idx="9403">
                  <c:v>-77.8</c:v>
                </c:pt>
                <c:pt idx="9404">
                  <c:v>-77.6</c:v>
                </c:pt>
                <c:pt idx="9405">
                  <c:v>-78.2</c:v>
                </c:pt>
                <c:pt idx="9406">
                  <c:v>-78.0</c:v>
                </c:pt>
                <c:pt idx="9407">
                  <c:v>-78.1</c:v>
                </c:pt>
                <c:pt idx="9408">
                  <c:v>-77.7</c:v>
                </c:pt>
                <c:pt idx="9409">
                  <c:v>-77.8</c:v>
                </c:pt>
                <c:pt idx="9410">
                  <c:v>-77.5</c:v>
                </c:pt>
                <c:pt idx="9411">
                  <c:v>-77.8</c:v>
                </c:pt>
                <c:pt idx="9412">
                  <c:v>-78.4</c:v>
                </c:pt>
                <c:pt idx="9413">
                  <c:v>-78.0</c:v>
                </c:pt>
                <c:pt idx="9414">
                  <c:v>-78.3</c:v>
                </c:pt>
                <c:pt idx="9415">
                  <c:v>-77.6</c:v>
                </c:pt>
                <c:pt idx="9416">
                  <c:v>-78.3</c:v>
                </c:pt>
                <c:pt idx="9417">
                  <c:v>-78.1</c:v>
                </c:pt>
                <c:pt idx="9418">
                  <c:v>-77.4</c:v>
                </c:pt>
                <c:pt idx="9419">
                  <c:v>-78.1</c:v>
                </c:pt>
                <c:pt idx="9420">
                  <c:v>-77.9</c:v>
                </c:pt>
                <c:pt idx="9421">
                  <c:v>-77.4</c:v>
                </c:pt>
                <c:pt idx="9422">
                  <c:v>-78.0</c:v>
                </c:pt>
                <c:pt idx="9423">
                  <c:v>-77.8</c:v>
                </c:pt>
                <c:pt idx="9424">
                  <c:v>-77.4</c:v>
                </c:pt>
                <c:pt idx="9425">
                  <c:v>-77.8</c:v>
                </c:pt>
                <c:pt idx="9426">
                  <c:v>-77.4</c:v>
                </c:pt>
                <c:pt idx="9427">
                  <c:v>-78.2</c:v>
                </c:pt>
                <c:pt idx="9428">
                  <c:v>-77.9</c:v>
                </c:pt>
                <c:pt idx="9429">
                  <c:v>-78.3</c:v>
                </c:pt>
                <c:pt idx="9430">
                  <c:v>-78.0</c:v>
                </c:pt>
                <c:pt idx="9431">
                  <c:v>-78.3</c:v>
                </c:pt>
                <c:pt idx="9432">
                  <c:v>-77.6</c:v>
                </c:pt>
                <c:pt idx="9433">
                  <c:v>-78.2</c:v>
                </c:pt>
                <c:pt idx="9434">
                  <c:v>-78.2</c:v>
                </c:pt>
                <c:pt idx="9435">
                  <c:v>-77.9</c:v>
                </c:pt>
                <c:pt idx="9436">
                  <c:v>-77.9</c:v>
                </c:pt>
                <c:pt idx="9437">
                  <c:v>-77.5</c:v>
                </c:pt>
                <c:pt idx="9438">
                  <c:v>-78.0</c:v>
                </c:pt>
                <c:pt idx="9439">
                  <c:v>-78.0</c:v>
                </c:pt>
                <c:pt idx="9440">
                  <c:v>-77.7</c:v>
                </c:pt>
                <c:pt idx="9441">
                  <c:v>-77.8</c:v>
                </c:pt>
                <c:pt idx="9442">
                  <c:v>-77.9</c:v>
                </c:pt>
                <c:pt idx="9443">
                  <c:v>-78.0</c:v>
                </c:pt>
                <c:pt idx="9444">
                  <c:v>-78.1</c:v>
                </c:pt>
                <c:pt idx="9445">
                  <c:v>-78.2</c:v>
                </c:pt>
                <c:pt idx="9446">
                  <c:v>-77.8</c:v>
                </c:pt>
                <c:pt idx="9447">
                  <c:v>-78.3</c:v>
                </c:pt>
                <c:pt idx="9448">
                  <c:v>-77.8</c:v>
                </c:pt>
                <c:pt idx="9449">
                  <c:v>-78.1</c:v>
                </c:pt>
                <c:pt idx="9450">
                  <c:v>-78.7</c:v>
                </c:pt>
                <c:pt idx="9451">
                  <c:v>-78.0</c:v>
                </c:pt>
                <c:pt idx="9452">
                  <c:v>-78.0</c:v>
                </c:pt>
                <c:pt idx="9453">
                  <c:v>-77.7</c:v>
                </c:pt>
                <c:pt idx="9454">
                  <c:v>-77.9</c:v>
                </c:pt>
                <c:pt idx="9455">
                  <c:v>-78.1</c:v>
                </c:pt>
                <c:pt idx="9456">
                  <c:v>-77.3</c:v>
                </c:pt>
                <c:pt idx="9457">
                  <c:v>-77.6</c:v>
                </c:pt>
                <c:pt idx="9458">
                  <c:v>-77.4</c:v>
                </c:pt>
                <c:pt idx="9459">
                  <c:v>-77.1</c:v>
                </c:pt>
                <c:pt idx="9460">
                  <c:v>-77.6</c:v>
                </c:pt>
                <c:pt idx="9461">
                  <c:v>-77.6</c:v>
                </c:pt>
                <c:pt idx="9462">
                  <c:v>-77.7</c:v>
                </c:pt>
                <c:pt idx="9463">
                  <c:v>-77.2</c:v>
                </c:pt>
                <c:pt idx="9464">
                  <c:v>-77.2</c:v>
                </c:pt>
                <c:pt idx="9465">
                  <c:v>-78.4</c:v>
                </c:pt>
                <c:pt idx="9466">
                  <c:v>-78.1</c:v>
                </c:pt>
                <c:pt idx="9467">
                  <c:v>-77.5</c:v>
                </c:pt>
                <c:pt idx="9468">
                  <c:v>-77.9</c:v>
                </c:pt>
                <c:pt idx="9469">
                  <c:v>-78.1</c:v>
                </c:pt>
                <c:pt idx="9470">
                  <c:v>-77.9</c:v>
                </c:pt>
                <c:pt idx="9471">
                  <c:v>-77.6</c:v>
                </c:pt>
                <c:pt idx="9472">
                  <c:v>-77.6</c:v>
                </c:pt>
                <c:pt idx="9473">
                  <c:v>-78.1</c:v>
                </c:pt>
                <c:pt idx="9474">
                  <c:v>-77.9</c:v>
                </c:pt>
                <c:pt idx="9475">
                  <c:v>-77.4</c:v>
                </c:pt>
                <c:pt idx="9476">
                  <c:v>-78.0</c:v>
                </c:pt>
                <c:pt idx="9477">
                  <c:v>-77.9</c:v>
                </c:pt>
                <c:pt idx="9478">
                  <c:v>-77.9</c:v>
                </c:pt>
                <c:pt idx="9479">
                  <c:v>-77.7</c:v>
                </c:pt>
                <c:pt idx="9480">
                  <c:v>-77.6</c:v>
                </c:pt>
                <c:pt idx="9481">
                  <c:v>-77.8</c:v>
                </c:pt>
                <c:pt idx="9482">
                  <c:v>-78.0</c:v>
                </c:pt>
                <c:pt idx="9483">
                  <c:v>-77.8</c:v>
                </c:pt>
                <c:pt idx="9484">
                  <c:v>-77.6</c:v>
                </c:pt>
                <c:pt idx="9485">
                  <c:v>-77.8</c:v>
                </c:pt>
                <c:pt idx="9486">
                  <c:v>-78.0</c:v>
                </c:pt>
                <c:pt idx="9487">
                  <c:v>-77.8</c:v>
                </c:pt>
                <c:pt idx="9488">
                  <c:v>-77.6</c:v>
                </c:pt>
                <c:pt idx="9489">
                  <c:v>-78.2</c:v>
                </c:pt>
                <c:pt idx="9490">
                  <c:v>-77.8</c:v>
                </c:pt>
                <c:pt idx="9491">
                  <c:v>-77.6</c:v>
                </c:pt>
                <c:pt idx="9492">
                  <c:v>-77.4</c:v>
                </c:pt>
                <c:pt idx="9493">
                  <c:v>-78.2</c:v>
                </c:pt>
                <c:pt idx="9494">
                  <c:v>-78.0</c:v>
                </c:pt>
                <c:pt idx="9495">
                  <c:v>-77.9</c:v>
                </c:pt>
                <c:pt idx="9496">
                  <c:v>-78.1</c:v>
                </c:pt>
                <c:pt idx="9497">
                  <c:v>-78.1</c:v>
                </c:pt>
                <c:pt idx="9498">
                  <c:v>-78.3</c:v>
                </c:pt>
                <c:pt idx="9499">
                  <c:v>-78.0</c:v>
                </c:pt>
                <c:pt idx="9500">
                  <c:v>-77.8</c:v>
                </c:pt>
                <c:pt idx="9501">
                  <c:v>-78.1</c:v>
                </c:pt>
                <c:pt idx="9502">
                  <c:v>-78.2</c:v>
                </c:pt>
                <c:pt idx="9503">
                  <c:v>-77.9</c:v>
                </c:pt>
                <c:pt idx="9504">
                  <c:v>-78.5</c:v>
                </c:pt>
                <c:pt idx="9505">
                  <c:v>-78.3</c:v>
                </c:pt>
                <c:pt idx="9506">
                  <c:v>-78.4</c:v>
                </c:pt>
                <c:pt idx="9507">
                  <c:v>-77.8</c:v>
                </c:pt>
                <c:pt idx="9508">
                  <c:v>-77.7</c:v>
                </c:pt>
                <c:pt idx="9509">
                  <c:v>-78.0</c:v>
                </c:pt>
                <c:pt idx="9510">
                  <c:v>-78.2</c:v>
                </c:pt>
                <c:pt idx="9511">
                  <c:v>-77.9</c:v>
                </c:pt>
                <c:pt idx="9512">
                  <c:v>-77.8</c:v>
                </c:pt>
                <c:pt idx="9513">
                  <c:v>-77.7</c:v>
                </c:pt>
                <c:pt idx="9514">
                  <c:v>-78.3</c:v>
                </c:pt>
                <c:pt idx="9515">
                  <c:v>-77.9</c:v>
                </c:pt>
                <c:pt idx="9516">
                  <c:v>-78.3</c:v>
                </c:pt>
                <c:pt idx="9517">
                  <c:v>-78.1</c:v>
                </c:pt>
                <c:pt idx="9518">
                  <c:v>-77.8</c:v>
                </c:pt>
                <c:pt idx="9519">
                  <c:v>-77.8</c:v>
                </c:pt>
                <c:pt idx="9520">
                  <c:v>-78.3</c:v>
                </c:pt>
                <c:pt idx="9521">
                  <c:v>-78.1</c:v>
                </c:pt>
                <c:pt idx="9522">
                  <c:v>-77.4</c:v>
                </c:pt>
                <c:pt idx="9523">
                  <c:v>-78.2</c:v>
                </c:pt>
                <c:pt idx="9524">
                  <c:v>-78.1</c:v>
                </c:pt>
                <c:pt idx="9525">
                  <c:v>-78.0</c:v>
                </c:pt>
                <c:pt idx="9526">
                  <c:v>-78.2</c:v>
                </c:pt>
                <c:pt idx="9527">
                  <c:v>-78.0</c:v>
                </c:pt>
                <c:pt idx="9528">
                  <c:v>-77.7</c:v>
                </c:pt>
                <c:pt idx="9529">
                  <c:v>-78.2</c:v>
                </c:pt>
                <c:pt idx="9530">
                  <c:v>-77.8</c:v>
                </c:pt>
                <c:pt idx="9531">
                  <c:v>-78.0</c:v>
                </c:pt>
                <c:pt idx="9532">
                  <c:v>-78.0</c:v>
                </c:pt>
                <c:pt idx="9533">
                  <c:v>-77.5</c:v>
                </c:pt>
                <c:pt idx="9534">
                  <c:v>-78.4</c:v>
                </c:pt>
                <c:pt idx="9535">
                  <c:v>-77.3</c:v>
                </c:pt>
                <c:pt idx="9536">
                  <c:v>-77.7</c:v>
                </c:pt>
                <c:pt idx="9537">
                  <c:v>-77.9</c:v>
                </c:pt>
                <c:pt idx="9538">
                  <c:v>-78.2</c:v>
                </c:pt>
                <c:pt idx="9539">
                  <c:v>-77.9</c:v>
                </c:pt>
                <c:pt idx="9540">
                  <c:v>-77.4</c:v>
                </c:pt>
                <c:pt idx="9541">
                  <c:v>-77.9</c:v>
                </c:pt>
                <c:pt idx="9542">
                  <c:v>-78.2</c:v>
                </c:pt>
                <c:pt idx="9543">
                  <c:v>-77.8</c:v>
                </c:pt>
                <c:pt idx="9544">
                  <c:v>-77.9</c:v>
                </c:pt>
                <c:pt idx="9545">
                  <c:v>-77.8</c:v>
                </c:pt>
                <c:pt idx="9546">
                  <c:v>-77.7</c:v>
                </c:pt>
                <c:pt idx="9547">
                  <c:v>-77.8</c:v>
                </c:pt>
                <c:pt idx="9548">
                  <c:v>-77.6</c:v>
                </c:pt>
                <c:pt idx="9549">
                  <c:v>-78.1</c:v>
                </c:pt>
                <c:pt idx="9550">
                  <c:v>-77.8</c:v>
                </c:pt>
                <c:pt idx="9551">
                  <c:v>-77.0</c:v>
                </c:pt>
                <c:pt idx="9552">
                  <c:v>-78.5</c:v>
                </c:pt>
                <c:pt idx="9553">
                  <c:v>-77.7</c:v>
                </c:pt>
                <c:pt idx="9554">
                  <c:v>-77.8</c:v>
                </c:pt>
                <c:pt idx="9555">
                  <c:v>-78.1</c:v>
                </c:pt>
                <c:pt idx="9556">
                  <c:v>-78.0</c:v>
                </c:pt>
                <c:pt idx="9557">
                  <c:v>-77.5</c:v>
                </c:pt>
                <c:pt idx="9558">
                  <c:v>-77.6</c:v>
                </c:pt>
                <c:pt idx="9559">
                  <c:v>-78.0</c:v>
                </c:pt>
                <c:pt idx="9560">
                  <c:v>-77.3</c:v>
                </c:pt>
                <c:pt idx="9561">
                  <c:v>-78.0</c:v>
                </c:pt>
                <c:pt idx="9562">
                  <c:v>-77.8</c:v>
                </c:pt>
                <c:pt idx="9563">
                  <c:v>-77.6</c:v>
                </c:pt>
                <c:pt idx="9564">
                  <c:v>-77.6</c:v>
                </c:pt>
                <c:pt idx="9565">
                  <c:v>-77.5</c:v>
                </c:pt>
                <c:pt idx="9566">
                  <c:v>-77.9</c:v>
                </c:pt>
                <c:pt idx="9567">
                  <c:v>-78.4</c:v>
                </c:pt>
                <c:pt idx="9568">
                  <c:v>-77.9</c:v>
                </c:pt>
                <c:pt idx="9569">
                  <c:v>-78.0</c:v>
                </c:pt>
                <c:pt idx="9570">
                  <c:v>-77.9</c:v>
                </c:pt>
                <c:pt idx="9571">
                  <c:v>-78.1</c:v>
                </c:pt>
                <c:pt idx="9572">
                  <c:v>-78.0</c:v>
                </c:pt>
                <c:pt idx="9573">
                  <c:v>-77.8</c:v>
                </c:pt>
                <c:pt idx="9574">
                  <c:v>-77.6</c:v>
                </c:pt>
                <c:pt idx="9575">
                  <c:v>-78.0</c:v>
                </c:pt>
                <c:pt idx="9576">
                  <c:v>-78.0</c:v>
                </c:pt>
                <c:pt idx="9577">
                  <c:v>-77.6</c:v>
                </c:pt>
                <c:pt idx="9578">
                  <c:v>-78.2</c:v>
                </c:pt>
                <c:pt idx="9579">
                  <c:v>-77.9</c:v>
                </c:pt>
                <c:pt idx="9580">
                  <c:v>-78.3</c:v>
                </c:pt>
                <c:pt idx="9581">
                  <c:v>-78.0</c:v>
                </c:pt>
                <c:pt idx="9582">
                  <c:v>-78.2</c:v>
                </c:pt>
                <c:pt idx="9583">
                  <c:v>-77.9</c:v>
                </c:pt>
                <c:pt idx="9584">
                  <c:v>-77.9</c:v>
                </c:pt>
                <c:pt idx="9585">
                  <c:v>-78.1</c:v>
                </c:pt>
                <c:pt idx="9586">
                  <c:v>-77.6</c:v>
                </c:pt>
                <c:pt idx="9587">
                  <c:v>-78.5</c:v>
                </c:pt>
                <c:pt idx="9588">
                  <c:v>-77.8</c:v>
                </c:pt>
                <c:pt idx="9589">
                  <c:v>-77.7</c:v>
                </c:pt>
                <c:pt idx="9590">
                  <c:v>-77.8</c:v>
                </c:pt>
                <c:pt idx="9591">
                  <c:v>-77.8</c:v>
                </c:pt>
                <c:pt idx="9592">
                  <c:v>-77.9</c:v>
                </c:pt>
                <c:pt idx="9593">
                  <c:v>-77.5</c:v>
                </c:pt>
                <c:pt idx="9594">
                  <c:v>-78.2</c:v>
                </c:pt>
                <c:pt idx="9595">
                  <c:v>-78.6</c:v>
                </c:pt>
                <c:pt idx="9596">
                  <c:v>-78.1</c:v>
                </c:pt>
                <c:pt idx="9597">
                  <c:v>-77.9</c:v>
                </c:pt>
                <c:pt idx="9598">
                  <c:v>-77.8</c:v>
                </c:pt>
                <c:pt idx="9599">
                  <c:v>-78.1</c:v>
                </c:pt>
                <c:pt idx="9600">
                  <c:v>-77.5</c:v>
                </c:pt>
                <c:pt idx="9601">
                  <c:v>-77.9</c:v>
                </c:pt>
                <c:pt idx="9602">
                  <c:v>-77.7</c:v>
                </c:pt>
                <c:pt idx="9603">
                  <c:v>-78.2</c:v>
                </c:pt>
                <c:pt idx="9604">
                  <c:v>-77.8</c:v>
                </c:pt>
                <c:pt idx="9605">
                  <c:v>-77.7</c:v>
                </c:pt>
                <c:pt idx="9606">
                  <c:v>-77.9</c:v>
                </c:pt>
                <c:pt idx="9607">
                  <c:v>-77.3</c:v>
                </c:pt>
                <c:pt idx="9608">
                  <c:v>-77.9</c:v>
                </c:pt>
                <c:pt idx="9609">
                  <c:v>-78.0</c:v>
                </c:pt>
                <c:pt idx="9610">
                  <c:v>-78.1</c:v>
                </c:pt>
                <c:pt idx="9611">
                  <c:v>-77.6</c:v>
                </c:pt>
                <c:pt idx="9612">
                  <c:v>-78.2</c:v>
                </c:pt>
                <c:pt idx="9613">
                  <c:v>-77.7</c:v>
                </c:pt>
                <c:pt idx="9614">
                  <c:v>-77.3</c:v>
                </c:pt>
                <c:pt idx="9615">
                  <c:v>-78.4</c:v>
                </c:pt>
                <c:pt idx="9616">
                  <c:v>-77.8</c:v>
                </c:pt>
                <c:pt idx="9617">
                  <c:v>-77.6</c:v>
                </c:pt>
                <c:pt idx="9618">
                  <c:v>-78.3</c:v>
                </c:pt>
                <c:pt idx="9619">
                  <c:v>-78.0</c:v>
                </c:pt>
                <c:pt idx="9620">
                  <c:v>-77.7</c:v>
                </c:pt>
                <c:pt idx="9621">
                  <c:v>-78.8</c:v>
                </c:pt>
                <c:pt idx="9622">
                  <c:v>-78.3</c:v>
                </c:pt>
                <c:pt idx="9623">
                  <c:v>-78.0</c:v>
                </c:pt>
                <c:pt idx="9624">
                  <c:v>-78.4</c:v>
                </c:pt>
                <c:pt idx="9625">
                  <c:v>-77.3</c:v>
                </c:pt>
                <c:pt idx="9626">
                  <c:v>-77.7</c:v>
                </c:pt>
                <c:pt idx="9627">
                  <c:v>-77.8</c:v>
                </c:pt>
                <c:pt idx="9628">
                  <c:v>-77.7</c:v>
                </c:pt>
                <c:pt idx="9629">
                  <c:v>-77.5</c:v>
                </c:pt>
                <c:pt idx="9630">
                  <c:v>-78.1</c:v>
                </c:pt>
                <c:pt idx="9631">
                  <c:v>-77.8</c:v>
                </c:pt>
                <c:pt idx="9632">
                  <c:v>-78.4</c:v>
                </c:pt>
                <c:pt idx="9633">
                  <c:v>-77.8</c:v>
                </c:pt>
                <c:pt idx="9634">
                  <c:v>-77.7</c:v>
                </c:pt>
                <c:pt idx="9635">
                  <c:v>-78.3</c:v>
                </c:pt>
                <c:pt idx="9636">
                  <c:v>-77.7</c:v>
                </c:pt>
                <c:pt idx="9637">
                  <c:v>-77.7</c:v>
                </c:pt>
                <c:pt idx="9638">
                  <c:v>-78.2</c:v>
                </c:pt>
                <c:pt idx="9639">
                  <c:v>-77.4</c:v>
                </c:pt>
                <c:pt idx="9640">
                  <c:v>-77.8</c:v>
                </c:pt>
                <c:pt idx="9641">
                  <c:v>-77.8</c:v>
                </c:pt>
                <c:pt idx="9642">
                  <c:v>-78.2</c:v>
                </c:pt>
                <c:pt idx="9643">
                  <c:v>-78.0</c:v>
                </c:pt>
                <c:pt idx="9644">
                  <c:v>-77.5</c:v>
                </c:pt>
                <c:pt idx="9645">
                  <c:v>-77.8</c:v>
                </c:pt>
                <c:pt idx="9646">
                  <c:v>-77.9</c:v>
                </c:pt>
                <c:pt idx="9647">
                  <c:v>-77.9</c:v>
                </c:pt>
                <c:pt idx="9648">
                  <c:v>-77.5</c:v>
                </c:pt>
                <c:pt idx="9649">
                  <c:v>-78.0</c:v>
                </c:pt>
                <c:pt idx="9650">
                  <c:v>-78.0</c:v>
                </c:pt>
                <c:pt idx="9651">
                  <c:v>-77.5</c:v>
                </c:pt>
                <c:pt idx="9652">
                  <c:v>-77.5</c:v>
                </c:pt>
                <c:pt idx="9653">
                  <c:v>-77.7</c:v>
                </c:pt>
                <c:pt idx="9654">
                  <c:v>-77.9</c:v>
                </c:pt>
                <c:pt idx="9655">
                  <c:v>-77.5</c:v>
                </c:pt>
                <c:pt idx="9656">
                  <c:v>-78.2</c:v>
                </c:pt>
                <c:pt idx="9657">
                  <c:v>-77.9</c:v>
                </c:pt>
                <c:pt idx="9658">
                  <c:v>-78.1</c:v>
                </c:pt>
                <c:pt idx="9659">
                  <c:v>-78.0</c:v>
                </c:pt>
                <c:pt idx="9660">
                  <c:v>-77.7</c:v>
                </c:pt>
                <c:pt idx="9661">
                  <c:v>-76.9</c:v>
                </c:pt>
                <c:pt idx="9662">
                  <c:v>-77.6</c:v>
                </c:pt>
                <c:pt idx="9663">
                  <c:v>-78.1</c:v>
                </c:pt>
                <c:pt idx="9664">
                  <c:v>-78.3</c:v>
                </c:pt>
                <c:pt idx="9665">
                  <c:v>-77.7</c:v>
                </c:pt>
                <c:pt idx="9666">
                  <c:v>-77.7</c:v>
                </c:pt>
                <c:pt idx="9667">
                  <c:v>-77.9</c:v>
                </c:pt>
                <c:pt idx="9668">
                  <c:v>-78.0</c:v>
                </c:pt>
                <c:pt idx="9669">
                  <c:v>-77.8</c:v>
                </c:pt>
                <c:pt idx="9670">
                  <c:v>-77.6</c:v>
                </c:pt>
                <c:pt idx="9671">
                  <c:v>-77.6</c:v>
                </c:pt>
                <c:pt idx="9672">
                  <c:v>-77.8</c:v>
                </c:pt>
                <c:pt idx="9673">
                  <c:v>-78.4</c:v>
                </c:pt>
                <c:pt idx="9674">
                  <c:v>-77.8</c:v>
                </c:pt>
                <c:pt idx="9675">
                  <c:v>-78.3</c:v>
                </c:pt>
                <c:pt idx="9676">
                  <c:v>-77.7</c:v>
                </c:pt>
                <c:pt idx="9677">
                  <c:v>-77.8</c:v>
                </c:pt>
                <c:pt idx="9678">
                  <c:v>-77.5</c:v>
                </c:pt>
                <c:pt idx="9679">
                  <c:v>-77.6</c:v>
                </c:pt>
                <c:pt idx="9680">
                  <c:v>-78.1</c:v>
                </c:pt>
                <c:pt idx="9681">
                  <c:v>-77.5</c:v>
                </c:pt>
                <c:pt idx="9682">
                  <c:v>-77.9</c:v>
                </c:pt>
                <c:pt idx="9683">
                  <c:v>-77.8</c:v>
                </c:pt>
                <c:pt idx="9684">
                  <c:v>-77.5</c:v>
                </c:pt>
                <c:pt idx="9685">
                  <c:v>-78.0</c:v>
                </c:pt>
                <c:pt idx="9686">
                  <c:v>-77.9</c:v>
                </c:pt>
                <c:pt idx="9687">
                  <c:v>-77.7</c:v>
                </c:pt>
                <c:pt idx="9688">
                  <c:v>-77.9</c:v>
                </c:pt>
                <c:pt idx="9689">
                  <c:v>-77.7</c:v>
                </c:pt>
                <c:pt idx="9690">
                  <c:v>-78.0</c:v>
                </c:pt>
                <c:pt idx="9691">
                  <c:v>-78.5</c:v>
                </c:pt>
                <c:pt idx="9692">
                  <c:v>-78.6</c:v>
                </c:pt>
                <c:pt idx="9693">
                  <c:v>-78.3</c:v>
                </c:pt>
                <c:pt idx="9694">
                  <c:v>-78.3</c:v>
                </c:pt>
                <c:pt idx="9695">
                  <c:v>-78.0</c:v>
                </c:pt>
                <c:pt idx="9696">
                  <c:v>-77.8</c:v>
                </c:pt>
                <c:pt idx="9697">
                  <c:v>-77.3</c:v>
                </c:pt>
                <c:pt idx="9698">
                  <c:v>-77.9</c:v>
                </c:pt>
                <c:pt idx="9699">
                  <c:v>-78.2</c:v>
                </c:pt>
                <c:pt idx="9700">
                  <c:v>-78.2</c:v>
                </c:pt>
                <c:pt idx="9701">
                  <c:v>-77.7</c:v>
                </c:pt>
                <c:pt idx="9702">
                  <c:v>-77.9</c:v>
                </c:pt>
                <c:pt idx="9703">
                  <c:v>-77.5</c:v>
                </c:pt>
                <c:pt idx="9704">
                  <c:v>-78.3</c:v>
                </c:pt>
                <c:pt idx="9705">
                  <c:v>-78.0</c:v>
                </c:pt>
                <c:pt idx="9706">
                  <c:v>-77.9</c:v>
                </c:pt>
                <c:pt idx="9707">
                  <c:v>-77.1</c:v>
                </c:pt>
                <c:pt idx="9708">
                  <c:v>-77.7</c:v>
                </c:pt>
                <c:pt idx="9709">
                  <c:v>-77.8</c:v>
                </c:pt>
                <c:pt idx="9710">
                  <c:v>-77.6</c:v>
                </c:pt>
                <c:pt idx="9711">
                  <c:v>-78.4</c:v>
                </c:pt>
                <c:pt idx="9712">
                  <c:v>-78.0</c:v>
                </c:pt>
                <c:pt idx="9713">
                  <c:v>-78.1</c:v>
                </c:pt>
                <c:pt idx="9714">
                  <c:v>-78.0</c:v>
                </c:pt>
                <c:pt idx="9715">
                  <c:v>-78.0</c:v>
                </c:pt>
                <c:pt idx="9716">
                  <c:v>-77.9</c:v>
                </c:pt>
                <c:pt idx="9717">
                  <c:v>-78.0</c:v>
                </c:pt>
                <c:pt idx="9718">
                  <c:v>-77.8</c:v>
                </c:pt>
                <c:pt idx="9719">
                  <c:v>-78.2</c:v>
                </c:pt>
                <c:pt idx="9720">
                  <c:v>-78.2</c:v>
                </c:pt>
                <c:pt idx="9721">
                  <c:v>-78.3</c:v>
                </c:pt>
                <c:pt idx="9722">
                  <c:v>-78.4</c:v>
                </c:pt>
                <c:pt idx="9723">
                  <c:v>-78.1</c:v>
                </c:pt>
                <c:pt idx="9724">
                  <c:v>-77.7</c:v>
                </c:pt>
                <c:pt idx="9725">
                  <c:v>-77.6</c:v>
                </c:pt>
                <c:pt idx="9726">
                  <c:v>-77.7</c:v>
                </c:pt>
                <c:pt idx="9727">
                  <c:v>-78.0</c:v>
                </c:pt>
                <c:pt idx="9728">
                  <c:v>-77.9</c:v>
                </c:pt>
                <c:pt idx="9729">
                  <c:v>-78.0</c:v>
                </c:pt>
                <c:pt idx="9730">
                  <c:v>-77.8</c:v>
                </c:pt>
                <c:pt idx="9731">
                  <c:v>-77.8</c:v>
                </c:pt>
                <c:pt idx="9732">
                  <c:v>-78.0</c:v>
                </c:pt>
                <c:pt idx="9733">
                  <c:v>-77.6</c:v>
                </c:pt>
                <c:pt idx="9734">
                  <c:v>-77.7</c:v>
                </c:pt>
                <c:pt idx="9735">
                  <c:v>-77.6</c:v>
                </c:pt>
                <c:pt idx="9736">
                  <c:v>-77.6</c:v>
                </c:pt>
                <c:pt idx="9737">
                  <c:v>-77.8</c:v>
                </c:pt>
                <c:pt idx="9738">
                  <c:v>-77.3</c:v>
                </c:pt>
                <c:pt idx="9739">
                  <c:v>-77.9</c:v>
                </c:pt>
                <c:pt idx="9740">
                  <c:v>-77.4</c:v>
                </c:pt>
                <c:pt idx="9741">
                  <c:v>-78.0</c:v>
                </c:pt>
                <c:pt idx="9742">
                  <c:v>-77.7</c:v>
                </c:pt>
                <c:pt idx="9743">
                  <c:v>-77.7</c:v>
                </c:pt>
                <c:pt idx="9744">
                  <c:v>-77.0</c:v>
                </c:pt>
                <c:pt idx="9745">
                  <c:v>-77.6</c:v>
                </c:pt>
                <c:pt idx="9746">
                  <c:v>-78.1</c:v>
                </c:pt>
                <c:pt idx="9747">
                  <c:v>-78.0</c:v>
                </c:pt>
                <c:pt idx="9748">
                  <c:v>-77.7</c:v>
                </c:pt>
                <c:pt idx="9749">
                  <c:v>-77.9</c:v>
                </c:pt>
                <c:pt idx="9750">
                  <c:v>-77.7</c:v>
                </c:pt>
                <c:pt idx="9751">
                  <c:v>-77.7</c:v>
                </c:pt>
                <c:pt idx="9752">
                  <c:v>-77.8</c:v>
                </c:pt>
                <c:pt idx="9753">
                  <c:v>-78.0</c:v>
                </c:pt>
                <c:pt idx="9754">
                  <c:v>-78.5</c:v>
                </c:pt>
                <c:pt idx="9755">
                  <c:v>-77.8</c:v>
                </c:pt>
                <c:pt idx="9756">
                  <c:v>-77.4</c:v>
                </c:pt>
                <c:pt idx="9757">
                  <c:v>-77.3</c:v>
                </c:pt>
                <c:pt idx="9758">
                  <c:v>-78.0</c:v>
                </c:pt>
                <c:pt idx="9759">
                  <c:v>-77.8</c:v>
                </c:pt>
                <c:pt idx="9760">
                  <c:v>-78.1</c:v>
                </c:pt>
                <c:pt idx="9761">
                  <c:v>-77.4</c:v>
                </c:pt>
                <c:pt idx="9762">
                  <c:v>-77.4</c:v>
                </c:pt>
                <c:pt idx="9763">
                  <c:v>-77.6</c:v>
                </c:pt>
                <c:pt idx="9764">
                  <c:v>-78.1</c:v>
                </c:pt>
                <c:pt idx="9765">
                  <c:v>-78.1</c:v>
                </c:pt>
                <c:pt idx="9766">
                  <c:v>-77.9</c:v>
                </c:pt>
                <c:pt idx="9767">
                  <c:v>-77.6</c:v>
                </c:pt>
                <c:pt idx="9768">
                  <c:v>-78.2</c:v>
                </c:pt>
                <c:pt idx="9769">
                  <c:v>-78.1</c:v>
                </c:pt>
                <c:pt idx="9770">
                  <c:v>-77.8</c:v>
                </c:pt>
                <c:pt idx="9771">
                  <c:v>-77.9</c:v>
                </c:pt>
                <c:pt idx="9772">
                  <c:v>-78.0</c:v>
                </c:pt>
                <c:pt idx="9773">
                  <c:v>-78.5</c:v>
                </c:pt>
                <c:pt idx="9774">
                  <c:v>-77.8</c:v>
                </c:pt>
                <c:pt idx="9775">
                  <c:v>-77.8</c:v>
                </c:pt>
                <c:pt idx="9776">
                  <c:v>-78.0</c:v>
                </c:pt>
                <c:pt idx="9777">
                  <c:v>-78.0</c:v>
                </c:pt>
                <c:pt idx="9778">
                  <c:v>-77.7</c:v>
                </c:pt>
                <c:pt idx="9779">
                  <c:v>-77.8</c:v>
                </c:pt>
                <c:pt idx="9780">
                  <c:v>-77.9</c:v>
                </c:pt>
                <c:pt idx="9781">
                  <c:v>-78.4</c:v>
                </c:pt>
                <c:pt idx="9782">
                  <c:v>-77.0</c:v>
                </c:pt>
                <c:pt idx="9783">
                  <c:v>-78.0</c:v>
                </c:pt>
                <c:pt idx="9784">
                  <c:v>-77.8</c:v>
                </c:pt>
                <c:pt idx="9785">
                  <c:v>-78.2</c:v>
                </c:pt>
                <c:pt idx="9786">
                  <c:v>-78.5</c:v>
                </c:pt>
                <c:pt idx="9787">
                  <c:v>-77.8</c:v>
                </c:pt>
                <c:pt idx="9788">
                  <c:v>-78.3</c:v>
                </c:pt>
                <c:pt idx="9789">
                  <c:v>-77.7</c:v>
                </c:pt>
                <c:pt idx="9790">
                  <c:v>-78.2</c:v>
                </c:pt>
                <c:pt idx="9791">
                  <c:v>-77.9</c:v>
                </c:pt>
                <c:pt idx="9792">
                  <c:v>-77.8</c:v>
                </c:pt>
                <c:pt idx="9793">
                  <c:v>-77.9</c:v>
                </c:pt>
                <c:pt idx="9794">
                  <c:v>-77.7</c:v>
                </c:pt>
                <c:pt idx="9795">
                  <c:v>-78.4</c:v>
                </c:pt>
                <c:pt idx="9796">
                  <c:v>-78.1</c:v>
                </c:pt>
                <c:pt idx="9797">
                  <c:v>-77.7</c:v>
                </c:pt>
                <c:pt idx="9798">
                  <c:v>-78.0</c:v>
                </c:pt>
                <c:pt idx="9799">
                  <c:v>-78.1</c:v>
                </c:pt>
                <c:pt idx="9800">
                  <c:v>-77.8</c:v>
                </c:pt>
                <c:pt idx="9801">
                  <c:v>-77.6</c:v>
                </c:pt>
                <c:pt idx="9802">
                  <c:v>-78.0</c:v>
                </c:pt>
                <c:pt idx="9803">
                  <c:v>-77.9</c:v>
                </c:pt>
                <c:pt idx="9804">
                  <c:v>-77.8</c:v>
                </c:pt>
                <c:pt idx="9805">
                  <c:v>-78.4</c:v>
                </c:pt>
                <c:pt idx="9806">
                  <c:v>-78.5</c:v>
                </c:pt>
                <c:pt idx="9807">
                  <c:v>-77.8</c:v>
                </c:pt>
                <c:pt idx="9808">
                  <c:v>-77.8</c:v>
                </c:pt>
                <c:pt idx="9809">
                  <c:v>-78.0</c:v>
                </c:pt>
                <c:pt idx="9810">
                  <c:v>-78.5</c:v>
                </c:pt>
                <c:pt idx="9811">
                  <c:v>-78.3</c:v>
                </c:pt>
                <c:pt idx="9812">
                  <c:v>-77.8</c:v>
                </c:pt>
                <c:pt idx="9813">
                  <c:v>-77.6</c:v>
                </c:pt>
                <c:pt idx="9814">
                  <c:v>-77.3</c:v>
                </c:pt>
                <c:pt idx="9815">
                  <c:v>-77.3</c:v>
                </c:pt>
                <c:pt idx="9816">
                  <c:v>-77.5</c:v>
                </c:pt>
                <c:pt idx="9817">
                  <c:v>-78.2</c:v>
                </c:pt>
                <c:pt idx="9818">
                  <c:v>-77.5</c:v>
                </c:pt>
                <c:pt idx="9819">
                  <c:v>-77.9</c:v>
                </c:pt>
                <c:pt idx="9820">
                  <c:v>-77.7</c:v>
                </c:pt>
                <c:pt idx="9821">
                  <c:v>-77.8</c:v>
                </c:pt>
                <c:pt idx="9822">
                  <c:v>-78.0</c:v>
                </c:pt>
                <c:pt idx="9823">
                  <c:v>-78.0</c:v>
                </c:pt>
                <c:pt idx="9824">
                  <c:v>-78.3</c:v>
                </c:pt>
                <c:pt idx="9825">
                  <c:v>-77.1</c:v>
                </c:pt>
                <c:pt idx="9826">
                  <c:v>-78.4</c:v>
                </c:pt>
                <c:pt idx="9827">
                  <c:v>-78.3</c:v>
                </c:pt>
                <c:pt idx="9828">
                  <c:v>-77.3</c:v>
                </c:pt>
                <c:pt idx="9829">
                  <c:v>-78.1</c:v>
                </c:pt>
                <c:pt idx="9830">
                  <c:v>-77.2</c:v>
                </c:pt>
                <c:pt idx="9831">
                  <c:v>-78.3</c:v>
                </c:pt>
                <c:pt idx="9832">
                  <c:v>-77.9</c:v>
                </c:pt>
                <c:pt idx="9833">
                  <c:v>-77.4</c:v>
                </c:pt>
                <c:pt idx="9834">
                  <c:v>-78.0</c:v>
                </c:pt>
                <c:pt idx="9835">
                  <c:v>-78.1</c:v>
                </c:pt>
                <c:pt idx="9836">
                  <c:v>-77.9</c:v>
                </c:pt>
                <c:pt idx="9837">
                  <c:v>-78.1</c:v>
                </c:pt>
                <c:pt idx="9838">
                  <c:v>-78.0</c:v>
                </c:pt>
                <c:pt idx="9839">
                  <c:v>-78.1</c:v>
                </c:pt>
                <c:pt idx="9840">
                  <c:v>-78.0</c:v>
                </c:pt>
                <c:pt idx="9841">
                  <c:v>-78.0</c:v>
                </c:pt>
                <c:pt idx="9842">
                  <c:v>-78.0</c:v>
                </c:pt>
                <c:pt idx="9843">
                  <c:v>-77.6</c:v>
                </c:pt>
                <c:pt idx="9844">
                  <c:v>-77.9</c:v>
                </c:pt>
                <c:pt idx="9845">
                  <c:v>-77.7</c:v>
                </c:pt>
                <c:pt idx="9846">
                  <c:v>-77.5</c:v>
                </c:pt>
                <c:pt idx="9847">
                  <c:v>-78.1</c:v>
                </c:pt>
                <c:pt idx="9848">
                  <c:v>-77.9</c:v>
                </c:pt>
                <c:pt idx="9849">
                  <c:v>-77.7</c:v>
                </c:pt>
                <c:pt idx="9850">
                  <c:v>-78.2</c:v>
                </c:pt>
                <c:pt idx="9851">
                  <c:v>-77.8</c:v>
                </c:pt>
                <c:pt idx="9852">
                  <c:v>-78.4</c:v>
                </c:pt>
                <c:pt idx="9853">
                  <c:v>-78.0</c:v>
                </c:pt>
                <c:pt idx="9854">
                  <c:v>-78.1</c:v>
                </c:pt>
                <c:pt idx="9855">
                  <c:v>-77.8</c:v>
                </c:pt>
                <c:pt idx="9856">
                  <c:v>-78.1</c:v>
                </c:pt>
                <c:pt idx="9857">
                  <c:v>-78.4</c:v>
                </c:pt>
                <c:pt idx="9858">
                  <c:v>-78.2</c:v>
                </c:pt>
                <c:pt idx="9859">
                  <c:v>-78.2</c:v>
                </c:pt>
                <c:pt idx="9860">
                  <c:v>-77.5</c:v>
                </c:pt>
                <c:pt idx="9861">
                  <c:v>-78.2</c:v>
                </c:pt>
                <c:pt idx="9862">
                  <c:v>-78.2</c:v>
                </c:pt>
                <c:pt idx="9863">
                  <c:v>-77.3</c:v>
                </c:pt>
                <c:pt idx="9864">
                  <c:v>-78.0</c:v>
                </c:pt>
                <c:pt idx="9865">
                  <c:v>-78.1</c:v>
                </c:pt>
                <c:pt idx="9866">
                  <c:v>-78.1</c:v>
                </c:pt>
                <c:pt idx="9867">
                  <c:v>-78.0</c:v>
                </c:pt>
                <c:pt idx="9868">
                  <c:v>-77.6</c:v>
                </c:pt>
                <c:pt idx="9869">
                  <c:v>-78.2</c:v>
                </c:pt>
                <c:pt idx="9870">
                  <c:v>-78.5</c:v>
                </c:pt>
                <c:pt idx="9871">
                  <c:v>-77.6</c:v>
                </c:pt>
                <c:pt idx="9872">
                  <c:v>-78.1</c:v>
                </c:pt>
                <c:pt idx="9873">
                  <c:v>-78.2</c:v>
                </c:pt>
                <c:pt idx="9874">
                  <c:v>-77.9</c:v>
                </c:pt>
                <c:pt idx="9875">
                  <c:v>-78.0</c:v>
                </c:pt>
                <c:pt idx="9876">
                  <c:v>-78.0</c:v>
                </c:pt>
                <c:pt idx="9877">
                  <c:v>-77.9</c:v>
                </c:pt>
                <c:pt idx="9878">
                  <c:v>-77.8</c:v>
                </c:pt>
                <c:pt idx="9879">
                  <c:v>-77.6</c:v>
                </c:pt>
                <c:pt idx="9880">
                  <c:v>-78.2</c:v>
                </c:pt>
                <c:pt idx="9881">
                  <c:v>-78.2</c:v>
                </c:pt>
                <c:pt idx="9882">
                  <c:v>-77.6</c:v>
                </c:pt>
                <c:pt idx="9883">
                  <c:v>-78.1</c:v>
                </c:pt>
                <c:pt idx="9884">
                  <c:v>-77.8</c:v>
                </c:pt>
                <c:pt idx="9885">
                  <c:v>-77.7</c:v>
                </c:pt>
                <c:pt idx="9886">
                  <c:v>-78.4</c:v>
                </c:pt>
                <c:pt idx="9887">
                  <c:v>-78.3</c:v>
                </c:pt>
                <c:pt idx="9888">
                  <c:v>-77.5</c:v>
                </c:pt>
                <c:pt idx="9889">
                  <c:v>-78.4</c:v>
                </c:pt>
                <c:pt idx="9890">
                  <c:v>-78.3</c:v>
                </c:pt>
                <c:pt idx="9891">
                  <c:v>-77.6</c:v>
                </c:pt>
                <c:pt idx="9892">
                  <c:v>-77.8</c:v>
                </c:pt>
                <c:pt idx="9893">
                  <c:v>-77.5</c:v>
                </c:pt>
                <c:pt idx="9894">
                  <c:v>-77.5</c:v>
                </c:pt>
                <c:pt idx="9895">
                  <c:v>-78.3</c:v>
                </c:pt>
                <c:pt idx="9896">
                  <c:v>-77.7</c:v>
                </c:pt>
                <c:pt idx="9897">
                  <c:v>-77.7</c:v>
                </c:pt>
                <c:pt idx="9898">
                  <c:v>-78.2</c:v>
                </c:pt>
                <c:pt idx="9899">
                  <c:v>-77.9</c:v>
                </c:pt>
                <c:pt idx="9900">
                  <c:v>-78.0</c:v>
                </c:pt>
                <c:pt idx="9901">
                  <c:v>-77.5</c:v>
                </c:pt>
                <c:pt idx="9902">
                  <c:v>-78.0</c:v>
                </c:pt>
                <c:pt idx="9903">
                  <c:v>-78.2</c:v>
                </c:pt>
                <c:pt idx="9904">
                  <c:v>-78.6</c:v>
                </c:pt>
                <c:pt idx="9905">
                  <c:v>-78.2</c:v>
                </c:pt>
                <c:pt idx="9906">
                  <c:v>-78.2</c:v>
                </c:pt>
                <c:pt idx="9907">
                  <c:v>-78.0</c:v>
                </c:pt>
                <c:pt idx="9908">
                  <c:v>-78.1</c:v>
                </c:pt>
                <c:pt idx="9909">
                  <c:v>-77.9</c:v>
                </c:pt>
                <c:pt idx="9910">
                  <c:v>-77.8</c:v>
                </c:pt>
                <c:pt idx="9911">
                  <c:v>-77.7</c:v>
                </c:pt>
                <c:pt idx="9912">
                  <c:v>-78.3</c:v>
                </c:pt>
                <c:pt idx="9913">
                  <c:v>-77.9</c:v>
                </c:pt>
                <c:pt idx="9914">
                  <c:v>-77.9</c:v>
                </c:pt>
                <c:pt idx="9915">
                  <c:v>-78.5</c:v>
                </c:pt>
                <c:pt idx="9916">
                  <c:v>-78.2</c:v>
                </c:pt>
                <c:pt idx="9917">
                  <c:v>-77.7</c:v>
                </c:pt>
                <c:pt idx="9918">
                  <c:v>-78.5</c:v>
                </c:pt>
                <c:pt idx="9919">
                  <c:v>-77.4</c:v>
                </c:pt>
                <c:pt idx="9920">
                  <c:v>-78.0</c:v>
                </c:pt>
                <c:pt idx="9921">
                  <c:v>-78.0</c:v>
                </c:pt>
                <c:pt idx="9922">
                  <c:v>-78.1</c:v>
                </c:pt>
                <c:pt idx="9923">
                  <c:v>-78.0</c:v>
                </c:pt>
                <c:pt idx="9924">
                  <c:v>-77.5</c:v>
                </c:pt>
                <c:pt idx="9925">
                  <c:v>-78.0</c:v>
                </c:pt>
                <c:pt idx="9926">
                  <c:v>-78.1</c:v>
                </c:pt>
                <c:pt idx="9927">
                  <c:v>-77.9</c:v>
                </c:pt>
                <c:pt idx="9928">
                  <c:v>-77.9</c:v>
                </c:pt>
                <c:pt idx="9929">
                  <c:v>-78.0</c:v>
                </c:pt>
                <c:pt idx="9930">
                  <c:v>-77.9</c:v>
                </c:pt>
                <c:pt idx="9931">
                  <c:v>-78.2</c:v>
                </c:pt>
                <c:pt idx="9932">
                  <c:v>-78.1</c:v>
                </c:pt>
                <c:pt idx="9933">
                  <c:v>-77.9</c:v>
                </c:pt>
                <c:pt idx="9934">
                  <c:v>-77.8</c:v>
                </c:pt>
                <c:pt idx="9935">
                  <c:v>-78.1</c:v>
                </c:pt>
                <c:pt idx="9936">
                  <c:v>-78.4</c:v>
                </c:pt>
                <c:pt idx="9937">
                  <c:v>-78.0</c:v>
                </c:pt>
                <c:pt idx="9938">
                  <c:v>-77.9</c:v>
                </c:pt>
                <c:pt idx="9939">
                  <c:v>-77.7</c:v>
                </c:pt>
                <c:pt idx="9940">
                  <c:v>-77.8</c:v>
                </c:pt>
                <c:pt idx="9941">
                  <c:v>-77.8</c:v>
                </c:pt>
                <c:pt idx="9942">
                  <c:v>-77.9</c:v>
                </c:pt>
                <c:pt idx="9943">
                  <c:v>-77.8</c:v>
                </c:pt>
                <c:pt idx="9944">
                  <c:v>-78.5</c:v>
                </c:pt>
                <c:pt idx="9945">
                  <c:v>-78.1</c:v>
                </c:pt>
                <c:pt idx="9946">
                  <c:v>-78.0</c:v>
                </c:pt>
                <c:pt idx="9947">
                  <c:v>-77.7</c:v>
                </c:pt>
                <c:pt idx="9948">
                  <c:v>-78.2</c:v>
                </c:pt>
                <c:pt idx="9949">
                  <c:v>-77.7</c:v>
                </c:pt>
                <c:pt idx="9950">
                  <c:v>-78.1</c:v>
                </c:pt>
                <c:pt idx="9951">
                  <c:v>-77.9</c:v>
                </c:pt>
                <c:pt idx="9952">
                  <c:v>-77.9</c:v>
                </c:pt>
                <c:pt idx="9953">
                  <c:v>-78.0</c:v>
                </c:pt>
                <c:pt idx="9954">
                  <c:v>-78.0</c:v>
                </c:pt>
                <c:pt idx="9955">
                  <c:v>-77.5</c:v>
                </c:pt>
                <c:pt idx="9956">
                  <c:v>-77.8</c:v>
                </c:pt>
                <c:pt idx="9957">
                  <c:v>-78.3</c:v>
                </c:pt>
                <c:pt idx="9958">
                  <c:v>-77.5</c:v>
                </c:pt>
                <c:pt idx="9959">
                  <c:v>-77.9</c:v>
                </c:pt>
                <c:pt idx="9960">
                  <c:v>-77.5</c:v>
                </c:pt>
                <c:pt idx="9961">
                  <c:v>-78.4</c:v>
                </c:pt>
                <c:pt idx="9962">
                  <c:v>-77.9</c:v>
                </c:pt>
                <c:pt idx="9963">
                  <c:v>-77.9</c:v>
                </c:pt>
                <c:pt idx="9964">
                  <c:v>-77.4</c:v>
                </c:pt>
                <c:pt idx="9965">
                  <c:v>-77.7</c:v>
                </c:pt>
                <c:pt idx="9966">
                  <c:v>-77.8</c:v>
                </c:pt>
                <c:pt idx="9967">
                  <c:v>-77.7</c:v>
                </c:pt>
                <c:pt idx="9968">
                  <c:v>-78.0</c:v>
                </c:pt>
                <c:pt idx="9969">
                  <c:v>-78.1</c:v>
                </c:pt>
                <c:pt idx="9970">
                  <c:v>-78.5</c:v>
                </c:pt>
                <c:pt idx="9971">
                  <c:v>-78.2</c:v>
                </c:pt>
                <c:pt idx="9972">
                  <c:v>-77.3</c:v>
                </c:pt>
                <c:pt idx="9973">
                  <c:v>-78.1</c:v>
                </c:pt>
                <c:pt idx="9974">
                  <c:v>-77.3</c:v>
                </c:pt>
                <c:pt idx="9975">
                  <c:v>-77.5</c:v>
                </c:pt>
                <c:pt idx="9976">
                  <c:v>-78.4</c:v>
                </c:pt>
                <c:pt idx="9977">
                  <c:v>-77.6</c:v>
                </c:pt>
                <c:pt idx="9978">
                  <c:v>-77.7</c:v>
                </c:pt>
                <c:pt idx="9979">
                  <c:v>-77.9</c:v>
                </c:pt>
                <c:pt idx="9980">
                  <c:v>-77.6</c:v>
                </c:pt>
                <c:pt idx="9981">
                  <c:v>-78.6</c:v>
                </c:pt>
                <c:pt idx="9982">
                  <c:v>-77.9</c:v>
                </c:pt>
                <c:pt idx="9983">
                  <c:v>-78.0</c:v>
                </c:pt>
                <c:pt idx="9984">
                  <c:v>-78.7</c:v>
                </c:pt>
                <c:pt idx="9985">
                  <c:v>-77.7</c:v>
                </c:pt>
                <c:pt idx="9986">
                  <c:v>-77.6</c:v>
                </c:pt>
                <c:pt idx="9987">
                  <c:v>-77.5</c:v>
                </c:pt>
                <c:pt idx="9988">
                  <c:v>-78.2</c:v>
                </c:pt>
                <c:pt idx="9989">
                  <c:v>-77.7</c:v>
                </c:pt>
                <c:pt idx="9990">
                  <c:v>-77.6</c:v>
                </c:pt>
                <c:pt idx="9991">
                  <c:v>-78.4</c:v>
                </c:pt>
                <c:pt idx="9992">
                  <c:v>-77.9</c:v>
                </c:pt>
                <c:pt idx="9993">
                  <c:v>-77.9</c:v>
                </c:pt>
                <c:pt idx="9994">
                  <c:v>-77.9</c:v>
                </c:pt>
                <c:pt idx="9995">
                  <c:v>-78.2</c:v>
                </c:pt>
                <c:pt idx="9996">
                  <c:v>-77.5</c:v>
                </c:pt>
                <c:pt idx="9997">
                  <c:v>-78.2</c:v>
                </c:pt>
                <c:pt idx="9998">
                  <c:v>-77.9</c:v>
                </c:pt>
                <c:pt idx="9999">
                  <c:v>-77.3</c:v>
                </c:pt>
                <c:pt idx="10000">
                  <c:v>-77.7</c:v>
                </c:pt>
                <c:pt idx="10001">
                  <c:v>-78.3</c:v>
                </c:pt>
                <c:pt idx="10002">
                  <c:v>-77.8</c:v>
                </c:pt>
                <c:pt idx="10003">
                  <c:v>-78.6</c:v>
                </c:pt>
                <c:pt idx="10004">
                  <c:v>-77.7</c:v>
                </c:pt>
                <c:pt idx="10005">
                  <c:v>-78.2</c:v>
                </c:pt>
                <c:pt idx="10006">
                  <c:v>-78.0</c:v>
                </c:pt>
                <c:pt idx="10007">
                  <c:v>-77.1</c:v>
                </c:pt>
                <c:pt idx="10008">
                  <c:v>-77.7</c:v>
                </c:pt>
                <c:pt idx="10009">
                  <c:v>-77.8</c:v>
                </c:pt>
                <c:pt idx="10010">
                  <c:v>-77.6</c:v>
                </c:pt>
                <c:pt idx="10011">
                  <c:v>-78.6</c:v>
                </c:pt>
                <c:pt idx="10012">
                  <c:v>-77.8</c:v>
                </c:pt>
                <c:pt idx="10013">
                  <c:v>-78.2</c:v>
                </c:pt>
                <c:pt idx="10014">
                  <c:v>-78.2</c:v>
                </c:pt>
                <c:pt idx="10015">
                  <c:v>-78.2</c:v>
                </c:pt>
                <c:pt idx="10016">
                  <c:v>-77.6</c:v>
                </c:pt>
                <c:pt idx="10017">
                  <c:v>-77.9</c:v>
                </c:pt>
                <c:pt idx="10018">
                  <c:v>-78.0</c:v>
                </c:pt>
                <c:pt idx="10019">
                  <c:v>-78.3</c:v>
                </c:pt>
                <c:pt idx="10020">
                  <c:v>-78.0</c:v>
                </c:pt>
                <c:pt idx="10021">
                  <c:v>-78.3</c:v>
                </c:pt>
                <c:pt idx="10022">
                  <c:v>-77.9</c:v>
                </c:pt>
                <c:pt idx="10023">
                  <c:v>-78.1</c:v>
                </c:pt>
                <c:pt idx="10024">
                  <c:v>-77.7</c:v>
                </c:pt>
                <c:pt idx="10025">
                  <c:v>-78.1</c:v>
                </c:pt>
                <c:pt idx="10026">
                  <c:v>-78.2</c:v>
                </c:pt>
                <c:pt idx="10027">
                  <c:v>-77.9</c:v>
                </c:pt>
                <c:pt idx="10028">
                  <c:v>-77.6</c:v>
                </c:pt>
                <c:pt idx="10029">
                  <c:v>-78.2</c:v>
                </c:pt>
                <c:pt idx="10030">
                  <c:v>-77.6</c:v>
                </c:pt>
                <c:pt idx="10031">
                  <c:v>-77.7</c:v>
                </c:pt>
                <c:pt idx="10032">
                  <c:v>-77.8</c:v>
                </c:pt>
                <c:pt idx="10033">
                  <c:v>-78.1</c:v>
                </c:pt>
                <c:pt idx="10034">
                  <c:v>-77.9</c:v>
                </c:pt>
                <c:pt idx="10035">
                  <c:v>-78.5</c:v>
                </c:pt>
                <c:pt idx="10036">
                  <c:v>-77.8</c:v>
                </c:pt>
                <c:pt idx="10037">
                  <c:v>-78.1</c:v>
                </c:pt>
                <c:pt idx="10038">
                  <c:v>-78.2</c:v>
                </c:pt>
                <c:pt idx="10039">
                  <c:v>-77.5</c:v>
                </c:pt>
                <c:pt idx="10040">
                  <c:v>-77.7</c:v>
                </c:pt>
                <c:pt idx="10041">
                  <c:v>-78.0</c:v>
                </c:pt>
                <c:pt idx="10042">
                  <c:v>-77.6</c:v>
                </c:pt>
                <c:pt idx="10043">
                  <c:v>-77.6</c:v>
                </c:pt>
                <c:pt idx="10044">
                  <c:v>-77.9</c:v>
                </c:pt>
                <c:pt idx="10045">
                  <c:v>-78.0</c:v>
                </c:pt>
                <c:pt idx="10046">
                  <c:v>-77.9</c:v>
                </c:pt>
                <c:pt idx="10047">
                  <c:v>-78.0</c:v>
                </c:pt>
                <c:pt idx="10048">
                  <c:v>-78.4</c:v>
                </c:pt>
                <c:pt idx="10049">
                  <c:v>-78.4</c:v>
                </c:pt>
                <c:pt idx="10050">
                  <c:v>-77.9</c:v>
                </c:pt>
                <c:pt idx="10051">
                  <c:v>-77.7</c:v>
                </c:pt>
                <c:pt idx="10052">
                  <c:v>-77.9</c:v>
                </c:pt>
                <c:pt idx="10053">
                  <c:v>-77.6</c:v>
                </c:pt>
                <c:pt idx="10054">
                  <c:v>-78.1</c:v>
                </c:pt>
                <c:pt idx="10055">
                  <c:v>-78.0</c:v>
                </c:pt>
                <c:pt idx="10056">
                  <c:v>-77.9</c:v>
                </c:pt>
                <c:pt idx="10057">
                  <c:v>-78.5</c:v>
                </c:pt>
                <c:pt idx="10058">
                  <c:v>-77.6</c:v>
                </c:pt>
                <c:pt idx="10059">
                  <c:v>-78.2</c:v>
                </c:pt>
                <c:pt idx="10060">
                  <c:v>-78.1</c:v>
                </c:pt>
                <c:pt idx="10061">
                  <c:v>-78.0</c:v>
                </c:pt>
                <c:pt idx="10062">
                  <c:v>-78.0</c:v>
                </c:pt>
                <c:pt idx="10063">
                  <c:v>-78.1</c:v>
                </c:pt>
                <c:pt idx="10064">
                  <c:v>-78.1</c:v>
                </c:pt>
                <c:pt idx="10065">
                  <c:v>-77.6</c:v>
                </c:pt>
                <c:pt idx="10066">
                  <c:v>-77.4</c:v>
                </c:pt>
                <c:pt idx="10067">
                  <c:v>-78.2</c:v>
                </c:pt>
                <c:pt idx="10068">
                  <c:v>-78.4</c:v>
                </c:pt>
                <c:pt idx="10069">
                  <c:v>-77.9</c:v>
                </c:pt>
                <c:pt idx="10070">
                  <c:v>-78.4</c:v>
                </c:pt>
                <c:pt idx="10071">
                  <c:v>-78.3</c:v>
                </c:pt>
                <c:pt idx="10072">
                  <c:v>-78.4</c:v>
                </c:pt>
                <c:pt idx="10073">
                  <c:v>-77.5</c:v>
                </c:pt>
                <c:pt idx="10074">
                  <c:v>-77.9</c:v>
                </c:pt>
                <c:pt idx="10075">
                  <c:v>-78.1</c:v>
                </c:pt>
                <c:pt idx="10076">
                  <c:v>-78.1</c:v>
                </c:pt>
                <c:pt idx="10077">
                  <c:v>-78.0</c:v>
                </c:pt>
                <c:pt idx="10078">
                  <c:v>-77.8</c:v>
                </c:pt>
                <c:pt idx="10079">
                  <c:v>-77.9</c:v>
                </c:pt>
                <c:pt idx="10080">
                  <c:v>-78.1</c:v>
                </c:pt>
                <c:pt idx="10081">
                  <c:v>-77.8</c:v>
                </c:pt>
                <c:pt idx="10082">
                  <c:v>-77.8</c:v>
                </c:pt>
                <c:pt idx="10083">
                  <c:v>-78.0</c:v>
                </c:pt>
                <c:pt idx="10084">
                  <c:v>-77.8</c:v>
                </c:pt>
                <c:pt idx="10085">
                  <c:v>-78.1</c:v>
                </c:pt>
                <c:pt idx="10086">
                  <c:v>-78.0</c:v>
                </c:pt>
                <c:pt idx="10087">
                  <c:v>-78.0</c:v>
                </c:pt>
                <c:pt idx="10088">
                  <c:v>-78.1</c:v>
                </c:pt>
                <c:pt idx="10089">
                  <c:v>-78.3</c:v>
                </c:pt>
                <c:pt idx="10090">
                  <c:v>-78.0</c:v>
                </c:pt>
                <c:pt idx="10091">
                  <c:v>-77.8</c:v>
                </c:pt>
                <c:pt idx="10092">
                  <c:v>-78.3</c:v>
                </c:pt>
                <c:pt idx="10093">
                  <c:v>-78.0</c:v>
                </c:pt>
                <c:pt idx="10094">
                  <c:v>-77.6</c:v>
                </c:pt>
                <c:pt idx="10095">
                  <c:v>-78.2</c:v>
                </c:pt>
                <c:pt idx="10096">
                  <c:v>-78.1</c:v>
                </c:pt>
                <c:pt idx="10097">
                  <c:v>-78.0</c:v>
                </c:pt>
                <c:pt idx="10098">
                  <c:v>-78.0</c:v>
                </c:pt>
                <c:pt idx="10099">
                  <c:v>-77.7</c:v>
                </c:pt>
                <c:pt idx="10100">
                  <c:v>-78.0</c:v>
                </c:pt>
                <c:pt idx="10101">
                  <c:v>-78.0</c:v>
                </c:pt>
                <c:pt idx="10102">
                  <c:v>-77.6</c:v>
                </c:pt>
                <c:pt idx="10103">
                  <c:v>-77.9</c:v>
                </c:pt>
                <c:pt idx="10104">
                  <c:v>-77.9</c:v>
                </c:pt>
                <c:pt idx="10105">
                  <c:v>-77.9</c:v>
                </c:pt>
                <c:pt idx="10106">
                  <c:v>-77.6</c:v>
                </c:pt>
                <c:pt idx="10107">
                  <c:v>-78.2</c:v>
                </c:pt>
                <c:pt idx="10108">
                  <c:v>-77.9</c:v>
                </c:pt>
                <c:pt idx="10109">
                  <c:v>-77.8</c:v>
                </c:pt>
                <c:pt idx="10110">
                  <c:v>-77.8</c:v>
                </c:pt>
                <c:pt idx="10111">
                  <c:v>-78.2</c:v>
                </c:pt>
                <c:pt idx="10112">
                  <c:v>-77.9</c:v>
                </c:pt>
                <c:pt idx="10113">
                  <c:v>-78.1</c:v>
                </c:pt>
                <c:pt idx="10114">
                  <c:v>-77.9</c:v>
                </c:pt>
                <c:pt idx="10115">
                  <c:v>-77.6</c:v>
                </c:pt>
                <c:pt idx="10116">
                  <c:v>-77.8</c:v>
                </c:pt>
                <c:pt idx="10117">
                  <c:v>-78.1</c:v>
                </c:pt>
                <c:pt idx="10118">
                  <c:v>-78.1</c:v>
                </c:pt>
                <c:pt idx="10119">
                  <c:v>-78.2</c:v>
                </c:pt>
                <c:pt idx="10120">
                  <c:v>-78.4</c:v>
                </c:pt>
                <c:pt idx="10121">
                  <c:v>-77.8</c:v>
                </c:pt>
                <c:pt idx="10122">
                  <c:v>-77.7</c:v>
                </c:pt>
                <c:pt idx="10123">
                  <c:v>-78.4</c:v>
                </c:pt>
                <c:pt idx="10124">
                  <c:v>-78.4</c:v>
                </c:pt>
                <c:pt idx="10125">
                  <c:v>-78.1</c:v>
                </c:pt>
                <c:pt idx="10126">
                  <c:v>-77.8</c:v>
                </c:pt>
                <c:pt idx="10127">
                  <c:v>-77.4</c:v>
                </c:pt>
                <c:pt idx="10128">
                  <c:v>-77.5</c:v>
                </c:pt>
                <c:pt idx="10129">
                  <c:v>-77.5</c:v>
                </c:pt>
                <c:pt idx="10130">
                  <c:v>-78.4</c:v>
                </c:pt>
                <c:pt idx="10131">
                  <c:v>-78.0</c:v>
                </c:pt>
                <c:pt idx="10132">
                  <c:v>-77.7</c:v>
                </c:pt>
                <c:pt idx="10133">
                  <c:v>-78.2</c:v>
                </c:pt>
                <c:pt idx="10134">
                  <c:v>-77.8</c:v>
                </c:pt>
                <c:pt idx="10135">
                  <c:v>-78.0</c:v>
                </c:pt>
                <c:pt idx="10136">
                  <c:v>-77.9</c:v>
                </c:pt>
                <c:pt idx="10137">
                  <c:v>-77.8</c:v>
                </c:pt>
                <c:pt idx="10138">
                  <c:v>-78.0</c:v>
                </c:pt>
                <c:pt idx="10139">
                  <c:v>-77.6</c:v>
                </c:pt>
                <c:pt idx="10140">
                  <c:v>-78.0</c:v>
                </c:pt>
                <c:pt idx="10141">
                  <c:v>-77.8</c:v>
                </c:pt>
                <c:pt idx="10142">
                  <c:v>-77.8</c:v>
                </c:pt>
                <c:pt idx="10143">
                  <c:v>-77.9</c:v>
                </c:pt>
                <c:pt idx="10144">
                  <c:v>-77.7</c:v>
                </c:pt>
                <c:pt idx="10145">
                  <c:v>-77.8</c:v>
                </c:pt>
                <c:pt idx="10146">
                  <c:v>-78.1</c:v>
                </c:pt>
                <c:pt idx="10147">
                  <c:v>-78.1</c:v>
                </c:pt>
                <c:pt idx="10148">
                  <c:v>-77.8</c:v>
                </c:pt>
                <c:pt idx="10149">
                  <c:v>-77.7</c:v>
                </c:pt>
                <c:pt idx="10150">
                  <c:v>-78.3</c:v>
                </c:pt>
                <c:pt idx="10151">
                  <c:v>-78.3</c:v>
                </c:pt>
                <c:pt idx="10152">
                  <c:v>-77.7</c:v>
                </c:pt>
                <c:pt idx="10153">
                  <c:v>-77.7</c:v>
                </c:pt>
                <c:pt idx="10154">
                  <c:v>-78.0</c:v>
                </c:pt>
                <c:pt idx="10155">
                  <c:v>-78.0</c:v>
                </c:pt>
                <c:pt idx="10156">
                  <c:v>-78.2</c:v>
                </c:pt>
                <c:pt idx="10157">
                  <c:v>-78.7</c:v>
                </c:pt>
                <c:pt idx="10158">
                  <c:v>-78.3</c:v>
                </c:pt>
                <c:pt idx="10159">
                  <c:v>-78.2</c:v>
                </c:pt>
                <c:pt idx="10160">
                  <c:v>-77.6</c:v>
                </c:pt>
                <c:pt idx="10161">
                  <c:v>-78.0</c:v>
                </c:pt>
                <c:pt idx="10162">
                  <c:v>-78.2</c:v>
                </c:pt>
                <c:pt idx="10163">
                  <c:v>-78.1</c:v>
                </c:pt>
                <c:pt idx="10164">
                  <c:v>-78.0</c:v>
                </c:pt>
                <c:pt idx="10165">
                  <c:v>-77.2</c:v>
                </c:pt>
                <c:pt idx="10166">
                  <c:v>-78.1</c:v>
                </c:pt>
                <c:pt idx="10167">
                  <c:v>-77.5</c:v>
                </c:pt>
                <c:pt idx="10168">
                  <c:v>-77.7</c:v>
                </c:pt>
                <c:pt idx="10169">
                  <c:v>-78.3</c:v>
                </c:pt>
                <c:pt idx="10170">
                  <c:v>-77.6</c:v>
                </c:pt>
                <c:pt idx="10171">
                  <c:v>-78.1</c:v>
                </c:pt>
                <c:pt idx="10172">
                  <c:v>-77.8</c:v>
                </c:pt>
                <c:pt idx="10173">
                  <c:v>-77.9</c:v>
                </c:pt>
                <c:pt idx="10174">
                  <c:v>-78.0</c:v>
                </c:pt>
                <c:pt idx="10175">
                  <c:v>-78.1</c:v>
                </c:pt>
                <c:pt idx="10176">
                  <c:v>-77.7</c:v>
                </c:pt>
                <c:pt idx="10177">
                  <c:v>-77.7</c:v>
                </c:pt>
                <c:pt idx="10178">
                  <c:v>-77.9</c:v>
                </c:pt>
                <c:pt idx="10179">
                  <c:v>-77.8</c:v>
                </c:pt>
                <c:pt idx="10180">
                  <c:v>-77.9</c:v>
                </c:pt>
                <c:pt idx="10181">
                  <c:v>-77.7</c:v>
                </c:pt>
                <c:pt idx="10182">
                  <c:v>-77.8</c:v>
                </c:pt>
                <c:pt idx="10183">
                  <c:v>-78.0</c:v>
                </c:pt>
                <c:pt idx="10184">
                  <c:v>-79.0</c:v>
                </c:pt>
                <c:pt idx="10185">
                  <c:v>-77.6</c:v>
                </c:pt>
                <c:pt idx="10186">
                  <c:v>-78.0</c:v>
                </c:pt>
                <c:pt idx="10187">
                  <c:v>-77.8</c:v>
                </c:pt>
                <c:pt idx="10188">
                  <c:v>-78.0</c:v>
                </c:pt>
                <c:pt idx="10189">
                  <c:v>-77.7</c:v>
                </c:pt>
                <c:pt idx="10190">
                  <c:v>-77.7</c:v>
                </c:pt>
                <c:pt idx="10191">
                  <c:v>-78.5</c:v>
                </c:pt>
                <c:pt idx="10192">
                  <c:v>-77.8</c:v>
                </c:pt>
                <c:pt idx="10193">
                  <c:v>-78.3</c:v>
                </c:pt>
                <c:pt idx="10194">
                  <c:v>-78.1</c:v>
                </c:pt>
                <c:pt idx="10195">
                  <c:v>-78.3</c:v>
                </c:pt>
                <c:pt idx="10196">
                  <c:v>-78.1</c:v>
                </c:pt>
                <c:pt idx="10197">
                  <c:v>-77.7</c:v>
                </c:pt>
                <c:pt idx="10198">
                  <c:v>-77.5</c:v>
                </c:pt>
                <c:pt idx="10199">
                  <c:v>-78.3</c:v>
                </c:pt>
                <c:pt idx="10200">
                  <c:v>-77.7</c:v>
                </c:pt>
                <c:pt idx="10201">
                  <c:v>-77.9</c:v>
                </c:pt>
                <c:pt idx="10202">
                  <c:v>-77.7</c:v>
                </c:pt>
                <c:pt idx="10203">
                  <c:v>-77.8</c:v>
                </c:pt>
                <c:pt idx="10204">
                  <c:v>-78.0</c:v>
                </c:pt>
                <c:pt idx="10205">
                  <c:v>-77.9</c:v>
                </c:pt>
                <c:pt idx="10206">
                  <c:v>-78.1</c:v>
                </c:pt>
                <c:pt idx="10207">
                  <c:v>-77.6</c:v>
                </c:pt>
                <c:pt idx="10208">
                  <c:v>-77.5</c:v>
                </c:pt>
                <c:pt idx="10209">
                  <c:v>-77.6</c:v>
                </c:pt>
                <c:pt idx="10210">
                  <c:v>-78.1</c:v>
                </c:pt>
                <c:pt idx="10211">
                  <c:v>-77.6</c:v>
                </c:pt>
                <c:pt idx="10212">
                  <c:v>-78.5</c:v>
                </c:pt>
                <c:pt idx="10213">
                  <c:v>-77.7</c:v>
                </c:pt>
                <c:pt idx="10214">
                  <c:v>-77.8</c:v>
                </c:pt>
                <c:pt idx="10215">
                  <c:v>-77.8</c:v>
                </c:pt>
                <c:pt idx="10216">
                  <c:v>-78.5</c:v>
                </c:pt>
                <c:pt idx="10217">
                  <c:v>-78.7</c:v>
                </c:pt>
                <c:pt idx="10218">
                  <c:v>-77.9</c:v>
                </c:pt>
                <c:pt idx="10219">
                  <c:v>-78.1</c:v>
                </c:pt>
                <c:pt idx="10220">
                  <c:v>-78.0</c:v>
                </c:pt>
                <c:pt idx="10221">
                  <c:v>-77.8</c:v>
                </c:pt>
                <c:pt idx="10222">
                  <c:v>-78.3</c:v>
                </c:pt>
                <c:pt idx="10223">
                  <c:v>-77.9</c:v>
                </c:pt>
                <c:pt idx="10224">
                  <c:v>-78.3</c:v>
                </c:pt>
                <c:pt idx="10225">
                  <c:v>-77.8</c:v>
                </c:pt>
                <c:pt idx="10226">
                  <c:v>-77.9</c:v>
                </c:pt>
                <c:pt idx="10227">
                  <c:v>-78.6</c:v>
                </c:pt>
                <c:pt idx="10228">
                  <c:v>-78.4</c:v>
                </c:pt>
                <c:pt idx="10229">
                  <c:v>-77.7</c:v>
                </c:pt>
                <c:pt idx="10230">
                  <c:v>-78.2</c:v>
                </c:pt>
                <c:pt idx="10231">
                  <c:v>-77.8</c:v>
                </c:pt>
                <c:pt idx="10232">
                  <c:v>-77.3</c:v>
                </c:pt>
                <c:pt idx="10233">
                  <c:v>-77.9</c:v>
                </c:pt>
                <c:pt idx="10234">
                  <c:v>-78.1</c:v>
                </c:pt>
                <c:pt idx="10235">
                  <c:v>-78.2</c:v>
                </c:pt>
                <c:pt idx="10236">
                  <c:v>-78.1</c:v>
                </c:pt>
                <c:pt idx="10237">
                  <c:v>-78.3</c:v>
                </c:pt>
                <c:pt idx="10238">
                  <c:v>-78.6</c:v>
                </c:pt>
                <c:pt idx="10239">
                  <c:v>-77.9</c:v>
                </c:pt>
                <c:pt idx="10240">
                  <c:v>-78.0</c:v>
                </c:pt>
                <c:pt idx="10241">
                  <c:v>-78.3</c:v>
                </c:pt>
                <c:pt idx="10242">
                  <c:v>-77.7</c:v>
                </c:pt>
                <c:pt idx="10243">
                  <c:v>-78.1</c:v>
                </c:pt>
                <c:pt idx="10244">
                  <c:v>-77.7</c:v>
                </c:pt>
                <c:pt idx="10245">
                  <c:v>-77.5</c:v>
                </c:pt>
                <c:pt idx="10246">
                  <c:v>-78.0</c:v>
                </c:pt>
                <c:pt idx="10247">
                  <c:v>-77.8</c:v>
                </c:pt>
                <c:pt idx="10248">
                  <c:v>-78.3</c:v>
                </c:pt>
                <c:pt idx="10249">
                  <c:v>-77.7</c:v>
                </c:pt>
                <c:pt idx="10250">
                  <c:v>-77.9</c:v>
                </c:pt>
                <c:pt idx="10251">
                  <c:v>-77.3</c:v>
                </c:pt>
                <c:pt idx="10252">
                  <c:v>-78.1</c:v>
                </c:pt>
                <c:pt idx="10253">
                  <c:v>-78.1</c:v>
                </c:pt>
                <c:pt idx="10254">
                  <c:v>-78.3</c:v>
                </c:pt>
                <c:pt idx="10255">
                  <c:v>-77.5</c:v>
                </c:pt>
                <c:pt idx="10256">
                  <c:v>-78.2</c:v>
                </c:pt>
                <c:pt idx="10257">
                  <c:v>-78.2</c:v>
                </c:pt>
                <c:pt idx="10258">
                  <c:v>-77.8</c:v>
                </c:pt>
                <c:pt idx="10259">
                  <c:v>-77.6</c:v>
                </c:pt>
                <c:pt idx="10260">
                  <c:v>-78.2</c:v>
                </c:pt>
                <c:pt idx="10261">
                  <c:v>-78.4</c:v>
                </c:pt>
                <c:pt idx="10262">
                  <c:v>-77.4</c:v>
                </c:pt>
                <c:pt idx="10263">
                  <c:v>-78.2</c:v>
                </c:pt>
                <c:pt idx="10264">
                  <c:v>-77.9</c:v>
                </c:pt>
                <c:pt idx="10265">
                  <c:v>-78.0</c:v>
                </c:pt>
                <c:pt idx="10266">
                  <c:v>-78.0</c:v>
                </c:pt>
                <c:pt idx="10267">
                  <c:v>-78.4</c:v>
                </c:pt>
                <c:pt idx="10268">
                  <c:v>-77.9</c:v>
                </c:pt>
                <c:pt idx="10269">
                  <c:v>-78.3</c:v>
                </c:pt>
                <c:pt idx="10270">
                  <c:v>-78.3</c:v>
                </c:pt>
                <c:pt idx="10271">
                  <c:v>-77.6</c:v>
                </c:pt>
                <c:pt idx="10272">
                  <c:v>-77.7</c:v>
                </c:pt>
                <c:pt idx="10273">
                  <c:v>-77.7</c:v>
                </c:pt>
                <c:pt idx="10274">
                  <c:v>-78.0</c:v>
                </c:pt>
                <c:pt idx="10275">
                  <c:v>-78.0</c:v>
                </c:pt>
                <c:pt idx="10276">
                  <c:v>-78.2</c:v>
                </c:pt>
                <c:pt idx="10277">
                  <c:v>-77.5</c:v>
                </c:pt>
                <c:pt idx="10278">
                  <c:v>-78.2</c:v>
                </c:pt>
                <c:pt idx="10279">
                  <c:v>-77.9</c:v>
                </c:pt>
                <c:pt idx="10280">
                  <c:v>-77.9</c:v>
                </c:pt>
                <c:pt idx="10281">
                  <c:v>-78.2</c:v>
                </c:pt>
                <c:pt idx="10282">
                  <c:v>-77.6</c:v>
                </c:pt>
                <c:pt idx="10283">
                  <c:v>-77.5</c:v>
                </c:pt>
                <c:pt idx="10284">
                  <c:v>-77.9</c:v>
                </c:pt>
                <c:pt idx="10285">
                  <c:v>-77.8</c:v>
                </c:pt>
                <c:pt idx="10286">
                  <c:v>-78.1</c:v>
                </c:pt>
                <c:pt idx="10287">
                  <c:v>-78.3</c:v>
                </c:pt>
                <c:pt idx="10288">
                  <c:v>-78.3</c:v>
                </c:pt>
                <c:pt idx="10289">
                  <c:v>-78.5</c:v>
                </c:pt>
                <c:pt idx="10290">
                  <c:v>-78.1</c:v>
                </c:pt>
                <c:pt idx="10291">
                  <c:v>-78.0</c:v>
                </c:pt>
                <c:pt idx="10292">
                  <c:v>-78.1</c:v>
                </c:pt>
                <c:pt idx="10293">
                  <c:v>-77.9</c:v>
                </c:pt>
                <c:pt idx="10294">
                  <c:v>-77.7</c:v>
                </c:pt>
                <c:pt idx="10295">
                  <c:v>-78.1</c:v>
                </c:pt>
                <c:pt idx="10296">
                  <c:v>-78.3</c:v>
                </c:pt>
                <c:pt idx="10297">
                  <c:v>-77.9</c:v>
                </c:pt>
                <c:pt idx="10298">
                  <c:v>-77.8</c:v>
                </c:pt>
                <c:pt idx="10299">
                  <c:v>-78.2</c:v>
                </c:pt>
                <c:pt idx="10300">
                  <c:v>-78.2</c:v>
                </c:pt>
                <c:pt idx="10301">
                  <c:v>-77.8</c:v>
                </c:pt>
                <c:pt idx="10302">
                  <c:v>-77.8</c:v>
                </c:pt>
                <c:pt idx="10303">
                  <c:v>-77.9</c:v>
                </c:pt>
                <c:pt idx="10304">
                  <c:v>-77.7</c:v>
                </c:pt>
                <c:pt idx="10305">
                  <c:v>-78.0</c:v>
                </c:pt>
                <c:pt idx="10306">
                  <c:v>-77.8</c:v>
                </c:pt>
                <c:pt idx="10307">
                  <c:v>-77.8</c:v>
                </c:pt>
                <c:pt idx="10308">
                  <c:v>-77.6</c:v>
                </c:pt>
                <c:pt idx="10309">
                  <c:v>-77.6</c:v>
                </c:pt>
                <c:pt idx="10310">
                  <c:v>-77.9</c:v>
                </c:pt>
                <c:pt idx="10311">
                  <c:v>-77.9</c:v>
                </c:pt>
                <c:pt idx="10312">
                  <c:v>-77.1</c:v>
                </c:pt>
                <c:pt idx="10313">
                  <c:v>-78.0</c:v>
                </c:pt>
                <c:pt idx="10314">
                  <c:v>-77.9</c:v>
                </c:pt>
                <c:pt idx="10315">
                  <c:v>-78.0</c:v>
                </c:pt>
                <c:pt idx="10316">
                  <c:v>-77.9</c:v>
                </c:pt>
                <c:pt idx="10317">
                  <c:v>-77.7</c:v>
                </c:pt>
                <c:pt idx="10318">
                  <c:v>-78.0</c:v>
                </c:pt>
                <c:pt idx="10319">
                  <c:v>-77.5</c:v>
                </c:pt>
                <c:pt idx="10320">
                  <c:v>-78.2</c:v>
                </c:pt>
                <c:pt idx="10321">
                  <c:v>-77.8</c:v>
                </c:pt>
                <c:pt idx="10322">
                  <c:v>-78.2</c:v>
                </c:pt>
                <c:pt idx="10323">
                  <c:v>-77.9</c:v>
                </c:pt>
                <c:pt idx="10324">
                  <c:v>-77.3</c:v>
                </c:pt>
                <c:pt idx="10325">
                  <c:v>-78.0</c:v>
                </c:pt>
                <c:pt idx="10326">
                  <c:v>-78.6</c:v>
                </c:pt>
                <c:pt idx="10327">
                  <c:v>-78.0</c:v>
                </c:pt>
                <c:pt idx="10328">
                  <c:v>-77.8</c:v>
                </c:pt>
                <c:pt idx="10329">
                  <c:v>-77.8</c:v>
                </c:pt>
                <c:pt idx="10330">
                  <c:v>-77.7</c:v>
                </c:pt>
                <c:pt idx="10331">
                  <c:v>-77.7</c:v>
                </c:pt>
                <c:pt idx="10332">
                  <c:v>-78.4</c:v>
                </c:pt>
                <c:pt idx="10333">
                  <c:v>-78.1</c:v>
                </c:pt>
                <c:pt idx="10334">
                  <c:v>-78.0</c:v>
                </c:pt>
                <c:pt idx="10335">
                  <c:v>-78.3</c:v>
                </c:pt>
                <c:pt idx="10336">
                  <c:v>-77.5</c:v>
                </c:pt>
                <c:pt idx="10337">
                  <c:v>-77.6</c:v>
                </c:pt>
                <c:pt idx="10338">
                  <c:v>-77.7</c:v>
                </c:pt>
                <c:pt idx="10339">
                  <c:v>-78.2</c:v>
                </c:pt>
                <c:pt idx="10340">
                  <c:v>-78.1</c:v>
                </c:pt>
                <c:pt idx="10341">
                  <c:v>-78.1</c:v>
                </c:pt>
                <c:pt idx="10342">
                  <c:v>-77.7</c:v>
                </c:pt>
                <c:pt idx="10343">
                  <c:v>-78.0</c:v>
                </c:pt>
                <c:pt idx="10344">
                  <c:v>-78.0</c:v>
                </c:pt>
                <c:pt idx="10345">
                  <c:v>-77.5</c:v>
                </c:pt>
                <c:pt idx="10346">
                  <c:v>-77.9</c:v>
                </c:pt>
                <c:pt idx="10347">
                  <c:v>-77.8</c:v>
                </c:pt>
                <c:pt idx="10348">
                  <c:v>-78.8</c:v>
                </c:pt>
                <c:pt idx="10349">
                  <c:v>-78.2</c:v>
                </c:pt>
                <c:pt idx="10350">
                  <c:v>-77.3</c:v>
                </c:pt>
                <c:pt idx="10351">
                  <c:v>-78.4</c:v>
                </c:pt>
                <c:pt idx="10352">
                  <c:v>-78.1</c:v>
                </c:pt>
                <c:pt idx="10353">
                  <c:v>-78.2</c:v>
                </c:pt>
                <c:pt idx="10354">
                  <c:v>-77.6</c:v>
                </c:pt>
                <c:pt idx="10355">
                  <c:v>-77.9</c:v>
                </c:pt>
                <c:pt idx="10356">
                  <c:v>-78.4</c:v>
                </c:pt>
                <c:pt idx="10357">
                  <c:v>-77.8</c:v>
                </c:pt>
                <c:pt idx="10358">
                  <c:v>-78.0</c:v>
                </c:pt>
                <c:pt idx="10359">
                  <c:v>-78.2</c:v>
                </c:pt>
                <c:pt idx="10360">
                  <c:v>-78.1</c:v>
                </c:pt>
                <c:pt idx="10361">
                  <c:v>-78.0</c:v>
                </c:pt>
                <c:pt idx="10362">
                  <c:v>-77.6</c:v>
                </c:pt>
                <c:pt idx="10363">
                  <c:v>-78.0</c:v>
                </c:pt>
                <c:pt idx="10364">
                  <c:v>-77.9</c:v>
                </c:pt>
                <c:pt idx="10365">
                  <c:v>-77.2</c:v>
                </c:pt>
                <c:pt idx="10366">
                  <c:v>-77.9</c:v>
                </c:pt>
                <c:pt idx="10367">
                  <c:v>-78.3</c:v>
                </c:pt>
                <c:pt idx="10368">
                  <c:v>-78.3</c:v>
                </c:pt>
                <c:pt idx="10369">
                  <c:v>-78.3</c:v>
                </c:pt>
                <c:pt idx="10370">
                  <c:v>-78.3</c:v>
                </c:pt>
                <c:pt idx="10371">
                  <c:v>-78.1</c:v>
                </c:pt>
                <c:pt idx="10372">
                  <c:v>-78.1</c:v>
                </c:pt>
                <c:pt idx="10373">
                  <c:v>-78.2</c:v>
                </c:pt>
                <c:pt idx="10374">
                  <c:v>-78.0</c:v>
                </c:pt>
                <c:pt idx="10375">
                  <c:v>-78.2</c:v>
                </c:pt>
                <c:pt idx="10376">
                  <c:v>-78.1</c:v>
                </c:pt>
                <c:pt idx="10377">
                  <c:v>-78.1</c:v>
                </c:pt>
                <c:pt idx="10378">
                  <c:v>-78.3</c:v>
                </c:pt>
                <c:pt idx="10379">
                  <c:v>-78.3</c:v>
                </c:pt>
                <c:pt idx="10380">
                  <c:v>-78.1</c:v>
                </c:pt>
                <c:pt idx="10381">
                  <c:v>-78.1</c:v>
                </c:pt>
                <c:pt idx="10382">
                  <c:v>-77.9</c:v>
                </c:pt>
                <c:pt idx="10383">
                  <c:v>-77.8</c:v>
                </c:pt>
                <c:pt idx="10384">
                  <c:v>-78.3</c:v>
                </c:pt>
                <c:pt idx="10385">
                  <c:v>-78.3</c:v>
                </c:pt>
                <c:pt idx="10386">
                  <c:v>-78.0</c:v>
                </c:pt>
                <c:pt idx="10387">
                  <c:v>-78.0</c:v>
                </c:pt>
                <c:pt idx="10388">
                  <c:v>-77.6</c:v>
                </c:pt>
                <c:pt idx="10389">
                  <c:v>-78.1</c:v>
                </c:pt>
                <c:pt idx="10390">
                  <c:v>-78.3</c:v>
                </c:pt>
                <c:pt idx="10391">
                  <c:v>-77.8</c:v>
                </c:pt>
                <c:pt idx="10392">
                  <c:v>-77.8</c:v>
                </c:pt>
                <c:pt idx="10393">
                  <c:v>-77.7</c:v>
                </c:pt>
                <c:pt idx="10394">
                  <c:v>-78.4</c:v>
                </c:pt>
                <c:pt idx="10395">
                  <c:v>-78.1</c:v>
                </c:pt>
                <c:pt idx="10396">
                  <c:v>-78.1</c:v>
                </c:pt>
                <c:pt idx="10397">
                  <c:v>-78.4</c:v>
                </c:pt>
                <c:pt idx="10398">
                  <c:v>-78.3</c:v>
                </c:pt>
                <c:pt idx="10399">
                  <c:v>-78.2</c:v>
                </c:pt>
                <c:pt idx="10400">
                  <c:v>-77.9</c:v>
                </c:pt>
                <c:pt idx="10401">
                  <c:v>-78.3</c:v>
                </c:pt>
                <c:pt idx="10402">
                  <c:v>-77.8</c:v>
                </c:pt>
                <c:pt idx="10403">
                  <c:v>-78.1</c:v>
                </c:pt>
                <c:pt idx="10404">
                  <c:v>-77.8</c:v>
                </c:pt>
                <c:pt idx="10405">
                  <c:v>-78.4</c:v>
                </c:pt>
                <c:pt idx="10406">
                  <c:v>-78.2</c:v>
                </c:pt>
                <c:pt idx="10407">
                  <c:v>-77.8</c:v>
                </c:pt>
                <c:pt idx="10408">
                  <c:v>-78.2</c:v>
                </c:pt>
                <c:pt idx="10409">
                  <c:v>-77.8</c:v>
                </c:pt>
                <c:pt idx="10410">
                  <c:v>-77.7</c:v>
                </c:pt>
                <c:pt idx="10411">
                  <c:v>-78.2</c:v>
                </c:pt>
                <c:pt idx="10412">
                  <c:v>-78.1</c:v>
                </c:pt>
                <c:pt idx="10413">
                  <c:v>-77.9</c:v>
                </c:pt>
                <c:pt idx="10414">
                  <c:v>-77.7</c:v>
                </c:pt>
                <c:pt idx="10415">
                  <c:v>-78.0</c:v>
                </c:pt>
                <c:pt idx="10416">
                  <c:v>-77.9</c:v>
                </c:pt>
                <c:pt idx="10417">
                  <c:v>-77.8</c:v>
                </c:pt>
                <c:pt idx="10418">
                  <c:v>-78.0</c:v>
                </c:pt>
                <c:pt idx="10419">
                  <c:v>-77.9</c:v>
                </c:pt>
                <c:pt idx="10420">
                  <c:v>-78.4</c:v>
                </c:pt>
                <c:pt idx="10421">
                  <c:v>-78.4</c:v>
                </c:pt>
                <c:pt idx="10422">
                  <c:v>-78.6</c:v>
                </c:pt>
                <c:pt idx="10423">
                  <c:v>-78.3</c:v>
                </c:pt>
                <c:pt idx="10424">
                  <c:v>-77.9</c:v>
                </c:pt>
                <c:pt idx="10425">
                  <c:v>-78.0</c:v>
                </c:pt>
                <c:pt idx="10426">
                  <c:v>-78.0</c:v>
                </c:pt>
                <c:pt idx="10427">
                  <c:v>-78.0</c:v>
                </c:pt>
                <c:pt idx="10428">
                  <c:v>-77.9</c:v>
                </c:pt>
                <c:pt idx="10429">
                  <c:v>-78.3</c:v>
                </c:pt>
                <c:pt idx="10430">
                  <c:v>-78.5</c:v>
                </c:pt>
                <c:pt idx="10431">
                  <c:v>-78.3</c:v>
                </c:pt>
                <c:pt idx="10432">
                  <c:v>-78.3</c:v>
                </c:pt>
                <c:pt idx="10433">
                  <c:v>-77.8</c:v>
                </c:pt>
                <c:pt idx="10434">
                  <c:v>-77.5</c:v>
                </c:pt>
                <c:pt idx="10435">
                  <c:v>-77.7</c:v>
                </c:pt>
                <c:pt idx="10436">
                  <c:v>-77.4</c:v>
                </c:pt>
                <c:pt idx="10437">
                  <c:v>-77.9</c:v>
                </c:pt>
                <c:pt idx="10438">
                  <c:v>-78.2</c:v>
                </c:pt>
                <c:pt idx="10439">
                  <c:v>-78.2</c:v>
                </c:pt>
                <c:pt idx="10440">
                  <c:v>-78.0</c:v>
                </c:pt>
                <c:pt idx="10441">
                  <c:v>-77.7</c:v>
                </c:pt>
                <c:pt idx="10442">
                  <c:v>-77.9</c:v>
                </c:pt>
                <c:pt idx="10443">
                  <c:v>-78.4</c:v>
                </c:pt>
                <c:pt idx="10444">
                  <c:v>-77.3</c:v>
                </c:pt>
                <c:pt idx="10445">
                  <c:v>-77.7</c:v>
                </c:pt>
                <c:pt idx="10446">
                  <c:v>-78.6</c:v>
                </c:pt>
                <c:pt idx="10447">
                  <c:v>-77.6</c:v>
                </c:pt>
                <c:pt idx="10448">
                  <c:v>-77.9</c:v>
                </c:pt>
                <c:pt idx="10449">
                  <c:v>-78.5</c:v>
                </c:pt>
                <c:pt idx="10450">
                  <c:v>-78.3</c:v>
                </c:pt>
                <c:pt idx="10451">
                  <c:v>-78.3</c:v>
                </c:pt>
                <c:pt idx="10452">
                  <c:v>-78.1</c:v>
                </c:pt>
                <c:pt idx="10453">
                  <c:v>-77.3</c:v>
                </c:pt>
                <c:pt idx="10454">
                  <c:v>-78.2</c:v>
                </c:pt>
                <c:pt idx="10455">
                  <c:v>-77.9</c:v>
                </c:pt>
                <c:pt idx="10456">
                  <c:v>-78.3</c:v>
                </c:pt>
                <c:pt idx="10457">
                  <c:v>-77.6</c:v>
                </c:pt>
                <c:pt idx="10458">
                  <c:v>-77.9</c:v>
                </c:pt>
                <c:pt idx="10459">
                  <c:v>-77.8</c:v>
                </c:pt>
                <c:pt idx="10460">
                  <c:v>-77.5</c:v>
                </c:pt>
                <c:pt idx="10461">
                  <c:v>-77.9</c:v>
                </c:pt>
                <c:pt idx="10462">
                  <c:v>-77.9</c:v>
                </c:pt>
                <c:pt idx="10463">
                  <c:v>-78.2</c:v>
                </c:pt>
                <c:pt idx="10464">
                  <c:v>-78.0</c:v>
                </c:pt>
                <c:pt idx="10465">
                  <c:v>-77.7</c:v>
                </c:pt>
                <c:pt idx="10466">
                  <c:v>-78.4</c:v>
                </c:pt>
                <c:pt idx="10467">
                  <c:v>-78.1</c:v>
                </c:pt>
                <c:pt idx="10468">
                  <c:v>-78.0</c:v>
                </c:pt>
                <c:pt idx="10469">
                  <c:v>-78.4</c:v>
                </c:pt>
                <c:pt idx="10470">
                  <c:v>-78.1</c:v>
                </c:pt>
                <c:pt idx="10471">
                  <c:v>-78.1</c:v>
                </c:pt>
                <c:pt idx="10472">
                  <c:v>-78.1</c:v>
                </c:pt>
                <c:pt idx="10473">
                  <c:v>-78.7</c:v>
                </c:pt>
                <c:pt idx="10474">
                  <c:v>-77.9</c:v>
                </c:pt>
                <c:pt idx="10475">
                  <c:v>-78.0</c:v>
                </c:pt>
                <c:pt idx="10476">
                  <c:v>-78.0</c:v>
                </c:pt>
                <c:pt idx="10477">
                  <c:v>-78.1</c:v>
                </c:pt>
                <c:pt idx="10478">
                  <c:v>-77.6</c:v>
                </c:pt>
                <c:pt idx="10479">
                  <c:v>-78.2</c:v>
                </c:pt>
                <c:pt idx="10480">
                  <c:v>-77.9</c:v>
                </c:pt>
                <c:pt idx="10481">
                  <c:v>-78.2</c:v>
                </c:pt>
                <c:pt idx="10482">
                  <c:v>-77.7</c:v>
                </c:pt>
                <c:pt idx="10483">
                  <c:v>-78.4</c:v>
                </c:pt>
                <c:pt idx="10484">
                  <c:v>-77.7</c:v>
                </c:pt>
                <c:pt idx="10485">
                  <c:v>-78.0</c:v>
                </c:pt>
                <c:pt idx="10486">
                  <c:v>-78.0</c:v>
                </c:pt>
                <c:pt idx="10487">
                  <c:v>-77.9</c:v>
                </c:pt>
                <c:pt idx="10488">
                  <c:v>-77.9</c:v>
                </c:pt>
                <c:pt idx="10489">
                  <c:v>-78.4</c:v>
                </c:pt>
                <c:pt idx="10490">
                  <c:v>-78.2</c:v>
                </c:pt>
                <c:pt idx="10491">
                  <c:v>-78.1</c:v>
                </c:pt>
                <c:pt idx="10492">
                  <c:v>-78.1</c:v>
                </c:pt>
                <c:pt idx="10493">
                  <c:v>-77.9</c:v>
                </c:pt>
                <c:pt idx="10494">
                  <c:v>-78.2</c:v>
                </c:pt>
                <c:pt idx="10495">
                  <c:v>-77.9</c:v>
                </c:pt>
                <c:pt idx="10496">
                  <c:v>-77.6</c:v>
                </c:pt>
                <c:pt idx="10497">
                  <c:v>-77.6</c:v>
                </c:pt>
                <c:pt idx="10498">
                  <c:v>-78.2</c:v>
                </c:pt>
                <c:pt idx="10499">
                  <c:v>-77.8</c:v>
                </c:pt>
                <c:pt idx="10500">
                  <c:v>-78.0</c:v>
                </c:pt>
                <c:pt idx="10501">
                  <c:v>-78.3</c:v>
                </c:pt>
                <c:pt idx="10502">
                  <c:v>-78.0</c:v>
                </c:pt>
                <c:pt idx="10503">
                  <c:v>-78.5</c:v>
                </c:pt>
                <c:pt idx="10504">
                  <c:v>-78.0</c:v>
                </c:pt>
                <c:pt idx="10505">
                  <c:v>-78.1</c:v>
                </c:pt>
                <c:pt idx="10506">
                  <c:v>-77.7</c:v>
                </c:pt>
                <c:pt idx="10507">
                  <c:v>-78.5</c:v>
                </c:pt>
                <c:pt idx="10508">
                  <c:v>-77.9</c:v>
                </c:pt>
                <c:pt idx="10509">
                  <c:v>-77.7</c:v>
                </c:pt>
                <c:pt idx="10510">
                  <c:v>-78.2</c:v>
                </c:pt>
                <c:pt idx="10511">
                  <c:v>-78.1</c:v>
                </c:pt>
                <c:pt idx="10512">
                  <c:v>-78.4</c:v>
                </c:pt>
                <c:pt idx="10513">
                  <c:v>-78.1</c:v>
                </c:pt>
                <c:pt idx="10514">
                  <c:v>-77.9</c:v>
                </c:pt>
                <c:pt idx="10515">
                  <c:v>-77.9</c:v>
                </c:pt>
                <c:pt idx="10516">
                  <c:v>-77.7</c:v>
                </c:pt>
                <c:pt idx="10517">
                  <c:v>-77.9</c:v>
                </c:pt>
                <c:pt idx="10518">
                  <c:v>-77.7</c:v>
                </c:pt>
                <c:pt idx="10519">
                  <c:v>-78.4</c:v>
                </c:pt>
                <c:pt idx="10520">
                  <c:v>-77.4</c:v>
                </c:pt>
                <c:pt idx="10521">
                  <c:v>-78.2</c:v>
                </c:pt>
                <c:pt idx="10522">
                  <c:v>-78.3</c:v>
                </c:pt>
                <c:pt idx="10523">
                  <c:v>-77.8</c:v>
                </c:pt>
                <c:pt idx="10524">
                  <c:v>-77.8</c:v>
                </c:pt>
                <c:pt idx="10525">
                  <c:v>-78.2</c:v>
                </c:pt>
                <c:pt idx="10526">
                  <c:v>-78.5</c:v>
                </c:pt>
                <c:pt idx="10527">
                  <c:v>-78.3</c:v>
                </c:pt>
                <c:pt idx="10528">
                  <c:v>-78.2</c:v>
                </c:pt>
                <c:pt idx="10529">
                  <c:v>-78.0</c:v>
                </c:pt>
                <c:pt idx="10530">
                  <c:v>-78.0</c:v>
                </c:pt>
                <c:pt idx="10531">
                  <c:v>-77.8</c:v>
                </c:pt>
                <c:pt idx="10532">
                  <c:v>-77.3</c:v>
                </c:pt>
                <c:pt idx="10533">
                  <c:v>-77.5</c:v>
                </c:pt>
                <c:pt idx="10534">
                  <c:v>-78.1</c:v>
                </c:pt>
                <c:pt idx="10535">
                  <c:v>-78.0</c:v>
                </c:pt>
                <c:pt idx="10536">
                  <c:v>-78.5</c:v>
                </c:pt>
                <c:pt idx="10537">
                  <c:v>-78.2</c:v>
                </c:pt>
                <c:pt idx="10538">
                  <c:v>-78.7</c:v>
                </c:pt>
                <c:pt idx="10539">
                  <c:v>-78.0</c:v>
                </c:pt>
                <c:pt idx="10540">
                  <c:v>-78.1</c:v>
                </c:pt>
                <c:pt idx="10541">
                  <c:v>-78.3</c:v>
                </c:pt>
                <c:pt idx="10542">
                  <c:v>-78.2</c:v>
                </c:pt>
                <c:pt idx="10543">
                  <c:v>-78.6</c:v>
                </c:pt>
                <c:pt idx="10544">
                  <c:v>-78.0</c:v>
                </c:pt>
                <c:pt idx="10545">
                  <c:v>-78.1</c:v>
                </c:pt>
                <c:pt idx="10546">
                  <c:v>-78.1</c:v>
                </c:pt>
                <c:pt idx="10547">
                  <c:v>-78.1</c:v>
                </c:pt>
                <c:pt idx="10548">
                  <c:v>-78.4</c:v>
                </c:pt>
                <c:pt idx="10549">
                  <c:v>-78.0</c:v>
                </c:pt>
                <c:pt idx="10550">
                  <c:v>-78.0</c:v>
                </c:pt>
                <c:pt idx="10551">
                  <c:v>-78.2</c:v>
                </c:pt>
                <c:pt idx="10552">
                  <c:v>-78.1</c:v>
                </c:pt>
                <c:pt idx="10553">
                  <c:v>-78.2</c:v>
                </c:pt>
                <c:pt idx="10554">
                  <c:v>-78.1</c:v>
                </c:pt>
                <c:pt idx="10555">
                  <c:v>-78.1</c:v>
                </c:pt>
                <c:pt idx="10556">
                  <c:v>-78.2</c:v>
                </c:pt>
                <c:pt idx="10557">
                  <c:v>-77.8</c:v>
                </c:pt>
                <c:pt idx="10558">
                  <c:v>-77.5</c:v>
                </c:pt>
                <c:pt idx="10559">
                  <c:v>-77.7</c:v>
                </c:pt>
                <c:pt idx="10560">
                  <c:v>-77.9</c:v>
                </c:pt>
                <c:pt idx="10561">
                  <c:v>-78.2</c:v>
                </c:pt>
                <c:pt idx="10562">
                  <c:v>-78.2</c:v>
                </c:pt>
                <c:pt idx="10563">
                  <c:v>-78.1</c:v>
                </c:pt>
                <c:pt idx="10564">
                  <c:v>-78.4</c:v>
                </c:pt>
                <c:pt idx="10565">
                  <c:v>-78.1</c:v>
                </c:pt>
                <c:pt idx="10566">
                  <c:v>-78.3</c:v>
                </c:pt>
                <c:pt idx="10567">
                  <c:v>-78.3</c:v>
                </c:pt>
                <c:pt idx="10568">
                  <c:v>-77.5</c:v>
                </c:pt>
                <c:pt idx="10569">
                  <c:v>-78.0</c:v>
                </c:pt>
                <c:pt idx="10570">
                  <c:v>-78.5</c:v>
                </c:pt>
                <c:pt idx="10571">
                  <c:v>-78.0</c:v>
                </c:pt>
                <c:pt idx="10572">
                  <c:v>-78.1</c:v>
                </c:pt>
                <c:pt idx="10573">
                  <c:v>-78.2</c:v>
                </c:pt>
                <c:pt idx="10574">
                  <c:v>-77.9</c:v>
                </c:pt>
                <c:pt idx="10575">
                  <c:v>-77.9</c:v>
                </c:pt>
                <c:pt idx="10576">
                  <c:v>-77.7</c:v>
                </c:pt>
                <c:pt idx="10577">
                  <c:v>-77.9</c:v>
                </c:pt>
                <c:pt idx="10578">
                  <c:v>-78.1</c:v>
                </c:pt>
                <c:pt idx="10579">
                  <c:v>-78.0</c:v>
                </c:pt>
                <c:pt idx="10580">
                  <c:v>-78.0</c:v>
                </c:pt>
                <c:pt idx="10581">
                  <c:v>-78.3</c:v>
                </c:pt>
                <c:pt idx="10582">
                  <c:v>-78.0</c:v>
                </c:pt>
                <c:pt idx="10583">
                  <c:v>-78.6</c:v>
                </c:pt>
                <c:pt idx="10584">
                  <c:v>-78.2</c:v>
                </c:pt>
                <c:pt idx="10585">
                  <c:v>-78.2</c:v>
                </c:pt>
                <c:pt idx="10586">
                  <c:v>-78.1</c:v>
                </c:pt>
                <c:pt idx="10587">
                  <c:v>-78.5</c:v>
                </c:pt>
                <c:pt idx="10588">
                  <c:v>-77.5</c:v>
                </c:pt>
                <c:pt idx="10589">
                  <c:v>-78.3</c:v>
                </c:pt>
                <c:pt idx="10590">
                  <c:v>-77.5</c:v>
                </c:pt>
                <c:pt idx="10591">
                  <c:v>-78.1</c:v>
                </c:pt>
                <c:pt idx="10592">
                  <c:v>-77.9</c:v>
                </c:pt>
                <c:pt idx="10593">
                  <c:v>-78.1</c:v>
                </c:pt>
                <c:pt idx="10594">
                  <c:v>-77.8</c:v>
                </c:pt>
                <c:pt idx="10595">
                  <c:v>-78.3</c:v>
                </c:pt>
                <c:pt idx="10596">
                  <c:v>-77.6</c:v>
                </c:pt>
                <c:pt idx="10597">
                  <c:v>-77.9</c:v>
                </c:pt>
                <c:pt idx="10598">
                  <c:v>-77.9</c:v>
                </c:pt>
                <c:pt idx="10599">
                  <c:v>-78.4</c:v>
                </c:pt>
                <c:pt idx="10600">
                  <c:v>-78.2</c:v>
                </c:pt>
                <c:pt idx="10601">
                  <c:v>-78.1</c:v>
                </c:pt>
                <c:pt idx="10602">
                  <c:v>-78.1</c:v>
                </c:pt>
                <c:pt idx="10603">
                  <c:v>-77.8</c:v>
                </c:pt>
                <c:pt idx="10604">
                  <c:v>-78.0</c:v>
                </c:pt>
                <c:pt idx="10605">
                  <c:v>-78.4</c:v>
                </c:pt>
                <c:pt idx="10606">
                  <c:v>-78.2</c:v>
                </c:pt>
                <c:pt idx="10607">
                  <c:v>-78.1</c:v>
                </c:pt>
                <c:pt idx="10608">
                  <c:v>-78.3</c:v>
                </c:pt>
                <c:pt idx="10609">
                  <c:v>-78.1</c:v>
                </c:pt>
                <c:pt idx="10610">
                  <c:v>-78.1</c:v>
                </c:pt>
                <c:pt idx="10611">
                  <c:v>-78.5</c:v>
                </c:pt>
                <c:pt idx="10612">
                  <c:v>-78.1</c:v>
                </c:pt>
                <c:pt idx="10613">
                  <c:v>-78.3</c:v>
                </c:pt>
                <c:pt idx="10614">
                  <c:v>-78.1</c:v>
                </c:pt>
                <c:pt idx="10615">
                  <c:v>-78.3</c:v>
                </c:pt>
                <c:pt idx="10616">
                  <c:v>-78.4</c:v>
                </c:pt>
                <c:pt idx="10617">
                  <c:v>-78.4</c:v>
                </c:pt>
                <c:pt idx="10618">
                  <c:v>-77.9</c:v>
                </c:pt>
                <c:pt idx="10619">
                  <c:v>-78.4</c:v>
                </c:pt>
                <c:pt idx="10620">
                  <c:v>-77.5</c:v>
                </c:pt>
                <c:pt idx="10621">
                  <c:v>-78.2</c:v>
                </c:pt>
                <c:pt idx="10622">
                  <c:v>-78.2</c:v>
                </c:pt>
                <c:pt idx="10623">
                  <c:v>-77.3</c:v>
                </c:pt>
                <c:pt idx="10624">
                  <c:v>-77.7</c:v>
                </c:pt>
                <c:pt idx="10625">
                  <c:v>-78.6</c:v>
                </c:pt>
                <c:pt idx="10626">
                  <c:v>-78.2</c:v>
                </c:pt>
                <c:pt idx="10627">
                  <c:v>-78.3</c:v>
                </c:pt>
                <c:pt idx="10628">
                  <c:v>-78.3</c:v>
                </c:pt>
                <c:pt idx="10629">
                  <c:v>-77.8</c:v>
                </c:pt>
                <c:pt idx="10630">
                  <c:v>-78.4</c:v>
                </c:pt>
                <c:pt idx="10631">
                  <c:v>-77.8</c:v>
                </c:pt>
                <c:pt idx="10632">
                  <c:v>-78.0</c:v>
                </c:pt>
                <c:pt idx="10633">
                  <c:v>-77.9</c:v>
                </c:pt>
                <c:pt idx="10634">
                  <c:v>-78.1</c:v>
                </c:pt>
                <c:pt idx="10635">
                  <c:v>-78.1</c:v>
                </c:pt>
                <c:pt idx="10636">
                  <c:v>-77.6</c:v>
                </c:pt>
                <c:pt idx="10637">
                  <c:v>-78.3</c:v>
                </c:pt>
                <c:pt idx="10638">
                  <c:v>-78.3</c:v>
                </c:pt>
                <c:pt idx="10639">
                  <c:v>-77.7</c:v>
                </c:pt>
                <c:pt idx="10640">
                  <c:v>-77.8</c:v>
                </c:pt>
                <c:pt idx="10641">
                  <c:v>-77.7</c:v>
                </c:pt>
                <c:pt idx="10642">
                  <c:v>-77.9</c:v>
                </c:pt>
                <c:pt idx="10643">
                  <c:v>-78.8</c:v>
                </c:pt>
                <c:pt idx="10644">
                  <c:v>-78.1</c:v>
                </c:pt>
                <c:pt idx="10645">
                  <c:v>-78.2</c:v>
                </c:pt>
                <c:pt idx="10646">
                  <c:v>-78.1</c:v>
                </c:pt>
                <c:pt idx="10647">
                  <c:v>-78.0</c:v>
                </c:pt>
                <c:pt idx="10648">
                  <c:v>-77.6</c:v>
                </c:pt>
                <c:pt idx="10649">
                  <c:v>-78.4</c:v>
                </c:pt>
                <c:pt idx="10650">
                  <c:v>-77.9</c:v>
                </c:pt>
                <c:pt idx="10651">
                  <c:v>-78.2</c:v>
                </c:pt>
                <c:pt idx="10652">
                  <c:v>-78.1</c:v>
                </c:pt>
                <c:pt idx="10653">
                  <c:v>-78.3</c:v>
                </c:pt>
                <c:pt idx="10654">
                  <c:v>-77.6</c:v>
                </c:pt>
                <c:pt idx="10655">
                  <c:v>-78.6</c:v>
                </c:pt>
                <c:pt idx="10656">
                  <c:v>-78.0</c:v>
                </c:pt>
                <c:pt idx="10657">
                  <c:v>-77.6</c:v>
                </c:pt>
                <c:pt idx="10658">
                  <c:v>-78.7</c:v>
                </c:pt>
                <c:pt idx="10659">
                  <c:v>-78.6</c:v>
                </c:pt>
                <c:pt idx="10660">
                  <c:v>-78.1</c:v>
                </c:pt>
                <c:pt idx="10661">
                  <c:v>-78.1</c:v>
                </c:pt>
                <c:pt idx="10662">
                  <c:v>-77.7</c:v>
                </c:pt>
                <c:pt idx="10663">
                  <c:v>-78.4</c:v>
                </c:pt>
                <c:pt idx="10664">
                  <c:v>-77.6</c:v>
                </c:pt>
                <c:pt idx="10665">
                  <c:v>-78.2</c:v>
                </c:pt>
                <c:pt idx="10666">
                  <c:v>-78.3</c:v>
                </c:pt>
                <c:pt idx="10667">
                  <c:v>-77.9</c:v>
                </c:pt>
                <c:pt idx="10668">
                  <c:v>-77.9</c:v>
                </c:pt>
                <c:pt idx="10669">
                  <c:v>-78.0</c:v>
                </c:pt>
                <c:pt idx="10670">
                  <c:v>-78.0</c:v>
                </c:pt>
                <c:pt idx="10671">
                  <c:v>-78.2</c:v>
                </c:pt>
                <c:pt idx="10672">
                  <c:v>-77.7</c:v>
                </c:pt>
                <c:pt idx="10673">
                  <c:v>-78.1</c:v>
                </c:pt>
                <c:pt idx="10674">
                  <c:v>-78.3</c:v>
                </c:pt>
                <c:pt idx="10675">
                  <c:v>-77.9</c:v>
                </c:pt>
                <c:pt idx="10676">
                  <c:v>-77.5</c:v>
                </c:pt>
                <c:pt idx="10677">
                  <c:v>-78.1</c:v>
                </c:pt>
                <c:pt idx="10678">
                  <c:v>-77.7</c:v>
                </c:pt>
                <c:pt idx="10679">
                  <c:v>-78.3</c:v>
                </c:pt>
                <c:pt idx="10680">
                  <c:v>-78.0</c:v>
                </c:pt>
                <c:pt idx="10681">
                  <c:v>-78.3</c:v>
                </c:pt>
                <c:pt idx="10682">
                  <c:v>-78.4</c:v>
                </c:pt>
                <c:pt idx="10683">
                  <c:v>-78.4</c:v>
                </c:pt>
                <c:pt idx="10684">
                  <c:v>-78.2</c:v>
                </c:pt>
                <c:pt idx="10685">
                  <c:v>-78.4</c:v>
                </c:pt>
                <c:pt idx="10686">
                  <c:v>-78.7</c:v>
                </c:pt>
                <c:pt idx="10687">
                  <c:v>-78.7</c:v>
                </c:pt>
                <c:pt idx="10688">
                  <c:v>-78.2</c:v>
                </c:pt>
                <c:pt idx="10689">
                  <c:v>-78.1</c:v>
                </c:pt>
                <c:pt idx="10690">
                  <c:v>-78.2</c:v>
                </c:pt>
                <c:pt idx="10691">
                  <c:v>-78.0</c:v>
                </c:pt>
                <c:pt idx="10692">
                  <c:v>-78.0</c:v>
                </c:pt>
                <c:pt idx="10693">
                  <c:v>-78.7</c:v>
                </c:pt>
                <c:pt idx="10694">
                  <c:v>-77.9</c:v>
                </c:pt>
                <c:pt idx="10695">
                  <c:v>-78.4</c:v>
                </c:pt>
                <c:pt idx="10696">
                  <c:v>-78.2</c:v>
                </c:pt>
                <c:pt idx="10697">
                  <c:v>-78.4</c:v>
                </c:pt>
                <c:pt idx="10698">
                  <c:v>-77.9</c:v>
                </c:pt>
                <c:pt idx="10699">
                  <c:v>-78.4</c:v>
                </c:pt>
                <c:pt idx="10700">
                  <c:v>-77.9</c:v>
                </c:pt>
                <c:pt idx="10701">
                  <c:v>-78.1</c:v>
                </c:pt>
                <c:pt idx="10702">
                  <c:v>-78.0</c:v>
                </c:pt>
                <c:pt idx="10703">
                  <c:v>-77.7</c:v>
                </c:pt>
                <c:pt idx="10704">
                  <c:v>-77.8</c:v>
                </c:pt>
                <c:pt idx="10705">
                  <c:v>-78.2</c:v>
                </c:pt>
                <c:pt idx="10706">
                  <c:v>-78.3</c:v>
                </c:pt>
                <c:pt idx="10707">
                  <c:v>-77.9</c:v>
                </c:pt>
                <c:pt idx="10708">
                  <c:v>-78.2</c:v>
                </c:pt>
                <c:pt idx="10709">
                  <c:v>-78.1</c:v>
                </c:pt>
                <c:pt idx="10710">
                  <c:v>-77.9</c:v>
                </c:pt>
                <c:pt idx="10711">
                  <c:v>-77.6</c:v>
                </c:pt>
                <c:pt idx="10712">
                  <c:v>-78.7</c:v>
                </c:pt>
                <c:pt idx="10713">
                  <c:v>-78.3</c:v>
                </c:pt>
                <c:pt idx="10714">
                  <c:v>-78.1</c:v>
                </c:pt>
                <c:pt idx="10715">
                  <c:v>-78.2</c:v>
                </c:pt>
                <c:pt idx="10716">
                  <c:v>-78.1</c:v>
                </c:pt>
                <c:pt idx="10717">
                  <c:v>-78.2</c:v>
                </c:pt>
                <c:pt idx="10718">
                  <c:v>-77.7</c:v>
                </c:pt>
                <c:pt idx="10719">
                  <c:v>-77.8</c:v>
                </c:pt>
                <c:pt idx="10720">
                  <c:v>-78.0</c:v>
                </c:pt>
                <c:pt idx="10721">
                  <c:v>-78.7</c:v>
                </c:pt>
                <c:pt idx="10722">
                  <c:v>-78.1</c:v>
                </c:pt>
                <c:pt idx="10723">
                  <c:v>-77.9</c:v>
                </c:pt>
                <c:pt idx="10724">
                  <c:v>-78.2</c:v>
                </c:pt>
                <c:pt idx="10725">
                  <c:v>-78.1</c:v>
                </c:pt>
                <c:pt idx="10726">
                  <c:v>-77.9</c:v>
                </c:pt>
                <c:pt idx="10727">
                  <c:v>-78.2</c:v>
                </c:pt>
                <c:pt idx="10728">
                  <c:v>-78.0</c:v>
                </c:pt>
                <c:pt idx="10729">
                  <c:v>-78.3</c:v>
                </c:pt>
                <c:pt idx="10730">
                  <c:v>-78.2</c:v>
                </c:pt>
                <c:pt idx="10731">
                  <c:v>-77.6</c:v>
                </c:pt>
                <c:pt idx="10732">
                  <c:v>-78.0</c:v>
                </c:pt>
                <c:pt idx="10733">
                  <c:v>-78.1</c:v>
                </c:pt>
                <c:pt idx="10734">
                  <c:v>-78.4</c:v>
                </c:pt>
                <c:pt idx="10735">
                  <c:v>-78.4</c:v>
                </c:pt>
                <c:pt idx="10736">
                  <c:v>-78.0</c:v>
                </c:pt>
                <c:pt idx="10737">
                  <c:v>-77.8</c:v>
                </c:pt>
                <c:pt idx="10738">
                  <c:v>-77.9</c:v>
                </c:pt>
                <c:pt idx="10739">
                  <c:v>-78.1</c:v>
                </c:pt>
                <c:pt idx="10740">
                  <c:v>-77.9</c:v>
                </c:pt>
                <c:pt idx="10741">
                  <c:v>-78.3</c:v>
                </c:pt>
                <c:pt idx="10742">
                  <c:v>-78.2</c:v>
                </c:pt>
                <c:pt idx="10743">
                  <c:v>-77.9</c:v>
                </c:pt>
                <c:pt idx="10744">
                  <c:v>-78.1</c:v>
                </c:pt>
                <c:pt idx="10745">
                  <c:v>-77.7</c:v>
                </c:pt>
                <c:pt idx="10746">
                  <c:v>-77.8</c:v>
                </c:pt>
                <c:pt idx="10747">
                  <c:v>-78.0</c:v>
                </c:pt>
                <c:pt idx="10748">
                  <c:v>-78.1</c:v>
                </c:pt>
                <c:pt idx="10749">
                  <c:v>-77.9</c:v>
                </c:pt>
                <c:pt idx="10750">
                  <c:v>-77.6</c:v>
                </c:pt>
                <c:pt idx="10751">
                  <c:v>-77.9</c:v>
                </c:pt>
                <c:pt idx="10752">
                  <c:v>-78.1</c:v>
                </c:pt>
                <c:pt idx="10753">
                  <c:v>-78.1</c:v>
                </c:pt>
                <c:pt idx="10754">
                  <c:v>-78.0</c:v>
                </c:pt>
                <c:pt idx="10755">
                  <c:v>-78.4</c:v>
                </c:pt>
                <c:pt idx="10756">
                  <c:v>-78.6</c:v>
                </c:pt>
                <c:pt idx="10757">
                  <c:v>-78.1</c:v>
                </c:pt>
                <c:pt idx="10758">
                  <c:v>-77.8</c:v>
                </c:pt>
                <c:pt idx="10759">
                  <c:v>-78.7</c:v>
                </c:pt>
                <c:pt idx="10760">
                  <c:v>-77.9</c:v>
                </c:pt>
                <c:pt idx="10761">
                  <c:v>-78.0</c:v>
                </c:pt>
                <c:pt idx="10762">
                  <c:v>-78.3</c:v>
                </c:pt>
                <c:pt idx="10763">
                  <c:v>-77.9</c:v>
                </c:pt>
                <c:pt idx="10764">
                  <c:v>-78.1</c:v>
                </c:pt>
                <c:pt idx="10765">
                  <c:v>-78.1</c:v>
                </c:pt>
                <c:pt idx="10766">
                  <c:v>-77.9</c:v>
                </c:pt>
                <c:pt idx="10767">
                  <c:v>-77.6</c:v>
                </c:pt>
                <c:pt idx="10768">
                  <c:v>-78.5</c:v>
                </c:pt>
                <c:pt idx="10769">
                  <c:v>-77.9</c:v>
                </c:pt>
                <c:pt idx="10770">
                  <c:v>-78.0</c:v>
                </c:pt>
                <c:pt idx="10771">
                  <c:v>-78.4</c:v>
                </c:pt>
                <c:pt idx="10772">
                  <c:v>-78.0</c:v>
                </c:pt>
                <c:pt idx="10773">
                  <c:v>-77.7</c:v>
                </c:pt>
                <c:pt idx="10774">
                  <c:v>-78.3</c:v>
                </c:pt>
                <c:pt idx="10775">
                  <c:v>-78.2</c:v>
                </c:pt>
                <c:pt idx="10776">
                  <c:v>-78.6</c:v>
                </c:pt>
                <c:pt idx="10777">
                  <c:v>-78.7</c:v>
                </c:pt>
                <c:pt idx="10778">
                  <c:v>-78.0</c:v>
                </c:pt>
                <c:pt idx="10779">
                  <c:v>-78.4</c:v>
                </c:pt>
                <c:pt idx="10780">
                  <c:v>-77.7</c:v>
                </c:pt>
                <c:pt idx="10781">
                  <c:v>-78.3</c:v>
                </c:pt>
                <c:pt idx="10782">
                  <c:v>-78.2</c:v>
                </c:pt>
                <c:pt idx="10783">
                  <c:v>-78.8</c:v>
                </c:pt>
                <c:pt idx="10784">
                  <c:v>-77.9</c:v>
                </c:pt>
                <c:pt idx="10785">
                  <c:v>-78.2</c:v>
                </c:pt>
                <c:pt idx="10786">
                  <c:v>-78.0</c:v>
                </c:pt>
                <c:pt idx="10787">
                  <c:v>-78.3</c:v>
                </c:pt>
                <c:pt idx="10788">
                  <c:v>-77.7</c:v>
                </c:pt>
                <c:pt idx="10789">
                  <c:v>-78.1</c:v>
                </c:pt>
                <c:pt idx="10790">
                  <c:v>-77.5</c:v>
                </c:pt>
                <c:pt idx="10791">
                  <c:v>-77.7</c:v>
                </c:pt>
                <c:pt idx="10792">
                  <c:v>-78.1</c:v>
                </c:pt>
                <c:pt idx="10793">
                  <c:v>-78.3</c:v>
                </c:pt>
                <c:pt idx="10794">
                  <c:v>-78.5</c:v>
                </c:pt>
                <c:pt idx="10795">
                  <c:v>-78.4</c:v>
                </c:pt>
                <c:pt idx="10796">
                  <c:v>-78.1</c:v>
                </c:pt>
                <c:pt idx="10797">
                  <c:v>-78.3</c:v>
                </c:pt>
                <c:pt idx="10798">
                  <c:v>-77.3</c:v>
                </c:pt>
                <c:pt idx="10799">
                  <c:v>-78.3</c:v>
                </c:pt>
                <c:pt idx="10800">
                  <c:v>-77.9</c:v>
                </c:pt>
                <c:pt idx="10801">
                  <c:v>-78.4</c:v>
                </c:pt>
                <c:pt idx="10802">
                  <c:v>-77.9</c:v>
                </c:pt>
                <c:pt idx="10803">
                  <c:v>-77.6</c:v>
                </c:pt>
                <c:pt idx="10804">
                  <c:v>-78.1</c:v>
                </c:pt>
                <c:pt idx="10805">
                  <c:v>-78.6</c:v>
                </c:pt>
                <c:pt idx="10806">
                  <c:v>-78.9</c:v>
                </c:pt>
                <c:pt idx="10807">
                  <c:v>-78.2</c:v>
                </c:pt>
                <c:pt idx="10808">
                  <c:v>-78.4</c:v>
                </c:pt>
                <c:pt idx="10809">
                  <c:v>-78.7</c:v>
                </c:pt>
                <c:pt idx="10810">
                  <c:v>-78.4</c:v>
                </c:pt>
                <c:pt idx="10811">
                  <c:v>-77.9</c:v>
                </c:pt>
                <c:pt idx="10812">
                  <c:v>-78.5</c:v>
                </c:pt>
                <c:pt idx="10813">
                  <c:v>-77.9</c:v>
                </c:pt>
                <c:pt idx="10814">
                  <c:v>-78.3</c:v>
                </c:pt>
                <c:pt idx="10815">
                  <c:v>-77.9</c:v>
                </c:pt>
                <c:pt idx="10816">
                  <c:v>-77.5</c:v>
                </c:pt>
                <c:pt idx="10817">
                  <c:v>-78.0</c:v>
                </c:pt>
                <c:pt idx="10818">
                  <c:v>-77.6</c:v>
                </c:pt>
                <c:pt idx="10819">
                  <c:v>-78.5</c:v>
                </c:pt>
                <c:pt idx="10820">
                  <c:v>-78.1</c:v>
                </c:pt>
                <c:pt idx="10821">
                  <c:v>-78.0</c:v>
                </c:pt>
                <c:pt idx="10822">
                  <c:v>-77.6</c:v>
                </c:pt>
                <c:pt idx="10823">
                  <c:v>-78.3</c:v>
                </c:pt>
                <c:pt idx="10824">
                  <c:v>-77.9</c:v>
                </c:pt>
                <c:pt idx="10825">
                  <c:v>-78.0</c:v>
                </c:pt>
                <c:pt idx="10826">
                  <c:v>-78.0</c:v>
                </c:pt>
                <c:pt idx="10827">
                  <c:v>-78.4</c:v>
                </c:pt>
                <c:pt idx="10828">
                  <c:v>-78.1</c:v>
                </c:pt>
                <c:pt idx="10829">
                  <c:v>-78.3</c:v>
                </c:pt>
                <c:pt idx="10830">
                  <c:v>-77.8</c:v>
                </c:pt>
                <c:pt idx="10831">
                  <c:v>-77.6</c:v>
                </c:pt>
                <c:pt idx="10832">
                  <c:v>-78.0</c:v>
                </c:pt>
                <c:pt idx="10833">
                  <c:v>-78.6</c:v>
                </c:pt>
                <c:pt idx="10834">
                  <c:v>-78.3</c:v>
                </c:pt>
                <c:pt idx="10835">
                  <c:v>-77.7</c:v>
                </c:pt>
                <c:pt idx="10836">
                  <c:v>-78.1</c:v>
                </c:pt>
                <c:pt idx="10837">
                  <c:v>-77.9</c:v>
                </c:pt>
                <c:pt idx="10838">
                  <c:v>-78.1</c:v>
                </c:pt>
                <c:pt idx="10839">
                  <c:v>-78.3</c:v>
                </c:pt>
                <c:pt idx="10840">
                  <c:v>-78.1</c:v>
                </c:pt>
                <c:pt idx="10841">
                  <c:v>-78.0</c:v>
                </c:pt>
                <c:pt idx="10842">
                  <c:v>-77.6</c:v>
                </c:pt>
                <c:pt idx="10843">
                  <c:v>-78.0</c:v>
                </c:pt>
                <c:pt idx="10844">
                  <c:v>-78.7</c:v>
                </c:pt>
                <c:pt idx="10845">
                  <c:v>-78.1</c:v>
                </c:pt>
                <c:pt idx="10846">
                  <c:v>-78.0</c:v>
                </c:pt>
                <c:pt idx="10847">
                  <c:v>-77.8</c:v>
                </c:pt>
                <c:pt idx="10848">
                  <c:v>-78.1</c:v>
                </c:pt>
                <c:pt idx="10849">
                  <c:v>-78.0</c:v>
                </c:pt>
                <c:pt idx="10850">
                  <c:v>-78.0</c:v>
                </c:pt>
                <c:pt idx="10851">
                  <c:v>-78.1</c:v>
                </c:pt>
                <c:pt idx="10852">
                  <c:v>-77.8</c:v>
                </c:pt>
                <c:pt idx="10853">
                  <c:v>-78.1</c:v>
                </c:pt>
                <c:pt idx="10854">
                  <c:v>-77.8</c:v>
                </c:pt>
                <c:pt idx="10855">
                  <c:v>-77.8</c:v>
                </c:pt>
                <c:pt idx="10856">
                  <c:v>-78.7</c:v>
                </c:pt>
                <c:pt idx="10857">
                  <c:v>-78.4</c:v>
                </c:pt>
                <c:pt idx="10858">
                  <c:v>-78.2</c:v>
                </c:pt>
                <c:pt idx="10859">
                  <c:v>-78.2</c:v>
                </c:pt>
                <c:pt idx="10860">
                  <c:v>-77.8</c:v>
                </c:pt>
                <c:pt idx="10861">
                  <c:v>-78.0</c:v>
                </c:pt>
                <c:pt idx="10862">
                  <c:v>-77.9</c:v>
                </c:pt>
                <c:pt idx="10863">
                  <c:v>-78.4</c:v>
                </c:pt>
                <c:pt idx="10864">
                  <c:v>-78.7</c:v>
                </c:pt>
                <c:pt idx="10865">
                  <c:v>-78.1</c:v>
                </c:pt>
                <c:pt idx="10866">
                  <c:v>-78.5</c:v>
                </c:pt>
                <c:pt idx="10867">
                  <c:v>-78.4</c:v>
                </c:pt>
                <c:pt idx="10868">
                  <c:v>-78.2</c:v>
                </c:pt>
                <c:pt idx="10869">
                  <c:v>-77.7</c:v>
                </c:pt>
                <c:pt idx="10870">
                  <c:v>-77.8</c:v>
                </c:pt>
                <c:pt idx="10871">
                  <c:v>-78.4</c:v>
                </c:pt>
                <c:pt idx="10872">
                  <c:v>-77.7</c:v>
                </c:pt>
                <c:pt idx="10873">
                  <c:v>-77.8</c:v>
                </c:pt>
                <c:pt idx="10874">
                  <c:v>-78.3</c:v>
                </c:pt>
                <c:pt idx="10875">
                  <c:v>-78.1</c:v>
                </c:pt>
                <c:pt idx="10876">
                  <c:v>-78.0</c:v>
                </c:pt>
                <c:pt idx="10877">
                  <c:v>-78.0</c:v>
                </c:pt>
                <c:pt idx="10878">
                  <c:v>-77.9</c:v>
                </c:pt>
                <c:pt idx="10879">
                  <c:v>-77.9</c:v>
                </c:pt>
                <c:pt idx="10880">
                  <c:v>-78.5</c:v>
                </c:pt>
                <c:pt idx="10881">
                  <c:v>-77.9</c:v>
                </c:pt>
                <c:pt idx="10882">
                  <c:v>-77.9</c:v>
                </c:pt>
                <c:pt idx="10883">
                  <c:v>-77.8</c:v>
                </c:pt>
                <c:pt idx="10884">
                  <c:v>-78.2</c:v>
                </c:pt>
                <c:pt idx="10885">
                  <c:v>-78.2</c:v>
                </c:pt>
                <c:pt idx="10886">
                  <c:v>-77.8</c:v>
                </c:pt>
                <c:pt idx="10887">
                  <c:v>-78.3</c:v>
                </c:pt>
                <c:pt idx="10888">
                  <c:v>-78.2</c:v>
                </c:pt>
                <c:pt idx="10889">
                  <c:v>-78.0</c:v>
                </c:pt>
                <c:pt idx="10890">
                  <c:v>-77.5</c:v>
                </c:pt>
                <c:pt idx="10891">
                  <c:v>-78.6</c:v>
                </c:pt>
                <c:pt idx="10892">
                  <c:v>-78.2</c:v>
                </c:pt>
                <c:pt idx="10893">
                  <c:v>-78.6</c:v>
                </c:pt>
                <c:pt idx="10894">
                  <c:v>-78.4</c:v>
                </c:pt>
                <c:pt idx="10895">
                  <c:v>-78.5</c:v>
                </c:pt>
                <c:pt idx="10896">
                  <c:v>-77.7</c:v>
                </c:pt>
                <c:pt idx="10897">
                  <c:v>-77.9</c:v>
                </c:pt>
                <c:pt idx="10898">
                  <c:v>-78.3</c:v>
                </c:pt>
                <c:pt idx="10899">
                  <c:v>-78.1</c:v>
                </c:pt>
                <c:pt idx="10900">
                  <c:v>-78.1</c:v>
                </c:pt>
                <c:pt idx="10901">
                  <c:v>-77.7</c:v>
                </c:pt>
                <c:pt idx="10902">
                  <c:v>-78.4</c:v>
                </c:pt>
                <c:pt idx="10903">
                  <c:v>-78.1</c:v>
                </c:pt>
                <c:pt idx="10904">
                  <c:v>-77.8</c:v>
                </c:pt>
                <c:pt idx="10905">
                  <c:v>-78.1</c:v>
                </c:pt>
                <c:pt idx="10906">
                  <c:v>-78.8</c:v>
                </c:pt>
                <c:pt idx="10907">
                  <c:v>-78.1</c:v>
                </c:pt>
                <c:pt idx="10908">
                  <c:v>-78.6</c:v>
                </c:pt>
                <c:pt idx="10909">
                  <c:v>-78.1</c:v>
                </c:pt>
                <c:pt idx="10910">
                  <c:v>-77.9</c:v>
                </c:pt>
                <c:pt idx="10911">
                  <c:v>-78.1</c:v>
                </c:pt>
                <c:pt idx="10912">
                  <c:v>-77.6</c:v>
                </c:pt>
                <c:pt idx="10913">
                  <c:v>-78.6</c:v>
                </c:pt>
                <c:pt idx="10914">
                  <c:v>-78.6</c:v>
                </c:pt>
                <c:pt idx="10915">
                  <c:v>-78.0</c:v>
                </c:pt>
                <c:pt idx="10916">
                  <c:v>-77.8</c:v>
                </c:pt>
                <c:pt idx="10917">
                  <c:v>-77.8</c:v>
                </c:pt>
                <c:pt idx="10918">
                  <c:v>-78.0</c:v>
                </c:pt>
                <c:pt idx="10919">
                  <c:v>-77.8</c:v>
                </c:pt>
                <c:pt idx="10920">
                  <c:v>-78.0</c:v>
                </c:pt>
                <c:pt idx="10921">
                  <c:v>-78.1</c:v>
                </c:pt>
                <c:pt idx="10922">
                  <c:v>-77.7</c:v>
                </c:pt>
                <c:pt idx="10923">
                  <c:v>-77.9</c:v>
                </c:pt>
                <c:pt idx="10924">
                  <c:v>-77.7</c:v>
                </c:pt>
                <c:pt idx="10925">
                  <c:v>-78.2</c:v>
                </c:pt>
                <c:pt idx="10926">
                  <c:v>-78.4</c:v>
                </c:pt>
                <c:pt idx="10927">
                  <c:v>-77.6</c:v>
                </c:pt>
                <c:pt idx="10928">
                  <c:v>-78.0</c:v>
                </c:pt>
                <c:pt idx="10929">
                  <c:v>-78.4</c:v>
                </c:pt>
                <c:pt idx="10930">
                  <c:v>-78.3</c:v>
                </c:pt>
                <c:pt idx="10931">
                  <c:v>-78.2</c:v>
                </c:pt>
                <c:pt idx="10932">
                  <c:v>-78.5</c:v>
                </c:pt>
                <c:pt idx="10933">
                  <c:v>-78.0</c:v>
                </c:pt>
                <c:pt idx="10934">
                  <c:v>-78.2</c:v>
                </c:pt>
                <c:pt idx="10935">
                  <c:v>-78.4</c:v>
                </c:pt>
                <c:pt idx="10936">
                  <c:v>-78.3</c:v>
                </c:pt>
                <c:pt idx="10937">
                  <c:v>-78.1</c:v>
                </c:pt>
                <c:pt idx="10938">
                  <c:v>-78.4</c:v>
                </c:pt>
                <c:pt idx="10939">
                  <c:v>-78.1</c:v>
                </c:pt>
                <c:pt idx="10940">
                  <c:v>-78.2</c:v>
                </c:pt>
                <c:pt idx="10941">
                  <c:v>-78.2</c:v>
                </c:pt>
                <c:pt idx="10942">
                  <c:v>-77.7</c:v>
                </c:pt>
                <c:pt idx="10943">
                  <c:v>-78.2</c:v>
                </c:pt>
                <c:pt idx="10944">
                  <c:v>-78.0</c:v>
                </c:pt>
                <c:pt idx="10945">
                  <c:v>-78.0</c:v>
                </c:pt>
                <c:pt idx="10946">
                  <c:v>-78.2</c:v>
                </c:pt>
                <c:pt idx="10947">
                  <c:v>-78.3</c:v>
                </c:pt>
                <c:pt idx="10948">
                  <c:v>-77.9</c:v>
                </c:pt>
                <c:pt idx="10949">
                  <c:v>-78.2</c:v>
                </c:pt>
                <c:pt idx="10950">
                  <c:v>-78.1</c:v>
                </c:pt>
                <c:pt idx="10951">
                  <c:v>-78.1</c:v>
                </c:pt>
                <c:pt idx="10952">
                  <c:v>-77.9</c:v>
                </c:pt>
                <c:pt idx="10953">
                  <c:v>-78.4</c:v>
                </c:pt>
                <c:pt idx="10954">
                  <c:v>-77.8</c:v>
                </c:pt>
                <c:pt idx="10955">
                  <c:v>-77.9</c:v>
                </c:pt>
                <c:pt idx="10956">
                  <c:v>-78.4</c:v>
                </c:pt>
                <c:pt idx="10957">
                  <c:v>-78.1</c:v>
                </c:pt>
                <c:pt idx="10958">
                  <c:v>-77.5</c:v>
                </c:pt>
                <c:pt idx="10959">
                  <c:v>-78.3</c:v>
                </c:pt>
                <c:pt idx="10960">
                  <c:v>-77.8</c:v>
                </c:pt>
                <c:pt idx="10961">
                  <c:v>-78.2</c:v>
                </c:pt>
                <c:pt idx="10962">
                  <c:v>-78.1</c:v>
                </c:pt>
                <c:pt idx="10963">
                  <c:v>-77.9</c:v>
                </c:pt>
                <c:pt idx="10964">
                  <c:v>-77.9</c:v>
                </c:pt>
                <c:pt idx="10965">
                  <c:v>-78.5</c:v>
                </c:pt>
                <c:pt idx="10966">
                  <c:v>-78.1</c:v>
                </c:pt>
                <c:pt idx="10967">
                  <c:v>-78.4</c:v>
                </c:pt>
                <c:pt idx="10968">
                  <c:v>-78.3</c:v>
                </c:pt>
                <c:pt idx="10969">
                  <c:v>-77.8</c:v>
                </c:pt>
                <c:pt idx="10970">
                  <c:v>-78.3</c:v>
                </c:pt>
                <c:pt idx="10971">
                  <c:v>-77.6</c:v>
                </c:pt>
                <c:pt idx="10972">
                  <c:v>-78.4</c:v>
                </c:pt>
                <c:pt idx="10973">
                  <c:v>-77.9</c:v>
                </c:pt>
                <c:pt idx="10974">
                  <c:v>-77.4</c:v>
                </c:pt>
                <c:pt idx="10975">
                  <c:v>-78.4</c:v>
                </c:pt>
                <c:pt idx="10976">
                  <c:v>-78.5</c:v>
                </c:pt>
                <c:pt idx="10977">
                  <c:v>-78.4</c:v>
                </c:pt>
                <c:pt idx="10978">
                  <c:v>-77.9</c:v>
                </c:pt>
                <c:pt idx="10979">
                  <c:v>-78.1</c:v>
                </c:pt>
                <c:pt idx="10980">
                  <c:v>-78.5</c:v>
                </c:pt>
                <c:pt idx="10981">
                  <c:v>-77.9</c:v>
                </c:pt>
                <c:pt idx="10982">
                  <c:v>-78.2</c:v>
                </c:pt>
                <c:pt idx="10983">
                  <c:v>-77.8</c:v>
                </c:pt>
                <c:pt idx="10984">
                  <c:v>-78.4</c:v>
                </c:pt>
                <c:pt idx="10985">
                  <c:v>-77.9</c:v>
                </c:pt>
                <c:pt idx="10986">
                  <c:v>-77.9</c:v>
                </c:pt>
                <c:pt idx="10987">
                  <c:v>-78.4</c:v>
                </c:pt>
                <c:pt idx="10988">
                  <c:v>-78.6</c:v>
                </c:pt>
                <c:pt idx="10989">
                  <c:v>-77.8</c:v>
                </c:pt>
                <c:pt idx="10990">
                  <c:v>-78.5</c:v>
                </c:pt>
                <c:pt idx="10991">
                  <c:v>-78.1</c:v>
                </c:pt>
                <c:pt idx="10992">
                  <c:v>-78.3</c:v>
                </c:pt>
                <c:pt idx="10993">
                  <c:v>-78.4</c:v>
                </c:pt>
                <c:pt idx="10994">
                  <c:v>-78.1</c:v>
                </c:pt>
                <c:pt idx="10995">
                  <c:v>-78.1</c:v>
                </c:pt>
                <c:pt idx="10996">
                  <c:v>-78.1</c:v>
                </c:pt>
                <c:pt idx="10997">
                  <c:v>-78.4</c:v>
                </c:pt>
                <c:pt idx="10998">
                  <c:v>-78.3</c:v>
                </c:pt>
                <c:pt idx="10999">
                  <c:v>-78.1</c:v>
                </c:pt>
                <c:pt idx="11000">
                  <c:v>-78.2</c:v>
                </c:pt>
                <c:pt idx="11001">
                  <c:v>-78.1</c:v>
                </c:pt>
                <c:pt idx="11002">
                  <c:v>-78.6</c:v>
                </c:pt>
                <c:pt idx="11003">
                  <c:v>-77.9</c:v>
                </c:pt>
                <c:pt idx="11004">
                  <c:v>-78.0</c:v>
                </c:pt>
                <c:pt idx="11005">
                  <c:v>-78.3</c:v>
                </c:pt>
                <c:pt idx="11006">
                  <c:v>-78.2</c:v>
                </c:pt>
                <c:pt idx="11007">
                  <c:v>-77.8</c:v>
                </c:pt>
                <c:pt idx="11008">
                  <c:v>-78.2</c:v>
                </c:pt>
                <c:pt idx="11009">
                  <c:v>-78.5</c:v>
                </c:pt>
                <c:pt idx="11010">
                  <c:v>-77.9</c:v>
                </c:pt>
                <c:pt idx="11011">
                  <c:v>-78.0</c:v>
                </c:pt>
                <c:pt idx="11012">
                  <c:v>-77.7</c:v>
                </c:pt>
                <c:pt idx="11013">
                  <c:v>-78.2</c:v>
                </c:pt>
                <c:pt idx="11014">
                  <c:v>-78.1</c:v>
                </c:pt>
                <c:pt idx="11015">
                  <c:v>-78.0</c:v>
                </c:pt>
                <c:pt idx="11016">
                  <c:v>-78.3</c:v>
                </c:pt>
                <c:pt idx="11017">
                  <c:v>-77.9</c:v>
                </c:pt>
                <c:pt idx="11018">
                  <c:v>-77.9</c:v>
                </c:pt>
                <c:pt idx="11019">
                  <c:v>-78.1</c:v>
                </c:pt>
                <c:pt idx="11020">
                  <c:v>-78.4</c:v>
                </c:pt>
                <c:pt idx="11021">
                  <c:v>-78.1</c:v>
                </c:pt>
                <c:pt idx="11022">
                  <c:v>-78.1</c:v>
                </c:pt>
                <c:pt idx="11023">
                  <c:v>-78.1</c:v>
                </c:pt>
                <c:pt idx="11024">
                  <c:v>-77.9</c:v>
                </c:pt>
                <c:pt idx="11025">
                  <c:v>-78.2</c:v>
                </c:pt>
                <c:pt idx="11026">
                  <c:v>-78.2</c:v>
                </c:pt>
                <c:pt idx="11027">
                  <c:v>-78.0</c:v>
                </c:pt>
                <c:pt idx="11028">
                  <c:v>-78.2</c:v>
                </c:pt>
                <c:pt idx="11029">
                  <c:v>-78.0</c:v>
                </c:pt>
                <c:pt idx="11030">
                  <c:v>-77.7</c:v>
                </c:pt>
                <c:pt idx="11031">
                  <c:v>-78.1</c:v>
                </c:pt>
                <c:pt idx="11032">
                  <c:v>-77.5</c:v>
                </c:pt>
                <c:pt idx="11033">
                  <c:v>-78.2</c:v>
                </c:pt>
                <c:pt idx="11034">
                  <c:v>-78.3</c:v>
                </c:pt>
                <c:pt idx="11035">
                  <c:v>-78.0</c:v>
                </c:pt>
                <c:pt idx="11036">
                  <c:v>-78.1</c:v>
                </c:pt>
                <c:pt idx="11037">
                  <c:v>-77.9</c:v>
                </c:pt>
                <c:pt idx="11038">
                  <c:v>-78.3</c:v>
                </c:pt>
                <c:pt idx="11039">
                  <c:v>-78.2</c:v>
                </c:pt>
                <c:pt idx="11040">
                  <c:v>-78.2</c:v>
                </c:pt>
                <c:pt idx="11041">
                  <c:v>-78.0</c:v>
                </c:pt>
                <c:pt idx="11042">
                  <c:v>-77.6</c:v>
                </c:pt>
                <c:pt idx="11043">
                  <c:v>-78.7</c:v>
                </c:pt>
                <c:pt idx="11044">
                  <c:v>-77.8</c:v>
                </c:pt>
                <c:pt idx="11045">
                  <c:v>-78.1</c:v>
                </c:pt>
                <c:pt idx="11046">
                  <c:v>-78.3</c:v>
                </c:pt>
                <c:pt idx="11047">
                  <c:v>-78.3</c:v>
                </c:pt>
                <c:pt idx="11048">
                  <c:v>-78.2</c:v>
                </c:pt>
                <c:pt idx="11049">
                  <c:v>-78.3</c:v>
                </c:pt>
                <c:pt idx="11050">
                  <c:v>-78.0</c:v>
                </c:pt>
                <c:pt idx="11051">
                  <c:v>-77.9</c:v>
                </c:pt>
                <c:pt idx="11052">
                  <c:v>-78.1</c:v>
                </c:pt>
                <c:pt idx="11053">
                  <c:v>-77.8</c:v>
                </c:pt>
                <c:pt idx="11054">
                  <c:v>-78.0</c:v>
                </c:pt>
                <c:pt idx="11055">
                  <c:v>-78.5</c:v>
                </c:pt>
                <c:pt idx="11056">
                  <c:v>-77.8</c:v>
                </c:pt>
                <c:pt idx="11057">
                  <c:v>-78.3</c:v>
                </c:pt>
                <c:pt idx="11058">
                  <c:v>-78.1</c:v>
                </c:pt>
                <c:pt idx="11059">
                  <c:v>-78.2</c:v>
                </c:pt>
                <c:pt idx="11060">
                  <c:v>-78.2</c:v>
                </c:pt>
                <c:pt idx="11061">
                  <c:v>-78.3</c:v>
                </c:pt>
                <c:pt idx="11062">
                  <c:v>-78.6</c:v>
                </c:pt>
                <c:pt idx="11063">
                  <c:v>-77.8</c:v>
                </c:pt>
                <c:pt idx="11064">
                  <c:v>-78.4</c:v>
                </c:pt>
                <c:pt idx="11065">
                  <c:v>-77.8</c:v>
                </c:pt>
                <c:pt idx="11066">
                  <c:v>-78.1</c:v>
                </c:pt>
                <c:pt idx="11067">
                  <c:v>-77.8</c:v>
                </c:pt>
                <c:pt idx="11068">
                  <c:v>-78.2</c:v>
                </c:pt>
                <c:pt idx="11069">
                  <c:v>-77.8</c:v>
                </c:pt>
                <c:pt idx="11070">
                  <c:v>-78.4</c:v>
                </c:pt>
                <c:pt idx="11071">
                  <c:v>-78.1</c:v>
                </c:pt>
                <c:pt idx="11072">
                  <c:v>-78.3</c:v>
                </c:pt>
                <c:pt idx="11073">
                  <c:v>-78.5</c:v>
                </c:pt>
                <c:pt idx="11074">
                  <c:v>-77.7</c:v>
                </c:pt>
                <c:pt idx="11075">
                  <c:v>-77.9</c:v>
                </c:pt>
                <c:pt idx="11076">
                  <c:v>-78.0</c:v>
                </c:pt>
                <c:pt idx="11077">
                  <c:v>-78.5</c:v>
                </c:pt>
                <c:pt idx="11078">
                  <c:v>-77.9</c:v>
                </c:pt>
                <c:pt idx="11079">
                  <c:v>-77.8</c:v>
                </c:pt>
                <c:pt idx="11080">
                  <c:v>-78.3</c:v>
                </c:pt>
                <c:pt idx="11081">
                  <c:v>-78.2</c:v>
                </c:pt>
                <c:pt idx="11082">
                  <c:v>-78.3</c:v>
                </c:pt>
                <c:pt idx="11083">
                  <c:v>-78.8</c:v>
                </c:pt>
                <c:pt idx="11084">
                  <c:v>-78.1</c:v>
                </c:pt>
                <c:pt idx="11085">
                  <c:v>-78.0</c:v>
                </c:pt>
                <c:pt idx="11086">
                  <c:v>-77.9</c:v>
                </c:pt>
                <c:pt idx="11087">
                  <c:v>-78.0</c:v>
                </c:pt>
                <c:pt idx="11088">
                  <c:v>-78.1</c:v>
                </c:pt>
                <c:pt idx="11089">
                  <c:v>-77.8</c:v>
                </c:pt>
                <c:pt idx="11090">
                  <c:v>-78.0</c:v>
                </c:pt>
                <c:pt idx="11091">
                  <c:v>-78.1</c:v>
                </c:pt>
                <c:pt idx="11092">
                  <c:v>-78.1</c:v>
                </c:pt>
                <c:pt idx="11093">
                  <c:v>-78.2</c:v>
                </c:pt>
                <c:pt idx="11094">
                  <c:v>-78.3</c:v>
                </c:pt>
                <c:pt idx="11095">
                  <c:v>-77.9</c:v>
                </c:pt>
                <c:pt idx="11096">
                  <c:v>-77.4</c:v>
                </c:pt>
                <c:pt idx="11097">
                  <c:v>-77.7</c:v>
                </c:pt>
                <c:pt idx="11098">
                  <c:v>-78.5</c:v>
                </c:pt>
                <c:pt idx="11099">
                  <c:v>-78.5</c:v>
                </c:pt>
                <c:pt idx="11100">
                  <c:v>-78.2</c:v>
                </c:pt>
                <c:pt idx="11101">
                  <c:v>-78.1</c:v>
                </c:pt>
                <c:pt idx="11102">
                  <c:v>-78.5</c:v>
                </c:pt>
                <c:pt idx="11103">
                  <c:v>-78.6</c:v>
                </c:pt>
                <c:pt idx="11104">
                  <c:v>-78.7</c:v>
                </c:pt>
                <c:pt idx="11105">
                  <c:v>-78.0</c:v>
                </c:pt>
                <c:pt idx="11106">
                  <c:v>-78.3</c:v>
                </c:pt>
                <c:pt idx="11107">
                  <c:v>-77.7</c:v>
                </c:pt>
                <c:pt idx="11108">
                  <c:v>-78.6</c:v>
                </c:pt>
                <c:pt idx="11109">
                  <c:v>-78.1</c:v>
                </c:pt>
                <c:pt idx="11110">
                  <c:v>-78.4</c:v>
                </c:pt>
                <c:pt idx="11111">
                  <c:v>-79.1</c:v>
                </c:pt>
                <c:pt idx="11112">
                  <c:v>-78.7</c:v>
                </c:pt>
                <c:pt idx="11113">
                  <c:v>-78.2</c:v>
                </c:pt>
                <c:pt idx="11114">
                  <c:v>-78.1</c:v>
                </c:pt>
                <c:pt idx="11115">
                  <c:v>-77.9</c:v>
                </c:pt>
                <c:pt idx="11116">
                  <c:v>-78.0</c:v>
                </c:pt>
                <c:pt idx="11117">
                  <c:v>-78.3</c:v>
                </c:pt>
                <c:pt idx="11118">
                  <c:v>-78.4</c:v>
                </c:pt>
                <c:pt idx="11119">
                  <c:v>-78.0</c:v>
                </c:pt>
                <c:pt idx="11120">
                  <c:v>-78.1</c:v>
                </c:pt>
                <c:pt idx="11121">
                  <c:v>-78.2</c:v>
                </c:pt>
                <c:pt idx="11122">
                  <c:v>-78.2</c:v>
                </c:pt>
                <c:pt idx="11123">
                  <c:v>-78.2</c:v>
                </c:pt>
                <c:pt idx="11124">
                  <c:v>-78.4</c:v>
                </c:pt>
                <c:pt idx="11125">
                  <c:v>-77.8</c:v>
                </c:pt>
                <c:pt idx="11126">
                  <c:v>-78.5</c:v>
                </c:pt>
                <c:pt idx="11127">
                  <c:v>-78.0</c:v>
                </c:pt>
                <c:pt idx="11128">
                  <c:v>-78.6</c:v>
                </c:pt>
                <c:pt idx="11129">
                  <c:v>-78.2</c:v>
                </c:pt>
                <c:pt idx="11130">
                  <c:v>-78.0</c:v>
                </c:pt>
                <c:pt idx="11131">
                  <c:v>-77.8</c:v>
                </c:pt>
                <c:pt idx="11132">
                  <c:v>-77.9</c:v>
                </c:pt>
                <c:pt idx="11133">
                  <c:v>-78.1</c:v>
                </c:pt>
                <c:pt idx="11134">
                  <c:v>-77.8</c:v>
                </c:pt>
                <c:pt idx="11135">
                  <c:v>-78.0</c:v>
                </c:pt>
                <c:pt idx="11136">
                  <c:v>-78.9</c:v>
                </c:pt>
                <c:pt idx="11137">
                  <c:v>-78.4</c:v>
                </c:pt>
                <c:pt idx="11138">
                  <c:v>-77.5</c:v>
                </c:pt>
                <c:pt idx="11139">
                  <c:v>-77.8</c:v>
                </c:pt>
                <c:pt idx="11140">
                  <c:v>-77.9</c:v>
                </c:pt>
                <c:pt idx="11141">
                  <c:v>-78.4</c:v>
                </c:pt>
                <c:pt idx="11142">
                  <c:v>-78.5</c:v>
                </c:pt>
                <c:pt idx="11143">
                  <c:v>-77.8</c:v>
                </c:pt>
                <c:pt idx="11144">
                  <c:v>-77.9</c:v>
                </c:pt>
                <c:pt idx="11145">
                  <c:v>-78.4</c:v>
                </c:pt>
                <c:pt idx="11146">
                  <c:v>-78.5</c:v>
                </c:pt>
                <c:pt idx="11147">
                  <c:v>-78.3</c:v>
                </c:pt>
                <c:pt idx="11148">
                  <c:v>-77.8</c:v>
                </c:pt>
                <c:pt idx="11149">
                  <c:v>-78.2</c:v>
                </c:pt>
                <c:pt idx="11150">
                  <c:v>-78.5</c:v>
                </c:pt>
                <c:pt idx="11151">
                  <c:v>-78.1</c:v>
                </c:pt>
                <c:pt idx="11152">
                  <c:v>-78.1</c:v>
                </c:pt>
                <c:pt idx="11153">
                  <c:v>-78.1</c:v>
                </c:pt>
                <c:pt idx="11154">
                  <c:v>-78.4</c:v>
                </c:pt>
                <c:pt idx="11155">
                  <c:v>-78.1</c:v>
                </c:pt>
                <c:pt idx="11156">
                  <c:v>-77.5</c:v>
                </c:pt>
                <c:pt idx="11157">
                  <c:v>-78.2</c:v>
                </c:pt>
                <c:pt idx="11158">
                  <c:v>-77.4</c:v>
                </c:pt>
                <c:pt idx="11159">
                  <c:v>-77.9</c:v>
                </c:pt>
                <c:pt idx="11160">
                  <c:v>-78.1</c:v>
                </c:pt>
                <c:pt idx="11161">
                  <c:v>-78.2</c:v>
                </c:pt>
                <c:pt idx="11162">
                  <c:v>-77.9</c:v>
                </c:pt>
                <c:pt idx="11163">
                  <c:v>-77.9</c:v>
                </c:pt>
                <c:pt idx="11164">
                  <c:v>-77.9</c:v>
                </c:pt>
                <c:pt idx="11165">
                  <c:v>-78.7</c:v>
                </c:pt>
                <c:pt idx="11166">
                  <c:v>-77.8</c:v>
                </c:pt>
                <c:pt idx="11167">
                  <c:v>-78.4</c:v>
                </c:pt>
                <c:pt idx="11168">
                  <c:v>-78.0</c:v>
                </c:pt>
                <c:pt idx="11169">
                  <c:v>-78.3</c:v>
                </c:pt>
                <c:pt idx="11170">
                  <c:v>-78.6</c:v>
                </c:pt>
                <c:pt idx="11171">
                  <c:v>-78.2</c:v>
                </c:pt>
                <c:pt idx="11172">
                  <c:v>-78.0</c:v>
                </c:pt>
                <c:pt idx="11173">
                  <c:v>-78.4</c:v>
                </c:pt>
                <c:pt idx="11174">
                  <c:v>-77.8</c:v>
                </c:pt>
                <c:pt idx="11175">
                  <c:v>-77.9</c:v>
                </c:pt>
                <c:pt idx="11176">
                  <c:v>-77.8</c:v>
                </c:pt>
                <c:pt idx="11177">
                  <c:v>-78.0</c:v>
                </c:pt>
                <c:pt idx="11178">
                  <c:v>-77.8</c:v>
                </c:pt>
                <c:pt idx="11179">
                  <c:v>-78.2</c:v>
                </c:pt>
                <c:pt idx="11180">
                  <c:v>-78.2</c:v>
                </c:pt>
                <c:pt idx="11181">
                  <c:v>-77.7</c:v>
                </c:pt>
                <c:pt idx="11182">
                  <c:v>-77.7</c:v>
                </c:pt>
                <c:pt idx="11183">
                  <c:v>-78.6</c:v>
                </c:pt>
                <c:pt idx="11184">
                  <c:v>-77.9</c:v>
                </c:pt>
                <c:pt idx="11185">
                  <c:v>-78.8</c:v>
                </c:pt>
                <c:pt idx="11186">
                  <c:v>-78.1</c:v>
                </c:pt>
                <c:pt idx="11187">
                  <c:v>-78.1</c:v>
                </c:pt>
                <c:pt idx="11188">
                  <c:v>-78.3</c:v>
                </c:pt>
                <c:pt idx="11189">
                  <c:v>-78.3</c:v>
                </c:pt>
                <c:pt idx="11190">
                  <c:v>-77.8</c:v>
                </c:pt>
                <c:pt idx="11191">
                  <c:v>-77.8</c:v>
                </c:pt>
                <c:pt idx="11192">
                  <c:v>-78.0</c:v>
                </c:pt>
                <c:pt idx="11193">
                  <c:v>-78.3</c:v>
                </c:pt>
                <c:pt idx="11194">
                  <c:v>-78.2</c:v>
                </c:pt>
                <c:pt idx="11195">
                  <c:v>-77.9</c:v>
                </c:pt>
                <c:pt idx="11196">
                  <c:v>-78.4</c:v>
                </c:pt>
                <c:pt idx="11197">
                  <c:v>-78.0</c:v>
                </c:pt>
                <c:pt idx="11198">
                  <c:v>-78.3</c:v>
                </c:pt>
                <c:pt idx="11199">
                  <c:v>-78.0</c:v>
                </c:pt>
                <c:pt idx="11200">
                  <c:v>-77.9</c:v>
                </c:pt>
                <c:pt idx="11201">
                  <c:v>-77.8</c:v>
                </c:pt>
                <c:pt idx="11202">
                  <c:v>-78.1</c:v>
                </c:pt>
                <c:pt idx="11203">
                  <c:v>-78.3</c:v>
                </c:pt>
                <c:pt idx="11204">
                  <c:v>-78.4</c:v>
                </c:pt>
                <c:pt idx="11205">
                  <c:v>-78.7</c:v>
                </c:pt>
                <c:pt idx="11206">
                  <c:v>-78.4</c:v>
                </c:pt>
                <c:pt idx="11207">
                  <c:v>-78.1</c:v>
                </c:pt>
                <c:pt idx="11208">
                  <c:v>-78.1</c:v>
                </c:pt>
                <c:pt idx="11209">
                  <c:v>-78.0</c:v>
                </c:pt>
                <c:pt idx="11210">
                  <c:v>-77.9</c:v>
                </c:pt>
                <c:pt idx="11211">
                  <c:v>-77.7</c:v>
                </c:pt>
                <c:pt idx="11212">
                  <c:v>-78.4</c:v>
                </c:pt>
                <c:pt idx="11213">
                  <c:v>-78.5</c:v>
                </c:pt>
                <c:pt idx="11214">
                  <c:v>-77.7</c:v>
                </c:pt>
                <c:pt idx="11215">
                  <c:v>-77.9</c:v>
                </c:pt>
                <c:pt idx="11216">
                  <c:v>-78.5</c:v>
                </c:pt>
                <c:pt idx="11217">
                  <c:v>-78.0</c:v>
                </c:pt>
                <c:pt idx="11218">
                  <c:v>-78.3</c:v>
                </c:pt>
                <c:pt idx="11219">
                  <c:v>-77.9</c:v>
                </c:pt>
                <c:pt idx="11220">
                  <c:v>-78.1</c:v>
                </c:pt>
                <c:pt idx="11221">
                  <c:v>-78.1</c:v>
                </c:pt>
                <c:pt idx="11222">
                  <c:v>-78.2</c:v>
                </c:pt>
                <c:pt idx="11223">
                  <c:v>-78.0</c:v>
                </c:pt>
                <c:pt idx="11224">
                  <c:v>-77.9</c:v>
                </c:pt>
                <c:pt idx="11225">
                  <c:v>-77.9</c:v>
                </c:pt>
                <c:pt idx="11226">
                  <c:v>-78.1</c:v>
                </c:pt>
                <c:pt idx="11227">
                  <c:v>-78.2</c:v>
                </c:pt>
                <c:pt idx="11228">
                  <c:v>-78.1</c:v>
                </c:pt>
                <c:pt idx="11229">
                  <c:v>-78.1</c:v>
                </c:pt>
                <c:pt idx="11230">
                  <c:v>-78.6</c:v>
                </c:pt>
                <c:pt idx="11231">
                  <c:v>-78.6</c:v>
                </c:pt>
                <c:pt idx="11232">
                  <c:v>-78.3</c:v>
                </c:pt>
                <c:pt idx="11233">
                  <c:v>-78.1</c:v>
                </c:pt>
                <c:pt idx="11234">
                  <c:v>-78.2</c:v>
                </c:pt>
                <c:pt idx="11235">
                  <c:v>-77.9</c:v>
                </c:pt>
                <c:pt idx="11236">
                  <c:v>-78.7</c:v>
                </c:pt>
                <c:pt idx="11237">
                  <c:v>-78.9</c:v>
                </c:pt>
                <c:pt idx="11238">
                  <c:v>-78.0</c:v>
                </c:pt>
                <c:pt idx="11239">
                  <c:v>-77.6</c:v>
                </c:pt>
                <c:pt idx="11240">
                  <c:v>-77.8</c:v>
                </c:pt>
                <c:pt idx="11241">
                  <c:v>-78.1</c:v>
                </c:pt>
                <c:pt idx="11242">
                  <c:v>-78.7</c:v>
                </c:pt>
                <c:pt idx="11243">
                  <c:v>-77.8</c:v>
                </c:pt>
                <c:pt idx="11244">
                  <c:v>-78.2</c:v>
                </c:pt>
                <c:pt idx="11245">
                  <c:v>-78.2</c:v>
                </c:pt>
                <c:pt idx="11246">
                  <c:v>-78.4</c:v>
                </c:pt>
                <c:pt idx="11247">
                  <c:v>-78.1</c:v>
                </c:pt>
                <c:pt idx="11248">
                  <c:v>-78.1</c:v>
                </c:pt>
                <c:pt idx="11249">
                  <c:v>-78.1</c:v>
                </c:pt>
                <c:pt idx="11250">
                  <c:v>-78.1</c:v>
                </c:pt>
                <c:pt idx="11251">
                  <c:v>-78.2</c:v>
                </c:pt>
                <c:pt idx="11252">
                  <c:v>-77.9</c:v>
                </c:pt>
                <c:pt idx="11253">
                  <c:v>-77.9</c:v>
                </c:pt>
                <c:pt idx="11254">
                  <c:v>-78.2</c:v>
                </c:pt>
                <c:pt idx="11255">
                  <c:v>-78.1</c:v>
                </c:pt>
                <c:pt idx="11256">
                  <c:v>-78.4</c:v>
                </c:pt>
                <c:pt idx="11257">
                  <c:v>-77.8</c:v>
                </c:pt>
                <c:pt idx="11258">
                  <c:v>-78.0</c:v>
                </c:pt>
                <c:pt idx="11259">
                  <c:v>-78.7</c:v>
                </c:pt>
                <c:pt idx="11260">
                  <c:v>-78.8</c:v>
                </c:pt>
                <c:pt idx="11261">
                  <c:v>-78.2</c:v>
                </c:pt>
                <c:pt idx="11262">
                  <c:v>-78.6</c:v>
                </c:pt>
                <c:pt idx="11263">
                  <c:v>-78.1</c:v>
                </c:pt>
                <c:pt idx="11264">
                  <c:v>-78.3</c:v>
                </c:pt>
                <c:pt idx="11265">
                  <c:v>-78.2</c:v>
                </c:pt>
                <c:pt idx="11266">
                  <c:v>-78.5</c:v>
                </c:pt>
                <c:pt idx="11267">
                  <c:v>-78.5</c:v>
                </c:pt>
                <c:pt idx="11268">
                  <c:v>-78.7</c:v>
                </c:pt>
                <c:pt idx="11269">
                  <c:v>-78.2</c:v>
                </c:pt>
                <c:pt idx="11270">
                  <c:v>-78.6</c:v>
                </c:pt>
                <c:pt idx="11271">
                  <c:v>-78.1</c:v>
                </c:pt>
                <c:pt idx="11272">
                  <c:v>-78.3</c:v>
                </c:pt>
                <c:pt idx="11273">
                  <c:v>-78.3</c:v>
                </c:pt>
                <c:pt idx="11274">
                  <c:v>-78.1</c:v>
                </c:pt>
                <c:pt idx="11275">
                  <c:v>-78.2</c:v>
                </c:pt>
                <c:pt idx="11276">
                  <c:v>-77.9</c:v>
                </c:pt>
                <c:pt idx="11277">
                  <c:v>-77.9</c:v>
                </c:pt>
                <c:pt idx="11278">
                  <c:v>-78.3</c:v>
                </c:pt>
                <c:pt idx="11279">
                  <c:v>-78.3</c:v>
                </c:pt>
                <c:pt idx="11280">
                  <c:v>-77.9</c:v>
                </c:pt>
                <c:pt idx="11281">
                  <c:v>-77.6</c:v>
                </c:pt>
                <c:pt idx="11282">
                  <c:v>-78.4</c:v>
                </c:pt>
                <c:pt idx="11283">
                  <c:v>-78.5</c:v>
                </c:pt>
                <c:pt idx="11284">
                  <c:v>-78.5</c:v>
                </c:pt>
                <c:pt idx="11285">
                  <c:v>-78.1</c:v>
                </c:pt>
                <c:pt idx="11286">
                  <c:v>-78.2</c:v>
                </c:pt>
                <c:pt idx="11287">
                  <c:v>-78.4</c:v>
                </c:pt>
                <c:pt idx="11288">
                  <c:v>-78.6</c:v>
                </c:pt>
                <c:pt idx="11289">
                  <c:v>-77.6</c:v>
                </c:pt>
                <c:pt idx="11290">
                  <c:v>-78.4</c:v>
                </c:pt>
                <c:pt idx="11291">
                  <c:v>-78.9</c:v>
                </c:pt>
                <c:pt idx="11292">
                  <c:v>-77.9</c:v>
                </c:pt>
                <c:pt idx="11293">
                  <c:v>-77.6</c:v>
                </c:pt>
                <c:pt idx="11294">
                  <c:v>-77.6</c:v>
                </c:pt>
                <c:pt idx="11295">
                  <c:v>-78.1</c:v>
                </c:pt>
                <c:pt idx="11296">
                  <c:v>-78.1</c:v>
                </c:pt>
                <c:pt idx="11297">
                  <c:v>-78.0</c:v>
                </c:pt>
                <c:pt idx="11298">
                  <c:v>-77.8</c:v>
                </c:pt>
                <c:pt idx="11299">
                  <c:v>-77.7</c:v>
                </c:pt>
                <c:pt idx="11300">
                  <c:v>-78.3</c:v>
                </c:pt>
                <c:pt idx="11301">
                  <c:v>-78.0</c:v>
                </c:pt>
                <c:pt idx="11302">
                  <c:v>-78.1</c:v>
                </c:pt>
                <c:pt idx="11303">
                  <c:v>-78.6</c:v>
                </c:pt>
                <c:pt idx="11304">
                  <c:v>-78.6</c:v>
                </c:pt>
                <c:pt idx="11305">
                  <c:v>-78.3</c:v>
                </c:pt>
                <c:pt idx="11306">
                  <c:v>-78.0</c:v>
                </c:pt>
                <c:pt idx="11307">
                  <c:v>-78.5</c:v>
                </c:pt>
                <c:pt idx="11308">
                  <c:v>-78.5</c:v>
                </c:pt>
                <c:pt idx="11309">
                  <c:v>-77.9</c:v>
                </c:pt>
                <c:pt idx="11310">
                  <c:v>-78.2</c:v>
                </c:pt>
                <c:pt idx="11311">
                  <c:v>-78.3</c:v>
                </c:pt>
                <c:pt idx="11312">
                  <c:v>-78.3</c:v>
                </c:pt>
                <c:pt idx="11313">
                  <c:v>-78.6</c:v>
                </c:pt>
                <c:pt idx="11314">
                  <c:v>-77.9</c:v>
                </c:pt>
                <c:pt idx="11315">
                  <c:v>-77.4</c:v>
                </c:pt>
                <c:pt idx="11316">
                  <c:v>-78.0</c:v>
                </c:pt>
                <c:pt idx="11317">
                  <c:v>-78.1</c:v>
                </c:pt>
                <c:pt idx="11318">
                  <c:v>-78.2</c:v>
                </c:pt>
                <c:pt idx="11319">
                  <c:v>-78.1</c:v>
                </c:pt>
                <c:pt idx="11320">
                  <c:v>-78.1</c:v>
                </c:pt>
                <c:pt idx="11321">
                  <c:v>-78.1</c:v>
                </c:pt>
                <c:pt idx="11322">
                  <c:v>-77.7</c:v>
                </c:pt>
                <c:pt idx="11323">
                  <c:v>-78.3</c:v>
                </c:pt>
                <c:pt idx="11324">
                  <c:v>-78.8</c:v>
                </c:pt>
                <c:pt idx="11325">
                  <c:v>-78.0</c:v>
                </c:pt>
                <c:pt idx="11326">
                  <c:v>-78.3</c:v>
                </c:pt>
                <c:pt idx="11327">
                  <c:v>-78.3</c:v>
                </c:pt>
                <c:pt idx="11328">
                  <c:v>-78.2</c:v>
                </c:pt>
                <c:pt idx="11329">
                  <c:v>-78.5</c:v>
                </c:pt>
                <c:pt idx="11330">
                  <c:v>-78.6</c:v>
                </c:pt>
                <c:pt idx="11331">
                  <c:v>-78.9</c:v>
                </c:pt>
                <c:pt idx="11332">
                  <c:v>-78.2</c:v>
                </c:pt>
                <c:pt idx="11333">
                  <c:v>-78.0</c:v>
                </c:pt>
                <c:pt idx="11334">
                  <c:v>-78.6</c:v>
                </c:pt>
                <c:pt idx="11335">
                  <c:v>-78.3</c:v>
                </c:pt>
                <c:pt idx="11336">
                  <c:v>-78.4</c:v>
                </c:pt>
                <c:pt idx="11337">
                  <c:v>-78.3</c:v>
                </c:pt>
                <c:pt idx="11338">
                  <c:v>-78.2</c:v>
                </c:pt>
                <c:pt idx="11339">
                  <c:v>-78.4</c:v>
                </c:pt>
                <c:pt idx="11340">
                  <c:v>-78.1</c:v>
                </c:pt>
                <c:pt idx="11341">
                  <c:v>-77.9</c:v>
                </c:pt>
                <c:pt idx="11342">
                  <c:v>-78.5</c:v>
                </c:pt>
                <c:pt idx="11343">
                  <c:v>-78.5</c:v>
                </c:pt>
                <c:pt idx="11344">
                  <c:v>-78.1</c:v>
                </c:pt>
                <c:pt idx="11345">
                  <c:v>-78.1</c:v>
                </c:pt>
                <c:pt idx="11346">
                  <c:v>-78.6</c:v>
                </c:pt>
                <c:pt idx="11347">
                  <c:v>-77.7</c:v>
                </c:pt>
                <c:pt idx="11348">
                  <c:v>-78.1</c:v>
                </c:pt>
                <c:pt idx="11349">
                  <c:v>-78.7</c:v>
                </c:pt>
                <c:pt idx="11350">
                  <c:v>-78.0</c:v>
                </c:pt>
                <c:pt idx="11351">
                  <c:v>-78.4</c:v>
                </c:pt>
                <c:pt idx="11352">
                  <c:v>-77.5</c:v>
                </c:pt>
                <c:pt idx="11353">
                  <c:v>-78.1</c:v>
                </c:pt>
                <c:pt idx="11354">
                  <c:v>-78.5</c:v>
                </c:pt>
                <c:pt idx="11355">
                  <c:v>-78.4</c:v>
                </c:pt>
                <c:pt idx="11356">
                  <c:v>-77.6</c:v>
                </c:pt>
                <c:pt idx="11357">
                  <c:v>-77.5</c:v>
                </c:pt>
                <c:pt idx="11358">
                  <c:v>-78.5</c:v>
                </c:pt>
                <c:pt idx="11359">
                  <c:v>-78.0</c:v>
                </c:pt>
                <c:pt idx="11360">
                  <c:v>-77.8</c:v>
                </c:pt>
                <c:pt idx="11361">
                  <c:v>-78.5</c:v>
                </c:pt>
                <c:pt idx="11362">
                  <c:v>-78.2</c:v>
                </c:pt>
                <c:pt idx="11363">
                  <c:v>-78.3</c:v>
                </c:pt>
                <c:pt idx="11364">
                  <c:v>-77.9</c:v>
                </c:pt>
                <c:pt idx="11365">
                  <c:v>-77.9</c:v>
                </c:pt>
                <c:pt idx="11366">
                  <c:v>-77.9</c:v>
                </c:pt>
                <c:pt idx="11367">
                  <c:v>-77.5</c:v>
                </c:pt>
                <c:pt idx="11368">
                  <c:v>-78.7</c:v>
                </c:pt>
                <c:pt idx="11369">
                  <c:v>-77.9</c:v>
                </c:pt>
                <c:pt idx="11370">
                  <c:v>-77.8</c:v>
                </c:pt>
                <c:pt idx="11371">
                  <c:v>-78.5</c:v>
                </c:pt>
                <c:pt idx="11372">
                  <c:v>-78.6</c:v>
                </c:pt>
                <c:pt idx="11373">
                  <c:v>-78.1</c:v>
                </c:pt>
                <c:pt idx="11374">
                  <c:v>-77.9</c:v>
                </c:pt>
                <c:pt idx="11375">
                  <c:v>-78.4</c:v>
                </c:pt>
                <c:pt idx="11376">
                  <c:v>-78.4</c:v>
                </c:pt>
                <c:pt idx="11377">
                  <c:v>-78.2</c:v>
                </c:pt>
                <c:pt idx="11378">
                  <c:v>-77.7</c:v>
                </c:pt>
                <c:pt idx="11379">
                  <c:v>-78.5</c:v>
                </c:pt>
                <c:pt idx="11380">
                  <c:v>-78.8</c:v>
                </c:pt>
                <c:pt idx="11381">
                  <c:v>-78.2</c:v>
                </c:pt>
                <c:pt idx="11382">
                  <c:v>-77.9</c:v>
                </c:pt>
                <c:pt idx="11383">
                  <c:v>-78.5</c:v>
                </c:pt>
                <c:pt idx="11384">
                  <c:v>-78.0</c:v>
                </c:pt>
                <c:pt idx="11385">
                  <c:v>-78.3</c:v>
                </c:pt>
                <c:pt idx="11386">
                  <c:v>-78.2</c:v>
                </c:pt>
                <c:pt idx="11387">
                  <c:v>-78.6</c:v>
                </c:pt>
                <c:pt idx="11388">
                  <c:v>-78.2</c:v>
                </c:pt>
                <c:pt idx="11389">
                  <c:v>-78.4</c:v>
                </c:pt>
                <c:pt idx="11390">
                  <c:v>-78.3</c:v>
                </c:pt>
                <c:pt idx="11391">
                  <c:v>-78.0</c:v>
                </c:pt>
                <c:pt idx="11392">
                  <c:v>-78.6</c:v>
                </c:pt>
                <c:pt idx="11393">
                  <c:v>-78.3</c:v>
                </c:pt>
                <c:pt idx="11394">
                  <c:v>-78.7</c:v>
                </c:pt>
                <c:pt idx="11395">
                  <c:v>-77.4</c:v>
                </c:pt>
                <c:pt idx="11396">
                  <c:v>-77.4</c:v>
                </c:pt>
                <c:pt idx="11397">
                  <c:v>-77.4</c:v>
                </c:pt>
                <c:pt idx="11398">
                  <c:v>-77.6</c:v>
                </c:pt>
                <c:pt idx="11399">
                  <c:v>-78.0</c:v>
                </c:pt>
                <c:pt idx="11400">
                  <c:v>-78.3</c:v>
                </c:pt>
                <c:pt idx="11401">
                  <c:v>-78.0</c:v>
                </c:pt>
                <c:pt idx="11402">
                  <c:v>-77.7</c:v>
                </c:pt>
                <c:pt idx="11403">
                  <c:v>-77.4</c:v>
                </c:pt>
                <c:pt idx="11404">
                  <c:v>-78.5</c:v>
                </c:pt>
                <c:pt idx="11405">
                  <c:v>-77.9</c:v>
                </c:pt>
                <c:pt idx="11406">
                  <c:v>-78.1</c:v>
                </c:pt>
                <c:pt idx="11407">
                  <c:v>-77.8</c:v>
                </c:pt>
                <c:pt idx="11408">
                  <c:v>-78.0</c:v>
                </c:pt>
                <c:pt idx="11409">
                  <c:v>-78.3</c:v>
                </c:pt>
                <c:pt idx="11410">
                  <c:v>-77.8</c:v>
                </c:pt>
                <c:pt idx="11411">
                  <c:v>-78.8</c:v>
                </c:pt>
                <c:pt idx="11412">
                  <c:v>-77.6</c:v>
                </c:pt>
                <c:pt idx="11413">
                  <c:v>-78.0</c:v>
                </c:pt>
                <c:pt idx="11414">
                  <c:v>-78.3</c:v>
                </c:pt>
                <c:pt idx="11415">
                  <c:v>-78.5</c:v>
                </c:pt>
                <c:pt idx="11416">
                  <c:v>-77.9</c:v>
                </c:pt>
                <c:pt idx="11417">
                  <c:v>-78.4</c:v>
                </c:pt>
                <c:pt idx="11418">
                  <c:v>-78.0</c:v>
                </c:pt>
                <c:pt idx="11419">
                  <c:v>-78.5</c:v>
                </c:pt>
                <c:pt idx="11420">
                  <c:v>-78.0</c:v>
                </c:pt>
                <c:pt idx="11421">
                  <c:v>-78.1</c:v>
                </c:pt>
                <c:pt idx="11422">
                  <c:v>-78.1</c:v>
                </c:pt>
                <c:pt idx="11423">
                  <c:v>-78.7</c:v>
                </c:pt>
                <c:pt idx="11424">
                  <c:v>-78.7</c:v>
                </c:pt>
                <c:pt idx="11425">
                  <c:v>-78.3</c:v>
                </c:pt>
                <c:pt idx="11426">
                  <c:v>-78.4</c:v>
                </c:pt>
                <c:pt idx="11427">
                  <c:v>-78.5</c:v>
                </c:pt>
                <c:pt idx="11428">
                  <c:v>-78.2</c:v>
                </c:pt>
                <c:pt idx="11429">
                  <c:v>-77.8</c:v>
                </c:pt>
                <c:pt idx="11430">
                  <c:v>-78.5</c:v>
                </c:pt>
                <c:pt idx="11431">
                  <c:v>-78.4</c:v>
                </c:pt>
                <c:pt idx="11432">
                  <c:v>-78.4</c:v>
                </c:pt>
                <c:pt idx="11433">
                  <c:v>-78.3</c:v>
                </c:pt>
                <c:pt idx="11434">
                  <c:v>-78.3</c:v>
                </c:pt>
                <c:pt idx="11435">
                  <c:v>-78.2</c:v>
                </c:pt>
                <c:pt idx="11436">
                  <c:v>-77.9</c:v>
                </c:pt>
                <c:pt idx="11437">
                  <c:v>-78.3</c:v>
                </c:pt>
                <c:pt idx="11438">
                  <c:v>-78.3</c:v>
                </c:pt>
                <c:pt idx="11439">
                  <c:v>-78.3</c:v>
                </c:pt>
                <c:pt idx="11440">
                  <c:v>-78.3</c:v>
                </c:pt>
                <c:pt idx="11441">
                  <c:v>-78.2</c:v>
                </c:pt>
                <c:pt idx="11442">
                  <c:v>-78.7</c:v>
                </c:pt>
                <c:pt idx="11443">
                  <c:v>-78.6</c:v>
                </c:pt>
                <c:pt idx="11444">
                  <c:v>-78.4</c:v>
                </c:pt>
                <c:pt idx="11445">
                  <c:v>-78.2</c:v>
                </c:pt>
                <c:pt idx="11446">
                  <c:v>-77.9</c:v>
                </c:pt>
                <c:pt idx="11447">
                  <c:v>-78.3</c:v>
                </c:pt>
                <c:pt idx="11448">
                  <c:v>-78.0</c:v>
                </c:pt>
                <c:pt idx="11449">
                  <c:v>-77.8</c:v>
                </c:pt>
                <c:pt idx="11450">
                  <c:v>-78.3</c:v>
                </c:pt>
                <c:pt idx="11451">
                  <c:v>-77.9</c:v>
                </c:pt>
                <c:pt idx="11452">
                  <c:v>-78.4</c:v>
                </c:pt>
                <c:pt idx="11453">
                  <c:v>-78.0</c:v>
                </c:pt>
                <c:pt idx="11454">
                  <c:v>-78.1</c:v>
                </c:pt>
                <c:pt idx="11455">
                  <c:v>-78.8</c:v>
                </c:pt>
                <c:pt idx="11456">
                  <c:v>-78.0</c:v>
                </c:pt>
                <c:pt idx="11457">
                  <c:v>-78.0</c:v>
                </c:pt>
                <c:pt idx="11458">
                  <c:v>-78.2</c:v>
                </c:pt>
                <c:pt idx="11459">
                  <c:v>-78.4</c:v>
                </c:pt>
                <c:pt idx="11460">
                  <c:v>-78.0</c:v>
                </c:pt>
                <c:pt idx="11461">
                  <c:v>-78.2</c:v>
                </c:pt>
                <c:pt idx="11462">
                  <c:v>-78.4</c:v>
                </c:pt>
                <c:pt idx="11463">
                  <c:v>-78.5</c:v>
                </c:pt>
                <c:pt idx="11464">
                  <c:v>-77.7</c:v>
                </c:pt>
                <c:pt idx="11465">
                  <c:v>-78.3</c:v>
                </c:pt>
                <c:pt idx="11466">
                  <c:v>-78.5</c:v>
                </c:pt>
                <c:pt idx="11467">
                  <c:v>-78.8</c:v>
                </c:pt>
                <c:pt idx="11468">
                  <c:v>-78.6</c:v>
                </c:pt>
                <c:pt idx="11469">
                  <c:v>-77.8</c:v>
                </c:pt>
                <c:pt idx="11470">
                  <c:v>-78.1</c:v>
                </c:pt>
                <c:pt idx="11471">
                  <c:v>-78.4</c:v>
                </c:pt>
                <c:pt idx="11472">
                  <c:v>-78.0</c:v>
                </c:pt>
                <c:pt idx="11473">
                  <c:v>-77.8</c:v>
                </c:pt>
                <c:pt idx="11474">
                  <c:v>-78.1</c:v>
                </c:pt>
                <c:pt idx="11475">
                  <c:v>-78.0</c:v>
                </c:pt>
                <c:pt idx="11476">
                  <c:v>-78.1</c:v>
                </c:pt>
                <c:pt idx="11477">
                  <c:v>-78.5</c:v>
                </c:pt>
                <c:pt idx="11478">
                  <c:v>-77.9</c:v>
                </c:pt>
                <c:pt idx="11479">
                  <c:v>-78.3</c:v>
                </c:pt>
                <c:pt idx="11480">
                  <c:v>-77.9</c:v>
                </c:pt>
                <c:pt idx="11481">
                  <c:v>-78.5</c:v>
                </c:pt>
                <c:pt idx="11482">
                  <c:v>-78.2</c:v>
                </c:pt>
                <c:pt idx="11483">
                  <c:v>-78.5</c:v>
                </c:pt>
                <c:pt idx="11484">
                  <c:v>-78.4</c:v>
                </c:pt>
                <c:pt idx="11485">
                  <c:v>-78.1</c:v>
                </c:pt>
                <c:pt idx="11486">
                  <c:v>-78.1</c:v>
                </c:pt>
                <c:pt idx="11487">
                  <c:v>-78.2</c:v>
                </c:pt>
                <c:pt idx="11488">
                  <c:v>-78.6</c:v>
                </c:pt>
                <c:pt idx="11489">
                  <c:v>-78.1</c:v>
                </c:pt>
                <c:pt idx="11490">
                  <c:v>-78.2</c:v>
                </c:pt>
                <c:pt idx="11491">
                  <c:v>-78.1</c:v>
                </c:pt>
                <c:pt idx="11492">
                  <c:v>-78.5</c:v>
                </c:pt>
                <c:pt idx="11493">
                  <c:v>-78.2</c:v>
                </c:pt>
                <c:pt idx="11494">
                  <c:v>-78.2</c:v>
                </c:pt>
                <c:pt idx="11495">
                  <c:v>-78.0</c:v>
                </c:pt>
                <c:pt idx="11496">
                  <c:v>-78.2</c:v>
                </c:pt>
                <c:pt idx="11497">
                  <c:v>-78.1</c:v>
                </c:pt>
                <c:pt idx="11498">
                  <c:v>-78.1</c:v>
                </c:pt>
                <c:pt idx="11499">
                  <c:v>-78.4</c:v>
                </c:pt>
                <c:pt idx="11500">
                  <c:v>-77.8</c:v>
                </c:pt>
                <c:pt idx="11501">
                  <c:v>-78.4</c:v>
                </c:pt>
                <c:pt idx="11502">
                  <c:v>-77.7</c:v>
                </c:pt>
                <c:pt idx="11503">
                  <c:v>-77.8</c:v>
                </c:pt>
                <c:pt idx="11504">
                  <c:v>-78.3</c:v>
                </c:pt>
                <c:pt idx="11505">
                  <c:v>-78.0</c:v>
                </c:pt>
                <c:pt idx="11506">
                  <c:v>-78.2</c:v>
                </c:pt>
                <c:pt idx="11507">
                  <c:v>-77.9</c:v>
                </c:pt>
                <c:pt idx="11508">
                  <c:v>-78.2</c:v>
                </c:pt>
                <c:pt idx="11509">
                  <c:v>-78.6</c:v>
                </c:pt>
                <c:pt idx="11510">
                  <c:v>-77.8</c:v>
                </c:pt>
                <c:pt idx="11511">
                  <c:v>-77.7</c:v>
                </c:pt>
                <c:pt idx="11512">
                  <c:v>-78.1</c:v>
                </c:pt>
                <c:pt idx="11513">
                  <c:v>-78.3</c:v>
                </c:pt>
                <c:pt idx="11514">
                  <c:v>-77.9</c:v>
                </c:pt>
                <c:pt idx="11515">
                  <c:v>-77.9</c:v>
                </c:pt>
                <c:pt idx="11516">
                  <c:v>-78.3</c:v>
                </c:pt>
                <c:pt idx="11517">
                  <c:v>-78.4</c:v>
                </c:pt>
                <c:pt idx="11518">
                  <c:v>-78.3</c:v>
                </c:pt>
                <c:pt idx="11519">
                  <c:v>-78.3</c:v>
                </c:pt>
                <c:pt idx="11520">
                  <c:v>-78.1</c:v>
                </c:pt>
                <c:pt idx="11521">
                  <c:v>-77.8</c:v>
                </c:pt>
                <c:pt idx="11522">
                  <c:v>-78.3</c:v>
                </c:pt>
                <c:pt idx="11523">
                  <c:v>-78.2</c:v>
                </c:pt>
                <c:pt idx="11524">
                  <c:v>-78.5</c:v>
                </c:pt>
                <c:pt idx="11525">
                  <c:v>-78.7</c:v>
                </c:pt>
                <c:pt idx="11526">
                  <c:v>-78.1</c:v>
                </c:pt>
                <c:pt idx="11527">
                  <c:v>-78.2</c:v>
                </c:pt>
                <c:pt idx="11528">
                  <c:v>-78.4</c:v>
                </c:pt>
                <c:pt idx="11529">
                  <c:v>-78.1</c:v>
                </c:pt>
                <c:pt idx="11530">
                  <c:v>-78.4</c:v>
                </c:pt>
                <c:pt idx="11531">
                  <c:v>-78.2</c:v>
                </c:pt>
                <c:pt idx="11532">
                  <c:v>-78.7</c:v>
                </c:pt>
                <c:pt idx="11533">
                  <c:v>-78.2</c:v>
                </c:pt>
                <c:pt idx="11534">
                  <c:v>-77.9</c:v>
                </c:pt>
                <c:pt idx="11535">
                  <c:v>-78.3</c:v>
                </c:pt>
                <c:pt idx="11536">
                  <c:v>-78.1</c:v>
                </c:pt>
                <c:pt idx="11537">
                  <c:v>-78.4</c:v>
                </c:pt>
                <c:pt idx="11538">
                  <c:v>-77.7</c:v>
                </c:pt>
                <c:pt idx="11539">
                  <c:v>-78.4</c:v>
                </c:pt>
                <c:pt idx="11540">
                  <c:v>-78.5</c:v>
                </c:pt>
                <c:pt idx="11541">
                  <c:v>-78.3</c:v>
                </c:pt>
                <c:pt idx="11542">
                  <c:v>-78.2</c:v>
                </c:pt>
                <c:pt idx="11543">
                  <c:v>-78.0</c:v>
                </c:pt>
                <c:pt idx="11544">
                  <c:v>-78.5</c:v>
                </c:pt>
                <c:pt idx="11545">
                  <c:v>-78.4</c:v>
                </c:pt>
                <c:pt idx="11546">
                  <c:v>-78.1</c:v>
                </c:pt>
                <c:pt idx="11547">
                  <c:v>-77.9</c:v>
                </c:pt>
                <c:pt idx="11548">
                  <c:v>-77.7</c:v>
                </c:pt>
                <c:pt idx="11549">
                  <c:v>-78.4</c:v>
                </c:pt>
                <c:pt idx="11550">
                  <c:v>-77.9</c:v>
                </c:pt>
                <c:pt idx="11551">
                  <c:v>-78.0</c:v>
                </c:pt>
                <c:pt idx="11552">
                  <c:v>-78.4</c:v>
                </c:pt>
                <c:pt idx="11553">
                  <c:v>-78.2</c:v>
                </c:pt>
                <c:pt idx="11554">
                  <c:v>-77.8</c:v>
                </c:pt>
                <c:pt idx="11555">
                  <c:v>-78.0</c:v>
                </c:pt>
                <c:pt idx="11556">
                  <c:v>-78.3</c:v>
                </c:pt>
                <c:pt idx="11557">
                  <c:v>-78.2</c:v>
                </c:pt>
                <c:pt idx="11558">
                  <c:v>-77.8</c:v>
                </c:pt>
                <c:pt idx="11559">
                  <c:v>-77.9</c:v>
                </c:pt>
                <c:pt idx="11560">
                  <c:v>-78.3</c:v>
                </c:pt>
                <c:pt idx="11561">
                  <c:v>-78.0</c:v>
                </c:pt>
                <c:pt idx="11562">
                  <c:v>-78.3</c:v>
                </c:pt>
                <c:pt idx="11563">
                  <c:v>-78.5</c:v>
                </c:pt>
                <c:pt idx="11564">
                  <c:v>-78.2</c:v>
                </c:pt>
                <c:pt idx="11565">
                  <c:v>-78.2</c:v>
                </c:pt>
                <c:pt idx="11566">
                  <c:v>-78.0</c:v>
                </c:pt>
                <c:pt idx="11567">
                  <c:v>-78.1</c:v>
                </c:pt>
                <c:pt idx="11568">
                  <c:v>-78.1</c:v>
                </c:pt>
                <c:pt idx="11569">
                  <c:v>-77.7</c:v>
                </c:pt>
                <c:pt idx="11570">
                  <c:v>-77.7</c:v>
                </c:pt>
                <c:pt idx="11571">
                  <c:v>-78.3</c:v>
                </c:pt>
                <c:pt idx="11572">
                  <c:v>-78.1</c:v>
                </c:pt>
                <c:pt idx="11573">
                  <c:v>-78.1</c:v>
                </c:pt>
                <c:pt idx="11574">
                  <c:v>-78.1</c:v>
                </c:pt>
                <c:pt idx="11575">
                  <c:v>-78.4</c:v>
                </c:pt>
                <c:pt idx="11576">
                  <c:v>-78.1</c:v>
                </c:pt>
                <c:pt idx="11577">
                  <c:v>-78.4</c:v>
                </c:pt>
                <c:pt idx="11578">
                  <c:v>-78.2</c:v>
                </c:pt>
                <c:pt idx="11579">
                  <c:v>-78.0</c:v>
                </c:pt>
                <c:pt idx="11580">
                  <c:v>-78.3</c:v>
                </c:pt>
                <c:pt idx="11581">
                  <c:v>-77.8</c:v>
                </c:pt>
                <c:pt idx="11582">
                  <c:v>-78.9</c:v>
                </c:pt>
                <c:pt idx="11583">
                  <c:v>-78.3</c:v>
                </c:pt>
                <c:pt idx="11584">
                  <c:v>-78.3</c:v>
                </c:pt>
                <c:pt idx="11585">
                  <c:v>-78.0</c:v>
                </c:pt>
                <c:pt idx="11586">
                  <c:v>-77.6</c:v>
                </c:pt>
                <c:pt idx="11587">
                  <c:v>-78.6</c:v>
                </c:pt>
                <c:pt idx="11588">
                  <c:v>-78.2</c:v>
                </c:pt>
                <c:pt idx="11589">
                  <c:v>-78.1</c:v>
                </c:pt>
                <c:pt idx="11590">
                  <c:v>-78.1</c:v>
                </c:pt>
                <c:pt idx="11591">
                  <c:v>-78.4</c:v>
                </c:pt>
                <c:pt idx="11592">
                  <c:v>-78.3</c:v>
                </c:pt>
                <c:pt idx="11593">
                  <c:v>-78.3</c:v>
                </c:pt>
                <c:pt idx="11594">
                  <c:v>-78.4</c:v>
                </c:pt>
                <c:pt idx="11595">
                  <c:v>-78.4</c:v>
                </c:pt>
                <c:pt idx="11596">
                  <c:v>-78.3</c:v>
                </c:pt>
                <c:pt idx="11597">
                  <c:v>-78.4</c:v>
                </c:pt>
                <c:pt idx="11598">
                  <c:v>-78.6</c:v>
                </c:pt>
                <c:pt idx="11599">
                  <c:v>-78.3</c:v>
                </c:pt>
                <c:pt idx="11600">
                  <c:v>-78.3</c:v>
                </c:pt>
                <c:pt idx="11601">
                  <c:v>-78.3</c:v>
                </c:pt>
                <c:pt idx="11602">
                  <c:v>-78.7</c:v>
                </c:pt>
                <c:pt idx="11603">
                  <c:v>-78.3</c:v>
                </c:pt>
                <c:pt idx="11604">
                  <c:v>-78.4</c:v>
                </c:pt>
                <c:pt idx="11605">
                  <c:v>-78.0</c:v>
                </c:pt>
                <c:pt idx="11606">
                  <c:v>-78.6</c:v>
                </c:pt>
                <c:pt idx="11607">
                  <c:v>-78.0</c:v>
                </c:pt>
                <c:pt idx="11608">
                  <c:v>-78.5</c:v>
                </c:pt>
                <c:pt idx="11609">
                  <c:v>-78.3</c:v>
                </c:pt>
                <c:pt idx="11610">
                  <c:v>-78.4</c:v>
                </c:pt>
                <c:pt idx="11611">
                  <c:v>-77.9</c:v>
                </c:pt>
                <c:pt idx="11612">
                  <c:v>-77.9</c:v>
                </c:pt>
                <c:pt idx="11613">
                  <c:v>-78.4</c:v>
                </c:pt>
                <c:pt idx="11614">
                  <c:v>-77.9</c:v>
                </c:pt>
                <c:pt idx="11615">
                  <c:v>-78.4</c:v>
                </c:pt>
                <c:pt idx="11616">
                  <c:v>-77.8</c:v>
                </c:pt>
                <c:pt idx="11617">
                  <c:v>-78.2</c:v>
                </c:pt>
                <c:pt idx="11618">
                  <c:v>-77.6</c:v>
                </c:pt>
                <c:pt idx="11619">
                  <c:v>-78.1</c:v>
                </c:pt>
                <c:pt idx="11620">
                  <c:v>-77.7</c:v>
                </c:pt>
                <c:pt idx="11621">
                  <c:v>-78.5</c:v>
                </c:pt>
                <c:pt idx="11622">
                  <c:v>-78.0</c:v>
                </c:pt>
                <c:pt idx="11623">
                  <c:v>-78.2</c:v>
                </c:pt>
                <c:pt idx="11624">
                  <c:v>-78.4</c:v>
                </c:pt>
                <c:pt idx="11625">
                  <c:v>-77.7</c:v>
                </c:pt>
                <c:pt idx="11626">
                  <c:v>-78.3</c:v>
                </c:pt>
                <c:pt idx="11627">
                  <c:v>-78.5</c:v>
                </c:pt>
                <c:pt idx="11628">
                  <c:v>-78.4</c:v>
                </c:pt>
                <c:pt idx="11629">
                  <c:v>-78.1</c:v>
                </c:pt>
                <c:pt idx="11630">
                  <c:v>-77.6</c:v>
                </c:pt>
                <c:pt idx="11631">
                  <c:v>-78.4</c:v>
                </c:pt>
                <c:pt idx="11632">
                  <c:v>-78.1</c:v>
                </c:pt>
                <c:pt idx="11633">
                  <c:v>-78.0</c:v>
                </c:pt>
                <c:pt idx="11634">
                  <c:v>-78.5</c:v>
                </c:pt>
                <c:pt idx="11635">
                  <c:v>-78.7</c:v>
                </c:pt>
                <c:pt idx="11636">
                  <c:v>-78.8</c:v>
                </c:pt>
                <c:pt idx="11637">
                  <c:v>-78.2</c:v>
                </c:pt>
                <c:pt idx="11638">
                  <c:v>-78.4</c:v>
                </c:pt>
                <c:pt idx="11639">
                  <c:v>-77.8</c:v>
                </c:pt>
                <c:pt idx="11640">
                  <c:v>-78.2</c:v>
                </c:pt>
                <c:pt idx="11641">
                  <c:v>-78.1</c:v>
                </c:pt>
                <c:pt idx="11642">
                  <c:v>-78.1</c:v>
                </c:pt>
                <c:pt idx="11643">
                  <c:v>-78.0</c:v>
                </c:pt>
                <c:pt idx="11644">
                  <c:v>-78.0</c:v>
                </c:pt>
                <c:pt idx="11645">
                  <c:v>-78.0</c:v>
                </c:pt>
                <c:pt idx="11646">
                  <c:v>-78.2</c:v>
                </c:pt>
                <c:pt idx="11647">
                  <c:v>-78.3</c:v>
                </c:pt>
                <c:pt idx="11648">
                  <c:v>-78.3</c:v>
                </c:pt>
                <c:pt idx="11649">
                  <c:v>-78.0</c:v>
                </c:pt>
                <c:pt idx="11650">
                  <c:v>-78.1</c:v>
                </c:pt>
                <c:pt idx="11651">
                  <c:v>-90.9</c:v>
                </c:pt>
                <c:pt idx="11652">
                  <c:v>-93.4</c:v>
                </c:pt>
                <c:pt idx="11653">
                  <c:v>-98.7</c:v>
                </c:pt>
                <c:pt idx="11654">
                  <c:v>-98.4</c:v>
                </c:pt>
                <c:pt idx="11655">
                  <c:v>-98.4</c:v>
                </c:pt>
                <c:pt idx="11656">
                  <c:v>-98.4</c:v>
                </c:pt>
                <c:pt idx="11657">
                  <c:v>-98.4</c:v>
                </c:pt>
                <c:pt idx="11658">
                  <c:v>-98.2</c:v>
                </c:pt>
                <c:pt idx="11659">
                  <c:v>-98.2</c:v>
                </c:pt>
                <c:pt idx="11660">
                  <c:v>-98.4</c:v>
                </c:pt>
                <c:pt idx="11661">
                  <c:v>-98.2</c:v>
                </c:pt>
                <c:pt idx="11662">
                  <c:v>-98.2</c:v>
                </c:pt>
                <c:pt idx="11663">
                  <c:v>-98.4</c:v>
                </c:pt>
                <c:pt idx="11664">
                  <c:v>-98.4</c:v>
                </c:pt>
                <c:pt idx="11665">
                  <c:v>-98.4</c:v>
                </c:pt>
                <c:pt idx="11666">
                  <c:v>-98.2</c:v>
                </c:pt>
                <c:pt idx="11667">
                  <c:v>-98.4</c:v>
                </c:pt>
                <c:pt idx="11668">
                  <c:v>-98.4</c:v>
                </c:pt>
                <c:pt idx="11669">
                  <c:v>-98.4</c:v>
                </c:pt>
                <c:pt idx="11670">
                  <c:v>-90.6</c:v>
                </c:pt>
                <c:pt idx="11671">
                  <c:v>-93.8</c:v>
                </c:pt>
                <c:pt idx="11672">
                  <c:v>-97.6</c:v>
                </c:pt>
                <c:pt idx="11673">
                  <c:v>-96.5</c:v>
                </c:pt>
                <c:pt idx="11674">
                  <c:v>-96.5</c:v>
                </c:pt>
                <c:pt idx="11675">
                  <c:v>-96.5</c:v>
                </c:pt>
                <c:pt idx="11676">
                  <c:v>-96.5</c:v>
                </c:pt>
                <c:pt idx="11677">
                  <c:v>-96.5</c:v>
                </c:pt>
                <c:pt idx="11678">
                  <c:v>-96.5</c:v>
                </c:pt>
                <c:pt idx="11679">
                  <c:v>-96.5</c:v>
                </c:pt>
                <c:pt idx="11680">
                  <c:v>-96.5</c:v>
                </c:pt>
                <c:pt idx="11681">
                  <c:v>-96.5</c:v>
                </c:pt>
                <c:pt idx="11682">
                  <c:v>-96.5</c:v>
                </c:pt>
                <c:pt idx="11683">
                  <c:v>-96.5</c:v>
                </c:pt>
                <c:pt idx="11684">
                  <c:v>-96.5</c:v>
                </c:pt>
                <c:pt idx="11685">
                  <c:v>-96.5</c:v>
                </c:pt>
                <c:pt idx="11686">
                  <c:v>-96.5</c:v>
                </c:pt>
                <c:pt idx="11687">
                  <c:v>-96.5</c:v>
                </c:pt>
                <c:pt idx="11688">
                  <c:v>-96.5</c:v>
                </c:pt>
                <c:pt idx="11689">
                  <c:v>-92.1</c:v>
                </c:pt>
                <c:pt idx="11690">
                  <c:v>-92.9</c:v>
                </c:pt>
                <c:pt idx="11691">
                  <c:v>-96.6</c:v>
                </c:pt>
                <c:pt idx="11692">
                  <c:v>-95.1</c:v>
                </c:pt>
                <c:pt idx="11693">
                  <c:v>-95.1</c:v>
                </c:pt>
                <c:pt idx="11694">
                  <c:v>-95.1</c:v>
                </c:pt>
                <c:pt idx="11695">
                  <c:v>-95.1</c:v>
                </c:pt>
                <c:pt idx="11696">
                  <c:v>-95.1</c:v>
                </c:pt>
                <c:pt idx="11697">
                  <c:v>-94.9</c:v>
                </c:pt>
                <c:pt idx="11698">
                  <c:v>-95.1</c:v>
                </c:pt>
                <c:pt idx="11699">
                  <c:v>-95.1</c:v>
                </c:pt>
                <c:pt idx="11700">
                  <c:v>-95.1</c:v>
                </c:pt>
                <c:pt idx="11701">
                  <c:v>-95.1</c:v>
                </c:pt>
                <c:pt idx="11702">
                  <c:v>-94.9</c:v>
                </c:pt>
                <c:pt idx="11703">
                  <c:v>-94.9</c:v>
                </c:pt>
                <c:pt idx="11704">
                  <c:v>-95.1</c:v>
                </c:pt>
                <c:pt idx="11705">
                  <c:v>-93.7</c:v>
                </c:pt>
                <c:pt idx="11706">
                  <c:v>-97.5</c:v>
                </c:pt>
                <c:pt idx="11707">
                  <c:v>-98.5</c:v>
                </c:pt>
                <c:pt idx="11708">
                  <c:v>-94.2</c:v>
                </c:pt>
                <c:pt idx="11709">
                  <c:v>-94.2</c:v>
                </c:pt>
                <c:pt idx="11710">
                  <c:v>-94.2</c:v>
                </c:pt>
                <c:pt idx="11711">
                  <c:v>-94.2</c:v>
                </c:pt>
                <c:pt idx="11712">
                  <c:v>-94.2</c:v>
                </c:pt>
                <c:pt idx="11713">
                  <c:v>-94.2</c:v>
                </c:pt>
                <c:pt idx="11714">
                  <c:v>-94.2</c:v>
                </c:pt>
                <c:pt idx="11715">
                  <c:v>-93.9</c:v>
                </c:pt>
                <c:pt idx="11716">
                  <c:v>-94.2</c:v>
                </c:pt>
                <c:pt idx="11717">
                  <c:v>-94.2</c:v>
                </c:pt>
                <c:pt idx="11718">
                  <c:v>-94.2</c:v>
                </c:pt>
                <c:pt idx="11719">
                  <c:v>-94.2</c:v>
                </c:pt>
                <c:pt idx="11720">
                  <c:v>-94.2</c:v>
                </c:pt>
                <c:pt idx="11721">
                  <c:v>-78.1</c:v>
                </c:pt>
                <c:pt idx="11722">
                  <c:v>-78.3</c:v>
                </c:pt>
                <c:pt idx="11723">
                  <c:v>-78.6</c:v>
                </c:pt>
                <c:pt idx="11724">
                  <c:v>-77.9</c:v>
                </c:pt>
                <c:pt idx="11725">
                  <c:v>-78.6</c:v>
                </c:pt>
                <c:pt idx="11726">
                  <c:v>-78.5</c:v>
                </c:pt>
                <c:pt idx="11727">
                  <c:v>-78.6</c:v>
                </c:pt>
                <c:pt idx="11728">
                  <c:v>-78.3</c:v>
                </c:pt>
                <c:pt idx="11729">
                  <c:v>-78.3</c:v>
                </c:pt>
                <c:pt idx="11730">
                  <c:v>-78.3</c:v>
                </c:pt>
                <c:pt idx="11731">
                  <c:v>-78.1</c:v>
                </c:pt>
                <c:pt idx="11732">
                  <c:v>-78.5</c:v>
                </c:pt>
                <c:pt idx="11733">
                  <c:v>-78.1</c:v>
                </c:pt>
                <c:pt idx="11734">
                  <c:v>-77.8</c:v>
                </c:pt>
                <c:pt idx="11735">
                  <c:v>-78.2</c:v>
                </c:pt>
                <c:pt idx="11736">
                  <c:v>-78.4</c:v>
                </c:pt>
                <c:pt idx="11737">
                  <c:v>-78.3</c:v>
                </c:pt>
                <c:pt idx="11738">
                  <c:v>-78.3</c:v>
                </c:pt>
                <c:pt idx="11739">
                  <c:v>-78.3</c:v>
                </c:pt>
                <c:pt idx="11740">
                  <c:v>-78.0</c:v>
                </c:pt>
                <c:pt idx="11741">
                  <c:v>-78.3</c:v>
                </c:pt>
                <c:pt idx="11742">
                  <c:v>-78.6</c:v>
                </c:pt>
                <c:pt idx="11743">
                  <c:v>-78.1</c:v>
                </c:pt>
                <c:pt idx="11744">
                  <c:v>-78.6</c:v>
                </c:pt>
                <c:pt idx="11745">
                  <c:v>-78.4</c:v>
                </c:pt>
                <c:pt idx="11746">
                  <c:v>-78.4</c:v>
                </c:pt>
                <c:pt idx="11747">
                  <c:v>-78.3</c:v>
                </c:pt>
                <c:pt idx="11748">
                  <c:v>-78.3</c:v>
                </c:pt>
                <c:pt idx="11749">
                  <c:v>-78.7</c:v>
                </c:pt>
                <c:pt idx="11750">
                  <c:v>-78.9</c:v>
                </c:pt>
                <c:pt idx="11751">
                  <c:v>-78.7</c:v>
                </c:pt>
                <c:pt idx="11752">
                  <c:v>-77.8</c:v>
                </c:pt>
                <c:pt idx="11753">
                  <c:v>-78.3</c:v>
                </c:pt>
                <c:pt idx="11754">
                  <c:v>-78.9</c:v>
                </c:pt>
                <c:pt idx="11755">
                  <c:v>-78.5</c:v>
                </c:pt>
                <c:pt idx="11756">
                  <c:v>-78.4</c:v>
                </c:pt>
                <c:pt idx="11757">
                  <c:v>-78.3</c:v>
                </c:pt>
                <c:pt idx="11758">
                  <c:v>-78.4</c:v>
                </c:pt>
                <c:pt idx="11759">
                  <c:v>-78.0</c:v>
                </c:pt>
                <c:pt idx="11760">
                  <c:v>-78.4</c:v>
                </c:pt>
                <c:pt idx="11761">
                  <c:v>-78.1</c:v>
                </c:pt>
                <c:pt idx="11762">
                  <c:v>-78.2</c:v>
                </c:pt>
                <c:pt idx="11763">
                  <c:v>-78.5</c:v>
                </c:pt>
                <c:pt idx="11764">
                  <c:v>-78.4</c:v>
                </c:pt>
                <c:pt idx="11765">
                  <c:v>-78.2</c:v>
                </c:pt>
                <c:pt idx="11766">
                  <c:v>-78.2</c:v>
                </c:pt>
                <c:pt idx="11767">
                  <c:v>-78.0</c:v>
                </c:pt>
                <c:pt idx="11768">
                  <c:v>-78.0</c:v>
                </c:pt>
                <c:pt idx="11769">
                  <c:v>-78.1</c:v>
                </c:pt>
                <c:pt idx="11770">
                  <c:v>-77.9</c:v>
                </c:pt>
                <c:pt idx="11771">
                  <c:v>-78.9</c:v>
                </c:pt>
                <c:pt idx="11772">
                  <c:v>-78.7</c:v>
                </c:pt>
                <c:pt idx="11773">
                  <c:v>-78.0</c:v>
                </c:pt>
                <c:pt idx="11774">
                  <c:v>-78.6</c:v>
                </c:pt>
                <c:pt idx="11775">
                  <c:v>-78.4</c:v>
                </c:pt>
                <c:pt idx="11776">
                  <c:v>-78.1</c:v>
                </c:pt>
                <c:pt idx="11777">
                  <c:v>-78.6</c:v>
                </c:pt>
                <c:pt idx="11778">
                  <c:v>-78.3</c:v>
                </c:pt>
                <c:pt idx="11779">
                  <c:v>-78.5</c:v>
                </c:pt>
                <c:pt idx="11780">
                  <c:v>-78.5</c:v>
                </c:pt>
                <c:pt idx="11781">
                  <c:v>-78.6</c:v>
                </c:pt>
                <c:pt idx="11782">
                  <c:v>-78.8</c:v>
                </c:pt>
                <c:pt idx="11783">
                  <c:v>-78.5</c:v>
                </c:pt>
                <c:pt idx="11784">
                  <c:v>-77.8</c:v>
                </c:pt>
                <c:pt idx="11785">
                  <c:v>-78.8</c:v>
                </c:pt>
                <c:pt idx="11786">
                  <c:v>-78.7</c:v>
                </c:pt>
                <c:pt idx="11787">
                  <c:v>-78.3</c:v>
                </c:pt>
                <c:pt idx="11788">
                  <c:v>-78.3</c:v>
                </c:pt>
                <c:pt idx="11789">
                  <c:v>-78.9</c:v>
                </c:pt>
                <c:pt idx="11790">
                  <c:v>-78.2</c:v>
                </c:pt>
                <c:pt idx="11791">
                  <c:v>-78.2</c:v>
                </c:pt>
                <c:pt idx="11792">
                  <c:v>-78.4</c:v>
                </c:pt>
                <c:pt idx="11793">
                  <c:v>-78.2</c:v>
                </c:pt>
                <c:pt idx="11794">
                  <c:v>-78.8</c:v>
                </c:pt>
                <c:pt idx="11795">
                  <c:v>-78.2</c:v>
                </c:pt>
                <c:pt idx="11796">
                  <c:v>-78.0</c:v>
                </c:pt>
                <c:pt idx="11797">
                  <c:v>-78.4</c:v>
                </c:pt>
                <c:pt idx="11798">
                  <c:v>-78.2</c:v>
                </c:pt>
                <c:pt idx="11799">
                  <c:v>-78.8</c:v>
                </c:pt>
                <c:pt idx="11800">
                  <c:v>-78.2</c:v>
                </c:pt>
                <c:pt idx="11801">
                  <c:v>-78.1</c:v>
                </c:pt>
                <c:pt idx="11802">
                  <c:v>-78.6</c:v>
                </c:pt>
                <c:pt idx="11803">
                  <c:v>-78.5</c:v>
                </c:pt>
                <c:pt idx="11804">
                  <c:v>-78.0</c:v>
                </c:pt>
                <c:pt idx="11805">
                  <c:v>-78.7</c:v>
                </c:pt>
                <c:pt idx="11806">
                  <c:v>-78.3</c:v>
                </c:pt>
                <c:pt idx="11807">
                  <c:v>-78.6</c:v>
                </c:pt>
                <c:pt idx="11808">
                  <c:v>-78.0</c:v>
                </c:pt>
                <c:pt idx="11809">
                  <c:v>-78.0</c:v>
                </c:pt>
                <c:pt idx="11810">
                  <c:v>-78.2</c:v>
                </c:pt>
                <c:pt idx="11811">
                  <c:v>-78.9</c:v>
                </c:pt>
                <c:pt idx="11812">
                  <c:v>-77.8</c:v>
                </c:pt>
                <c:pt idx="11813">
                  <c:v>-78.3</c:v>
                </c:pt>
                <c:pt idx="11814">
                  <c:v>-78.3</c:v>
                </c:pt>
                <c:pt idx="11815">
                  <c:v>-78.3</c:v>
                </c:pt>
                <c:pt idx="11816">
                  <c:v>-78.1</c:v>
                </c:pt>
                <c:pt idx="11817">
                  <c:v>-77.7</c:v>
                </c:pt>
                <c:pt idx="11818">
                  <c:v>-78.0</c:v>
                </c:pt>
                <c:pt idx="11819">
                  <c:v>-78.7</c:v>
                </c:pt>
                <c:pt idx="11820">
                  <c:v>-78.0</c:v>
                </c:pt>
                <c:pt idx="11821">
                  <c:v>-79.1</c:v>
                </c:pt>
                <c:pt idx="11822">
                  <c:v>-78.2</c:v>
                </c:pt>
                <c:pt idx="11823">
                  <c:v>-78.8</c:v>
                </c:pt>
                <c:pt idx="11824">
                  <c:v>-78.0</c:v>
                </c:pt>
                <c:pt idx="11825">
                  <c:v>-78.4</c:v>
                </c:pt>
                <c:pt idx="11826">
                  <c:v>-77.9</c:v>
                </c:pt>
                <c:pt idx="11827">
                  <c:v>-78.5</c:v>
                </c:pt>
                <c:pt idx="11828">
                  <c:v>-78.4</c:v>
                </c:pt>
                <c:pt idx="11829">
                  <c:v>-78.4</c:v>
                </c:pt>
                <c:pt idx="11830">
                  <c:v>-77.7</c:v>
                </c:pt>
                <c:pt idx="11831">
                  <c:v>-78.5</c:v>
                </c:pt>
                <c:pt idx="11832">
                  <c:v>-78.1</c:v>
                </c:pt>
                <c:pt idx="11833">
                  <c:v>-78.0</c:v>
                </c:pt>
                <c:pt idx="11834">
                  <c:v>-78.3</c:v>
                </c:pt>
                <c:pt idx="11835">
                  <c:v>-78.4</c:v>
                </c:pt>
                <c:pt idx="11836">
                  <c:v>-78.4</c:v>
                </c:pt>
                <c:pt idx="11837">
                  <c:v>-78.5</c:v>
                </c:pt>
                <c:pt idx="11838">
                  <c:v>-77.9</c:v>
                </c:pt>
                <c:pt idx="11839">
                  <c:v>-78.4</c:v>
                </c:pt>
                <c:pt idx="11840">
                  <c:v>-78.7</c:v>
                </c:pt>
                <c:pt idx="11841">
                  <c:v>-78.6</c:v>
                </c:pt>
                <c:pt idx="11842">
                  <c:v>-77.7</c:v>
                </c:pt>
                <c:pt idx="11843">
                  <c:v>-78.6</c:v>
                </c:pt>
                <c:pt idx="11844">
                  <c:v>-77.7</c:v>
                </c:pt>
                <c:pt idx="11845">
                  <c:v>-78.1</c:v>
                </c:pt>
                <c:pt idx="11846">
                  <c:v>-78.8</c:v>
                </c:pt>
                <c:pt idx="11847">
                  <c:v>-78.5</c:v>
                </c:pt>
                <c:pt idx="11848">
                  <c:v>-78.9</c:v>
                </c:pt>
                <c:pt idx="11849">
                  <c:v>-79.0</c:v>
                </c:pt>
                <c:pt idx="11850">
                  <c:v>-78.5</c:v>
                </c:pt>
                <c:pt idx="11851">
                  <c:v>-77.7</c:v>
                </c:pt>
                <c:pt idx="11852">
                  <c:v>-78.7</c:v>
                </c:pt>
                <c:pt idx="11853">
                  <c:v>-77.9</c:v>
                </c:pt>
                <c:pt idx="11854">
                  <c:v>-77.9</c:v>
                </c:pt>
                <c:pt idx="11855">
                  <c:v>-78.5</c:v>
                </c:pt>
                <c:pt idx="11856">
                  <c:v>-78.4</c:v>
                </c:pt>
                <c:pt idx="11857">
                  <c:v>-78.1</c:v>
                </c:pt>
                <c:pt idx="11858">
                  <c:v>-78.6</c:v>
                </c:pt>
                <c:pt idx="11859">
                  <c:v>-78.1</c:v>
                </c:pt>
                <c:pt idx="11860">
                  <c:v>-78.4</c:v>
                </c:pt>
                <c:pt idx="11861">
                  <c:v>-78.2</c:v>
                </c:pt>
                <c:pt idx="11862">
                  <c:v>-78.3</c:v>
                </c:pt>
                <c:pt idx="11863">
                  <c:v>-78.4</c:v>
                </c:pt>
                <c:pt idx="11864">
                  <c:v>-78.4</c:v>
                </c:pt>
                <c:pt idx="11865">
                  <c:v>-78.0</c:v>
                </c:pt>
                <c:pt idx="11866">
                  <c:v>-78.8</c:v>
                </c:pt>
                <c:pt idx="11867">
                  <c:v>-78.0</c:v>
                </c:pt>
                <c:pt idx="11868">
                  <c:v>-78.4</c:v>
                </c:pt>
                <c:pt idx="11869">
                  <c:v>-78.5</c:v>
                </c:pt>
                <c:pt idx="11870">
                  <c:v>-78.2</c:v>
                </c:pt>
                <c:pt idx="11871">
                  <c:v>-77.9</c:v>
                </c:pt>
                <c:pt idx="11872">
                  <c:v>-78.1</c:v>
                </c:pt>
                <c:pt idx="11873">
                  <c:v>-78.8</c:v>
                </c:pt>
                <c:pt idx="11874">
                  <c:v>-78.5</c:v>
                </c:pt>
                <c:pt idx="11875">
                  <c:v>-78.0</c:v>
                </c:pt>
                <c:pt idx="11876">
                  <c:v>-78.6</c:v>
                </c:pt>
                <c:pt idx="11877">
                  <c:v>-78.0</c:v>
                </c:pt>
                <c:pt idx="11878">
                  <c:v>-78.6</c:v>
                </c:pt>
                <c:pt idx="11879">
                  <c:v>-77.9</c:v>
                </c:pt>
                <c:pt idx="11880">
                  <c:v>-78.2</c:v>
                </c:pt>
                <c:pt idx="11881">
                  <c:v>-78.2</c:v>
                </c:pt>
                <c:pt idx="11882">
                  <c:v>-78.4</c:v>
                </c:pt>
                <c:pt idx="11883">
                  <c:v>-78.1</c:v>
                </c:pt>
                <c:pt idx="11884">
                  <c:v>-77.8</c:v>
                </c:pt>
                <c:pt idx="11885">
                  <c:v>-78.7</c:v>
                </c:pt>
                <c:pt idx="11886">
                  <c:v>-78.6</c:v>
                </c:pt>
                <c:pt idx="11887">
                  <c:v>-78.4</c:v>
                </c:pt>
                <c:pt idx="11888">
                  <c:v>-78.6</c:v>
                </c:pt>
                <c:pt idx="11889">
                  <c:v>-78.4</c:v>
                </c:pt>
                <c:pt idx="11890">
                  <c:v>-78.6</c:v>
                </c:pt>
                <c:pt idx="11891">
                  <c:v>-78.4</c:v>
                </c:pt>
                <c:pt idx="11892">
                  <c:v>-78.6</c:v>
                </c:pt>
                <c:pt idx="11893">
                  <c:v>-77.8</c:v>
                </c:pt>
                <c:pt idx="11894">
                  <c:v>-78.1</c:v>
                </c:pt>
                <c:pt idx="11895">
                  <c:v>-77.8</c:v>
                </c:pt>
                <c:pt idx="11896">
                  <c:v>-78.2</c:v>
                </c:pt>
                <c:pt idx="11897">
                  <c:v>-78.1</c:v>
                </c:pt>
                <c:pt idx="11898">
                  <c:v>-77.7</c:v>
                </c:pt>
                <c:pt idx="11899">
                  <c:v>-78.3</c:v>
                </c:pt>
                <c:pt idx="11900">
                  <c:v>-78.5</c:v>
                </c:pt>
                <c:pt idx="11901">
                  <c:v>-78.5</c:v>
                </c:pt>
                <c:pt idx="11902">
                  <c:v>-78.1</c:v>
                </c:pt>
                <c:pt idx="11903">
                  <c:v>-78.7</c:v>
                </c:pt>
                <c:pt idx="11904">
                  <c:v>-78.5</c:v>
                </c:pt>
                <c:pt idx="11905">
                  <c:v>-78.2</c:v>
                </c:pt>
                <c:pt idx="11906">
                  <c:v>-77.8</c:v>
                </c:pt>
                <c:pt idx="11907">
                  <c:v>-78.0</c:v>
                </c:pt>
                <c:pt idx="11908">
                  <c:v>-78.3</c:v>
                </c:pt>
                <c:pt idx="11909">
                  <c:v>-78.1</c:v>
                </c:pt>
                <c:pt idx="11910">
                  <c:v>-77.8</c:v>
                </c:pt>
                <c:pt idx="11911">
                  <c:v>-78.4</c:v>
                </c:pt>
                <c:pt idx="11912">
                  <c:v>-78.9</c:v>
                </c:pt>
                <c:pt idx="11913">
                  <c:v>-78.5</c:v>
                </c:pt>
                <c:pt idx="11914">
                  <c:v>-78.2</c:v>
                </c:pt>
                <c:pt idx="11915">
                  <c:v>-78.5</c:v>
                </c:pt>
                <c:pt idx="11916">
                  <c:v>-78.2</c:v>
                </c:pt>
                <c:pt idx="11917">
                  <c:v>-78.5</c:v>
                </c:pt>
                <c:pt idx="11918">
                  <c:v>-78.0</c:v>
                </c:pt>
                <c:pt idx="11919">
                  <c:v>-78.3</c:v>
                </c:pt>
                <c:pt idx="11920">
                  <c:v>-78.2</c:v>
                </c:pt>
                <c:pt idx="11921">
                  <c:v>-78.9</c:v>
                </c:pt>
                <c:pt idx="11922">
                  <c:v>-78.5</c:v>
                </c:pt>
                <c:pt idx="11923">
                  <c:v>-78.3</c:v>
                </c:pt>
                <c:pt idx="11924">
                  <c:v>-78.8</c:v>
                </c:pt>
                <c:pt idx="11925">
                  <c:v>-78.6</c:v>
                </c:pt>
                <c:pt idx="11926">
                  <c:v>-78.3</c:v>
                </c:pt>
                <c:pt idx="11927">
                  <c:v>-77.9</c:v>
                </c:pt>
                <c:pt idx="11928">
                  <c:v>-78.8</c:v>
                </c:pt>
                <c:pt idx="11929">
                  <c:v>-78.7</c:v>
                </c:pt>
                <c:pt idx="11930">
                  <c:v>-78.5</c:v>
                </c:pt>
                <c:pt idx="11931">
                  <c:v>-78.1</c:v>
                </c:pt>
                <c:pt idx="11932">
                  <c:v>-78.6</c:v>
                </c:pt>
                <c:pt idx="11933">
                  <c:v>-78.3</c:v>
                </c:pt>
                <c:pt idx="11934">
                  <c:v>-78.8</c:v>
                </c:pt>
                <c:pt idx="11935">
                  <c:v>-78.5</c:v>
                </c:pt>
                <c:pt idx="11936">
                  <c:v>-79.0</c:v>
                </c:pt>
                <c:pt idx="11937">
                  <c:v>-78.2</c:v>
                </c:pt>
                <c:pt idx="11938">
                  <c:v>-78.1</c:v>
                </c:pt>
                <c:pt idx="11939">
                  <c:v>-78.6</c:v>
                </c:pt>
                <c:pt idx="11940">
                  <c:v>-77.9</c:v>
                </c:pt>
                <c:pt idx="11941">
                  <c:v>-78.2</c:v>
                </c:pt>
                <c:pt idx="11942">
                  <c:v>-78.1</c:v>
                </c:pt>
                <c:pt idx="11943">
                  <c:v>-78.3</c:v>
                </c:pt>
                <c:pt idx="11944">
                  <c:v>-78.8</c:v>
                </c:pt>
                <c:pt idx="11945">
                  <c:v>-78.7</c:v>
                </c:pt>
                <c:pt idx="11946">
                  <c:v>-78.7</c:v>
                </c:pt>
                <c:pt idx="11947">
                  <c:v>-78.0</c:v>
                </c:pt>
                <c:pt idx="11948">
                  <c:v>-78.3</c:v>
                </c:pt>
                <c:pt idx="11949">
                  <c:v>-78.4</c:v>
                </c:pt>
                <c:pt idx="11950">
                  <c:v>-78.5</c:v>
                </c:pt>
                <c:pt idx="11951">
                  <c:v>-78.4</c:v>
                </c:pt>
                <c:pt idx="11952">
                  <c:v>-78.6</c:v>
                </c:pt>
                <c:pt idx="11953">
                  <c:v>-78.2</c:v>
                </c:pt>
                <c:pt idx="11954">
                  <c:v>-78.3</c:v>
                </c:pt>
                <c:pt idx="11955">
                  <c:v>-78.4</c:v>
                </c:pt>
                <c:pt idx="11956">
                  <c:v>-78.5</c:v>
                </c:pt>
                <c:pt idx="11957">
                  <c:v>-79.0</c:v>
                </c:pt>
                <c:pt idx="11958">
                  <c:v>-78.5</c:v>
                </c:pt>
                <c:pt idx="11959">
                  <c:v>-78.1</c:v>
                </c:pt>
                <c:pt idx="11960">
                  <c:v>-78.1</c:v>
                </c:pt>
                <c:pt idx="11961">
                  <c:v>-78.3</c:v>
                </c:pt>
                <c:pt idx="11962">
                  <c:v>-78.5</c:v>
                </c:pt>
                <c:pt idx="11963">
                  <c:v>-77.9</c:v>
                </c:pt>
                <c:pt idx="11964">
                  <c:v>-78.6</c:v>
                </c:pt>
                <c:pt idx="11965">
                  <c:v>-78.7</c:v>
                </c:pt>
                <c:pt idx="11966">
                  <c:v>-79.0</c:v>
                </c:pt>
                <c:pt idx="11967">
                  <c:v>-78.3</c:v>
                </c:pt>
                <c:pt idx="11968">
                  <c:v>-78.4</c:v>
                </c:pt>
                <c:pt idx="11969">
                  <c:v>-78.1</c:v>
                </c:pt>
                <c:pt idx="11970">
                  <c:v>-78.7</c:v>
                </c:pt>
                <c:pt idx="11971">
                  <c:v>-78.7</c:v>
                </c:pt>
                <c:pt idx="11972">
                  <c:v>-77.8</c:v>
                </c:pt>
                <c:pt idx="11973">
                  <c:v>-78.3</c:v>
                </c:pt>
                <c:pt idx="11974">
                  <c:v>-78.2</c:v>
                </c:pt>
                <c:pt idx="11975">
                  <c:v>-78.2</c:v>
                </c:pt>
                <c:pt idx="11976">
                  <c:v>-78.6</c:v>
                </c:pt>
                <c:pt idx="11977">
                  <c:v>-78.4</c:v>
                </c:pt>
                <c:pt idx="11978">
                  <c:v>-78.5</c:v>
                </c:pt>
                <c:pt idx="11979">
                  <c:v>-78.3</c:v>
                </c:pt>
                <c:pt idx="11980">
                  <c:v>-78.4</c:v>
                </c:pt>
                <c:pt idx="11981">
                  <c:v>-78.3</c:v>
                </c:pt>
                <c:pt idx="11982">
                  <c:v>-78.6</c:v>
                </c:pt>
                <c:pt idx="11983">
                  <c:v>-78.4</c:v>
                </c:pt>
                <c:pt idx="11984">
                  <c:v>-78.1</c:v>
                </c:pt>
                <c:pt idx="11985">
                  <c:v>-78.6</c:v>
                </c:pt>
                <c:pt idx="11986">
                  <c:v>-78.3</c:v>
                </c:pt>
                <c:pt idx="11987">
                  <c:v>-78.6</c:v>
                </c:pt>
                <c:pt idx="11988">
                  <c:v>-78.5</c:v>
                </c:pt>
                <c:pt idx="11989">
                  <c:v>-78.7</c:v>
                </c:pt>
                <c:pt idx="11990">
                  <c:v>-77.8</c:v>
                </c:pt>
                <c:pt idx="11991">
                  <c:v>-77.7</c:v>
                </c:pt>
                <c:pt idx="11992">
                  <c:v>-78.6</c:v>
                </c:pt>
                <c:pt idx="11993">
                  <c:v>-78.2</c:v>
                </c:pt>
                <c:pt idx="11994">
                  <c:v>-78.3</c:v>
                </c:pt>
                <c:pt idx="11995">
                  <c:v>-78.2</c:v>
                </c:pt>
                <c:pt idx="11996">
                  <c:v>-78.0</c:v>
                </c:pt>
                <c:pt idx="11997">
                  <c:v>-78.5</c:v>
                </c:pt>
                <c:pt idx="11998">
                  <c:v>-78.3</c:v>
                </c:pt>
                <c:pt idx="11999">
                  <c:v>-78.5</c:v>
                </c:pt>
                <c:pt idx="12000">
                  <c:v>-78.7</c:v>
                </c:pt>
                <c:pt idx="12001">
                  <c:v>-78.1</c:v>
                </c:pt>
                <c:pt idx="12002">
                  <c:v>-78.3</c:v>
                </c:pt>
                <c:pt idx="12003">
                  <c:v>-78.3</c:v>
                </c:pt>
                <c:pt idx="12004">
                  <c:v>-78.2</c:v>
                </c:pt>
                <c:pt idx="12005">
                  <c:v>-78.5</c:v>
                </c:pt>
                <c:pt idx="12006">
                  <c:v>-78.5</c:v>
                </c:pt>
                <c:pt idx="12007">
                  <c:v>-78.2</c:v>
                </c:pt>
                <c:pt idx="12008">
                  <c:v>-78.1</c:v>
                </c:pt>
                <c:pt idx="12009">
                  <c:v>-77.8</c:v>
                </c:pt>
                <c:pt idx="12010">
                  <c:v>-78.4</c:v>
                </c:pt>
                <c:pt idx="12011">
                  <c:v>-79.0</c:v>
                </c:pt>
                <c:pt idx="12012">
                  <c:v>-78.6</c:v>
                </c:pt>
                <c:pt idx="12013">
                  <c:v>-78.3</c:v>
                </c:pt>
                <c:pt idx="12014">
                  <c:v>-78.9</c:v>
                </c:pt>
                <c:pt idx="12015">
                  <c:v>-78.3</c:v>
                </c:pt>
                <c:pt idx="12016">
                  <c:v>-77.6</c:v>
                </c:pt>
                <c:pt idx="12017">
                  <c:v>-78.4</c:v>
                </c:pt>
                <c:pt idx="12018">
                  <c:v>-78.3</c:v>
                </c:pt>
                <c:pt idx="12019">
                  <c:v>-77.8</c:v>
                </c:pt>
                <c:pt idx="12020">
                  <c:v>-78.5</c:v>
                </c:pt>
                <c:pt idx="12021">
                  <c:v>-78.4</c:v>
                </c:pt>
                <c:pt idx="12022">
                  <c:v>-77.9</c:v>
                </c:pt>
                <c:pt idx="12023">
                  <c:v>-78.4</c:v>
                </c:pt>
                <c:pt idx="12024">
                  <c:v>-78.1</c:v>
                </c:pt>
                <c:pt idx="12025">
                  <c:v>-77.8</c:v>
                </c:pt>
                <c:pt idx="12026">
                  <c:v>-78.4</c:v>
                </c:pt>
                <c:pt idx="12027">
                  <c:v>-78.6</c:v>
                </c:pt>
                <c:pt idx="12028">
                  <c:v>-77.9</c:v>
                </c:pt>
                <c:pt idx="12029">
                  <c:v>-78.5</c:v>
                </c:pt>
                <c:pt idx="12030">
                  <c:v>-79.0</c:v>
                </c:pt>
                <c:pt idx="12031">
                  <c:v>-78.4</c:v>
                </c:pt>
                <c:pt idx="12032">
                  <c:v>-78.4</c:v>
                </c:pt>
                <c:pt idx="12033">
                  <c:v>-78.2</c:v>
                </c:pt>
                <c:pt idx="12034">
                  <c:v>-78.1</c:v>
                </c:pt>
                <c:pt idx="12035">
                  <c:v>-78.2</c:v>
                </c:pt>
                <c:pt idx="12036">
                  <c:v>-78.0</c:v>
                </c:pt>
                <c:pt idx="12037">
                  <c:v>-78.6</c:v>
                </c:pt>
                <c:pt idx="12038">
                  <c:v>-78.3</c:v>
                </c:pt>
                <c:pt idx="12039">
                  <c:v>-78.6</c:v>
                </c:pt>
                <c:pt idx="12040">
                  <c:v>-78.3</c:v>
                </c:pt>
                <c:pt idx="12041">
                  <c:v>-78.3</c:v>
                </c:pt>
                <c:pt idx="12042">
                  <c:v>-78.8</c:v>
                </c:pt>
                <c:pt idx="12043">
                  <c:v>-78.5</c:v>
                </c:pt>
                <c:pt idx="12044">
                  <c:v>-78.6</c:v>
                </c:pt>
                <c:pt idx="12045">
                  <c:v>-78.3</c:v>
                </c:pt>
                <c:pt idx="12046">
                  <c:v>-78.3</c:v>
                </c:pt>
                <c:pt idx="12047">
                  <c:v>-77.9</c:v>
                </c:pt>
                <c:pt idx="12048">
                  <c:v>-78.4</c:v>
                </c:pt>
                <c:pt idx="12049">
                  <c:v>-78.4</c:v>
                </c:pt>
                <c:pt idx="12050">
                  <c:v>-78.7</c:v>
                </c:pt>
                <c:pt idx="12051">
                  <c:v>-78.7</c:v>
                </c:pt>
                <c:pt idx="12052">
                  <c:v>-78.1</c:v>
                </c:pt>
                <c:pt idx="12053">
                  <c:v>-78.0</c:v>
                </c:pt>
                <c:pt idx="12054">
                  <c:v>-78.4</c:v>
                </c:pt>
                <c:pt idx="12055">
                  <c:v>-78.4</c:v>
                </c:pt>
                <c:pt idx="12056">
                  <c:v>-78.7</c:v>
                </c:pt>
                <c:pt idx="12057">
                  <c:v>-78.8</c:v>
                </c:pt>
                <c:pt idx="12058">
                  <c:v>-78.5</c:v>
                </c:pt>
                <c:pt idx="12059">
                  <c:v>-78.6</c:v>
                </c:pt>
                <c:pt idx="12060">
                  <c:v>-78.1</c:v>
                </c:pt>
                <c:pt idx="12061">
                  <c:v>-78.1</c:v>
                </c:pt>
                <c:pt idx="12062">
                  <c:v>-78.3</c:v>
                </c:pt>
                <c:pt idx="12063">
                  <c:v>-78.0</c:v>
                </c:pt>
                <c:pt idx="12064">
                  <c:v>-78.6</c:v>
                </c:pt>
                <c:pt idx="12065">
                  <c:v>-78.8</c:v>
                </c:pt>
                <c:pt idx="12066">
                  <c:v>-78.0</c:v>
                </c:pt>
                <c:pt idx="12067">
                  <c:v>-78.4</c:v>
                </c:pt>
                <c:pt idx="12068">
                  <c:v>-78.2</c:v>
                </c:pt>
                <c:pt idx="12069">
                  <c:v>-78.5</c:v>
                </c:pt>
                <c:pt idx="12070">
                  <c:v>-78.0</c:v>
                </c:pt>
                <c:pt idx="12071">
                  <c:v>-78.5</c:v>
                </c:pt>
                <c:pt idx="12072">
                  <c:v>-78.2</c:v>
                </c:pt>
                <c:pt idx="12073">
                  <c:v>-77.9</c:v>
                </c:pt>
                <c:pt idx="12074">
                  <c:v>-78.4</c:v>
                </c:pt>
                <c:pt idx="12075">
                  <c:v>-77.9</c:v>
                </c:pt>
                <c:pt idx="12076">
                  <c:v>-78.4</c:v>
                </c:pt>
                <c:pt idx="12077">
                  <c:v>-78.6</c:v>
                </c:pt>
                <c:pt idx="12078">
                  <c:v>-78.3</c:v>
                </c:pt>
                <c:pt idx="12079">
                  <c:v>-78.2</c:v>
                </c:pt>
                <c:pt idx="12080">
                  <c:v>-78.1</c:v>
                </c:pt>
                <c:pt idx="12081">
                  <c:v>-78.3</c:v>
                </c:pt>
                <c:pt idx="12082">
                  <c:v>-78.3</c:v>
                </c:pt>
                <c:pt idx="12083">
                  <c:v>-78.3</c:v>
                </c:pt>
                <c:pt idx="12084">
                  <c:v>-78.8</c:v>
                </c:pt>
                <c:pt idx="12085">
                  <c:v>-78.5</c:v>
                </c:pt>
                <c:pt idx="12086">
                  <c:v>-78.6</c:v>
                </c:pt>
                <c:pt idx="12087">
                  <c:v>-78.4</c:v>
                </c:pt>
                <c:pt idx="12088">
                  <c:v>-78.4</c:v>
                </c:pt>
                <c:pt idx="12089">
                  <c:v>-78.0</c:v>
                </c:pt>
                <c:pt idx="12090">
                  <c:v>-78.3</c:v>
                </c:pt>
                <c:pt idx="12091">
                  <c:v>-78.6</c:v>
                </c:pt>
                <c:pt idx="12092">
                  <c:v>-78.1</c:v>
                </c:pt>
                <c:pt idx="12093">
                  <c:v>-78.5</c:v>
                </c:pt>
                <c:pt idx="12094">
                  <c:v>-78.6</c:v>
                </c:pt>
                <c:pt idx="12095">
                  <c:v>-78.2</c:v>
                </c:pt>
                <c:pt idx="12096">
                  <c:v>-78.4</c:v>
                </c:pt>
                <c:pt idx="12097">
                  <c:v>-78.5</c:v>
                </c:pt>
                <c:pt idx="12098">
                  <c:v>-78.9</c:v>
                </c:pt>
                <c:pt idx="12099">
                  <c:v>-78.0</c:v>
                </c:pt>
                <c:pt idx="12100">
                  <c:v>-77.9</c:v>
                </c:pt>
                <c:pt idx="12101">
                  <c:v>-78.4</c:v>
                </c:pt>
                <c:pt idx="12102">
                  <c:v>-78.5</c:v>
                </c:pt>
                <c:pt idx="12103">
                  <c:v>-78.3</c:v>
                </c:pt>
                <c:pt idx="12104">
                  <c:v>-78.5</c:v>
                </c:pt>
                <c:pt idx="12105">
                  <c:v>-78.4</c:v>
                </c:pt>
                <c:pt idx="12106">
                  <c:v>-78.7</c:v>
                </c:pt>
                <c:pt idx="12107">
                  <c:v>-78.2</c:v>
                </c:pt>
                <c:pt idx="12108">
                  <c:v>-78.8</c:v>
                </c:pt>
                <c:pt idx="12109">
                  <c:v>-77.8</c:v>
                </c:pt>
                <c:pt idx="12110">
                  <c:v>-78.4</c:v>
                </c:pt>
                <c:pt idx="12111">
                  <c:v>-78.5</c:v>
                </c:pt>
                <c:pt idx="12112">
                  <c:v>-78.8</c:v>
                </c:pt>
                <c:pt idx="12113">
                  <c:v>-78.4</c:v>
                </c:pt>
                <c:pt idx="12114">
                  <c:v>-78.1</c:v>
                </c:pt>
                <c:pt idx="12115">
                  <c:v>-78.0</c:v>
                </c:pt>
                <c:pt idx="12116">
                  <c:v>-78.2</c:v>
                </c:pt>
                <c:pt idx="12117">
                  <c:v>-78.7</c:v>
                </c:pt>
                <c:pt idx="12118">
                  <c:v>-78.3</c:v>
                </c:pt>
                <c:pt idx="12119">
                  <c:v>-78.9</c:v>
                </c:pt>
                <c:pt idx="12120">
                  <c:v>-78.4</c:v>
                </c:pt>
                <c:pt idx="12121">
                  <c:v>-78.4</c:v>
                </c:pt>
                <c:pt idx="12122">
                  <c:v>-78.0</c:v>
                </c:pt>
                <c:pt idx="12123">
                  <c:v>-78.0</c:v>
                </c:pt>
                <c:pt idx="12124">
                  <c:v>-78.0</c:v>
                </c:pt>
                <c:pt idx="12125">
                  <c:v>-78.3</c:v>
                </c:pt>
                <c:pt idx="12126">
                  <c:v>-77.7</c:v>
                </c:pt>
                <c:pt idx="12127">
                  <c:v>-78.0</c:v>
                </c:pt>
                <c:pt idx="12128">
                  <c:v>-78.6</c:v>
                </c:pt>
                <c:pt idx="12129">
                  <c:v>-78.5</c:v>
                </c:pt>
                <c:pt idx="12130">
                  <c:v>-78.3</c:v>
                </c:pt>
                <c:pt idx="12131">
                  <c:v>-78.5</c:v>
                </c:pt>
                <c:pt idx="12132">
                  <c:v>-78.4</c:v>
                </c:pt>
                <c:pt idx="12133">
                  <c:v>-78.4</c:v>
                </c:pt>
                <c:pt idx="12134">
                  <c:v>-78.0</c:v>
                </c:pt>
                <c:pt idx="12135">
                  <c:v>-78.7</c:v>
                </c:pt>
                <c:pt idx="12136">
                  <c:v>-78.4</c:v>
                </c:pt>
                <c:pt idx="12137">
                  <c:v>-78.3</c:v>
                </c:pt>
                <c:pt idx="12138">
                  <c:v>-78.8</c:v>
                </c:pt>
                <c:pt idx="12139">
                  <c:v>-78.3</c:v>
                </c:pt>
                <c:pt idx="12140">
                  <c:v>-78.2</c:v>
                </c:pt>
                <c:pt idx="12141">
                  <c:v>-77.7</c:v>
                </c:pt>
                <c:pt idx="12142">
                  <c:v>-78.2</c:v>
                </c:pt>
                <c:pt idx="12143">
                  <c:v>-78.4</c:v>
                </c:pt>
                <c:pt idx="12144">
                  <c:v>-78.0</c:v>
                </c:pt>
                <c:pt idx="12145">
                  <c:v>-78.4</c:v>
                </c:pt>
                <c:pt idx="12146">
                  <c:v>-78.5</c:v>
                </c:pt>
                <c:pt idx="12147">
                  <c:v>-78.0</c:v>
                </c:pt>
                <c:pt idx="12148">
                  <c:v>-79.0</c:v>
                </c:pt>
                <c:pt idx="12149">
                  <c:v>-78.6</c:v>
                </c:pt>
                <c:pt idx="12150">
                  <c:v>-77.8</c:v>
                </c:pt>
                <c:pt idx="12151">
                  <c:v>-78.0</c:v>
                </c:pt>
                <c:pt idx="12152">
                  <c:v>-78.3</c:v>
                </c:pt>
                <c:pt idx="12153">
                  <c:v>-78.8</c:v>
                </c:pt>
                <c:pt idx="12154">
                  <c:v>-78.0</c:v>
                </c:pt>
                <c:pt idx="12155">
                  <c:v>-78.5</c:v>
                </c:pt>
                <c:pt idx="12156">
                  <c:v>-78.2</c:v>
                </c:pt>
                <c:pt idx="12157">
                  <c:v>-78.0</c:v>
                </c:pt>
                <c:pt idx="12158">
                  <c:v>-78.5</c:v>
                </c:pt>
                <c:pt idx="12159">
                  <c:v>-78.4</c:v>
                </c:pt>
                <c:pt idx="12160">
                  <c:v>-78.1</c:v>
                </c:pt>
                <c:pt idx="12161">
                  <c:v>-78.0</c:v>
                </c:pt>
                <c:pt idx="12162">
                  <c:v>-78.8</c:v>
                </c:pt>
                <c:pt idx="12163">
                  <c:v>-78.1</c:v>
                </c:pt>
                <c:pt idx="12164">
                  <c:v>-78.3</c:v>
                </c:pt>
                <c:pt idx="12165">
                  <c:v>-78.2</c:v>
                </c:pt>
                <c:pt idx="12166">
                  <c:v>-78.4</c:v>
                </c:pt>
                <c:pt idx="12167">
                  <c:v>-78.5</c:v>
                </c:pt>
                <c:pt idx="12168">
                  <c:v>-78.0</c:v>
                </c:pt>
                <c:pt idx="12169">
                  <c:v>-78.4</c:v>
                </c:pt>
                <c:pt idx="12170">
                  <c:v>-78.4</c:v>
                </c:pt>
                <c:pt idx="12171">
                  <c:v>-78.6</c:v>
                </c:pt>
                <c:pt idx="12172">
                  <c:v>-78.2</c:v>
                </c:pt>
                <c:pt idx="12173">
                  <c:v>-78.2</c:v>
                </c:pt>
                <c:pt idx="12174">
                  <c:v>-78.8</c:v>
                </c:pt>
                <c:pt idx="12175">
                  <c:v>-78.4</c:v>
                </c:pt>
                <c:pt idx="12176">
                  <c:v>-78.5</c:v>
                </c:pt>
                <c:pt idx="12177">
                  <c:v>-78.6</c:v>
                </c:pt>
                <c:pt idx="12178">
                  <c:v>-78.2</c:v>
                </c:pt>
                <c:pt idx="12179">
                  <c:v>-78.1</c:v>
                </c:pt>
                <c:pt idx="12180">
                  <c:v>-78.1</c:v>
                </c:pt>
                <c:pt idx="12181">
                  <c:v>-78.3</c:v>
                </c:pt>
                <c:pt idx="12182">
                  <c:v>-79.0</c:v>
                </c:pt>
                <c:pt idx="12183">
                  <c:v>-77.8</c:v>
                </c:pt>
                <c:pt idx="12184">
                  <c:v>-78.0</c:v>
                </c:pt>
                <c:pt idx="12185">
                  <c:v>-78.4</c:v>
                </c:pt>
                <c:pt idx="12186">
                  <c:v>-78.4</c:v>
                </c:pt>
                <c:pt idx="12187">
                  <c:v>-78.3</c:v>
                </c:pt>
                <c:pt idx="12188">
                  <c:v>-78.6</c:v>
                </c:pt>
                <c:pt idx="12189">
                  <c:v>-78.5</c:v>
                </c:pt>
                <c:pt idx="12190">
                  <c:v>-78.6</c:v>
                </c:pt>
                <c:pt idx="12191">
                  <c:v>-78.0</c:v>
                </c:pt>
                <c:pt idx="12192">
                  <c:v>-78.2</c:v>
                </c:pt>
                <c:pt idx="12193">
                  <c:v>-78.5</c:v>
                </c:pt>
                <c:pt idx="12194">
                  <c:v>-78.1</c:v>
                </c:pt>
                <c:pt idx="12195">
                  <c:v>-78.3</c:v>
                </c:pt>
                <c:pt idx="12196">
                  <c:v>-78.1</c:v>
                </c:pt>
                <c:pt idx="12197">
                  <c:v>-78.6</c:v>
                </c:pt>
                <c:pt idx="12198">
                  <c:v>-78.9</c:v>
                </c:pt>
                <c:pt idx="12199">
                  <c:v>-78.5</c:v>
                </c:pt>
                <c:pt idx="12200">
                  <c:v>-77.9</c:v>
                </c:pt>
                <c:pt idx="12201">
                  <c:v>-78.4</c:v>
                </c:pt>
                <c:pt idx="12202">
                  <c:v>-77.8</c:v>
                </c:pt>
                <c:pt idx="12203">
                  <c:v>-77.9</c:v>
                </c:pt>
                <c:pt idx="12204">
                  <c:v>-78.2</c:v>
                </c:pt>
                <c:pt idx="12205">
                  <c:v>-78.0</c:v>
                </c:pt>
                <c:pt idx="12206">
                  <c:v>-78.1</c:v>
                </c:pt>
                <c:pt idx="12207">
                  <c:v>-78.4</c:v>
                </c:pt>
                <c:pt idx="12208">
                  <c:v>-77.9</c:v>
                </c:pt>
                <c:pt idx="12209">
                  <c:v>-78.1</c:v>
                </c:pt>
                <c:pt idx="12210">
                  <c:v>-78.2</c:v>
                </c:pt>
                <c:pt idx="12211">
                  <c:v>-78.0</c:v>
                </c:pt>
                <c:pt idx="12212">
                  <c:v>-78.2</c:v>
                </c:pt>
                <c:pt idx="12213">
                  <c:v>-78.4</c:v>
                </c:pt>
                <c:pt idx="12214">
                  <c:v>-78.8</c:v>
                </c:pt>
                <c:pt idx="12215">
                  <c:v>-77.9</c:v>
                </c:pt>
                <c:pt idx="12216">
                  <c:v>-77.9</c:v>
                </c:pt>
                <c:pt idx="12217">
                  <c:v>-78.4</c:v>
                </c:pt>
                <c:pt idx="12218">
                  <c:v>-78.3</c:v>
                </c:pt>
                <c:pt idx="12219">
                  <c:v>-78.1</c:v>
                </c:pt>
                <c:pt idx="12220">
                  <c:v>-78.1</c:v>
                </c:pt>
                <c:pt idx="12221">
                  <c:v>-78.2</c:v>
                </c:pt>
                <c:pt idx="12222">
                  <c:v>-78.1</c:v>
                </c:pt>
                <c:pt idx="12223">
                  <c:v>-78.9</c:v>
                </c:pt>
                <c:pt idx="12224">
                  <c:v>-78.8</c:v>
                </c:pt>
                <c:pt idx="12225">
                  <c:v>-78.2</c:v>
                </c:pt>
                <c:pt idx="12226">
                  <c:v>-78.5</c:v>
                </c:pt>
                <c:pt idx="12227">
                  <c:v>-78.5</c:v>
                </c:pt>
                <c:pt idx="12228">
                  <c:v>-78.7</c:v>
                </c:pt>
                <c:pt idx="12229">
                  <c:v>-78.3</c:v>
                </c:pt>
                <c:pt idx="12230">
                  <c:v>-78.4</c:v>
                </c:pt>
                <c:pt idx="12231">
                  <c:v>-78.3</c:v>
                </c:pt>
                <c:pt idx="12232">
                  <c:v>-78.6</c:v>
                </c:pt>
                <c:pt idx="12233">
                  <c:v>-78.7</c:v>
                </c:pt>
                <c:pt idx="12234">
                  <c:v>-78.6</c:v>
                </c:pt>
                <c:pt idx="12235">
                  <c:v>-78.5</c:v>
                </c:pt>
                <c:pt idx="12236">
                  <c:v>-78.3</c:v>
                </c:pt>
                <c:pt idx="12237">
                  <c:v>-78.3</c:v>
                </c:pt>
                <c:pt idx="12238">
                  <c:v>-78.4</c:v>
                </c:pt>
                <c:pt idx="12239">
                  <c:v>-78.1</c:v>
                </c:pt>
                <c:pt idx="12240">
                  <c:v>-78.3</c:v>
                </c:pt>
                <c:pt idx="12241">
                  <c:v>-78.4</c:v>
                </c:pt>
                <c:pt idx="12242">
                  <c:v>-78.5</c:v>
                </c:pt>
                <c:pt idx="12243">
                  <c:v>-78.2</c:v>
                </c:pt>
                <c:pt idx="12244">
                  <c:v>-78.8</c:v>
                </c:pt>
                <c:pt idx="12245">
                  <c:v>-78.4</c:v>
                </c:pt>
                <c:pt idx="12246">
                  <c:v>-77.7</c:v>
                </c:pt>
                <c:pt idx="12247">
                  <c:v>-78.4</c:v>
                </c:pt>
                <c:pt idx="12248">
                  <c:v>-78.6</c:v>
                </c:pt>
                <c:pt idx="12249">
                  <c:v>-78.6</c:v>
                </c:pt>
                <c:pt idx="12250">
                  <c:v>-78.7</c:v>
                </c:pt>
                <c:pt idx="12251">
                  <c:v>-77.8</c:v>
                </c:pt>
                <c:pt idx="12252">
                  <c:v>-78.4</c:v>
                </c:pt>
                <c:pt idx="12253">
                  <c:v>-78.0</c:v>
                </c:pt>
                <c:pt idx="12254">
                  <c:v>-78.0</c:v>
                </c:pt>
                <c:pt idx="12255">
                  <c:v>-78.4</c:v>
                </c:pt>
                <c:pt idx="12256">
                  <c:v>-78.2</c:v>
                </c:pt>
                <c:pt idx="12257">
                  <c:v>-78.4</c:v>
                </c:pt>
                <c:pt idx="12258">
                  <c:v>-77.8</c:v>
                </c:pt>
                <c:pt idx="12259">
                  <c:v>-78.6</c:v>
                </c:pt>
                <c:pt idx="12260">
                  <c:v>-78.3</c:v>
                </c:pt>
                <c:pt idx="12261">
                  <c:v>-78.7</c:v>
                </c:pt>
                <c:pt idx="12262">
                  <c:v>-78.9</c:v>
                </c:pt>
                <c:pt idx="12263">
                  <c:v>-78.5</c:v>
                </c:pt>
                <c:pt idx="12264">
                  <c:v>-77.9</c:v>
                </c:pt>
                <c:pt idx="12265">
                  <c:v>-78.7</c:v>
                </c:pt>
                <c:pt idx="12266">
                  <c:v>-78.2</c:v>
                </c:pt>
                <c:pt idx="12267">
                  <c:v>-78.2</c:v>
                </c:pt>
                <c:pt idx="12268">
                  <c:v>-78.5</c:v>
                </c:pt>
                <c:pt idx="12269">
                  <c:v>-78.3</c:v>
                </c:pt>
                <c:pt idx="12270">
                  <c:v>-78.2</c:v>
                </c:pt>
                <c:pt idx="12271">
                  <c:v>-78.9</c:v>
                </c:pt>
                <c:pt idx="12272">
                  <c:v>-78.9</c:v>
                </c:pt>
                <c:pt idx="12273">
                  <c:v>-78.1</c:v>
                </c:pt>
                <c:pt idx="12274">
                  <c:v>-78.2</c:v>
                </c:pt>
                <c:pt idx="12275">
                  <c:v>-77.9</c:v>
                </c:pt>
                <c:pt idx="12276">
                  <c:v>-78.0</c:v>
                </c:pt>
                <c:pt idx="12277">
                  <c:v>-78.2</c:v>
                </c:pt>
                <c:pt idx="12278">
                  <c:v>-78.3</c:v>
                </c:pt>
                <c:pt idx="12279">
                  <c:v>-79.0</c:v>
                </c:pt>
                <c:pt idx="12280">
                  <c:v>-78.9</c:v>
                </c:pt>
                <c:pt idx="12281">
                  <c:v>-78.3</c:v>
                </c:pt>
                <c:pt idx="12282">
                  <c:v>-78.1</c:v>
                </c:pt>
                <c:pt idx="12283">
                  <c:v>-79.2</c:v>
                </c:pt>
                <c:pt idx="12284">
                  <c:v>-78.1</c:v>
                </c:pt>
                <c:pt idx="12285">
                  <c:v>-78.8</c:v>
                </c:pt>
                <c:pt idx="12286">
                  <c:v>-78.0</c:v>
                </c:pt>
                <c:pt idx="12287">
                  <c:v>-78.3</c:v>
                </c:pt>
                <c:pt idx="12288">
                  <c:v>-78.5</c:v>
                </c:pt>
                <c:pt idx="12289">
                  <c:v>-78.5</c:v>
                </c:pt>
                <c:pt idx="12290">
                  <c:v>-78.4</c:v>
                </c:pt>
                <c:pt idx="12291">
                  <c:v>-79.1</c:v>
                </c:pt>
                <c:pt idx="12292">
                  <c:v>-77.9</c:v>
                </c:pt>
                <c:pt idx="12293">
                  <c:v>-78.7</c:v>
                </c:pt>
                <c:pt idx="12294">
                  <c:v>-78.6</c:v>
                </c:pt>
                <c:pt idx="12295">
                  <c:v>-78.0</c:v>
                </c:pt>
                <c:pt idx="12296">
                  <c:v>-78.2</c:v>
                </c:pt>
                <c:pt idx="12297">
                  <c:v>-78.2</c:v>
                </c:pt>
                <c:pt idx="12298">
                  <c:v>-78.2</c:v>
                </c:pt>
                <c:pt idx="12299">
                  <c:v>-78.1</c:v>
                </c:pt>
                <c:pt idx="12300">
                  <c:v>-77.8</c:v>
                </c:pt>
                <c:pt idx="12301">
                  <c:v>-78.2</c:v>
                </c:pt>
                <c:pt idx="12302">
                  <c:v>-78.0</c:v>
                </c:pt>
                <c:pt idx="12303">
                  <c:v>-78.5</c:v>
                </c:pt>
                <c:pt idx="12304">
                  <c:v>-78.1</c:v>
                </c:pt>
                <c:pt idx="12305">
                  <c:v>-78.0</c:v>
                </c:pt>
                <c:pt idx="12306">
                  <c:v>-78.2</c:v>
                </c:pt>
                <c:pt idx="12307">
                  <c:v>-77.7</c:v>
                </c:pt>
                <c:pt idx="12308">
                  <c:v>-78.2</c:v>
                </c:pt>
                <c:pt idx="12309">
                  <c:v>-78.4</c:v>
                </c:pt>
                <c:pt idx="12310">
                  <c:v>-78.0</c:v>
                </c:pt>
                <c:pt idx="12311">
                  <c:v>-78.4</c:v>
                </c:pt>
                <c:pt idx="12312">
                  <c:v>-78.7</c:v>
                </c:pt>
                <c:pt idx="12313">
                  <c:v>-78.0</c:v>
                </c:pt>
                <c:pt idx="12314">
                  <c:v>-78.7</c:v>
                </c:pt>
                <c:pt idx="12315">
                  <c:v>-78.7</c:v>
                </c:pt>
                <c:pt idx="12316">
                  <c:v>-79.2</c:v>
                </c:pt>
                <c:pt idx="12317">
                  <c:v>-78.0</c:v>
                </c:pt>
                <c:pt idx="12318">
                  <c:v>-78.3</c:v>
                </c:pt>
                <c:pt idx="12319">
                  <c:v>-78.6</c:v>
                </c:pt>
                <c:pt idx="12320">
                  <c:v>-78.0</c:v>
                </c:pt>
                <c:pt idx="12321">
                  <c:v>-78.6</c:v>
                </c:pt>
                <c:pt idx="12322">
                  <c:v>-78.2</c:v>
                </c:pt>
                <c:pt idx="12323">
                  <c:v>-78.4</c:v>
                </c:pt>
                <c:pt idx="12324">
                  <c:v>-78.0</c:v>
                </c:pt>
                <c:pt idx="12325">
                  <c:v>-77.9</c:v>
                </c:pt>
                <c:pt idx="12326">
                  <c:v>-78.4</c:v>
                </c:pt>
                <c:pt idx="12327">
                  <c:v>-78.7</c:v>
                </c:pt>
                <c:pt idx="12328">
                  <c:v>-78.5</c:v>
                </c:pt>
                <c:pt idx="12329">
                  <c:v>-77.9</c:v>
                </c:pt>
                <c:pt idx="12330">
                  <c:v>-78.6</c:v>
                </c:pt>
                <c:pt idx="12331">
                  <c:v>-78.2</c:v>
                </c:pt>
                <c:pt idx="12332">
                  <c:v>-78.8</c:v>
                </c:pt>
                <c:pt idx="12333">
                  <c:v>-78.2</c:v>
                </c:pt>
                <c:pt idx="12334">
                  <c:v>-79.0</c:v>
                </c:pt>
                <c:pt idx="12335">
                  <c:v>-78.7</c:v>
                </c:pt>
                <c:pt idx="12336">
                  <c:v>-78.0</c:v>
                </c:pt>
                <c:pt idx="12337">
                  <c:v>-78.7</c:v>
                </c:pt>
                <c:pt idx="12338">
                  <c:v>-78.1</c:v>
                </c:pt>
                <c:pt idx="12339">
                  <c:v>-78.5</c:v>
                </c:pt>
                <c:pt idx="12340">
                  <c:v>-78.9</c:v>
                </c:pt>
                <c:pt idx="12341">
                  <c:v>-78.3</c:v>
                </c:pt>
                <c:pt idx="12342">
                  <c:v>-78.5</c:v>
                </c:pt>
                <c:pt idx="12343">
                  <c:v>-78.9</c:v>
                </c:pt>
                <c:pt idx="12344">
                  <c:v>-78.5</c:v>
                </c:pt>
                <c:pt idx="12345">
                  <c:v>-78.3</c:v>
                </c:pt>
                <c:pt idx="12346">
                  <c:v>-78.3</c:v>
                </c:pt>
                <c:pt idx="12347">
                  <c:v>-78.0</c:v>
                </c:pt>
                <c:pt idx="12348">
                  <c:v>-78.7</c:v>
                </c:pt>
                <c:pt idx="12349">
                  <c:v>-78.3</c:v>
                </c:pt>
                <c:pt idx="12350">
                  <c:v>-78.6</c:v>
                </c:pt>
                <c:pt idx="12351">
                  <c:v>-78.0</c:v>
                </c:pt>
                <c:pt idx="12352">
                  <c:v>-78.1</c:v>
                </c:pt>
                <c:pt idx="12353">
                  <c:v>-77.7</c:v>
                </c:pt>
                <c:pt idx="12354">
                  <c:v>-78.4</c:v>
                </c:pt>
                <c:pt idx="12355">
                  <c:v>-78.8</c:v>
                </c:pt>
                <c:pt idx="12356">
                  <c:v>-78.8</c:v>
                </c:pt>
                <c:pt idx="12357">
                  <c:v>-78.3</c:v>
                </c:pt>
                <c:pt idx="12358">
                  <c:v>-78.2</c:v>
                </c:pt>
                <c:pt idx="12359">
                  <c:v>-78.1</c:v>
                </c:pt>
                <c:pt idx="12360">
                  <c:v>-78.4</c:v>
                </c:pt>
                <c:pt idx="12361">
                  <c:v>-78.6</c:v>
                </c:pt>
                <c:pt idx="12362">
                  <c:v>-77.8</c:v>
                </c:pt>
                <c:pt idx="12363">
                  <c:v>-78.8</c:v>
                </c:pt>
                <c:pt idx="12364">
                  <c:v>-78.2</c:v>
                </c:pt>
                <c:pt idx="12365">
                  <c:v>-78.1</c:v>
                </c:pt>
                <c:pt idx="12366">
                  <c:v>-78.9</c:v>
                </c:pt>
                <c:pt idx="12367">
                  <c:v>-78.0</c:v>
                </c:pt>
                <c:pt idx="12368">
                  <c:v>-78.2</c:v>
                </c:pt>
                <c:pt idx="12369">
                  <c:v>-78.8</c:v>
                </c:pt>
                <c:pt idx="12370">
                  <c:v>-78.9</c:v>
                </c:pt>
                <c:pt idx="12371">
                  <c:v>-77.9</c:v>
                </c:pt>
                <c:pt idx="12372">
                  <c:v>-78.1</c:v>
                </c:pt>
                <c:pt idx="12373">
                  <c:v>-78.6</c:v>
                </c:pt>
                <c:pt idx="12374">
                  <c:v>-78.4</c:v>
                </c:pt>
                <c:pt idx="12375">
                  <c:v>-78.2</c:v>
                </c:pt>
                <c:pt idx="12376">
                  <c:v>-78.0</c:v>
                </c:pt>
                <c:pt idx="12377">
                  <c:v>-78.1</c:v>
                </c:pt>
                <c:pt idx="12378">
                  <c:v>-78.0</c:v>
                </c:pt>
                <c:pt idx="12379">
                  <c:v>-78.6</c:v>
                </c:pt>
                <c:pt idx="12380">
                  <c:v>-78.1</c:v>
                </c:pt>
                <c:pt idx="12381">
                  <c:v>-78.6</c:v>
                </c:pt>
                <c:pt idx="12382">
                  <c:v>-77.8</c:v>
                </c:pt>
                <c:pt idx="12383">
                  <c:v>-78.3</c:v>
                </c:pt>
                <c:pt idx="12384">
                  <c:v>-78.9</c:v>
                </c:pt>
                <c:pt idx="12385">
                  <c:v>-78.2</c:v>
                </c:pt>
                <c:pt idx="12386">
                  <c:v>-78.6</c:v>
                </c:pt>
                <c:pt idx="12387">
                  <c:v>-78.1</c:v>
                </c:pt>
                <c:pt idx="12388">
                  <c:v>-78.3</c:v>
                </c:pt>
                <c:pt idx="12389">
                  <c:v>-78.6</c:v>
                </c:pt>
                <c:pt idx="12390">
                  <c:v>-78.1</c:v>
                </c:pt>
                <c:pt idx="12391">
                  <c:v>-78.2</c:v>
                </c:pt>
                <c:pt idx="12392">
                  <c:v>-78.3</c:v>
                </c:pt>
                <c:pt idx="12393">
                  <c:v>-77.8</c:v>
                </c:pt>
                <c:pt idx="12394">
                  <c:v>-78.5</c:v>
                </c:pt>
                <c:pt idx="12395">
                  <c:v>-78.5</c:v>
                </c:pt>
                <c:pt idx="12396">
                  <c:v>-78.2</c:v>
                </c:pt>
                <c:pt idx="12397">
                  <c:v>-78.4</c:v>
                </c:pt>
                <c:pt idx="12398">
                  <c:v>-78.2</c:v>
                </c:pt>
                <c:pt idx="12399">
                  <c:v>-78.1</c:v>
                </c:pt>
                <c:pt idx="12400">
                  <c:v>-78.4</c:v>
                </c:pt>
                <c:pt idx="12401">
                  <c:v>-78.1</c:v>
                </c:pt>
                <c:pt idx="12402">
                  <c:v>-78.2</c:v>
                </c:pt>
                <c:pt idx="12403">
                  <c:v>-78.3</c:v>
                </c:pt>
                <c:pt idx="12404">
                  <c:v>-78.6</c:v>
                </c:pt>
                <c:pt idx="12405">
                  <c:v>-78.4</c:v>
                </c:pt>
                <c:pt idx="12406">
                  <c:v>-78.5</c:v>
                </c:pt>
                <c:pt idx="12407">
                  <c:v>-78.5</c:v>
                </c:pt>
                <c:pt idx="12408">
                  <c:v>-78.8</c:v>
                </c:pt>
                <c:pt idx="12409">
                  <c:v>-78.1</c:v>
                </c:pt>
                <c:pt idx="12410">
                  <c:v>-78.8</c:v>
                </c:pt>
                <c:pt idx="12411">
                  <c:v>-78.5</c:v>
                </c:pt>
                <c:pt idx="12412">
                  <c:v>-78.3</c:v>
                </c:pt>
                <c:pt idx="12413">
                  <c:v>-78.4</c:v>
                </c:pt>
                <c:pt idx="12414">
                  <c:v>-78.2</c:v>
                </c:pt>
                <c:pt idx="12415">
                  <c:v>-78.4</c:v>
                </c:pt>
                <c:pt idx="12416">
                  <c:v>-78.7</c:v>
                </c:pt>
                <c:pt idx="12417">
                  <c:v>-77.9</c:v>
                </c:pt>
                <c:pt idx="12418">
                  <c:v>-78.8</c:v>
                </c:pt>
                <c:pt idx="12419">
                  <c:v>-78.3</c:v>
                </c:pt>
                <c:pt idx="12420">
                  <c:v>-77.8</c:v>
                </c:pt>
                <c:pt idx="12421">
                  <c:v>-78.8</c:v>
                </c:pt>
                <c:pt idx="12422">
                  <c:v>-78.2</c:v>
                </c:pt>
                <c:pt idx="12423">
                  <c:v>-78.1</c:v>
                </c:pt>
                <c:pt idx="12424">
                  <c:v>-78.4</c:v>
                </c:pt>
                <c:pt idx="12425">
                  <c:v>-78.1</c:v>
                </c:pt>
                <c:pt idx="12426">
                  <c:v>-78.3</c:v>
                </c:pt>
                <c:pt idx="12427">
                  <c:v>-77.9</c:v>
                </c:pt>
                <c:pt idx="12428">
                  <c:v>-78.3</c:v>
                </c:pt>
                <c:pt idx="12429">
                  <c:v>-77.9</c:v>
                </c:pt>
                <c:pt idx="12430">
                  <c:v>-78.3</c:v>
                </c:pt>
                <c:pt idx="12431">
                  <c:v>-79.0</c:v>
                </c:pt>
                <c:pt idx="12432">
                  <c:v>-78.2</c:v>
                </c:pt>
                <c:pt idx="12433">
                  <c:v>-78.4</c:v>
                </c:pt>
                <c:pt idx="12434">
                  <c:v>-78.4</c:v>
                </c:pt>
                <c:pt idx="12435">
                  <c:v>-79.3</c:v>
                </c:pt>
                <c:pt idx="12436">
                  <c:v>-78.9</c:v>
                </c:pt>
                <c:pt idx="12437">
                  <c:v>-78.0</c:v>
                </c:pt>
                <c:pt idx="12438">
                  <c:v>-78.5</c:v>
                </c:pt>
                <c:pt idx="12439">
                  <c:v>-78.4</c:v>
                </c:pt>
                <c:pt idx="12440">
                  <c:v>-78.3</c:v>
                </c:pt>
                <c:pt idx="12441">
                  <c:v>-78.0</c:v>
                </c:pt>
                <c:pt idx="12442">
                  <c:v>-78.0</c:v>
                </c:pt>
                <c:pt idx="12443">
                  <c:v>-77.8</c:v>
                </c:pt>
                <c:pt idx="12444">
                  <c:v>-78.4</c:v>
                </c:pt>
                <c:pt idx="12445">
                  <c:v>-78.6</c:v>
                </c:pt>
                <c:pt idx="12446">
                  <c:v>-78.4</c:v>
                </c:pt>
                <c:pt idx="12447">
                  <c:v>-78.6</c:v>
                </c:pt>
                <c:pt idx="12448">
                  <c:v>-78.4</c:v>
                </c:pt>
                <c:pt idx="12449">
                  <c:v>-78.3</c:v>
                </c:pt>
                <c:pt idx="12450">
                  <c:v>-78.8</c:v>
                </c:pt>
                <c:pt idx="12451">
                  <c:v>-78.5</c:v>
                </c:pt>
                <c:pt idx="12452">
                  <c:v>-77.7</c:v>
                </c:pt>
                <c:pt idx="12453">
                  <c:v>-78.5</c:v>
                </c:pt>
                <c:pt idx="12454">
                  <c:v>-78.8</c:v>
                </c:pt>
                <c:pt idx="12455">
                  <c:v>-78.7</c:v>
                </c:pt>
                <c:pt idx="12456">
                  <c:v>-78.1</c:v>
                </c:pt>
                <c:pt idx="12457">
                  <c:v>-78.4</c:v>
                </c:pt>
                <c:pt idx="12458">
                  <c:v>-78.8</c:v>
                </c:pt>
                <c:pt idx="12459">
                  <c:v>-79.0</c:v>
                </c:pt>
                <c:pt idx="12460">
                  <c:v>-78.1</c:v>
                </c:pt>
                <c:pt idx="12461">
                  <c:v>-78.5</c:v>
                </c:pt>
                <c:pt idx="12462">
                  <c:v>-78.4</c:v>
                </c:pt>
                <c:pt idx="12463">
                  <c:v>-77.7</c:v>
                </c:pt>
                <c:pt idx="12464">
                  <c:v>-78.3</c:v>
                </c:pt>
                <c:pt idx="12465">
                  <c:v>-78.0</c:v>
                </c:pt>
                <c:pt idx="12466">
                  <c:v>-78.6</c:v>
                </c:pt>
                <c:pt idx="12467">
                  <c:v>-78.1</c:v>
                </c:pt>
                <c:pt idx="12468">
                  <c:v>-77.9</c:v>
                </c:pt>
                <c:pt idx="12469">
                  <c:v>-78.4</c:v>
                </c:pt>
                <c:pt idx="12470">
                  <c:v>-78.1</c:v>
                </c:pt>
                <c:pt idx="12471">
                  <c:v>-78.0</c:v>
                </c:pt>
                <c:pt idx="12472">
                  <c:v>-78.3</c:v>
                </c:pt>
                <c:pt idx="12473">
                  <c:v>-77.9</c:v>
                </c:pt>
                <c:pt idx="12474">
                  <c:v>-78.2</c:v>
                </c:pt>
                <c:pt idx="12475">
                  <c:v>-78.4</c:v>
                </c:pt>
                <c:pt idx="12476">
                  <c:v>-78.3</c:v>
                </c:pt>
                <c:pt idx="12477">
                  <c:v>-78.5</c:v>
                </c:pt>
                <c:pt idx="12478">
                  <c:v>-78.1</c:v>
                </c:pt>
                <c:pt idx="12479">
                  <c:v>-78.2</c:v>
                </c:pt>
                <c:pt idx="12480">
                  <c:v>-77.8</c:v>
                </c:pt>
                <c:pt idx="12481">
                  <c:v>-78.2</c:v>
                </c:pt>
                <c:pt idx="12482">
                  <c:v>-78.2</c:v>
                </c:pt>
                <c:pt idx="12483">
                  <c:v>-78.1</c:v>
                </c:pt>
                <c:pt idx="12484">
                  <c:v>-78.2</c:v>
                </c:pt>
                <c:pt idx="12485">
                  <c:v>-78.6</c:v>
                </c:pt>
                <c:pt idx="12486">
                  <c:v>-78.0</c:v>
                </c:pt>
                <c:pt idx="12487">
                  <c:v>-77.8</c:v>
                </c:pt>
                <c:pt idx="12488">
                  <c:v>-78.3</c:v>
                </c:pt>
                <c:pt idx="12489">
                  <c:v>-78.6</c:v>
                </c:pt>
                <c:pt idx="12490">
                  <c:v>-78.2</c:v>
                </c:pt>
                <c:pt idx="12491">
                  <c:v>-78.2</c:v>
                </c:pt>
                <c:pt idx="12492">
                  <c:v>-78.8</c:v>
                </c:pt>
                <c:pt idx="12493">
                  <c:v>-78.5</c:v>
                </c:pt>
                <c:pt idx="12494">
                  <c:v>-77.9</c:v>
                </c:pt>
                <c:pt idx="12495">
                  <c:v>-78.0</c:v>
                </c:pt>
                <c:pt idx="12496">
                  <c:v>-78.2</c:v>
                </c:pt>
                <c:pt idx="12497">
                  <c:v>-78.7</c:v>
                </c:pt>
                <c:pt idx="12498">
                  <c:v>-78.9</c:v>
                </c:pt>
                <c:pt idx="12499">
                  <c:v>-78.1</c:v>
                </c:pt>
                <c:pt idx="12500">
                  <c:v>-78.1</c:v>
                </c:pt>
                <c:pt idx="12501">
                  <c:v>-78.1</c:v>
                </c:pt>
                <c:pt idx="12502">
                  <c:v>-78.1</c:v>
                </c:pt>
                <c:pt idx="12503">
                  <c:v>-78.0</c:v>
                </c:pt>
                <c:pt idx="12504">
                  <c:v>-78.4</c:v>
                </c:pt>
                <c:pt idx="12505">
                  <c:v>-78.1</c:v>
                </c:pt>
                <c:pt idx="12506">
                  <c:v>-78.6</c:v>
                </c:pt>
                <c:pt idx="12507">
                  <c:v>-79.0</c:v>
                </c:pt>
                <c:pt idx="12508">
                  <c:v>-78.2</c:v>
                </c:pt>
                <c:pt idx="12509">
                  <c:v>-78.3</c:v>
                </c:pt>
                <c:pt idx="12510">
                  <c:v>-78.4</c:v>
                </c:pt>
                <c:pt idx="12511">
                  <c:v>-78.1</c:v>
                </c:pt>
                <c:pt idx="12512">
                  <c:v>-78.2</c:v>
                </c:pt>
                <c:pt idx="12513">
                  <c:v>-78.7</c:v>
                </c:pt>
                <c:pt idx="12514">
                  <c:v>-78.8</c:v>
                </c:pt>
                <c:pt idx="12515">
                  <c:v>-78.1</c:v>
                </c:pt>
                <c:pt idx="12516">
                  <c:v>-78.4</c:v>
                </c:pt>
                <c:pt idx="12517">
                  <c:v>-77.8</c:v>
                </c:pt>
                <c:pt idx="12518">
                  <c:v>-78.4</c:v>
                </c:pt>
                <c:pt idx="12519">
                  <c:v>-78.5</c:v>
                </c:pt>
                <c:pt idx="12520">
                  <c:v>-78.4</c:v>
                </c:pt>
                <c:pt idx="12521">
                  <c:v>-78.7</c:v>
                </c:pt>
                <c:pt idx="12522">
                  <c:v>-78.6</c:v>
                </c:pt>
                <c:pt idx="12523">
                  <c:v>-78.3</c:v>
                </c:pt>
                <c:pt idx="12524">
                  <c:v>-78.5</c:v>
                </c:pt>
                <c:pt idx="12525">
                  <c:v>-78.1</c:v>
                </c:pt>
                <c:pt idx="12526">
                  <c:v>-78.1</c:v>
                </c:pt>
                <c:pt idx="12527">
                  <c:v>-78.4</c:v>
                </c:pt>
                <c:pt idx="12528">
                  <c:v>-77.9</c:v>
                </c:pt>
                <c:pt idx="12529">
                  <c:v>-78.2</c:v>
                </c:pt>
                <c:pt idx="12530">
                  <c:v>-78.7</c:v>
                </c:pt>
                <c:pt idx="12531">
                  <c:v>-78.8</c:v>
                </c:pt>
                <c:pt idx="12532">
                  <c:v>-78.5</c:v>
                </c:pt>
                <c:pt idx="12533">
                  <c:v>-78.5</c:v>
                </c:pt>
                <c:pt idx="12534">
                  <c:v>-78.4</c:v>
                </c:pt>
                <c:pt idx="12535">
                  <c:v>-78.3</c:v>
                </c:pt>
                <c:pt idx="12536">
                  <c:v>-78.8</c:v>
                </c:pt>
                <c:pt idx="12537">
                  <c:v>-78.6</c:v>
                </c:pt>
                <c:pt idx="12538">
                  <c:v>-79.0</c:v>
                </c:pt>
                <c:pt idx="12539">
                  <c:v>-78.4</c:v>
                </c:pt>
                <c:pt idx="12540">
                  <c:v>-78.5</c:v>
                </c:pt>
                <c:pt idx="12541">
                  <c:v>-78.5</c:v>
                </c:pt>
                <c:pt idx="12542">
                  <c:v>-78.3</c:v>
                </c:pt>
                <c:pt idx="12543">
                  <c:v>-78.0</c:v>
                </c:pt>
                <c:pt idx="12544">
                  <c:v>-78.6</c:v>
                </c:pt>
                <c:pt idx="12545">
                  <c:v>-78.5</c:v>
                </c:pt>
                <c:pt idx="12546">
                  <c:v>-78.0</c:v>
                </c:pt>
                <c:pt idx="12547">
                  <c:v>-77.7</c:v>
                </c:pt>
                <c:pt idx="12548">
                  <c:v>-78.9</c:v>
                </c:pt>
                <c:pt idx="12549">
                  <c:v>-78.3</c:v>
                </c:pt>
                <c:pt idx="12550">
                  <c:v>-78.8</c:v>
                </c:pt>
                <c:pt idx="12551">
                  <c:v>-78.5</c:v>
                </c:pt>
                <c:pt idx="12552">
                  <c:v>-78.7</c:v>
                </c:pt>
                <c:pt idx="12553">
                  <c:v>-78.4</c:v>
                </c:pt>
                <c:pt idx="12554">
                  <c:v>-78.8</c:v>
                </c:pt>
                <c:pt idx="12555">
                  <c:v>-78.2</c:v>
                </c:pt>
                <c:pt idx="12556">
                  <c:v>-78.2</c:v>
                </c:pt>
                <c:pt idx="12557">
                  <c:v>-78.2</c:v>
                </c:pt>
                <c:pt idx="12558">
                  <c:v>-78.4</c:v>
                </c:pt>
                <c:pt idx="12559">
                  <c:v>-78.0</c:v>
                </c:pt>
                <c:pt idx="12560">
                  <c:v>-78.3</c:v>
                </c:pt>
                <c:pt idx="12561">
                  <c:v>-78.1</c:v>
                </c:pt>
                <c:pt idx="12562">
                  <c:v>-78.3</c:v>
                </c:pt>
                <c:pt idx="12563">
                  <c:v>-78.6</c:v>
                </c:pt>
                <c:pt idx="12564">
                  <c:v>-77.9</c:v>
                </c:pt>
                <c:pt idx="12565">
                  <c:v>-78.3</c:v>
                </c:pt>
                <c:pt idx="12566">
                  <c:v>-77.8</c:v>
                </c:pt>
                <c:pt idx="12567">
                  <c:v>-78.1</c:v>
                </c:pt>
                <c:pt idx="12568">
                  <c:v>-78.7</c:v>
                </c:pt>
                <c:pt idx="12569">
                  <c:v>-78.5</c:v>
                </c:pt>
                <c:pt idx="12570">
                  <c:v>-78.2</c:v>
                </c:pt>
                <c:pt idx="12571">
                  <c:v>-78.2</c:v>
                </c:pt>
                <c:pt idx="12572">
                  <c:v>-78.2</c:v>
                </c:pt>
                <c:pt idx="12573">
                  <c:v>-78.9</c:v>
                </c:pt>
                <c:pt idx="12574">
                  <c:v>-78.5</c:v>
                </c:pt>
                <c:pt idx="12575">
                  <c:v>-78.5</c:v>
                </c:pt>
                <c:pt idx="12576">
                  <c:v>-78.5</c:v>
                </c:pt>
                <c:pt idx="12577">
                  <c:v>-78.6</c:v>
                </c:pt>
                <c:pt idx="12578">
                  <c:v>-78.5</c:v>
                </c:pt>
                <c:pt idx="12579">
                  <c:v>-77.9</c:v>
                </c:pt>
                <c:pt idx="12580">
                  <c:v>-78.5</c:v>
                </c:pt>
                <c:pt idx="12581">
                  <c:v>-77.7</c:v>
                </c:pt>
                <c:pt idx="12582">
                  <c:v>-78.5</c:v>
                </c:pt>
                <c:pt idx="12583">
                  <c:v>-78.4</c:v>
                </c:pt>
                <c:pt idx="12584">
                  <c:v>-78.1</c:v>
                </c:pt>
                <c:pt idx="12585">
                  <c:v>-78.6</c:v>
                </c:pt>
                <c:pt idx="12586">
                  <c:v>-78.8</c:v>
                </c:pt>
                <c:pt idx="12587">
                  <c:v>-79.1</c:v>
                </c:pt>
                <c:pt idx="12588">
                  <c:v>-78.5</c:v>
                </c:pt>
                <c:pt idx="12589">
                  <c:v>-77.8</c:v>
                </c:pt>
                <c:pt idx="12590">
                  <c:v>-78.6</c:v>
                </c:pt>
                <c:pt idx="12591">
                  <c:v>-78.6</c:v>
                </c:pt>
                <c:pt idx="12592">
                  <c:v>-78.6</c:v>
                </c:pt>
                <c:pt idx="12593">
                  <c:v>-79.1</c:v>
                </c:pt>
                <c:pt idx="12594">
                  <c:v>-78.5</c:v>
                </c:pt>
                <c:pt idx="12595">
                  <c:v>-78.2</c:v>
                </c:pt>
                <c:pt idx="12596">
                  <c:v>-78.7</c:v>
                </c:pt>
                <c:pt idx="12597">
                  <c:v>-78.0</c:v>
                </c:pt>
                <c:pt idx="12598">
                  <c:v>-78.7</c:v>
                </c:pt>
                <c:pt idx="12599">
                  <c:v>-78.5</c:v>
                </c:pt>
                <c:pt idx="12600">
                  <c:v>-77.9</c:v>
                </c:pt>
                <c:pt idx="12601">
                  <c:v>-77.9</c:v>
                </c:pt>
                <c:pt idx="12602">
                  <c:v>-78.4</c:v>
                </c:pt>
                <c:pt idx="12603">
                  <c:v>-79.0</c:v>
                </c:pt>
                <c:pt idx="12604">
                  <c:v>-77.9</c:v>
                </c:pt>
                <c:pt idx="12605">
                  <c:v>-78.6</c:v>
                </c:pt>
                <c:pt idx="12606">
                  <c:v>-78.5</c:v>
                </c:pt>
                <c:pt idx="12607">
                  <c:v>-78.7</c:v>
                </c:pt>
                <c:pt idx="12608">
                  <c:v>-78.7</c:v>
                </c:pt>
                <c:pt idx="12609">
                  <c:v>-77.9</c:v>
                </c:pt>
                <c:pt idx="12610">
                  <c:v>-78.5</c:v>
                </c:pt>
                <c:pt idx="12611">
                  <c:v>-78.2</c:v>
                </c:pt>
                <c:pt idx="12612">
                  <c:v>-78.1</c:v>
                </c:pt>
                <c:pt idx="12613">
                  <c:v>-78.4</c:v>
                </c:pt>
                <c:pt idx="12614">
                  <c:v>-78.6</c:v>
                </c:pt>
                <c:pt idx="12615">
                  <c:v>-78.7</c:v>
                </c:pt>
                <c:pt idx="12616">
                  <c:v>-77.8</c:v>
                </c:pt>
                <c:pt idx="12617">
                  <c:v>-78.5</c:v>
                </c:pt>
                <c:pt idx="12618">
                  <c:v>-78.6</c:v>
                </c:pt>
                <c:pt idx="12619">
                  <c:v>-78.8</c:v>
                </c:pt>
                <c:pt idx="12620">
                  <c:v>-78.9</c:v>
                </c:pt>
                <c:pt idx="12621">
                  <c:v>-78.1</c:v>
                </c:pt>
                <c:pt idx="12622">
                  <c:v>-77.9</c:v>
                </c:pt>
                <c:pt idx="12623">
                  <c:v>-78.4</c:v>
                </c:pt>
                <c:pt idx="12624">
                  <c:v>-78.1</c:v>
                </c:pt>
                <c:pt idx="12625">
                  <c:v>-77.8</c:v>
                </c:pt>
                <c:pt idx="12626">
                  <c:v>-78.6</c:v>
                </c:pt>
                <c:pt idx="12627">
                  <c:v>-78.1</c:v>
                </c:pt>
                <c:pt idx="12628">
                  <c:v>-78.9</c:v>
                </c:pt>
                <c:pt idx="12629">
                  <c:v>-78.1</c:v>
                </c:pt>
                <c:pt idx="12630">
                  <c:v>-78.3</c:v>
                </c:pt>
                <c:pt idx="12631">
                  <c:v>-78.2</c:v>
                </c:pt>
                <c:pt idx="12632">
                  <c:v>-78.1</c:v>
                </c:pt>
                <c:pt idx="12633">
                  <c:v>-78.0</c:v>
                </c:pt>
                <c:pt idx="12634">
                  <c:v>-78.0</c:v>
                </c:pt>
                <c:pt idx="12635">
                  <c:v>-78.1</c:v>
                </c:pt>
                <c:pt idx="12636">
                  <c:v>-78.5</c:v>
                </c:pt>
                <c:pt idx="12637">
                  <c:v>-79.0</c:v>
                </c:pt>
                <c:pt idx="12638">
                  <c:v>-78.1</c:v>
                </c:pt>
                <c:pt idx="12639">
                  <c:v>-78.8</c:v>
                </c:pt>
                <c:pt idx="12640">
                  <c:v>-79.1</c:v>
                </c:pt>
                <c:pt idx="12641">
                  <c:v>-78.7</c:v>
                </c:pt>
                <c:pt idx="12642">
                  <c:v>-78.6</c:v>
                </c:pt>
                <c:pt idx="12643">
                  <c:v>-77.9</c:v>
                </c:pt>
                <c:pt idx="12644">
                  <c:v>-78.8</c:v>
                </c:pt>
                <c:pt idx="12645">
                  <c:v>-78.0</c:v>
                </c:pt>
                <c:pt idx="12646">
                  <c:v>-78.3</c:v>
                </c:pt>
                <c:pt idx="12647">
                  <c:v>-78.0</c:v>
                </c:pt>
                <c:pt idx="12648">
                  <c:v>-78.2</c:v>
                </c:pt>
                <c:pt idx="12649">
                  <c:v>-78.7</c:v>
                </c:pt>
                <c:pt idx="12650">
                  <c:v>-78.2</c:v>
                </c:pt>
                <c:pt idx="12651">
                  <c:v>-78.3</c:v>
                </c:pt>
                <c:pt idx="12652">
                  <c:v>-78.3</c:v>
                </c:pt>
                <c:pt idx="12653">
                  <c:v>-79.1</c:v>
                </c:pt>
                <c:pt idx="12654">
                  <c:v>-78.5</c:v>
                </c:pt>
                <c:pt idx="12655">
                  <c:v>-78.7</c:v>
                </c:pt>
                <c:pt idx="12656">
                  <c:v>-78.6</c:v>
                </c:pt>
                <c:pt idx="12657">
                  <c:v>-78.7</c:v>
                </c:pt>
                <c:pt idx="12658">
                  <c:v>-79.2</c:v>
                </c:pt>
                <c:pt idx="12659">
                  <c:v>-78.0</c:v>
                </c:pt>
                <c:pt idx="12660">
                  <c:v>-78.7</c:v>
                </c:pt>
                <c:pt idx="12661">
                  <c:v>-78.7</c:v>
                </c:pt>
                <c:pt idx="12662">
                  <c:v>-78.7</c:v>
                </c:pt>
                <c:pt idx="12663">
                  <c:v>-78.2</c:v>
                </c:pt>
                <c:pt idx="12664">
                  <c:v>-78.8</c:v>
                </c:pt>
                <c:pt idx="12665">
                  <c:v>-78.4</c:v>
                </c:pt>
                <c:pt idx="12666">
                  <c:v>-77.8</c:v>
                </c:pt>
                <c:pt idx="12667">
                  <c:v>-78.3</c:v>
                </c:pt>
                <c:pt idx="12668">
                  <c:v>-78.3</c:v>
                </c:pt>
                <c:pt idx="12669">
                  <c:v>-78.1</c:v>
                </c:pt>
                <c:pt idx="12670">
                  <c:v>-78.5</c:v>
                </c:pt>
                <c:pt idx="12671">
                  <c:v>-79.1</c:v>
                </c:pt>
                <c:pt idx="12672">
                  <c:v>-78.3</c:v>
                </c:pt>
                <c:pt idx="12673">
                  <c:v>-78.8</c:v>
                </c:pt>
                <c:pt idx="12674">
                  <c:v>-77.8</c:v>
                </c:pt>
                <c:pt idx="12675">
                  <c:v>-77.9</c:v>
                </c:pt>
                <c:pt idx="12676">
                  <c:v>-78.4</c:v>
                </c:pt>
                <c:pt idx="12677">
                  <c:v>-78.2</c:v>
                </c:pt>
                <c:pt idx="12678">
                  <c:v>-78.1</c:v>
                </c:pt>
                <c:pt idx="12679">
                  <c:v>-78.5</c:v>
                </c:pt>
                <c:pt idx="12680">
                  <c:v>-78.6</c:v>
                </c:pt>
                <c:pt idx="12681">
                  <c:v>-78.4</c:v>
                </c:pt>
                <c:pt idx="12682">
                  <c:v>-78.1</c:v>
                </c:pt>
                <c:pt idx="12683">
                  <c:v>-78.2</c:v>
                </c:pt>
                <c:pt idx="12684">
                  <c:v>-78.5</c:v>
                </c:pt>
                <c:pt idx="12685">
                  <c:v>-78.8</c:v>
                </c:pt>
                <c:pt idx="12686">
                  <c:v>-78.7</c:v>
                </c:pt>
                <c:pt idx="12687">
                  <c:v>-78.8</c:v>
                </c:pt>
                <c:pt idx="12688">
                  <c:v>-78.6</c:v>
                </c:pt>
                <c:pt idx="12689">
                  <c:v>-77.9</c:v>
                </c:pt>
                <c:pt idx="12690">
                  <c:v>-78.5</c:v>
                </c:pt>
                <c:pt idx="12691">
                  <c:v>-78.7</c:v>
                </c:pt>
                <c:pt idx="12692">
                  <c:v>-78.1</c:v>
                </c:pt>
                <c:pt idx="12693">
                  <c:v>-79.2</c:v>
                </c:pt>
                <c:pt idx="12694">
                  <c:v>-78.2</c:v>
                </c:pt>
                <c:pt idx="12695">
                  <c:v>-78.5</c:v>
                </c:pt>
                <c:pt idx="12696">
                  <c:v>-78.6</c:v>
                </c:pt>
                <c:pt idx="12697">
                  <c:v>-78.5</c:v>
                </c:pt>
                <c:pt idx="12698">
                  <c:v>-79.0</c:v>
                </c:pt>
                <c:pt idx="12699">
                  <c:v>-77.8</c:v>
                </c:pt>
                <c:pt idx="12700">
                  <c:v>-78.1</c:v>
                </c:pt>
                <c:pt idx="12701">
                  <c:v>-78.9</c:v>
                </c:pt>
                <c:pt idx="12702">
                  <c:v>-78.6</c:v>
                </c:pt>
                <c:pt idx="12703">
                  <c:v>-77.9</c:v>
                </c:pt>
                <c:pt idx="12704">
                  <c:v>-78.8</c:v>
                </c:pt>
                <c:pt idx="12705">
                  <c:v>-78.5</c:v>
                </c:pt>
                <c:pt idx="12706">
                  <c:v>-78.3</c:v>
                </c:pt>
                <c:pt idx="12707">
                  <c:v>-78.9</c:v>
                </c:pt>
                <c:pt idx="12708">
                  <c:v>-78.3</c:v>
                </c:pt>
                <c:pt idx="12709">
                  <c:v>-78.3</c:v>
                </c:pt>
                <c:pt idx="12710">
                  <c:v>-78.8</c:v>
                </c:pt>
                <c:pt idx="12711">
                  <c:v>-78.3</c:v>
                </c:pt>
                <c:pt idx="12712">
                  <c:v>-78.5</c:v>
                </c:pt>
                <c:pt idx="12713">
                  <c:v>-78.2</c:v>
                </c:pt>
                <c:pt idx="12714">
                  <c:v>-78.4</c:v>
                </c:pt>
                <c:pt idx="12715">
                  <c:v>-78.4</c:v>
                </c:pt>
                <c:pt idx="12716">
                  <c:v>-78.6</c:v>
                </c:pt>
                <c:pt idx="12717">
                  <c:v>-78.3</c:v>
                </c:pt>
                <c:pt idx="12718">
                  <c:v>-78.4</c:v>
                </c:pt>
                <c:pt idx="12719">
                  <c:v>-78.0</c:v>
                </c:pt>
                <c:pt idx="12720">
                  <c:v>-78.1</c:v>
                </c:pt>
                <c:pt idx="12721">
                  <c:v>-78.2</c:v>
                </c:pt>
                <c:pt idx="12722">
                  <c:v>-78.3</c:v>
                </c:pt>
                <c:pt idx="12723">
                  <c:v>-78.9</c:v>
                </c:pt>
                <c:pt idx="12724">
                  <c:v>-79.3</c:v>
                </c:pt>
                <c:pt idx="12725">
                  <c:v>-78.6</c:v>
                </c:pt>
                <c:pt idx="12726">
                  <c:v>-78.7</c:v>
                </c:pt>
                <c:pt idx="12727">
                  <c:v>-78.3</c:v>
                </c:pt>
                <c:pt idx="12728">
                  <c:v>-78.4</c:v>
                </c:pt>
                <c:pt idx="12729">
                  <c:v>-78.3</c:v>
                </c:pt>
                <c:pt idx="12730">
                  <c:v>-78.4</c:v>
                </c:pt>
                <c:pt idx="12731">
                  <c:v>-78.4</c:v>
                </c:pt>
                <c:pt idx="12732">
                  <c:v>-78.0</c:v>
                </c:pt>
                <c:pt idx="12733">
                  <c:v>-78.5</c:v>
                </c:pt>
                <c:pt idx="12734">
                  <c:v>-78.1</c:v>
                </c:pt>
                <c:pt idx="12735">
                  <c:v>-78.4</c:v>
                </c:pt>
                <c:pt idx="12736">
                  <c:v>-78.4</c:v>
                </c:pt>
                <c:pt idx="12737">
                  <c:v>-79.2</c:v>
                </c:pt>
                <c:pt idx="12738">
                  <c:v>-78.4</c:v>
                </c:pt>
                <c:pt idx="12739">
                  <c:v>-78.3</c:v>
                </c:pt>
                <c:pt idx="12740">
                  <c:v>-78.7</c:v>
                </c:pt>
                <c:pt idx="12741">
                  <c:v>-78.4</c:v>
                </c:pt>
                <c:pt idx="12742">
                  <c:v>-78.4</c:v>
                </c:pt>
                <c:pt idx="12743">
                  <c:v>-79.4</c:v>
                </c:pt>
                <c:pt idx="12744">
                  <c:v>-78.1</c:v>
                </c:pt>
                <c:pt idx="12745">
                  <c:v>-78.0</c:v>
                </c:pt>
                <c:pt idx="12746">
                  <c:v>-78.1</c:v>
                </c:pt>
                <c:pt idx="12747">
                  <c:v>-78.1</c:v>
                </c:pt>
                <c:pt idx="12748">
                  <c:v>-78.3</c:v>
                </c:pt>
                <c:pt idx="12749">
                  <c:v>-77.9</c:v>
                </c:pt>
                <c:pt idx="12750">
                  <c:v>-78.4</c:v>
                </c:pt>
                <c:pt idx="12751">
                  <c:v>-78.3</c:v>
                </c:pt>
                <c:pt idx="12752">
                  <c:v>-78.6</c:v>
                </c:pt>
                <c:pt idx="12753">
                  <c:v>-78.2</c:v>
                </c:pt>
                <c:pt idx="12754">
                  <c:v>-78.9</c:v>
                </c:pt>
                <c:pt idx="12755">
                  <c:v>-78.8</c:v>
                </c:pt>
                <c:pt idx="12756">
                  <c:v>-78.7</c:v>
                </c:pt>
                <c:pt idx="12757">
                  <c:v>-78.4</c:v>
                </c:pt>
                <c:pt idx="12758">
                  <c:v>-78.8</c:v>
                </c:pt>
                <c:pt idx="12759">
                  <c:v>-78.4</c:v>
                </c:pt>
                <c:pt idx="12760">
                  <c:v>-78.8</c:v>
                </c:pt>
                <c:pt idx="12761">
                  <c:v>-78.4</c:v>
                </c:pt>
                <c:pt idx="12762">
                  <c:v>-77.7</c:v>
                </c:pt>
                <c:pt idx="12763">
                  <c:v>-78.3</c:v>
                </c:pt>
                <c:pt idx="12764">
                  <c:v>-78.6</c:v>
                </c:pt>
                <c:pt idx="12765">
                  <c:v>-78.4</c:v>
                </c:pt>
                <c:pt idx="12766">
                  <c:v>-78.2</c:v>
                </c:pt>
                <c:pt idx="12767">
                  <c:v>-78.1</c:v>
                </c:pt>
                <c:pt idx="12768">
                  <c:v>-78.5</c:v>
                </c:pt>
                <c:pt idx="12769">
                  <c:v>-78.4</c:v>
                </c:pt>
                <c:pt idx="12770">
                  <c:v>-79.3</c:v>
                </c:pt>
                <c:pt idx="12771">
                  <c:v>-77.9</c:v>
                </c:pt>
                <c:pt idx="12772">
                  <c:v>-78.4</c:v>
                </c:pt>
                <c:pt idx="12773">
                  <c:v>-78.5</c:v>
                </c:pt>
                <c:pt idx="12774">
                  <c:v>-78.3</c:v>
                </c:pt>
                <c:pt idx="12775">
                  <c:v>-78.4</c:v>
                </c:pt>
                <c:pt idx="12776">
                  <c:v>-78.4</c:v>
                </c:pt>
                <c:pt idx="12777">
                  <c:v>-78.4</c:v>
                </c:pt>
                <c:pt idx="12778">
                  <c:v>-78.3</c:v>
                </c:pt>
                <c:pt idx="12779">
                  <c:v>-78.6</c:v>
                </c:pt>
                <c:pt idx="12780">
                  <c:v>-78.6</c:v>
                </c:pt>
                <c:pt idx="12781">
                  <c:v>-78.9</c:v>
                </c:pt>
                <c:pt idx="12782">
                  <c:v>-78.0</c:v>
                </c:pt>
                <c:pt idx="12783">
                  <c:v>-78.5</c:v>
                </c:pt>
                <c:pt idx="12784">
                  <c:v>-78.6</c:v>
                </c:pt>
                <c:pt idx="12785">
                  <c:v>-78.2</c:v>
                </c:pt>
                <c:pt idx="12786">
                  <c:v>-78.2</c:v>
                </c:pt>
                <c:pt idx="12787">
                  <c:v>-78.0</c:v>
                </c:pt>
                <c:pt idx="12788">
                  <c:v>-78.4</c:v>
                </c:pt>
                <c:pt idx="12789">
                  <c:v>-78.1</c:v>
                </c:pt>
                <c:pt idx="12790">
                  <c:v>-78.3</c:v>
                </c:pt>
                <c:pt idx="12791">
                  <c:v>-78.9</c:v>
                </c:pt>
                <c:pt idx="12792">
                  <c:v>-78.3</c:v>
                </c:pt>
                <c:pt idx="12793">
                  <c:v>-78.5</c:v>
                </c:pt>
                <c:pt idx="12794">
                  <c:v>-78.3</c:v>
                </c:pt>
                <c:pt idx="12795">
                  <c:v>-77.7</c:v>
                </c:pt>
                <c:pt idx="12796">
                  <c:v>-78.5</c:v>
                </c:pt>
                <c:pt idx="12797">
                  <c:v>-78.5</c:v>
                </c:pt>
                <c:pt idx="12798">
                  <c:v>-78.4</c:v>
                </c:pt>
                <c:pt idx="12799">
                  <c:v>-78.5</c:v>
                </c:pt>
                <c:pt idx="12800">
                  <c:v>-78.3</c:v>
                </c:pt>
                <c:pt idx="12801">
                  <c:v>-78.8</c:v>
                </c:pt>
                <c:pt idx="12802">
                  <c:v>-78.3</c:v>
                </c:pt>
                <c:pt idx="12803">
                  <c:v>-78.0</c:v>
                </c:pt>
                <c:pt idx="12804">
                  <c:v>-78.6</c:v>
                </c:pt>
                <c:pt idx="12805">
                  <c:v>-78.4</c:v>
                </c:pt>
                <c:pt idx="12806">
                  <c:v>-78.3</c:v>
                </c:pt>
                <c:pt idx="12807">
                  <c:v>-78.7</c:v>
                </c:pt>
                <c:pt idx="12808">
                  <c:v>-78.1</c:v>
                </c:pt>
                <c:pt idx="12809">
                  <c:v>-78.1</c:v>
                </c:pt>
                <c:pt idx="12810">
                  <c:v>-78.4</c:v>
                </c:pt>
                <c:pt idx="12811">
                  <c:v>-78.3</c:v>
                </c:pt>
                <c:pt idx="12812">
                  <c:v>-78.6</c:v>
                </c:pt>
                <c:pt idx="12813">
                  <c:v>-78.5</c:v>
                </c:pt>
                <c:pt idx="12814">
                  <c:v>-78.3</c:v>
                </c:pt>
                <c:pt idx="12815">
                  <c:v>-77.6</c:v>
                </c:pt>
                <c:pt idx="12816">
                  <c:v>-78.7</c:v>
                </c:pt>
                <c:pt idx="12817">
                  <c:v>-77.9</c:v>
                </c:pt>
                <c:pt idx="12818">
                  <c:v>-78.1</c:v>
                </c:pt>
                <c:pt idx="12819">
                  <c:v>-78.5</c:v>
                </c:pt>
                <c:pt idx="12820">
                  <c:v>-78.0</c:v>
                </c:pt>
                <c:pt idx="12821">
                  <c:v>-78.6</c:v>
                </c:pt>
                <c:pt idx="12822">
                  <c:v>-78.6</c:v>
                </c:pt>
                <c:pt idx="12823">
                  <c:v>-78.5</c:v>
                </c:pt>
                <c:pt idx="12824">
                  <c:v>-78.1</c:v>
                </c:pt>
                <c:pt idx="12825">
                  <c:v>-78.3</c:v>
                </c:pt>
                <c:pt idx="12826">
                  <c:v>-78.4</c:v>
                </c:pt>
                <c:pt idx="12827">
                  <c:v>-79.0</c:v>
                </c:pt>
                <c:pt idx="12828">
                  <c:v>-78.2</c:v>
                </c:pt>
                <c:pt idx="12829">
                  <c:v>-78.1</c:v>
                </c:pt>
                <c:pt idx="12830">
                  <c:v>-78.6</c:v>
                </c:pt>
                <c:pt idx="12831">
                  <c:v>-78.7</c:v>
                </c:pt>
                <c:pt idx="12832">
                  <c:v>-78.1</c:v>
                </c:pt>
                <c:pt idx="12833">
                  <c:v>-77.7</c:v>
                </c:pt>
                <c:pt idx="12834">
                  <c:v>-78.5</c:v>
                </c:pt>
                <c:pt idx="12835">
                  <c:v>-78.6</c:v>
                </c:pt>
                <c:pt idx="12836">
                  <c:v>-78.2</c:v>
                </c:pt>
                <c:pt idx="12837">
                  <c:v>-78.5</c:v>
                </c:pt>
                <c:pt idx="12838">
                  <c:v>-78.8</c:v>
                </c:pt>
                <c:pt idx="12839">
                  <c:v>-78.2</c:v>
                </c:pt>
                <c:pt idx="12840">
                  <c:v>-78.2</c:v>
                </c:pt>
                <c:pt idx="12841">
                  <c:v>-78.3</c:v>
                </c:pt>
                <c:pt idx="12842">
                  <c:v>-78.1</c:v>
                </c:pt>
                <c:pt idx="12843">
                  <c:v>-78.1</c:v>
                </c:pt>
                <c:pt idx="12844">
                  <c:v>-78.0</c:v>
                </c:pt>
                <c:pt idx="12845">
                  <c:v>-78.0</c:v>
                </c:pt>
                <c:pt idx="12846">
                  <c:v>-78.1</c:v>
                </c:pt>
                <c:pt idx="12847">
                  <c:v>-78.0</c:v>
                </c:pt>
                <c:pt idx="12848">
                  <c:v>-78.2</c:v>
                </c:pt>
                <c:pt idx="12849">
                  <c:v>-78.5</c:v>
                </c:pt>
                <c:pt idx="12850">
                  <c:v>-78.3</c:v>
                </c:pt>
                <c:pt idx="12851">
                  <c:v>-78.9</c:v>
                </c:pt>
                <c:pt idx="12852">
                  <c:v>-78.2</c:v>
                </c:pt>
                <c:pt idx="12853">
                  <c:v>-78.3</c:v>
                </c:pt>
                <c:pt idx="12854">
                  <c:v>-78.2</c:v>
                </c:pt>
                <c:pt idx="12855">
                  <c:v>-78.6</c:v>
                </c:pt>
                <c:pt idx="12856">
                  <c:v>-78.0</c:v>
                </c:pt>
                <c:pt idx="12857">
                  <c:v>-77.9</c:v>
                </c:pt>
                <c:pt idx="12858">
                  <c:v>-78.5</c:v>
                </c:pt>
                <c:pt idx="12859">
                  <c:v>-78.6</c:v>
                </c:pt>
                <c:pt idx="12860">
                  <c:v>-78.7</c:v>
                </c:pt>
                <c:pt idx="12861">
                  <c:v>-78.4</c:v>
                </c:pt>
                <c:pt idx="12862">
                  <c:v>-78.4</c:v>
                </c:pt>
                <c:pt idx="12863">
                  <c:v>-78.8</c:v>
                </c:pt>
                <c:pt idx="12864">
                  <c:v>-78.6</c:v>
                </c:pt>
                <c:pt idx="12865">
                  <c:v>-78.5</c:v>
                </c:pt>
                <c:pt idx="12866">
                  <c:v>-78.0</c:v>
                </c:pt>
                <c:pt idx="12867">
                  <c:v>-78.3</c:v>
                </c:pt>
                <c:pt idx="12868">
                  <c:v>-78.3</c:v>
                </c:pt>
                <c:pt idx="12869">
                  <c:v>-78.8</c:v>
                </c:pt>
                <c:pt idx="12870">
                  <c:v>-78.6</c:v>
                </c:pt>
                <c:pt idx="12871">
                  <c:v>-78.5</c:v>
                </c:pt>
                <c:pt idx="12872">
                  <c:v>-79.1</c:v>
                </c:pt>
                <c:pt idx="12873">
                  <c:v>-78.5</c:v>
                </c:pt>
                <c:pt idx="12874">
                  <c:v>-78.0</c:v>
                </c:pt>
                <c:pt idx="12875">
                  <c:v>-78.5</c:v>
                </c:pt>
                <c:pt idx="12876">
                  <c:v>-78.3</c:v>
                </c:pt>
                <c:pt idx="12877">
                  <c:v>-78.6</c:v>
                </c:pt>
                <c:pt idx="12878">
                  <c:v>-78.6</c:v>
                </c:pt>
                <c:pt idx="12879">
                  <c:v>-78.4</c:v>
                </c:pt>
                <c:pt idx="12880">
                  <c:v>-78.1</c:v>
                </c:pt>
                <c:pt idx="12881">
                  <c:v>-78.4</c:v>
                </c:pt>
                <c:pt idx="12882">
                  <c:v>-77.8</c:v>
                </c:pt>
                <c:pt idx="12883">
                  <c:v>-77.9</c:v>
                </c:pt>
                <c:pt idx="12884">
                  <c:v>-78.0</c:v>
                </c:pt>
                <c:pt idx="12885">
                  <c:v>-78.8</c:v>
                </c:pt>
                <c:pt idx="12886">
                  <c:v>-78.6</c:v>
                </c:pt>
                <c:pt idx="12887">
                  <c:v>-78.1</c:v>
                </c:pt>
                <c:pt idx="12888">
                  <c:v>-78.2</c:v>
                </c:pt>
                <c:pt idx="12889">
                  <c:v>-78.2</c:v>
                </c:pt>
                <c:pt idx="12890">
                  <c:v>-78.6</c:v>
                </c:pt>
                <c:pt idx="12891">
                  <c:v>-77.7</c:v>
                </c:pt>
                <c:pt idx="12892">
                  <c:v>-78.7</c:v>
                </c:pt>
                <c:pt idx="12893">
                  <c:v>-78.4</c:v>
                </c:pt>
                <c:pt idx="12894">
                  <c:v>-78.1</c:v>
                </c:pt>
                <c:pt idx="12895">
                  <c:v>-78.7</c:v>
                </c:pt>
                <c:pt idx="12896">
                  <c:v>-78.7</c:v>
                </c:pt>
                <c:pt idx="12897">
                  <c:v>-78.1</c:v>
                </c:pt>
                <c:pt idx="12898">
                  <c:v>-78.0</c:v>
                </c:pt>
                <c:pt idx="12899">
                  <c:v>-78.5</c:v>
                </c:pt>
                <c:pt idx="12900">
                  <c:v>-77.8</c:v>
                </c:pt>
                <c:pt idx="12901">
                  <c:v>-78.3</c:v>
                </c:pt>
                <c:pt idx="12902">
                  <c:v>-79.0</c:v>
                </c:pt>
                <c:pt idx="12903">
                  <c:v>-78.5</c:v>
                </c:pt>
                <c:pt idx="12904">
                  <c:v>-78.3</c:v>
                </c:pt>
                <c:pt idx="12905">
                  <c:v>-78.2</c:v>
                </c:pt>
                <c:pt idx="12906">
                  <c:v>-78.7</c:v>
                </c:pt>
                <c:pt idx="12907">
                  <c:v>-78.3</c:v>
                </c:pt>
                <c:pt idx="12908">
                  <c:v>-78.6</c:v>
                </c:pt>
                <c:pt idx="12909">
                  <c:v>-78.2</c:v>
                </c:pt>
                <c:pt idx="12910">
                  <c:v>-78.6</c:v>
                </c:pt>
                <c:pt idx="12911">
                  <c:v>-78.9</c:v>
                </c:pt>
                <c:pt idx="12912">
                  <c:v>-78.5</c:v>
                </c:pt>
                <c:pt idx="12913">
                  <c:v>-77.9</c:v>
                </c:pt>
                <c:pt idx="12914">
                  <c:v>-78.9</c:v>
                </c:pt>
                <c:pt idx="12915">
                  <c:v>-78.9</c:v>
                </c:pt>
                <c:pt idx="12916">
                  <c:v>-77.8</c:v>
                </c:pt>
                <c:pt idx="12917">
                  <c:v>-78.5</c:v>
                </c:pt>
                <c:pt idx="12918">
                  <c:v>-78.5</c:v>
                </c:pt>
                <c:pt idx="12919">
                  <c:v>-78.9</c:v>
                </c:pt>
                <c:pt idx="12920">
                  <c:v>-78.2</c:v>
                </c:pt>
                <c:pt idx="12921">
                  <c:v>-78.3</c:v>
                </c:pt>
                <c:pt idx="12922">
                  <c:v>-78.3</c:v>
                </c:pt>
                <c:pt idx="12923">
                  <c:v>-78.7</c:v>
                </c:pt>
                <c:pt idx="12924">
                  <c:v>-78.3</c:v>
                </c:pt>
                <c:pt idx="12925">
                  <c:v>-78.3</c:v>
                </c:pt>
                <c:pt idx="12926">
                  <c:v>-78.3</c:v>
                </c:pt>
                <c:pt idx="12927">
                  <c:v>-78.4</c:v>
                </c:pt>
                <c:pt idx="12928">
                  <c:v>-78.6</c:v>
                </c:pt>
                <c:pt idx="12929">
                  <c:v>-78.8</c:v>
                </c:pt>
                <c:pt idx="12930">
                  <c:v>-78.0</c:v>
                </c:pt>
                <c:pt idx="12931">
                  <c:v>-78.6</c:v>
                </c:pt>
                <c:pt idx="12932">
                  <c:v>-78.7</c:v>
                </c:pt>
                <c:pt idx="12933">
                  <c:v>-78.2</c:v>
                </c:pt>
                <c:pt idx="12934">
                  <c:v>-78.7</c:v>
                </c:pt>
                <c:pt idx="12935">
                  <c:v>-78.6</c:v>
                </c:pt>
                <c:pt idx="12936">
                  <c:v>-78.2</c:v>
                </c:pt>
                <c:pt idx="12937">
                  <c:v>-78.9</c:v>
                </c:pt>
                <c:pt idx="12938">
                  <c:v>-78.6</c:v>
                </c:pt>
                <c:pt idx="12939">
                  <c:v>-78.5</c:v>
                </c:pt>
                <c:pt idx="12940">
                  <c:v>-78.5</c:v>
                </c:pt>
                <c:pt idx="12941">
                  <c:v>-78.6</c:v>
                </c:pt>
                <c:pt idx="12942">
                  <c:v>-78.6</c:v>
                </c:pt>
                <c:pt idx="12943">
                  <c:v>-78.5</c:v>
                </c:pt>
                <c:pt idx="12944">
                  <c:v>-78.3</c:v>
                </c:pt>
                <c:pt idx="12945">
                  <c:v>-78.9</c:v>
                </c:pt>
                <c:pt idx="12946">
                  <c:v>-78.5</c:v>
                </c:pt>
                <c:pt idx="12947">
                  <c:v>-79.2</c:v>
                </c:pt>
                <c:pt idx="12948">
                  <c:v>-78.7</c:v>
                </c:pt>
                <c:pt idx="12949">
                  <c:v>-78.3</c:v>
                </c:pt>
                <c:pt idx="12950">
                  <c:v>-78.2</c:v>
                </c:pt>
                <c:pt idx="12951">
                  <c:v>-78.6</c:v>
                </c:pt>
                <c:pt idx="12952">
                  <c:v>-78.4</c:v>
                </c:pt>
                <c:pt idx="12953">
                  <c:v>-78.1</c:v>
                </c:pt>
                <c:pt idx="12954">
                  <c:v>-78.5</c:v>
                </c:pt>
                <c:pt idx="12955">
                  <c:v>-78.6</c:v>
                </c:pt>
                <c:pt idx="12956">
                  <c:v>-78.6</c:v>
                </c:pt>
                <c:pt idx="12957">
                  <c:v>-78.4</c:v>
                </c:pt>
                <c:pt idx="12958">
                  <c:v>-78.4</c:v>
                </c:pt>
                <c:pt idx="12959">
                  <c:v>-78.5</c:v>
                </c:pt>
                <c:pt idx="12960">
                  <c:v>-77.6</c:v>
                </c:pt>
                <c:pt idx="12961">
                  <c:v>-78.3</c:v>
                </c:pt>
                <c:pt idx="12962">
                  <c:v>-78.4</c:v>
                </c:pt>
                <c:pt idx="12963">
                  <c:v>-78.5</c:v>
                </c:pt>
                <c:pt idx="12964">
                  <c:v>-78.0</c:v>
                </c:pt>
                <c:pt idx="12965">
                  <c:v>-78.3</c:v>
                </c:pt>
                <c:pt idx="12966">
                  <c:v>-78.1</c:v>
                </c:pt>
                <c:pt idx="12967">
                  <c:v>-78.1</c:v>
                </c:pt>
                <c:pt idx="12968">
                  <c:v>-77.9</c:v>
                </c:pt>
                <c:pt idx="12969">
                  <c:v>-78.8</c:v>
                </c:pt>
                <c:pt idx="12970">
                  <c:v>-78.7</c:v>
                </c:pt>
                <c:pt idx="12971">
                  <c:v>-78.3</c:v>
                </c:pt>
                <c:pt idx="12972">
                  <c:v>-78.3</c:v>
                </c:pt>
                <c:pt idx="12973">
                  <c:v>-78.0</c:v>
                </c:pt>
                <c:pt idx="12974">
                  <c:v>-78.1</c:v>
                </c:pt>
                <c:pt idx="12975">
                  <c:v>-78.3</c:v>
                </c:pt>
                <c:pt idx="12976">
                  <c:v>-78.8</c:v>
                </c:pt>
                <c:pt idx="12977">
                  <c:v>-78.4</c:v>
                </c:pt>
                <c:pt idx="12978">
                  <c:v>-78.6</c:v>
                </c:pt>
                <c:pt idx="12979">
                  <c:v>-78.5</c:v>
                </c:pt>
                <c:pt idx="12980">
                  <c:v>-78.3</c:v>
                </c:pt>
                <c:pt idx="12981">
                  <c:v>-78.1</c:v>
                </c:pt>
                <c:pt idx="12982">
                  <c:v>-78.5</c:v>
                </c:pt>
                <c:pt idx="12983">
                  <c:v>-78.8</c:v>
                </c:pt>
                <c:pt idx="12984">
                  <c:v>-78.5</c:v>
                </c:pt>
                <c:pt idx="12985">
                  <c:v>-78.2</c:v>
                </c:pt>
                <c:pt idx="12986">
                  <c:v>-78.5</c:v>
                </c:pt>
                <c:pt idx="12987">
                  <c:v>-78.4</c:v>
                </c:pt>
                <c:pt idx="12988">
                  <c:v>-78.1</c:v>
                </c:pt>
                <c:pt idx="12989">
                  <c:v>-78.2</c:v>
                </c:pt>
                <c:pt idx="12990">
                  <c:v>-78.4</c:v>
                </c:pt>
                <c:pt idx="12991">
                  <c:v>-77.8</c:v>
                </c:pt>
                <c:pt idx="12992">
                  <c:v>-77.8</c:v>
                </c:pt>
                <c:pt idx="12993">
                  <c:v>-78.1</c:v>
                </c:pt>
                <c:pt idx="12994">
                  <c:v>-78.4</c:v>
                </c:pt>
                <c:pt idx="12995">
                  <c:v>-78.4</c:v>
                </c:pt>
                <c:pt idx="12996">
                  <c:v>-78.8</c:v>
                </c:pt>
                <c:pt idx="12997">
                  <c:v>-78.6</c:v>
                </c:pt>
                <c:pt idx="12998">
                  <c:v>-77.8</c:v>
                </c:pt>
                <c:pt idx="12999">
                  <c:v>-78.1</c:v>
                </c:pt>
                <c:pt idx="13000">
                  <c:v>-78.2</c:v>
                </c:pt>
                <c:pt idx="13001">
                  <c:v>-78.4</c:v>
                </c:pt>
                <c:pt idx="13002">
                  <c:v>-78.1</c:v>
                </c:pt>
                <c:pt idx="13003">
                  <c:v>-78.6</c:v>
                </c:pt>
                <c:pt idx="13004">
                  <c:v>-78.1</c:v>
                </c:pt>
                <c:pt idx="13005">
                  <c:v>-78.2</c:v>
                </c:pt>
                <c:pt idx="13006">
                  <c:v>-78.4</c:v>
                </c:pt>
                <c:pt idx="13007">
                  <c:v>-78.9</c:v>
                </c:pt>
                <c:pt idx="13008">
                  <c:v>-78.2</c:v>
                </c:pt>
                <c:pt idx="13009">
                  <c:v>-78.3</c:v>
                </c:pt>
                <c:pt idx="13010">
                  <c:v>-78.0</c:v>
                </c:pt>
                <c:pt idx="13011">
                  <c:v>-78.5</c:v>
                </c:pt>
                <c:pt idx="13012">
                  <c:v>-77.8</c:v>
                </c:pt>
                <c:pt idx="13013">
                  <c:v>-78.9</c:v>
                </c:pt>
                <c:pt idx="13014">
                  <c:v>-78.6</c:v>
                </c:pt>
                <c:pt idx="13015">
                  <c:v>-78.7</c:v>
                </c:pt>
                <c:pt idx="13016">
                  <c:v>-79.2</c:v>
                </c:pt>
                <c:pt idx="13017">
                  <c:v>-78.2</c:v>
                </c:pt>
                <c:pt idx="13018">
                  <c:v>-78.1</c:v>
                </c:pt>
                <c:pt idx="13019">
                  <c:v>-78.9</c:v>
                </c:pt>
                <c:pt idx="13020">
                  <c:v>-78.2</c:v>
                </c:pt>
                <c:pt idx="13021">
                  <c:v>-79.0</c:v>
                </c:pt>
                <c:pt idx="13022">
                  <c:v>-78.6</c:v>
                </c:pt>
                <c:pt idx="13023">
                  <c:v>-78.5</c:v>
                </c:pt>
                <c:pt idx="13024">
                  <c:v>-78.2</c:v>
                </c:pt>
                <c:pt idx="13025">
                  <c:v>-78.5</c:v>
                </c:pt>
                <c:pt idx="13026">
                  <c:v>-78.7</c:v>
                </c:pt>
                <c:pt idx="13027">
                  <c:v>-78.0</c:v>
                </c:pt>
                <c:pt idx="13028">
                  <c:v>-78.2</c:v>
                </c:pt>
                <c:pt idx="13029">
                  <c:v>-78.3</c:v>
                </c:pt>
                <c:pt idx="13030">
                  <c:v>-78.6</c:v>
                </c:pt>
                <c:pt idx="13031">
                  <c:v>-78.1</c:v>
                </c:pt>
                <c:pt idx="13032">
                  <c:v>-78.7</c:v>
                </c:pt>
                <c:pt idx="13033">
                  <c:v>-78.3</c:v>
                </c:pt>
                <c:pt idx="13034">
                  <c:v>-78.3</c:v>
                </c:pt>
                <c:pt idx="13035">
                  <c:v>-77.7</c:v>
                </c:pt>
                <c:pt idx="13036">
                  <c:v>-78.5</c:v>
                </c:pt>
                <c:pt idx="13037">
                  <c:v>-78.2</c:v>
                </c:pt>
                <c:pt idx="13038">
                  <c:v>-78.1</c:v>
                </c:pt>
                <c:pt idx="13039">
                  <c:v>-78.3</c:v>
                </c:pt>
                <c:pt idx="13040">
                  <c:v>-78.3</c:v>
                </c:pt>
                <c:pt idx="13041">
                  <c:v>-78.1</c:v>
                </c:pt>
                <c:pt idx="13042">
                  <c:v>-78.2</c:v>
                </c:pt>
                <c:pt idx="13043">
                  <c:v>-78.4</c:v>
                </c:pt>
                <c:pt idx="13044">
                  <c:v>-78.3</c:v>
                </c:pt>
                <c:pt idx="13045">
                  <c:v>-78.4</c:v>
                </c:pt>
                <c:pt idx="13046">
                  <c:v>-78.1</c:v>
                </c:pt>
                <c:pt idx="13047">
                  <c:v>-78.5</c:v>
                </c:pt>
                <c:pt idx="13048">
                  <c:v>-78.1</c:v>
                </c:pt>
                <c:pt idx="13049">
                  <c:v>-78.4</c:v>
                </c:pt>
                <c:pt idx="13050">
                  <c:v>-77.8</c:v>
                </c:pt>
                <c:pt idx="13051">
                  <c:v>-78.4</c:v>
                </c:pt>
                <c:pt idx="13052">
                  <c:v>-77.9</c:v>
                </c:pt>
                <c:pt idx="13053">
                  <c:v>-78.5</c:v>
                </c:pt>
                <c:pt idx="13054">
                  <c:v>-78.1</c:v>
                </c:pt>
                <c:pt idx="13055">
                  <c:v>-78.7</c:v>
                </c:pt>
                <c:pt idx="13056">
                  <c:v>-78.8</c:v>
                </c:pt>
                <c:pt idx="13057">
                  <c:v>-78.7</c:v>
                </c:pt>
                <c:pt idx="13058">
                  <c:v>-78.6</c:v>
                </c:pt>
                <c:pt idx="13059">
                  <c:v>-78.6</c:v>
                </c:pt>
                <c:pt idx="13060">
                  <c:v>-78.7</c:v>
                </c:pt>
                <c:pt idx="13061">
                  <c:v>-78.4</c:v>
                </c:pt>
                <c:pt idx="13062">
                  <c:v>-78.0</c:v>
                </c:pt>
                <c:pt idx="13063">
                  <c:v>-79.0</c:v>
                </c:pt>
                <c:pt idx="13064">
                  <c:v>-78.3</c:v>
                </c:pt>
                <c:pt idx="13065">
                  <c:v>-78.4</c:v>
                </c:pt>
                <c:pt idx="13066">
                  <c:v>-78.5</c:v>
                </c:pt>
                <c:pt idx="13067">
                  <c:v>-78.5</c:v>
                </c:pt>
                <c:pt idx="13068">
                  <c:v>-78.5</c:v>
                </c:pt>
                <c:pt idx="13069">
                  <c:v>-78.4</c:v>
                </c:pt>
                <c:pt idx="13070">
                  <c:v>-78.0</c:v>
                </c:pt>
                <c:pt idx="13071">
                  <c:v>-78.2</c:v>
                </c:pt>
                <c:pt idx="13072">
                  <c:v>-78.7</c:v>
                </c:pt>
                <c:pt idx="13073">
                  <c:v>-78.4</c:v>
                </c:pt>
                <c:pt idx="13074">
                  <c:v>-78.6</c:v>
                </c:pt>
                <c:pt idx="13075">
                  <c:v>-78.1</c:v>
                </c:pt>
                <c:pt idx="13076">
                  <c:v>-78.5</c:v>
                </c:pt>
                <c:pt idx="13077">
                  <c:v>-78.3</c:v>
                </c:pt>
                <c:pt idx="13078">
                  <c:v>-78.7</c:v>
                </c:pt>
                <c:pt idx="13079">
                  <c:v>-78.4</c:v>
                </c:pt>
                <c:pt idx="13080">
                  <c:v>-78.7</c:v>
                </c:pt>
                <c:pt idx="13081">
                  <c:v>-78.2</c:v>
                </c:pt>
                <c:pt idx="13082">
                  <c:v>-78.1</c:v>
                </c:pt>
                <c:pt idx="13083">
                  <c:v>-78.7</c:v>
                </c:pt>
                <c:pt idx="13084">
                  <c:v>-78.2</c:v>
                </c:pt>
                <c:pt idx="13085">
                  <c:v>-78.6</c:v>
                </c:pt>
                <c:pt idx="13086">
                  <c:v>-77.9</c:v>
                </c:pt>
                <c:pt idx="13087">
                  <c:v>-78.3</c:v>
                </c:pt>
                <c:pt idx="13088">
                  <c:v>-78.2</c:v>
                </c:pt>
                <c:pt idx="13089">
                  <c:v>-78.5</c:v>
                </c:pt>
                <c:pt idx="13090">
                  <c:v>-78.0</c:v>
                </c:pt>
                <c:pt idx="13091">
                  <c:v>-79.1</c:v>
                </c:pt>
                <c:pt idx="13092">
                  <c:v>-78.6</c:v>
                </c:pt>
                <c:pt idx="13093">
                  <c:v>-78.4</c:v>
                </c:pt>
                <c:pt idx="13094">
                  <c:v>-78.4</c:v>
                </c:pt>
                <c:pt idx="13095">
                  <c:v>-78.5</c:v>
                </c:pt>
                <c:pt idx="13096">
                  <c:v>-78.5</c:v>
                </c:pt>
                <c:pt idx="13097">
                  <c:v>-78.0</c:v>
                </c:pt>
                <c:pt idx="13098">
                  <c:v>-78.2</c:v>
                </c:pt>
                <c:pt idx="13099">
                  <c:v>-78.4</c:v>
                </c:pt>
                <c:pt idx="13100">
                  <c:v>-78.1</c:v>
                </c:pt>
                <c:pt idx="13101">
                  <c:v>-78.2</c:v>
                </c:pt>
                <c:pt idx="13102">
                  <c:v>-78.6</c:v>
                </c:pt>
                <c:pt idx="13103">
                  <c:v>-78.0</c:v>
                </c:pt>
                <c:pt idx="13104">
                  <c:v>-78.6</c:v>
                </c:pt>
                <c:pt idx="13105">
                  <c:v>-79.1</c:v>
                </c:pt>
                <c:pt idx="13106">
                  <c:v>-78.3</c:v>
                </c:pt>
                <c:pt idx="13107">
                  <c:v>-78.4</c:v>
                </c:pt>
                <c:pt idx="13108">
                  <c:v>-78.5</c:v>
                </c:pt>
                <c:pt idx="13109">
                  <c:v>-78.1</c:v>
                </c:pt>
                <c:pt idx="13110">
                  <c:v>-78.0</c:v>
                </c:pt>
                <c:pt idx="13111">
                  <c:v>-78.7</c:v>
                </c:pt>
                <c:pt idx="13112">
                  <c:v>-78.8</c:v>
                </c:pt>
                <c:pt idx="13113">
                  <c:v>-77.9</c:v>
                </c:pt>
                <c:pt idx="13114">
                  <c:v>-77.9</c:v>
                </c:pt>
                <c:pt idx="13115">
                  <c:v>-78.5</c:v>
                </c:pt>
                <c:pt idx="13116">
                  <c:v>-78.3</c:v>
                </c:pt>
                <c:pt idx="13117">
                  <c:v>-78.1</c:v>
                </c:pt>
                <c:pt idx="13118">
                  <c:v>-78.3</c:v>
                </c:pt>
                <c:pt idx="13119">
                  <c:v>-77.9</c:v>
                </c:pt>
                <c:pt idx="13120">
                  <c:v>-78.3</c:v>
                </c:pt>
                <c:pt idx="13121">
                  <c:v>-78.5</c:v>
                </c:pt>
                <c:pt idx="13122">
                  <c:v>-78.3</c:v>
                </c:pt>
                <c:pt idx="13123">
                  <c:v>-78.7</c:v>
                </c:pt>
                <c:pt idx="13124">
                  <c:v>-78.3</c:v>
                </c:pt>
                <c:pt idx="13125">
                  <c:v>-78.1</c:v>
                </c:pt>
                <c:pt idx="13126">
                  <c:v>-78.5</c:v>
                </c:pt>
                <c:pt idx="13127">
                  <c:v>-78.2</c:v>
                </c:pt>
                <c:pt idx="13128">
                  <c:v>-78.5</c:v>
                </c:pt>
                <c:pt idx="13129">
                  <c:v>-78.3</c:v>
                </c:pt>
                <c:pt idx="13130">
                  <c:v>-78.1</c:v>
                </c:pt>
                <c:pt idx="13131">
                  <c:v>-78.4</c:v>
                </c:pt>
                <c:pt idx="13132">
                  <c:v>-78.8</c:v>
                </c:pt>
                <c:pt idx="13133">
                  <c:v>-78.5</c:v>
                </c:pt>
                <c:pt idx="13134">
                  <c:v>-78.4</c:v>
                </c:pt>
                <c:pt idx="13135">
                  <c:v>-78.5</c:v>
                </c:pt>
                <c:pt idx="13136">
                  <c:v>-78.9</c:v>
                </c:pt>
                <c:pt idx="13137">
                  <c:v>-78.3</c:v>
                </c:pt>
                <c:pt idx="13138">
                  <c:v>-78.2</c:v>
                </c:pt>
                <c:pt idx="13139">
                  <c:v>-78.4</c:v>
                </c:pt>
                <c:pt idx="13140">
                  <c:v>-78.7</c:v>
                </c:pt>
                <c:pt idx="13141">
                  <c:v>-78.4</c:v>
                </c:pt>
                <c:pt idx="13142">
                  <c:v>-78.5</c:v>
                </c:pt>
                <c:pt idx="13143">
                  <c:v>-78.5</c:v>
                </c:pt>
                <c:pt idx="13144">
                  <c:v>-78.4</c:v>
                </c:pt>
                <c:pt idx="13145">
                  <c:v>-78.0</c:v>
                </c:pt>
                <c:pt idx="13146">
                  <c:v>-78.2</c:v>
                </c:pt>
                <c:pt idx="13147">
                  <c:v>-78.3</c:v>
                </c:pt>
                <c:pt idx="13148">
                  <c:v>-78.1</c:v>
                </c:pt>
                <c:pt idx="13149">
                  <c:v>-78.7</c:v>
                </c:pt>
                <c:pt idx="13150">
                  <c:v>-79.0</c:v>
                </c:pt>
                <c:pt idx="13151">
                  <c:v>-78.4</c:v>
                </c:pt>
                <c:pt idx="13152">
                  <c:v>-78.0</c:v>
                </c:pt>
                <c:pt idx="13153">
                  <c:v>-78.4</c:v>
                </c:pt>
                <c:pt idx="13154">
                  <c:v>-77.9</c:v>
                </c:pt>
                <c:pt idx="13155">
                  <c:v>-78.9</c:v>
                </c:pt>
                <c:pt idx="13156">
                  <c:v>-78.7</c:v>
                </c:pt>
                <c:pt idx="13157">
                  <c:v>-78.0</c:v>
                </c:pt>
                <c:pt idx="13158">
                  <c:v>-77.8</c:v>
                </c:pt>
                <c:pt idx="13159">
                  <c:v>-78.3</c:v>
                </c:pt>
                <c:pt idx="13160">
                  <c:v>-78.6</c:v>
                </c:pt>
                <c:pt idx="13161">
                  <c:v>-78.2</c:v>
                </c:pt>
                <c:pt idx="13162">
                  <c:v>-78.6</c:v>
                </c:pt>
                <c:pt idx="13163">
                  <c:v>-78.7</c:v>
                </c:pt>
                <c:pt idx="13164">
                  <c:v>-78.4</c:v>
                </c:pt>
                <c:pt idx="13165">
                  <c:v>-78.5</c:v>
                </c:pt>
                <c:pt idx="13166">
                  <c:v>-78.5</c:v>
                </c:pt>
                <c:pt idx="13167">
                  <c:v>-78.5</c:v>
                </c:pt>
                <c:pt idx="13168">
                  <c:v>-78.5</c:v>
                </c:pt>
                <c:pt idx="13169">
                  <c:v>-78.4</c:v>
                </c:pt>
                <c:pt idx="13170">
                  <c:v>-78.7</c:v>
                </c:pt>
                <c:pt idx="13171">
                  <c:v>-78.4</c:v>
                </c:pt>
                <c:pt idx="13172">
                  <c:v>-77.8</c:v>
                </c:pt>
                <c:pt idx="13173">
                  <c:v>-78.1</c:v>
                </c:pt>
                <c:pt idx="13174">
                  <c:v>-77.9</c:v>
                </c:pt>
                <c:pt idx="13175">
                  <c:v>-78.6</c:v>
                </c:pt>
                <c:pt idx="13176">
                  <c:v>-78.3</c:v>
                </c:pt>
                <c:pt idx="13177">
                  <c:v>-78.0</c:v>
                </c:pt>
                <c:pt idx="13178">
                  <c:v>-78.2</c:v>
                </c:pt>
                <c:pt idx="13179">
                  <c:v>-78.7</c:v>
                </c:pt>
                <c:pt idx="13180">
                  <c:v>-79.0</c:v>
                </c:pt>
                <c:pt idx="13181">
                  <c:v>-78.5</c:v>
                </c:pt>
                <c:pt idx="13182">
                  <c:v>-78.5</c:v>
                </c:pt>
                <c:pt idx="13183">
                  <c:v>-78.0</c:v>
                </c:pt>
                <c:pt idx="13184">
                  <c:v>-78.4</c:v>
                </c:pt>
                <c:pt idx="13185">
                  <c:v>-78.5</c:v>
                </c:pt>
                <c:pt idx="13186">
                  <c:v>-78.6</c:v>
                </c:pt>
                <c:pt idx="13187">
                  <c:v>-78.4</c:v>
                </c:pt>
                <c:pt idx="13188">
                  <c:v>-78.0</c:v>
                </c:pt>
                <c:pt idx="13189">
                  <c:v>-78.4</c:v>
                </c:pt>
                <c:pt idx="13190">
                  <c:v>-78.8</c:v>
                </c:pt>
                <c:pt idx="13191">
                  <c:v>-78.7</c:v>
                </c:pt>
                <c:pt idx="13192">
                  <c:v>-78.6</c:v>
                </c:pt>
                <c:pt idx="13193">
                  <c:v>-78.3</c:v>
                </c:pt>
                <c:pt idx="13194">
                  <c:v>-78.6</c:v>
                </c:pt>
                <c:pt idx="13195">
                  <c:v>-78.6</c:v>
                </c:pt>
                <c:pt idx="13196">
                  <c:v>-78.3</c:v>
                </c:pt>
                <c:pt idx="13197">
                  <c:v>-78.0</c:v>
                </c:pt>
                <c:pt idx="13198">
                  <c:v>-78.6</c:v>
                </c:pt>
                <c:pt idx="13199">
                  <c:v>-78.1</c:v>
                </c:pt>
                <c:pt idx="13200">
                  <c:v>-78.2</c:v>
                </c:pt>
                <c:pt idx="13201">
                  <c:v>-78.7</c:v>
                </c:pt>
                <c:pt idx="13202">
                  <c:v>-78.8</c:v>
                </c:pt>
                <c:pt idx="13203">
                  <c:v>-78.5</c:v>
                </c:pt>
                <c:pt idx="13204">
                  <c:v>-78.1</c:v>
                </c:pt>
                <c:pt idx="13205">
                  <c:v>-78.4</c:v>
                </c:pt>
                <c:pt idx="13206">
                  <c:v>-78.6</c:v>
                </c:pt>
                <c:pt idx="13207">
                  <c:v>-78.0</c:v>
                </c:pt>
                <c:pt idx="13208">
                  <c:v>-78.3</c:v>
                </c:pt>
                <c:pt idx="13209">
                  <c:v>-78.6</c:v>
                </c:pt>
                <c:pt idx="13210">
                  <c:v>-78.4</c:v>
                </c:pt>
                <c:pt idx="13211">
                  <c:v>-78.6</c:v>
                </c:pt>
                <c:pt idx="13212">
                  <c:v>-78.1</c:v>
                </c:pt>
                <c:pt idx="13213">
                  <c:v>-78.9</c:v>
                </c:pt>
                <c:pt idx="13214">
                  <c:v>-77.6</c:v>
                </c:pt>
                <c:pt idx="13215">
                  <c:v>-78.7</c:v>
                </c:pt>
                <c:pt idx="13216">
                  <c:v>-78.0</c:v>
                </c:pt>
                <c:pt idx="13217">
                  <c:v>-78.8</c:v>
                </c:pt>
                <c:pt idx="13218">
                  <c:v>-78.2</c:v>
                </c:pt>
                <c:pt idx="13219">
                  <c:v>-78.6</c:v>
                </c:pt>
                <c:pt idx="13220">
                  <c:v>-77.9</c:v>
                </c:pt>
                <c:pt idx="13221">
                  <c:v>-79.0</c:v>
                </c:pt>
                <c:pt idx="13222">
                  <c:v>-78.3</c:v>
                </c:pt>
                <c:pt idx="13223">
                  <c:v>-78.5</c:v>
                </c:pt>
                <c:pt idx="13224">
                  <c:v>-78.2</c:v>
                </c:pt>
                <c:pt idx="13225">
                  <c:v>-78.4</c:v>
                </c:pt>
                <c:pt idx="13226">
                  <c:v>-78.5</c:v>
                </c:pt>
                <c:pt idx="13227">
                  <c:v>-78.8</c:v>
                </c:pt>
                <c:pt idx="13228">
                  <c:v>-78.3</c:v>
                </c:pt>
                <c:pt idx="13229">
                  <c:v>-78.9</c:v>
                </c:pt>
                <c:pt idx="13230">
                  <c:v>-78.5</c:v>
                </c:pt>
                <c:pt idx="13231">
                  <c:v>-78.4</c:v>
                </c:pt>
                <c:pt idx="13232">
                  <c:v>-78.8</c:v>
                </c:pt>
                <c:pt idx="13233">
                  <c:v>-78.3</c:v>
                </c:pt>
                <c:pt idx="13234">
                  <c:v>-78.3</c:v>
                </c:pt>
                <c:pt idx="13235">
                  <c:v>-78.4</c:v>
                </c:pt>
                <c:pt idx="13236">
                  <c:v>-77.6</c:v>
                </c:pt>
                <c:pt idx="13237">
                  <c:v>-78.4</c:v>
                </c:pt>
                <c:pt idx="13238">
                  <c:v>-78.3</c:v>
                </c:pt>
                <c:pt idx="13239">
                  <c:v>-78.6</c:v>
                </c:pt>
                <c:pt idx="13240">
                  <c:v>-78.3</c:v>
                </c:pt>
                <c:pt idx="13241">
                  <c:v>-78.1</c:v>
                </c:pt>
                <c:pt idx="13242">
                  <c:v>-78.4</c:v>
                </c:pt>
                <c:pt idx="13243">
                  <c:v>-78.5</c:v>
                </c:pt>
                <c:pt idx="13244">
                  <c:v>-77.9</c:v>
                </c:pt>
                <c:pt idx="13245">
                  <c:v>-78.2</c:v>
                </c:pt>
                <c:pt idx="13246">
                  <c:v>-78.3</c:v>
                </c:pt>
                <c:pt idx="13247">
                  <c:v>-78.5</c:v>
                </c:pt>
                <c:pt idx="13248">
                  <c:v>-78.2</c:v>
                </c:pt>
                <c:pt idx="13249">
                  <c:v>-78.3</c:v>
                </c:pt>
                <c:pt idx="13250">
                  <c:v>-78.6</c:v>
                </c:pt>
                <c:pt idx="13251">
                  <c:v>-78.1</c:v>
                </c:pt>
                <c:pt idx="13252">
                  <c:v>-78.0</c:v>
                </c:pt>
                <c:pt idx="13253">
                  <c:v>-78.5</c:v>
                </c:pt>
                <c:pt idx="13254">
                  <c:v>-78.1</c:v>
                </c:pt>
                <c:pt idx="13255">
                  <c:v>-78.2</c:v>
                </c:pt>
                <c:pt idx="13256">
                  <c:v>-78.4</c:v>
                </c:pt>
                <c:pt idx="13257">
                  <c:v>-78.6</c:v>
                </c:pt>
                <c:pt idx="13258">
                  <c:v>-78.2</c:v>
                </c:pt>
                <c:pt idx="13259">
                  <c:v>-78.7</c:v>
                </c:pt>
                <c:pt idx="13260">
                  <c:v>-78.1</c:v>
                </c:pt>
                <c:pt idx="13261">
                  <c:v>-78.2</c:v>
                </c:pt>
                <c:pt idx="13262">
                  <c:v>-78.2</c:v>
                </c:pt>
                <c:pt idx="13263">
                  <c:v>-78.6</c:v>
                </c:pt>
                <c:pt idx="13264">
                  <c:v>-78.6</c:v>
                </c:pt>
                <c:pt idx="13265">
                  <c:v>-78.2</c:v>
                </c:pt>
                <c:pt idx="13266">
                  <c:v>-78.0</c:v>
                </c:pt>
                <c:pt idx="13267">
                  <c:v>-78.5</c:v>
                </c:pt>
                <c:pt idx="13268">
                  <c:v>-78.5</c:v>
                </c:pt>
                <c:pt idx="13269">
                  <c:v>-78.2</c:v>
                </c:pt>
                <c:pt idx="13270">
                  <c:v>-78.4</c:v>
                </c:pt>
                <c:pt idx="13271">
                  <c:v>-78.4</c:v>
                </c:pt>
                <c:pt idx="13272">
                  <c:v>-78.5</c:v>
                </c:pt>
                <c:pt idx="13273">
                  <c:v>-78.8</c:v>
                </c:pt>
                <c:pt idx="13274">
                  <c:v>-78.4</c:v>
                </c:pt>
                <c:pt idx="13275">
                  <c:v>-78.5</c:v>
                </c:pt>
                <c:pt idx="13276">
                  <c:v>-77.9</c:v>
                </c:pt>
                <c:pt idx="13277">
                  <c:v>-79.0</c:v>
                </c:pt>
                <c:pt idx="13278">
                  <c:v>-78.3</c:v>
                </c:pt>
                <c:pt idx="13279">
                  <c:v>-78.2</c:v>
                </c:pt>
                <c:pt idx="13280">
                  <c:v>-78.7</c:v>
                </c:pt>
                <c:pt idx="13281">
                  <c:v>-78.5</c:v>
                </c:pt>
                <c:pt idx="13282">
                  <c:v>-78.7</c:v>
                </c:pt>
                <c:pt idx="13283">
                  <c:v>-77.8</c:v>
                </c:pt>
                <c:pt idx="13284">
                  <c:v>-78.5</c:v>
                </c:pt>
                <c:pt idx="13285">
                  <c:v>-78.9</c:v>
                </c:pt>
                <c:pt idx="13286">
                  <c:v>-78.5</c:v>
                </c:pt>
                <c:pt idx="13287">
                  <c:v>-78.8</c:v>
                </c:pt>
                <c:pt idx="13288">
                  <c:v>-78.5</c:v>
                </c:pt>
                <c:pt idx="13289">
                  <c:v>-78.5</c:v>
                </c:pt>
                <c:pt idx="13290">
                  <c:v>-78.1</c:v>
                </c:pt>
                <c:pt idx="13291">
                  <c:v>-78.5</c:v>
                </c:pt>
                <c:pt idx="13292">
                  <c:v>-78.1</c:v>
                </c:pt>
                <c:pt idx="13293">
                  <c:v>-79.0</c:v>
                </c:pt>
                <c:pt idx="13294">
                  <c:v>-78.3</c:v>
                </c:pt>
                <c:pt idx="13295">
                  <c:v>-78.8</c:v>
                </c:pt>
                <c:pt idx="13296">
                  <c:v>-78.7</c:v>
                </c:pt>
                <c:pt idx="13297">
                  <c:v>-78.9</c:v>
                </c:pt>
                <c:pt idx="13298">
                  <c:v>-78.4</c:v>
                </c:pt>
                <c:pt idx="13299">
                  <c:v>-78.1</c:v>
                </c:pt>
                <c:pt idx="13300">
                  <c:v>-78.6</c:v>
                </c:pt>
                <c:pt idx="13301">
                  <c:v>-78.5</c:v>
                </c:pt>
                <c:pt idx="13302">
                  <c:v>-78.4</c:v>
                </c:pt>
                <c:pt idx="13303">
                  <c:v>-78.4</c:v>
                </c:pt>
                <c:pt idx="13304">
                  <c:v>-78.0</c:v>
                </c:pt>
                <c:pt idx="13305">
                  <c:v>-78.2</c:v>
                </c:pt>
                <c:pt idx="13306">
                  <c:v>-78.1</c:v>
                </c:pt>
                <c:pt idx="13307">
                  <c:v>-78.3</c:v>
                </c:pt>
                <c:pt idx="13308">
                  <c:v>-78.0</c:v>
                </c:pt>
                <c:pt idx="13309">
                  <c:v>-78.5</c:v>
                </c:pt>
                <c:pt idx="13310">
                  <c:v>-78.4</c:v>
                </c:pt>
                <c:pt idx="13311">
                  <c:v>-79.1</c:v>
                </c:pt>
                <c:pt idx="13312">
                  <c:v>-78.3</c:v>
                </c:pt>
                <c:pt idx="13313">
                  <c:v>-78.4</c:v>
                </c:pt>
                <c:pt idx="13314">
                  <c:v>-78.0</c:v>
                </c:pt>
                <c:pt idx="13315">
                  <c:v>-78.1</c:v>
                </c:pt>
                <c:pt idx="13316">
                  <c:v>-78.6</c:v>
                </c:pt>
                <c:pt idx="13317">
                  <c:v>-78.2</c:v>
                </c:pt>
                <c:pt idx="13318">
                  <c:v>-77.9</c:v>
                </c:pt>
                <c:pt idx="13319">
                  <c:v>-78.7</c:v>
                </c:pt>
                <c:pt idx="13320">
                  <c:v>-78.5</c:v>
                </c:pt>
                <c:pt idx="13321">
                  <c:v>-78.5</c:v>
                </c:pt>
                <c:pt idx="13322">
                  <c:v>-78.3</c:v>
                </c:pt>
                <c:pt idx="13323">
                  <c:v>-78.1</c:v>
                </c:pt>
                <c:pt idx="13324">
                  <c:v>-78.1</c:v>
                </c:pt>
                <c:pt idx="13325">
                  <c:v>-78.8</c:v>
                </c:pt>
                <c:pt idx="13326">
                  <c:v>-78.5</c:v>
                </c:pt>
                <c:pt idx="13327">
                  <c:v>-78.3</c:v>
                </c:pt>
                <c:pt idx="13328">
                  <c:v>-78.4</c:v>
                </c:pt>
                <c:pt idx="13329">
                  <c:v>-78.7</c:v>
                </c:pt>
                <c:pt idx="13330">
                  <c:v>-78.4</c:v>
                </c:pt>
                <c:pt idx="13331">
                  <c:v>-78.3</c:v>
                </c:pt>
                <c:pt idx="13332">
                  <c:v>-78.1</c:v>
                </c:pt>
                <c:pt idx="13333">
                  <c:v>-78.4</c:v>
                </c:pt>
                <c:pt idx="13334">
                  <c:v>-78.4</c:v>
                </c:pt>
                <c:pt idx="13335">
                  <c:v>-78.6</c:v>
                </c:pt>
                <c:pt idx="13336">
                  <c:v>-78.2</c:v>
                </c:pt>
                <c:pt idx="13337">
                  <c:v>-78.7</c:v>
                </c:pt>
                <c:pt idx="13338">
                  <c:v>-78.7</c:v>
                </c:pt>
                <c:pt idx="13339">
                  <c:v>-78.5</c:v>
                </c:pt>
                <c:pt idx="13340">
                  <c:v>-78.4</c:v>
                </c:pt>
                <c:pt idx="13341">
                  <c:v>-78.1</c:v>
                </c:pt>
                <c:pt idx="13342">
                  <c:v>-78.5</c:v>
                </c:pt>
                <c:pt idx="13343">
                  <c:v>-77.6</c:v>
                </c:pt>
                <c:pt idx="13344">
                  <c:v>-78.5</c:v>
                </c:pt>
                <c:pt idx="13345">
                  <c:v>-78.2</c:v>
                </c:pt>
                <c:pt idx="13346">
                  <c:v>-78.1</c:v>
                </c:pt>
                <c:pt idx="13347">
                  <c:v>-78.7</c:v>
                </c:pt>
                <c:pt idx="13348">
                  <c:v>-78.3</c:v>
                </c:pt>
                <c:pt idx="13349">
                  <c:v>-78.4</c:v>
                </c:pt>
                <c:pt idx="13350">
                  <c:v>-78.4</c:v>
                </c:pt>
                <c:pt idx="13351">
                  <c:v>-78.7</c:v>
                </c:pt>
                <c:pt idx="13352">
                  <c:v>-78.1</c:v>
                </c:pt>
                <c:pt idx="13353">
                  <c:v>-78.6</c:v>
                </c:pt>
                <c:pt idx="13354">
                  <c:v>-78.5</c:v>
                </c:pt>
                <c:pt idx="13355">
                  <c:v>-78.2</c:v>
                </c:pt>
                <c:pt idx="13356">
                  <c:v>-78.7</c:v>
                </c:pt>
                <c:pt idx="13357">
                  <c:v>-78.1</c:v>
                </c:pt>
                <c:pt idx="13358">
                  <c:v>-79.1</c:v>
                </c:pt>
                <c:pt idx="13359">
                  <c:v>-78.2</c:v>
                </c:pt>
                <c:pt idx="13360">
                  <c:v>-78.2</c:v>
                </c:pt>
                <c:pt idx="13361">
                  <c:v>-78.7</c:v>
                </c:pt>
                <c:pt idx="13362">
                  <c:v>-78.3</c:v>
                </c:pt>
                <c:pt idx="13363">
                  <c:v>-78.6</c:v>
                </c:pt>
                <c:pt idx="13364">
                  <c:v>-78.2</c:v>
                </c:pt>
                <c:pt idx="13365">
                  <c:v>-78.4</c:v>
                </c:pt>
                <c:pt idx="13366">
                  <c:v>-78.4</c:v>
                </c:pt>
                <c:pt idx="13367">
                  <c:v>-78.7</c:v>
                </c:pt>
                <c:pt idx="13368">
                  <c:v>-78.6</c:v>
                </c:pt>
                <c:pt idx="13369">
                  <c:v>-78.7</c:v>
                </c:pt>
                <c:pt idx="13370">
                  <c:v>-78.5</c:v>
                </c:pt>
                <c:pt idx="13371">
                  <c:v>-78.7</c:v>
                </c:pt>
                <c:pt idx="13372">
                  <c:v>-78.9</c:v>
                </c:pt>
                <c:pt idx="13373">
                  <c:v>-78.1</c:v>
                </c:pt>
                <c:pt idx="13374">
                  <c:v>-78.4</c:v>
                </c:pt>
                <c:pt idx="13375">
                  <c:v>-78.6</c:v>
                </c:pt>
                <c:pt idx="13376">
                  <c:v>-78.8</c:v>
                </c:pt>
                <c:pt idx="13377">
                  <c:v>-78.7</c:v>
                </c:pt>
                <c:pt idx="13378">
                  <c:v>-77.9</c:v>
                </c:pt>
                <c:pt idx="13379">
                  <c:v>-78.9</c:v>
                </c:pt>
                <c:pt idx="13380">
                  <c:v>-78.3</c:v>
                </c:pt>
                <c:pt idx="13381">
                  <c:v>-78.9</c:v>
                </c:pt>
                <c:pt idx="13382">
                  <c:v>-78.4</c:v>
                </c:pt>
                <c:pt idx="13383">
                  <c:v>-78.1</c:v>
                </c:pt>
                <c:pt idx="13384">
                  <c:v>-79.0</c:v>
                </c:pt>
                <c:pt idx="13385">
                  <c:v>-78.0</c:v>
                </c:pt>
                <c:pt idx="13386">
                  <c:v>-78.7</c:v>
                </c:pt>
                <c:pt idx="13387">
                  <c:v>-78.4</c:v>
                </c:pt>
                <c:pt idx="13388">
                  <c:v>-78.5</c:v>
                </c:pt>
                <c:pt idx="13389">
                  <c:v>-78.1</c:v>
                </c:pt>
                <c:pt idx="13390">
                  <c:v>-78.5</c:v>
                </c:pt>
                <c:pt idx="13391">
                  <c:v>-78.5</c:v>
                </c:pt>
                <c:pt idx="13392">
                  <c:v>-78.6</c:v>
                </c:pt>
                <c:pt idx="13393">
                  <c:v>-78.5</c:v>
                </c:pt>
                <c:pt idx="13394">
                  <c:v>-78.5</c:v>
                </c:pt>
                <c:pt idx="13395">
                  <c:v>-78.6</c:v>
                </c:pt>
                <c:pt idx="13396">
                  <c:v>-78.5</c:v>
                </c:pt>
                <c:pt idx="13397">
                  <c:v>-78.4</c:v>
                </c:pt>
                <c:pt idx="13398">
                  <c:v>-78.8</c:v>
                </c:pt>
                <c:pt idx="13399">
                  <c:v>-79.1</c:v>
                </c:pt>
                <c:pt idx="13400">
                  <c:v>-78.6</c:v>
                </c:pt>
                <c:pt idx="13401">
                  <c:v>-78.6</c:v>
                </c:pt>
                <c:pt idx="13402">
                  <c:v>-78.8</c:v>
                </c:pt>
                <c:pt idx="13403">
                  <c:v>-78.6</c:v>
                </c:pt>
                <c:pt idx="13404">
                  <c:v>-78.5</c:v>
                </c:pt>
                <c:pt idx="13405">
                  <c:v>-78.3</c:v>
                </c:pt>
                <c:pt idx="13406">
                  <c:v>-78.5</c:v>
                </c:pt>
                <c:pt idx="13407">
                  <c:v>-78.2</c:v>
                </c:pt>
                <c:pt idx="13408">
                  <c:v>-78.6</c:v>
                </c:pt>
                <c:pt idx="13409">
                  <c:v>-78.4</c:v>
                </c:pt>
                <c:pt idx="13410">
                  <c:v>-78.5</c:v>
                </c:pt>
                <c:pt idx="13411">
                  <c:v>-77.6</c:v>
                </c:pt>
                <c:pt idx="13412">
                  <c:v>-78.1</c:v>
                </c:pt>
                <c:pt idx="13413">
                  <c:v>-78.5</c:v>
                </c:pt>
                <c:pt idx="13414">
                  <c:v>-78.9</c:v>
                </c:pt>
                <c:pt idx="13415">
                  <c:v>-78.4</c:v>
                </c:pt>
                <c:pt idx="13416">
                  <c:v>-78.2</c:v>
                </c:pt>
                <c:pt idx="13417">
                  <c:v>-78.4</c:v>
                </c:pt>
                <c:pt idx="13418">
                  <c:v>-79.0</c:v>
                </c:pt>
                <c:pt idx="13419">
                  <c:v>-78.6</c:v>
                </c:pt>
                <c:pt idx="13420">
                  <c:v>-78.2</c:v>
                </c:pt>
                <c:pt idx="13421">
                  <c:v>-78.4</c:v>
                </c:pt>
                <c:pt idx="13422">
                  <c:v>-78.4</c:v>
                </c:pt>
                <c:pt idx="13423">
                  <c:v>-78.3</c:v>
                </c:pt>
                <c:pt idx="13424">
                  <c:v>-78.5</c:v>
                </c:pt>
                <c:pt idx="13425">
                  <c:v>-78.2</c:v>
                </c:pt>
                <c:pt idx="13426">
                  <c:v>-78.4</c:v>
                </c:pt>
                <c:pt idx="13427">
                  <c:v>-78.5</c:v>
                </c:pt>
                <c:pt idx="13428">
                  <c:v>-78.5</c:v>
                </c:pt>
                <c:pt idx="13429">
                  <c:v>-77.9</c:v>
                </c:pt>
                <c:pt idx="13430">
                  <c:v>-78.3</c:v>
                </c:pt>
                <c:pt idx="13431">
                  <c:v>-78.2</c:v>
                </c:pt>
                <c:pt idx="13432">
                  <c:v>-78.4</c:v>
                </c:pt>
                <c:pt idx="13433">
                  <c:v>-78.6</c:v>
                </c:pt>
                <c:pt idx="13434">
                  <c:v>-78.4</c:v>
                </c:pt>
                <c:pt idx="13435">
                  <c:v>-78.4</c:v>
                </c:pt>
                <c:pt idx="13436">
                  <c:v>-78.6</c:v>
                </c:pt>
                <c:pt idx="13437">
                  <c:v>-78.2</c:v>
                </c:pt>
                <c:pt idx="13438">
                  <c:v>-78.2</c:v>
                </c:pt>
                <c:pt idx="13439">
                  <c:v>-79.0</c:v>
                </c:pt>
                <c:pt idx="13440">
                  <c:v>-78.5</c:v>
                </c:pt>
                <c:pt idx="13441">
                  <c:v>-78.8</c:v>
                </c:pt>
                <c:pt idx="13442">
                  <c:v>-78.3</c:v>
                </c:pt>
                <c:pt idx="13443">
                  <c:v>-77.8</c:v>
                </c:pt>
                <c:pt idx="13444">
                  <c:v>-78.3</c:v>
                </c:pt>
                <c:pt idx="13445">
                  <c:v>-78.4</c:v>
                </c:pt>
                <c:pt idx="13446">
                  <c:v>-78.4</c:v>
                </c:pt>
                <c:pt idx="13447">
                  <c:v>-78.7</c:v>
                </c:pt>
                <c:pt idx="13448">
                  <c:v>-78.6</c:v>
                </c:pt>
                <c:pt idx="13449">
                  <c:v>-78.3</c:v>
                </c:pt>
                <c:pt idx="13450">
                  <c:v>-78.9</c:v>
                </c:pt>
                <c:pt idx="13451">
                  <c:v>-78.7</c:v>
                </c:pt>
                <c:pt idx="13452">
                  <c:v>-78.4</c:v>
                </c:pt>
                <c:pt idx="13453">
                  <c:v>-78.9</c:v>
                </c:pt>
                <c:pt idx="13454">
                  <c:v>-78.8</c:v>
                </c:pt>
                <c:pt idx="13455">
                  <c:v>-78.4</c:v>
                </c:pt>
                <c:pt idx="13456">
                  <c:v>-78.8</c:v>
                </c:pt>
                <c:pt idx="13457">
                  <c:v>-78.3</c:v>
                </c:pt>
                <c:pt idx="13458">
                  <c:v>-78.8</c:v>
                </c:pt>
                <c:pt idx="13459">
                  <c:v>-78.7</c:v>
                </c:pt>
                <c:pt idx="13460">
                  <c:v>-78.1</c:v>
                </c:pt>
                <c:pt idx="13461">
                  <c:v>-78.6</c:v>
                </c:pt>
                <c:pt idx="13462">
                  <c:v>-78.5</c:v>
                </c:pt>
                <c:pt idx="13463">
                  <c:v>-78.3</c:v>
                </c:pt>
                <c:pt idx="13464">
                  <c:v>-78.2</c:v>
                </c:pt>
                <c:pt idx="13465">
                  <c:v>-77.9</c:v>
                </c:pt>
                <c:pt idx="13466">
                  <c:v>-78.1</c:v>
                </c:pt>
                <c:pt idx="13467">
                  <c:v>-78.9</c:v>
                </c:pt>
                <c:pt idx="13468">
                  <c:v>-77.7</c:v>
                </c:pt>
                <c:pt idx="13469">
                  <c:v>-78.8</c:v>
                </c:pt>
                <c:pt idx="13470">
                  <c:v>-77.8</c:v>
                </c:pt>
                <c:pt idx="13471">
                  <c:v>-78.6</c:v>
                </c:pt>
                <c:pt idx="13472">
                  <c:v>-78.6</c:v>
                </c:pt>
                <c:pt idx="13473">
                  <c:v>-78.3</c:v>
                </c:pt>
                <c:pt idx="13474">
                  <c:v>-78.0</c:v>
                </c:pt>
                <c:pt idx="13475">
                  <c:v>-78.7</c:v>
                </c:pt>
                <c:pt idx="13476">
                  <c:v>-78.7</c:v>
                </c:pt>
                <c:pt idx="13477">
                  <c:v>-78.2</c:v>
                </c:pt>
                <c:pt idx="13478">
                  <c:v>-78.6</c:v>
                </c:pt>
                <c:pt idx="13479">
                  <c:v>-78.0</c:v>
                </c:pt>
                <c:pt idx="13480">
                  <c:v>-78.9</c:v>
                </c:pt>
                <c:pt idx="13481">
                  <c:v>-78.4</c:v>
                </c:pt>
                <c:pt idx="13482">
                  <c:v>-78.8</c:v>
                </c:pt>
                <c:pt idx="13483">
                  <c:v>-78.5</c:v>
                </c:pt>
                <c:pt idx="13484">
                  <c:v>-78.1</c:v>
                </c:pt>
                <c:pt idx="13485">
                  <c:v>-78.3</c:v>
                </c:pt>
                <c:pt idx="13486">
                  <c:v>-78.1</c:v>
                </c:pt>
                <c:pt idx="13487">
                  <c:v>-78.6</c:v>
                </c:pt>
                <c:pt idx="13488">
                  <c:v>-78.0</c:v>
                </c:pt>
                <c:pt idx="13489">
                  <c:v>-78.5</c:v>
                </c:pt>
                <c:pt idx="13490">
                  <c:v>-77.8</c:v>
                </c:pt>
                <c:pt idx="13491">
                  <c:v>-78.2</c:v>
                </c:pt>
                <c:pt idx="13492">
                  <c:v>-78.1</c:v>
                </c:pt>
                <c:pt idx="13493">
                  <c:v>-78.1</c:v>
                </c:pt>
                <c:pt idx="13494">
                  <c:v>-77.9</c:v>
                </c:pt>
                <c:pt idx="13495">
                  <c:v>-78.5</c:v>
                </c:pt>
                <c:pt idx="13496">
                  <c:v>-78.2</c:v>
                </c:pt>
                <c:pt idx="13497">
                  <c:v>-78.3</c:v>
                </c:pt>
                <c:pt idx="13498">
                  <c:v>-78.4</c:v>
                </c:pt>
                <c:pt idx="13499">
                  <c:v>-78.8</c:v>
                </c:pt>
                <c:pt idx="13500">
                  <c:v>-78.1</c:v>
                </c:pt>
                <c:pt idx="13501">
                  <c:v>-78.5</c:v>
                </c:pt>
                <c:pt idx="13502">
                  <c:v>-78.2</c:v>
                </c:pt>
                <c:pt idx="13503">
                  <c:v>-78.8</c:v>
                </c:pt>
                <c:pt idx="13504">
                  <c:v>-78.7</c:v>
                </c:pt>
                <c:pt idx="13505">
                  <c:v>-78.6</c:v>
                </c:pt>
                <c:pt idx="13506">
                  <c:v>-78.1</c:v>
                </c:pt>
                <c:pt idx="13507">
                  <c:v>-78.5</c:v>
                </c:pt>
                <c:pt idx="13508">
                  <c:v>-78.7</c:v>
                </c:pt>
                <c:pt idx="13509">
                  <c:v>-78.2</c:v>
                </c:pt>
                <c:pt idx="13510">
                  <c:v>-78.5</c:v>
                </c:pt>
                <c:pt idx="13511">
                  <c:v>-78.3</c:v>
                </c:pt>
                <c:pt idx="13512">
                  <c:v>-78.1</c:v>
                </c:pt>
                <c:pt idx="13513">
                  <c:v>-78.6</c:v>
                </c:pt>
                <c:pt idx="13514">
                  <c:v>-78.3</c:v>
                </c:pt>
                <c:pt idx="13515">
                  <c:v>-78.2</c:v>
                </c:pt>
                <c:pt idx="13516">
                  <c:v>-78.8</c:v>
                </c:pt>
                <c:pt idx="13517">
                  <c:v>-79.5</c:v>
                </c:pt>
                <c:pt idx="13518">
                  <c:v>-78.6</c:v>
                </c:pt>
                <c:pt idx="13519">
                  <c:v>-78.3</c:v>
                </c:pt>
                <c:pt idx="13520">
                  <c:v>-78.9</c:v>
                </c:pt>
                <c:pt idx="13521">
                  <c:v>-78.4</c:v>
                </c:pt>
                <c:pt idx="13522">
                  <c:v>-78.7</c:v>
                </c:pt>
                <c:pt idx="13523">
                  <c:v>-78.9</c:v>
                </c:pt>
                <c:pt idx="13524">
                  <c:v>-78.7</c:v>
                </c:pt>
                <c:pt idx="13525">
                  <c:v>-78.6</c:v>
                </c:pt>
                <c:pt idx="13526">
                  <c:v>-78.3</c:v>
                </c:pt>
                <c:pt idx="13527">
                  <c:v>-78.4</c:v>
                </c:pt>
                <c:pt idx="13528">
                  <c:v>-78.5</c:v>
                </c:pt>
                <c:pt idx="13529">
                  <c:v>-78.5</c:v>
                </c:pt>
                <c:pt idx="13530">
                  <c:v>-78.7</c:v>
                </c:pt>
                <c:pt idx="13531">
                  <c:v>-78.8</c:v>
                </c:pt>
                <c:pt idx="13532">
                  <c:v>-78.2</c:v>
                </c:pt>
                <c:pt idx="13533">
                  <c:v>-78.8</c:v>
                </c:pt>
                <c:pt idx="13534">
                  <c:v>-78.1</c:v>
                </c:pt>
                <c:pt idx="13535">
                  <c:v>-78.5</c:v>
                </c:pt>
                <c:pt idx="13536">
                  <c:v>-78.4</c:v>
                </c:pt>
                <c:pt idx="13537">
                  <c:v>-78.1</c:v>
                </c:pt>
                <c:pt idx="13538">
                  <c:v>-78.4</c:v>
                </c:pt>
                <c:pt idx="13539">
                  <c:v>-78.4</c:v>
                </c:pt>
                <c:pt idx="13540">
                  <c:v>-78.5</c:v>
                </c:pt>
                <c:pt idx="13541">
                  <c:v>-78.4</c:v>
                </c:pt>
                <c:pt idx="13542">
                  <c:v>-78.4</c:v>
                </c:pt>
                <c:pt idx="13543">
                  <c:v>-78.4</c:v>
                </c:pt>
                <c:pt idx="13544">
                  <c:v>-78.5</c:v>
                </c:pt>
                <c:pt idx="13545">
                  <c:v>-78.4</c:v>
                </c:pt>
                <c:pt idx="13546">
                  <c:v>-78.6</c:v>
                </c:pt>
                <c:pt idx="13547">
                  <c:v>-78.6</c:v>
                </c:pt>
                <c:pt idx="13548">
                  <c:v>-78.9</c:v>
                </c:pt>
                <c:pt idx="13549">
                  <c:v>-78.6</c:v>
                </c:pt>
                <c:pt idx="13550">
                  <c:v>-78.1</c:v>
                </c:pt>
                <c:pt idx="13551">
                  <c:v>-78.6</c:v>
                </c:pt>
                <c:pt idx="13552">
                  <c:v>-78.7</c:v>
                </c:pt>
                <c:pt idx="13553">
                  <c:v>-78.3</c:v>
                </c:pt>
                <c:pt idx="13554">
                  <c:v>-78.0</c:v>
                </c:pt>
                <c:pt idx="13555">
                  <c:v>-78.4</c:v>
                </c:pt>
                <c:pt idx="13556">
                  <c:v>-78.3</c:v>
                </c:pt>
                <c:pt idx="13557">
                  <c:v>-78.5</c:v>
                </c:pt>
                <c:pt idx="13558">
                  <c:v>-79.0</c:v>
                </c:pt>
                <c:pt idx="13559">
                  <c:v>-79.1</c:v>
                </c:pt>
                <c:pt idx="13560">
                  <c:v>-78.4</c:v>
                </c:pt>
                <c:pt idx="13561">
                  <c:v>-78.5</c:v>
                </c:pt>
                <c:pt idx="13562">
                  <c:v>-78.3</c:v>
                </c:pt>
                <c:pt idx="13563">
                  <c:v>-78.6</c:v>
                </c:pt>
                <c:pt idx="13564">
                  <c:v>-78.7</c:v>
                </c:pt>
                <c:pt idx="13565">
                  <c:v>-78.7</c:v>
                </c:pt>
                <c:pt idx="13566">
                  <c:v>-78.7</c:v>
                </c:pt>
                <c:pt idx="13567">
                  <c:v>-78.2</c:v>
                </c:pt>
                <c:pt idx="13568">
                  <c:v>-78.5</c:v>
                </c:pt>
                <c:pt idx="13569">
                  <c:v>-78.2</c:v>
                </c:pt>
                <c:pt idx="13570">
                  <c:v>-78.0</c:v>
                </c:pt>
                <c:pt idx="13571">
                  <c:v>-77.8</c:v>
                </c:pt>
                <c:pt idx="13572">
                  <c:v>-78.4</c:v>
                </c:pt>
                <c:pt idx="13573">
                  <c:v>-78.1</c:v>
                </c:pt>
                <c:pt idx="13574">
                  <c:v>-78.6</c:v>
                </c:pt>
                <c:pt idx="13575">
                  <c:v>-78.3</c:v>
                </c:pt>
                <c:pt idx="13576">
                  <c:v>-78.7</c:v>
                </c:pt>
                <c:pt idx="13577">
                  <c:v>-79.0</c:v>
                </c:pt>
                <c:pt idx="13578">
                  <c:v>-79.0</c:v>
                </c:pt>
                <c:pt idx="13579">
                  <c:v>-78.5</c:v>
                </c:pt>
                <c:pt idx="13580">
                  <c:v>-78.5</c:v>
                </c:pt>
                <c:pt idx="13581">
                  <c:v>-78.0</c:v>
                </c:pt>
                <c:pt idx="13582">
                  <c:v>-78.4</c:v>
                </c:pt>
                <c:pt idx="13583">
                  <c:v>-78.5</c:v>
                </c:pt>
                <c:pt idx="13584">
                  <c:v>-78.8</c:v>
                </c:pt>
                <c:pt idx="13585">
                  <c:v>-78.1</c:v>
                </c:pt>
                <c:pt idx="13586">
                  <c:v>-78.8</c:v>
                </c:pt>
                <c:pt idx="13587">
                  <c:v>-78.3</c:v>
                </c:pt>
                <c:pt idx="13588">
                  <c:v>-78.5</c:v>
                </c:pt>
                <c:pt idx="13589">
                  <c:v>-78.1</c:v>
                </c:pt>
                <c:pt idx="13590">
                  <c:v>-78.4</c:v>
                </c:pt>
                <c:pt idx="13591">
                  <c:v>-78.4</c:v>
                </c:pt>
                <c:pt idx="13592">
                  <c:v>-78.6</c:v>
                </c:pt>
                <c:pt idx="13593">
                  <c:v>-78.5</c:v>
                </c:pt>
                <c:pt idx="13594">
                  <c:v>-78.8</c:v>
                </c:pt>
                <c:pt idx="13595">
                  <c:v>-78.9</c:v>
                </c:pt>
                <c:pt idx="13596">
                  <c:v>-78.8</c:v>
                </c:pt>
                <c:pt idx="13597">
                  <c:v>-78.3</c:v>
                </c:pt>
                <c:pt idx="13598">
                  <c:v>-78.7</c:v>
                </c:pt>
                <c:pt idx="13599">
                  <c:v>-78.9</c:v>
                </c:pt>
                <c:pt idx="13600">
                  <c:v>-78.2</c:v>
                </c:pt>
                <c:pt idx="13601">
                  <c:v>-78.5</c:v>
                </c:pt>
                <c:pt idx="13602">
                  <c:v>-78.3</c:v>
                </c:pt>
                <c:pt idx="13603">
                  <c:v>-78.6</c:v>
                </c:pt>
                <c:pt idx="13604">
                  <c:v>-78.2</c:v>
                </c:pt>
                <c:pt idx="13605">
                  <c:v>-77.9</c:v>
                </c:pt>
                <c:pt idx="13606">
                  <c:v>-78.2</c:v>
                </c:pt>
                <c:pt idx="13607">
                  <c:v>-78.3</c:v>
                </c:pt>
                <c:pt idx="13608">
                  <c:v>-78.3</c:v>
                </c:pt>
                <c:pt idx="13609">
                  <c:v>-78.7</c:v>
                </c:pt>
                <c:pt idx="13610">
                  <c:v>-78.0</c:v>
                </c:pt>
                <c:pt idx="13611">
                  <c:v>-78.5</c:v>
                </c:pt>
                <c:pt idx="13612">
                  <c:v>-78.3</c:v>
                </c:pt>
                <c:pt idx="13613">
                  <c:v>-78.1</c:v>
                </c:pt>
                <c:pt idx="13614">
                  <c:v>-78.5</c:v>
                </c:pt>
                <c:pt idx="13615">
                  <c:v>-78.2</c:v>
                </c:pt>
                <c:pt idx="13616">
                  <c:v>-78.5</c:v>
                </c:pt>
                <c:pt idx="13617">
                  <c:v>-78.7</c:v>
                </c:pt>
                <c:pt idx="13618">
                  <c:v>-78.4</c:v>
                </c:pt>
                <c:pt idx="13619">
                  <c:v>-78.8</c:v>
                </c:pt>
                <c:pt idx="13620">
                  <c:v>-78.9</c:v>
                </c:pt>
                <c:pt idx="13621">
                  <c:v>-78.1</c:v>
                </c:pt>
                <c:pt idx="13622">
                  <c:v>-78.5</c:v>
                </c:pt>
                <c:pt idx="13623">
                  <c:v>-78.8</c:v>
                </c:pt>
                <c:pt idx="13624">
                  <c:v>-78.2</c:v>
                </c:pt>
                <c:pt idx="13625">
                  <c:v>-78.2</c:v>
                </c:pt>
                <c:pt idx="13626">
                  <c:v>-77.9</c:v>
                </c:pt>
                <c:pt idx="13627">
                  <c:v>-78.0</c:v>
                </c:pt>
                <c:pt idx="13628">
                  <c:v>-78.2</c:v>
                </c:pt>
                <c:pt idx="13629">
                  <c:v>-78.5</c:v>
                </c:pt>
                <c:pt idx="13630">
                  <c:v>-78.5</c:v>
                </c:pt>
                <c:pt idx="13631">
                  <c:v>-78.7</c:v>
                </c:pt>
                <c:pt idx="13632">
                  <c:v>-78.6</c:v>
                </c:pt>
                <c:pt idx="13633">
                  <c:v>-78.8</c:v>
                </c:pt>
                <c:pt idx="13634">
                  <c:v>-78.6</c:v>
                </c:pt>
                <c:pt idx="13635">
                  <c:v>-77.9</c:v>
                </c:pt>
                <c:pt idx="13636">
                  <c:v>-78.4</c:v>
                </c:pt>
                <c:pt idx="13637">
                  <c:v>-78.6</c:v>
                </c:pt>
                <c:pt idx="13638">
                  <c:v>-78.1</c:v>
                </c:pt>
                <c:pt idx="13639">
                  <c:v>-78.0</c:v>
                </c:pt>
                <c:pt idx="13640">
                  <c:v>-78.8</c:v>
                </c:pt>
                <c:pt idx="13641">
                  <c:v>-77.6</c:v>
                </c:pt>
                <c:pt idx="13642">
                  <c:v>-78.7</c:v>
                </c:pt>
                <c:pt idx="13643">
                  <c:v>-78.7</c:v>
                </c:pt>
                <c:pt idx="13644">
                  <c:v>-78.5</c:v>
                </c:pt>
                <c:pt idx="13645">
                  <c:v>-78.8</c:v>
                </c:pt>
                <c:pt idx="13646">
                  <c:v>-78.2</c:v>
                </c:pt>
                <c:pt idx="13647">
                  <c:v>-78.3</c:v>
                </c:pt>
                <c:pt idx="13648">
                  <c:v>-78.2</c:v>
                </c:pt>
                <c:pt idx="13649">
                  <c:v>-78.4</c:v>
                </c:pt>
                <c:pt idx="13650">
                  <c:v>-79.2</c:v>
                </c:pt>
                <c:pt idx="13651">
                  <c:v>-78.3</c:v>
                </c:pt>
                <c:pt idx="13652">
                  <c:v>-78.2</c:v>
                </c:pt>
                <c:pt idx="13653">
                  <c:v>-78.7</c:v>
                </c:pt>
                <c:pt idx="13654">
                  <c:v>-78.0</c:v>
                </c:pt>
                <c:pt idx="13655">
                  <c:v>-78.2</c:v>
                </c:pt>
                <c:pt idx="13656">
                  <c:v>-79.0</c:v>
                </c:pt>
                <c:pt idx="13657">
                  <c:v>-78.7</c:v>
                </c:pt>
                <c:pt idx="13658">
                  <c:v>-78.8</c:v>
                </c:pt>
                <c:pt idx="13659">
                  <c:v>-78.4</c:v>
                </c:pt>
                <c:pt idx="13660">
                  <c:v>-78.5</c:v>
                </c:pt>
                <c:pt idx="13661">
                  <c:v>-78.8</c:v>
                </c:pt>
                <c:pt idx="13662">
                  <c:v>-78.3</c:v>
                </c:pt>
                <c:pt idx="13663">
                  <c:v>-78.5</c:v>
                </c:pt>
                <c:pt idx="13664">
                  <c:v>-78.4</c:v>
                </c:pt>
                <c:pt idx="13665">
                  <c:v>-78.5</c:v>
                </c:pt>
                <c:pt idx="13666">
                  <c:v>-78.3</c:v>
                </c:pt>
                <c:pt idx="13667">
                  <c:v>-78.6</c:v>
                </c:pt>
                <c:pt idx="13668">
                  <c:v>-78.2</c:v>
                </c:pt>
                <c:pt idx="13669">
                  <c:v>-78.1</c:v>
                </c:pt>
                <c:pt idx="13670">
                  <c:v>-78.2</c:v>
                </c:pt>
                <c:pt idx="13671">
                  <c:v>-78.4</c:v>
                </c:pt>
                <c:pt idx="13672">
                  <c:v>-78.8</c:v>
                </c:pt>
                <c:pt idx="13673">
                  <c:v>-78.8</c:v>
                </c:pt>
                <c:pt idx="13674">
                  <c:v>-78.7</c:v>
                </c:pt>
                <c:pt idx="13675">
                  <c:v>-77.6</c:v>
                </c:pt>
                <c:pt idx="13676">
                  <c:v>-78.7</c:v>
                </c:pt>
                <c:pt idx="13677">
                  <c:v>-78.7</c:v>
                </c:pt>
                <c:pt idx="13678">
                  <c:v>-79.0</c:v>
                </c:pt>
                <c:pt idx="13679">
                  <c:v>-78.8</c:v>
                </c:pt>
                <c:pt idx="13680">
                  <c:v>-78.8</c:v>
                </c:pt>
                <c:pt idx="13681">
                  <c:v>-78.0</c:v>
                </c:pt>
                <c:pt idx="13682">
                  <c:v>-78.3</c:v>
                </c:pt>
                <c:pt idx="13683">
                  <c:v>-78.2</c:v>
                </c:pt>
                <c:pt idx="13684">
                  <c:v>-79.0</c:v>
                </c:pt>
                <c:pt idx="13685">
                  <c:v>-78.7</c:v>
                </c:pt>
                <c:pt idx="13686">
                  <c:v>-78.6</c:v>
                </c:pt>
                <c:pt idx="13687">
                  <c:v>-77.8</c:v>
                </c:pt>
                <c:pt idx="13688">
                  <c:v>-78.2</c:v>
                </c:pt>
                <c:pt idx="13689">
                  <c:v>-78.5</c:v>
                </c:pt>
                <c:pt idx="13690">
                  <c:v>-78.3</c:v>
                </c:pt>
                <c:pt idx="13691">
                  <c:v>-78.5</c:v>
                </c:pt>
                <c:pt idx="13692">
                  <c:v>-78.7</c:v>
                </c:pt>
                <c:pt idx="13693">
                  <c:v>-78.3</c:v>
                </c:pt>
                <c:pt idx="13694">
                  <c:v>-78.0</c:v>
                </c:pt>
                <c:pt idx="13695">
                  <c:v>-78.1</c:v>
                </c:pt>
                <c:pt idx="13696">
                  <c:v>-78.4</c:v>
                </c:pt>
                <c:pt idx="13697">
                  <c:v>-78.3</c:v>
                </c:pt>
                <c:pt idx="13698">
                  <c:v>-78.9</c:v>
                </c:pt>
                <c:pt idx="13699">
                  <c:v>-78.5</c:v>
                </c:pt>
                <c:pt idx="13700">
                  <c:v>-78.0</c:v>
                </c:pt>
                <c:pt idx="13701">
                  <c:v>-78.8</c:v>
                </c:pt>
                <c:pt idx="13702">
                  <c:v>-78.6</c:v>
                </c:pt>
                <c:pt idx="13703">
                  <c:v>-78.1</c:v>
                </c:pt>
                <c:pt idx="13704">
                  <c:v>-78.3</c:v>
                </c:pt>
                <c:pt idx="13705">
                  <c:v>-78.2</c:v>
                </c:pt>
                <c:pt idx="13706">
                  <c:v>-78.7</c:v>
                </c:pt>
                <c:pt idx="13707">
                  <c:v>-78.7</c:v>
                </c:pt>
                <c:pt idx="13708">
                  <c:v>-78.3</c:v>
                </c:pt>
                <c:pt idx="13709">
                  <c:v>-78.3</c:v>
                </c:pt>
                <c:pt idx="13710">
                  <c:v>-78.1</c:v>
                </c:pt>
                <c:pt idx="13711">
                  <c:v>-78.3</c:v>
                </c:pt>
                <c:pt idx="13712">
                  <c:v>-78.4</c:v>
                </c:pt>
                <c:pt idx="13713">
                  <c:v>-78.5</c:v>
                </c:pt>
                <c:pt idx="13714">
                  <c:v>-79.0</c:v>
                </c:pt>
                <c:pt idx="13715">
                  <c:v>-78.4</c:v>
                </c:pt>
                <c:pt idx="13716">
                  <c:v>-78.6</c:v>
                </c:pt>
                <c:pt idx="13717">
                  <c:v>-78.4</c:v>
                </c:pt>
                <c:pt idx="13718">
                  <c:v>-78.4</c:v>
                </c:pt>
                <c:pt idx="13719">
                  <c:v>-78.3</c:v>
                </c:pt>
                <c:pt idx="13720">
                  <c:v>-78.4</c:v>
                </c:pt>
                <c:pt idx="13721">
                  <c:v>-78.8</c:v>
                </c:pt>
                <c:pt idx="13722">
                  <c:v>-77.7</c:v>
                </c:pt>
                <c:pt idx="13723">
                  <c:v>-78.1</c:v>
                </c:pt>
                <c:pt idx="13724">
                  <c:v>-78.8</c:v>
                </c:pt>
                <c:pt idx="13725">
                  <c:v>-78.1</c:v>
                </c:pt>
                <c:pt idx="13726">
                  <c:v>-77.8</c:v>
                </c:pt>
                <c:pt idx="13727">
                  <c:v>-78.2</c:v>
                </c:pt>
                <c:pt idx="13728">
                  <c:v>-79.0</c:v>
                </c:pt>
                <c:pt idx="13729">
                  <c:v>-78.1</c:v>
                </c:pt>
                <c:pt idx="13730">
                  <c:v>-79.0</c:v>
                </c:pt>
                <c:pt idx="13731">
                  <c:v>-78.6</c:v>
                </c:pt>
                <c:pt idx="13732">
                  <c:v>-78.7</c:v>
                </c:pt>
                <c:pt idx="13733">
                  <c:v>-78.9</c:v>
                </c:pt>
                <c:pt idx="13734">
                  <c:v>-78.2</c:v>
                </c:pt>
                <c:pt idx="13735">
                  <c:v>-78.3</c:v>
                </c:pt>
                <c:pt idx="13736">
                  <c:v>-78.2</c:v>
                </c:pt>
                <c:pt idx="13737">
                  <c:v>-78.8</c:v>
                </c:pt>
                <c:pt idx="13738">
                  <c:v>-78.2</c:v>
                </c:pt>
                <c:pt idx="13739">
                  <c:v>-79.0</c:v>
                </c:pt>
                <c:pt idx="13740">
                  <c:v>-78.1</c:v>
                </c:pt>
                <c:pt idx="13741">
                  <c:v>-78.7</c:v>
                </c:pt>
                <c:pt idx="13742">
                  <c:v>-78.5</c:v>
                </c:pt>
                <c:pt idx="13743">
                  <c:v>-78.7</c:v>
                </c:pt>
                <c:pt idx="13744">
                  <c:v>-78.0</c:v>
                </c:pt>
                <c:pt idx="13745">
                  <c:v>-78.3</c:v>
                </c:pt>
                <c:pt idx="13746">
                  <c:v>-78.2</c:v>
                </c:pt>
                <c:pt idx="13747">
                  <c:v>-78.6</c:v>
                </c:pt>
                <c:pt idx="13748">
                  <c:v>-78.3</c:v>
                </c:pt>
                <c:pt idx="13749">
                  <c:v>-78.8</c:v>
                </c:pt>
                <c:pt idx="13750">
                  <c:v>-78.3</c:v>
                </c:pt>
                <c:pt idx="13751">
                  <c:v>-78.0</c:v>
                </c:pt>
                <c:pt idx="13752">
                  <c:v>-78.7</c:v>
                </c:pt>
                <c:pt idx="13753">
                  <c:v>-79.0</c:v>
                </c:pt>
                <c:pt idx="13754">
                  <c:v>-78.2</c:v>
                </c:pt>
                <c:pt idx="13755">
                  <c:v>-78.2</c:v>
                </c:pt>
                <c:pt idx="13756">
                  <c:v>-78.3</c:v>
                </c:pt>
                <c:pt idx="13757">
                  <c:v>-78.4</c:v>
                </c:pt>
                <c:pt idx="13758">
                  <c:v>-78.0</c:v>
                </c:pt>
                <c:pt idx="13759">
                  <c:v>-78.5</c:v>
                </c:pt>
                <c:pt idx="13760">
                  <c:v>-77.9</c:v>
                </c:pt>
                <c:pt idx="13761">
                  <c:v>-78.6</c:v>
                </c:pt>
                <c:pt idx="13762">
                  <c:v>-78.1</c:v>
                </c:pt>
                <c:pt idx="13763">
                  <c:v>-79.1</c:v>
                </c:pt>
                <c:pt idx="13764">
                  <c:v>-78.3</c:v>
                </c:pt>
                <c:pt idx="13765">
                  <c:v>-78.2</c:v>
                </c:pt>
                <c:pt idx="13766">
                  <c:v>-78.7</c:v>
                </c:pt>
                <c:pt idx="13767">
                  <c:v>-78.6</c:v>
                </c:pt>
                <c:pt idx="13768">
                  <c:v>-78.7</c:v>
                </c:pt>
                <c:pt idx="13769">
                  <c:v>-78.6</c:v>
                </c:pt>
                <c:pt idx="13770">
                  <c:v>-78.2</c:v>
                </c:pt>
                <c:pt idx="13771">
                  <c:v>-78.7</c:v>
                </c:pt>
                <c:pt idx="13772">
                  <c:v>-78.6</c:v>
                </c:pt>
                <c:pt idx="13773">
                  <c:v>-79.3</c:v>
                </c:pt>
                <c:pt idx="13774">
                  <c:v>-78.5</c:v>
                </c:pt>
                <c:pt idx="13775">
                  <c:v>-78.5</c:v>
                </c:pt>
                <c:pt idx="13776">
                  <c:v>-78.5</c:v>
                </c:pt>
                <c:pt idx="13777">
                  <c:v>-78.3</c:v>
                </c:pt>
                <c:pt idx="13778">
                  <c:v>-77.9</c:v>
                </c:pt>
                <c:pt idx="13779">
                  <c:v>-78.7</c:v>
                </c:pt>
                <c:pt idx="13780">
                  <c:v>-79.1</c:v>
                </c:pt>
                <c:pt idx="13781">
                  <c:v>-78.6</c:v>
                </c:pt>
                <c:pt idx="13782">
                  <c:v>-78.4</c:v>
                </c:pt>
                <c:pt idx="13783">
                  <c:v>-78.2</c:v>
                </c:pt>
                <c:pt idx="13784">
                  <c:v>-78.9</c:v>
                </c:pt>
                <c:pt idx="13785">
                  <c:v>-78.6</c:v>
                </c:pt>
                <c:pt idx="13786">
                  <c:v>-78.8</c:v>
                </c:pt>
                <c:pt idx="13787">
                  <c:v>-78.6</c:v>
                </c:pt>
                <c:pt idx="13788">
                  <c:v>-78.2</c:v>
                </c:pt>
                <c:pt idx="13789">
                  <c:v>-79.1</c:v>
                </c:pt>
                <c:pt idx="13790">
                  <c:v>-77.7</c:v>
                </c:pt>
                <c:pt idx="13791">
                  <c:v>-78.7</c:v>
                </c:pt>
                <c:pt idx="13792">
                  <c:v>-78.6</c:v>
                </c:pt>
                <c:pt idx="13793">
                  <c:v>-78.2</c:v>
                </c:pt>
                <c:pt idx="13794">
                  <c:v>-78.8</c:v>
                </c:pt>
                <c:pt idx="13795">
                  <c:v>-78.5</c:v>
                </c:pt>
                <c:pt idx="13796">
                  <c:v>-78.2</c:v>
                </c:pt>
                <c:pt idx="13797">
                  <c:v>-78.3</c:v>
                </c:pt>
                <c:pt idx="13798">
                  <c:v>-78.5</c:v>
                </c:pt>
                <c:pt idx="13799">
                  <c:v>-77.9</c:v>
                </c:pt>
                <c:pt idx="13800">
                  <c:v>-78.1</c:v>
                </c:pt>
                <c:pt idx="13801">
                  <c:v>-78.7</c:v>
                </c:pt>
                <c:pt idx="13802">
                  <c:v>-78.9</c:v>
                </c:pt>
                <c:pt idx="13803">
                  <c:v>-78.7</c:v>
                </c:pt>
                <c:pt idx="13804">
                  <c:v>-78.3</c:v>
                </c:pt>
                <c:pt idx="13805">
                  <c:v>-78.5</c:v>
                </c:pt>
                <c:pt idx="13806">
                  <c:v>-78.5</c:v>
                </c:pt>
                <c:pt idx="13807">
                  <c:v>-78.2</c:v>
                </c:pt>
                <c:pt idx="13808">
                  <c:v>-78.6</c:v>
                </c:pt>
                <c:pt idx="13809">
                  <c:v>-78.7</c:v>
                </c:pt>
                <c:pt idx="13810">
                  <c:v>-78.4</c:v>
                </c:pt>
                <c:pt idx="13811">
                  <c:v>-78.9</c:v>
                </c:pt>
                <c:pt idx="13812">
                  <c:v>-77.9</c:v>
                </c:pt>
                <c:pt idx="13813">
                  <c:v>-78.3</c:v>
                </c:pt>
                <c:pt idx="13814">
                  <c:v>-78.7</c:v>
                </c:pt>
                <c:pt idx="13815">
                  <c:v>-78.2</c:v>
                </c:pt>
                <c:pt idx="13816">
                  <c:v>-78.3</c:v>
                </c:pt>
                <c:pt idx="13817">
                  <c:v>-78.4</c:v>
                </c:pt>
                <c:pt idx="13818">
                  <c:v>-78.5</c:v>
                </c:pt>
                <c:pt idx="13819">
                  <c:v>-77.8</c:v>
                </c:pt>
                <c:pt idx="13820">
                  <c:v>-78.6</c:v>
                </c:pt>
                <c:pt idx="13821">
                  <c:v>-78.7</c:v>
                </c:pt>
                <c:pt idx="13822">
                  <c:v>-78.8</c:v>
                </c:pt>
                <c:pt idx="13823">
                  <c:v>-78.5</c:v>
                </c:pt>
                <c:pt idx="13824">
                  <c:v>-78.5</c:v>
                </c:pt>
                <c:pt idx="13825">
                  <c:v>-77.9</c:v>
                </c:pt>
                <c:pt idx="13826">
                  <c:v>-78.5</c:v>
                </c:pt>
                <c:pt idx="13827">
                  <c:v>-78.3</c:v>
                </c:pt>
                <c:pt idx="13828">
                  <c:v>-78.5</c:v>
                </c:pt>
                <c:pt idx="13829">
                  <c:v>-78.2</c:v>
                </c:pt>
                <c:pt idx="13830">
                  <c:v>-78.4</c:v>
                </c:pt>
                <c:pt idx="13831">
                  <c:v>-78.5</c:v>
                </c:pt>
                <c:pt idx="13832">
                  <c:v>-78.4</c:v>
                </c:pt>
                <c:pt idx="13833">
                  <c:v>-78.3</c:v>
                </c:pt>
                <c:pt idx="13834">
                  <c:v>-78.5</c:v>
                </c:pt>
                <c:pt idx="13835">
                  <c:v>-78.7</c:v>
                </c:pt>
                <c:pt idx="13836">
                  <c:v>-78.2</c:v>
                </c:pt>
                <c:pt idx="13837">
                  <c:v>-78.9</c:v>
                </c:pt>
                <c:pt idx="13838">
                  <c:v>-78.2</c:v>
                </c:pt>
                <c:pt idx="13839">
                  <c:v>-78.0</c:v>
                </c:pt>
                <c:pt idx="13840">
                  <c:v>-78.2</c:v>
                </c:pt>
                <c:pt idx="13841">
                  <c:v>-78.6</c:v>
                </c:pt>
                <c:pt idx="13842">
                  <c:v>-78.5</c:v>
                </c:pt>
                <c:pt idx="13843">
                  <c:v>-78.2</c:v>
                </c:pt>
                <c:pt idx="13844">
                  <c:v>-78.4</c:v>
                </c:pt>
                <c:pt idx="13845">
                  <c:v>-78.6</c:v>
                </c:pt>
                <c:pt idx="13846">
                  <c:v>-78.3</c:v>
                </c:pt>
                <c:pt idx="13847">
                  <c:v>-78.5</c:v>
                </c:pt>
                <c:pt idx="13848">
                  <c:v>-78.5</c:v>
                </c:pt>
                <c:pt idx="13849">
                  <c:v>-78.6</c:v>
                </c:pt>
                <c:pt idx="13850">
                  <c:v>-78.0</c:v>
                </c:pt>
                <c:pt idx="13851">
                  <c:v>-78.4</c:v>
                </c:pt>
                <c:pt idx="13852">
                  <c:v>-78.4</c:v>
                </c:pt>
                <c:pt idx="13853">
                  <c:v>-78.2</c:v>
                </c:pt>
                <c:pt idx="13854">
                  <c:v>-78.7</c:v>
                </c:pt>
                <c:pt idx="13855">
                  <c:v>-78.3</c:v>
                </c:pt>
                <c:pt idx="13856">
                  <c:v>-78.8</c:v>
                </c:pt>
                <c:pt idx="13857">
                  <c:v>-78.4</c:v>
                </c:pt>
                <c:pt idx="13858">
                  <c:v>-78.7</c:v>
                </c:pt>
                <c:pt idx="13859">
                  <c:v>-78.7</c:v>
                </c:pt>
                <c:pt idx="13860">
                  <c:v>-78.2</c:v>
                </c:pt>
                <c:pt idx="13861">
                  <c:v>-78.3</c:v>
                </c:pt>
                <c:pt idx="13862">
                  <c:v>-78.9</c:v>
                </c:pt>
                <c:pt idx="13863">
                  <c:v>-78.9</c:v>
                </c:pt>
                <c:pt idx="13864">
                  <c:v>-79.1</c:v>
                </c:pt>
                <c:pt idx="13865">
                  <c:v>-78.1</c:v>
                </c:pt>
                <c:pt idx="13866">
                  <c:v>-78.2</c:v>
                </c:pt>
                <c:pt idx="13867">
                  <c:v>-78.4</c:v>
                </c:pt>
                <c:pt idx="13868">
                  <c:v>-78.4</c:v>
                </c:pt>
                <c:pt idx="13869">
                  <c:v>-78.2</c:v>
                </c:pt>
                <c:pt idx="13870">
                  <c:v>-78.2</c:v>
                </c:pt>
                <c:pt idx="13871">
                  <c:v>-77.9</c:v>
                </c:pt>
                <c:pt idx="13872">
                  <c:v>-78.3</c:v>
                </c:pt>
                <c:pt idx="13873">
                  <c:v>-78.5</c:v>
                </c:pt>
                <c:pt idx="13874">
                  <c:v>-78.0</c:v>
                </c:pt>
                <c:pt idx="13875">
                  <c:v>-78.2</c:v>
                </c:pt>
                <c:pt idx="13876">
                  <c:v>-78.4</c:v>
                </c:pt>
                <c:pt idx="13877">
                  <c:v>-78.3</c:v>
                </c:pt>
                <c:pt idx="13878">
                  <c:v>-78.6</c:v>
                </c:pt>
                <c:pt idx="13879">
                  <c:v>-78.3</c:v>
                </c:pt>
                <c:pt idx="13880">
                  <c:v>-78.6</c:v>
                </c:pt>
                <c:pt idx="13881">
                  <c:v>-78.1</c:v>
                </c:pt>
                <c:pt idx="13882">
                  <c:v>-78.2</c:v>
                </c:pt>
                <c:pt idx="13883">
                  <c:v>-79.0</c:v>
                </c:pt>
                <c:pt idx="13884">
                  <c:v>-78.8</c:v>
                </c:pt>
                <c:pt idx="13885">
                  <c:v>-78.4</c:v>
                </c:pt>
                <c:pt idx="13886">
                  <c:v>-78.4</c:v>
                </c:pt>
                <c:pt idx="13887">
                  <c:v>-78.4</c:v>
                </c:pt>
                <c:pt idx="13888">
                  <c:v>-78.5</c:v>
                </c:pt>
                <c:pt idx="13889">
                  <c:v>-78.7</c:v>
                </c:pt>
                <c:pt idx="13890">
                  <c:v>-78.4</c:v>
                </c:pt>
                <c:pt idx="13891">
                  <c:v>-78.4</c:v>
                </c:pt>
                <c:pt idx="13892">
                  <c:v>-78.4</c:v>
                </c:pt>
                <c:pt idx="13893">
                  <c:v>-78.5</c:v>
                </c:pt>
                <c:pt idx="13894">
                  <c:v>-78.8</c:v>
                </c:pt>
                <c:pt idx="13895">
                  <c:v>-79.2</c:v>
                </c:pt>
                <c:pt idx="13896">
                  <c:v>-78.5</c:v>
                </c:pt>
                <c:pt idx="13897">
                  <c:v>-78.5</c:v>
                </c:pt>
                <c:pt idx="13898">
                  <c:v>-78.2</c:v>
                </c:pt>
                <c:pt idx="13899">
                  <c:v>-78.6</c:v>
                </c:pt>
                <c:pt idx="13900">
                  <c:v>-78.2</c:v>
                </c:pt>
                <c:pt idx="13901">
                  <c:v>-78.7</c:v>
                </c:pt>
                <c:pt idx="13902">
                  <c:v>-78.4</c:v>
                </c:pt>
                <c:pt idx="13903">
                  <c:v>-78.5</c:v>
                </c:pt>
                <c:pt idx="13904">
                  <c:v>-78.7</c:v>
                </c:pt>
                <c:pt idx="13905">
                  <c:v>-78.1</c:v>
                </c:pt>
                <c:pt idx="13906">
                  <c:v>-78.4</c:v>
                </c:pt>
                <c:pt idx="13907">
                  <c:v>-78.4</c:v>
                </c:pt>
                <c:pt idx="13908">
                  <c:v>-79.1</c:v>
                </c:pt>
                <c:pt idx="13909">
                  <c:v>-78.2</c:v>
                </c:pt>
                <c:pt idx="13910">
                  <c:v>-78.6</c:v>
                </c:pt>
                <c:pt idx="13911">
                  <c:v>-78.4</c:v>
                </c:pt>
                <c:pt idx="13912">
                  <c:v>-79.0</c:v>
                </c:pt>
                <c:pt idx="13913">
                  <c:v>-78.4</c:v>
                </c:pt>
                <c:pt idx="13914">
                  <c:v>-78.8</c:v>
                </c:pt>
                <c:pt idx="13915">
                  <c:v>-78.5</c:v>
                </c:pt>
                <c:pt idx="13916">
                  <c:v>-78.7</c:v>
                </c:pt>
                <c:pt idx="13917">
                  <c:v>-78.4</c:v>
                </c:pt>
                <c:pt idx="13918">
                  <c:v>-78.5</c:v>
                </c:pt>
                <c:pt idx="13919">
                  <c:v>-78.3</c:v>
                </c:pt>
                <c:pt idx="13920">
                  <c:v>-78.5</c:v>
                </c:pt>
                <c:pt idx="13921">
                  <c:v>-78.4</c:v>
                </c:pt>
                <c:pt idx="13922">
                  <c:v>-78.4</c:v>
                </c:pt>
                <c:pt idx="13923">
                  <c:v>-78.7</c:v>
                </c:pt>
                <c:pt idx="13924">
                  <c:v>-78.2</c:v>
                </c:pt>
                <c:pt idx="13925">
                  <c:v>-78.5</c:v>
                </c:pt>
                <c:pt idx="13926">
                  <c:v>-78.5</c:v>
                </c:pt>
                <c:pt idx="13927">
                  <c:v>-78.7</c:v>
                </c:pt>
                <c:pt idx="13928">
                  <c:v>-78.4</c:v>
                </c:pt>
                <c:pt idx="13929">
                  <c:v>-78.3</c:v>
                </c:pt>
                <c:pt idx="13930">
                  <c:v>-78.2</c:v>
                </c:pt>
                <c:pt idx="13931">
                  <c:v>-78.5</c:v>
                </c:pt>
                <c:pt idx="13932">
                  <c:v>-78.1</c:v>
                </c:pt>
                <c:pt idx="13933">
                  <c:v>-77.7</c:v>
                </c:pt>
                <c:pt idx="13934">
                  <c:v>-78.4</c:v>
                </c:pt>
                <c:pt idx="13935">
                  <c:v>-78.9</c:v>
                </c:pt>
                <c:pt idx="13936">
                  <c:v>-78.0</c:v>
                </c:pt>
                <c:pt idx="13937">
                  <c:v>-78.7</c:v>
                </c:pt>
                <c:pt idx="13938">
                  <c:v>-78.1</c:v>
                </c:pt>
                <c:pt idx="13939">
                  <c:v>-78.5</c:v>
                </c:pt>
                <c:pt idx="13940">
                  <c:v>-78.3</c:v>
                </c:pt>
                <c:pt idx="13941">
                  <c:v>-78.7</c:v>
                </c:pt>
                <c:pt idx="13942">
                  <c:v>-78.8</c:v>
                </c:pt>
                <c:pt idx="13943">
                  <c:v>-78.1</c:v>
                </c:pt>
                <c:pt idx="13944">
                  <c:v>-78.6</c:v>
                </c:pt>
                <c:pt idx="13945">
                  <c:v>-78.1</c:v>
                </c:pt>
                <c:pt idx="13946">
                  <c:v>-78.1</c:v>
                </c:pt>
                <c:pt idx="13947">
                  <c:v>-78.1</c:v>
                </c:pt>
                <c:pt idx="13948">
                  <c:v>-78.3</c:v>
                </c:pt>
                <c:pt idx="13949">
                  <c:v>-78.4</c:v>
                </c:pt>
                <c:pt idx="13950">
                  <c:v>-78.4</c:v>
                </c:pt>
                <c:pt idx="13951">
                  <c:v>-78.6</c:v>
                </c:pt>
                <c:pt idx="13952">
                  <c:v>-78.2</c:v>
                </c:pt>
                <c:pt idx="13953">
                  <c:v>-78.2</c:v>
                </c:pt>
                <c:pt idx="13954">
                  <c:v>-77.8</c:v>
                </c:pt>
                <c:pt idx="13955">
                  <c:v>-78.5</c:v>
                </c:pt>
                <c:pt idx="13956">
                  <c:v>-78.1</c:v>
                </c:pt>
                <c:pt idx="13957">
                  <c:v>-78.3</c:v>
                </c:pt>
                <c:pt idx="13958">
                  <c:v>-78.3</c:v>
                </c:pt>
                <c:pt idx="13959">
                  <c:v>-78.2</c:v>
                </c:pt>
                <c:pt idx="13960">
                  <c:v>-78.5</c:v>
                </c:pt>
                <c:pt idx="13961">
                  <c:v>-78.9</c:v>
                </c:pt>
                <c:pt idx="13962">
                  <c:v>-78.9</c:v>
                </c:pt>
                <c:pt idx="13963">
                  <c:v>-77.8</c:v>
                </c:pt>
                <c:pt idx="13964">
                  <c:v>-78.8</c:v>
                </c:pt>
                <c:pt idx="13965">
                  <c:v>-78.2</c:v>
                </c:pt>
                <c:pt idx="13966">
                  <c:v>-78.8</c:v>
                </c:pt>
                <c:pt idx="13967">
                  <c:v>-78.7</c:v>
                </c:pt>
                <c:pt idx="13968">
                  <c:v>-78.6</c:v>
                </c:pt>
                <c:pt idx="13969">
                  <c:v>-78.3</c:v>
                </c:pt>
                <c:pt idx="13970">
                  <c:v>-78.8</c:v>
                </c:pt>
                <c:pt idx="13971">
                  <c:v>-78.3</c:v>
                </c:pt>
                <c:pt idx="13972">
                  <c:v>-78.1</c:v>
                </c:pt>
                <c:pt idx="13973">
                  <c:v>-78.5</c:v>
                </c:pt>
                <c:pt idx="13974">
                  <c:v>-78.6</c:v>
                </c:pt>
                <c:pt idx="13975">
                  <c:v>-78.5</c:v>
                </c:pt>
                <c:pt idx="13976">
                  <c:v>-78.4</c:v>
                </c:pt>
                <c:pt idx="13977">
                  <c:v>-78.8</c:v>
                </c:pt>
                <c:pt idx="13978">
                  <c:v>-78.7</c:v>
                </c:pt>
                <c:pt idx="13979">
                  <c:v>-78.6</c:v>
                </c:pt>
                <c:pt idx="13980">
                  <c:v>-78.4</c:v>
                </c:pt>
                <c:pt idx="13981">
                  <c:v>-79.0</c:v>
                </c:pt>
                <c:pt idx="13982">
                  <c:v>-78.1</c:v>
                </c:pt>
                <c:pt idx="13983">
                  <c:v>-78.6</c:v>
                </c:pt>
                <c:pt idx="13984">
                  <c:v>-78.9</c:v>
                </c:pt>
                <c:pt idx="13985">
                  <c:v>-78.3</c:v>
                </c:pt>
                <c:pt idx="13986">
                  <c:v>-78.7</c:v>
                </c:pt>
                <c:pt idx="13987">
                  <c:v>-78.2</c:v>
                </c:pt>
                <c:pt idx="13988">
                  <c:v>-78.4</c:v>
                </c:pt>
                <c:pt idx="13989">
                  <c:v>-78.5</c:v>
                </c:pt>
                <c:pt idx="13990">
                  <c:v>-78.4</c:v>
                </c:pt>
                <c:pt idx="13991">
                  <c:v>-78.7</c:v>
                </c:pt>
                <c:pt idx="13992">
                  <c:v>-78.8</c:v>
                </c:pt>
                <c:pt idx="13993">
                  <c:v>-77.9</c:v>
                </c:pt>
                <c:pt idx="13994">
                  <c:v>-78.7</c:v>
                </c:pt>
                <c:pt idx="13995">
                  <c:v>-78.7</c:v>
                </c:pt>
                <c:pt idx="13996">
                  <c:v>-79.0</c:v>
                </c:pt>
                <c:pt idx="13997">
                  <c:v>-78.5</c:v>
                </c:pt>
                <c:pt idx="13998">
                  <c:v>-78.8</c:v>
                </c:pt>
                <c:pt idx="13999">
                  <c:v>-78.2</c:v>
                </c:pt>
                <c:pt idx="14000">
                  <c:v>-78.2</c:v>
                </c:pt>
                <c:pt idx="14001">
                  <c:v>-78.7</c:v>
                </c:pt>
                <c:pt idx="14002">
                  <c:v>-78.0</c:v>
                </c:pt>
                <c:pt idx="14003">
                  <c:v>-78.7</c:v>
                </c:pt>
                <c:pt idx="14004">
                  <c:v>-78.2</c:v>
                </c:pt>
                <c:pt idx="14005">
                  <c:v>-78.2</c:v>
                </c:pt>
                <c:pt idx="14006">
                  <c:v>-78.0</c:v>
                </c:pt>
                <c:pt idx="14007">
                  <c:v>-78.3</c:v>
                </c:pt>
                <c:pt idx="14008">
                  <c:v>-78.6</c:v>
                </c:pt>
                <c:pt idx="14009">
                  <c:v>-78.4</c:v>
                </c:pt>
                <c:pt idx="14010">
                  <c:v>-78.3</c:v>
                </c:pt>
                <c:pt idx="14011">
                  <c:v>-78.7</c:v>
                </c:pt>
                <c:pt idx="14012">
                  <c:v>-78.7</c:v>
                </c:pt>
                <c:pt idx="14013">
                  <c:v>-78.6</c:v>
                </c:pt>
                <c:pt idx="14014">
                  <c:v>-78.7</c:v>
                </c:pt>
                <c:pt idx="14015">
                  <c:v>-78.6</c:v>
                </c:pt>
                <c:pt idx="14016">
                  <c:v>-78.5</c:v>
                </c:pt>
                <c:pt idx="14017">
                  <c:v>-78.4</c:v>
                </c:pt>
                <c:pt idx="14018">
                  <c:v>-78.5</c:v>
                </c:pt>
                <c:pt idx="14019">
                  <c:v>-78.9</c:v>
                </c:pt>
                <c:pt idx="14020">
                  <c:v>-79.0</c:v>
                </c:pt>
                <c:pt idx="14021">
                  <c:v>-78.7</c:v>
                </c:pt>
                <c:pt idx="14022">
                  <c:v>-78.3</c:v>
                </c:pt>
                <c:pt idx="14023">
                  <c:v>-78.5</c:v>
                </c:pt>
                <c:pt idx="14024">
                  <c:v>-78.4</c:v>
                </c:pt>
                <c:pt idx="14025">
                  <c:v>-78.4</c:v>
                </c:pt>
                <c:pt idx="14026">
                  <c:v>-78.5</c:v>
                </c:pt>
                <c:pt idx="14027">
                  <c:v>-78.3</c:v>
                </c:pt>
                <c:pt idx="14028">
                  <c:v>-79.3</c:v>
                </c:pt>
                <c:pt idx="14029">
                  <c:v>-78.5</c:v>
                </c:pt>
                <c:pt idx="14030">
                  <c:v>-78.1</c:v>
                </c:pt>
                <c:pt idx="14031">
                  <c:v>-79.0</c:v>
                </c:pt>
                <c:pt idx="14032">
                  <c:v>-79.3</c:v>
                </c:pt>
                <c:pt idx="14033">
                  <c:v>-78.1</c:v>
                </c:pt>
                <c:pt idx="14034">
                  <c:v>-78.6</c:v>
                </c:pt>
                <c:pt idx="14035">
                  <c:v>-78.5</c:v>
                </c:pt>
                <c:pt idx="14036">
                  <c:v>-78.7</c:v>
                </c:pt>
                <c:pt idx="14037">
                  <c:v>-78.8</c:v>
                </c:pt>
                <c:pt idx="14038">
                  <c:v>-78.9</c:v>
                </c:pt>
                <c:pt idx="14039">
                  <c:v>-78.2</c:v>
                </c:pt>
                <c:pt idx="14040">
                  <c:v>-78.4</c:v>
                </c:pt>
                <c:pt idx="14041">
                  <c:v>-78.8</c:v>
                </c:pt>
                <c:pt idx="14042">
                  <c:v>-78.5</c:v>
                </c:pt>
                <c:pt idx="14043">
                  <c:v>-79.1</c:v>
                </c:pt>
                <c:pt idx="14044">
                  <c:v>-78.4</c:v>
                </c:pt>
                <c:pt idx="14045">
                  <c:v>-78.7</c:v>
                </c:pt>
                <c:pt idx="14046">
                  <c:v>-78.9</c:v>
                </c:pt>
                <c:pt idx="14047">
                  <c:v>-78.9</c:v>
                </c:pt>
                <c:pt idx="14048">
                  <c:v>-78.3</c:v>
                </c:pt>
                <c:pt idx="14049">
                  <c:v>-78.5</c:v>
                </c:pt>
                <c:pt idx="14050">
                  <c:v>-78.0</c:v>
                </c:pt>
                <c:pt idx="14051">
                  <c:v>-78.2</c:v>
                </c:pt>
                <c:pt idx="14052">
                  <c:v>-78.6</c:v>
                </c:pt>
                <c:pt idx="14053">
                  <c:v>-78.8</c:v>
                </c:pt>
                <c:pt idx="14054">
                  <c:v>-78.4</c:v>
                </c:pt>
                <c:pt idx="14055">
                  <c:v>-78.6</c:v>
                </c:pt>
                <c:pt idx="14056">
                  <c:v>-78.7</c:v>
                </c:pt>
                <c:pt idx="14057">
                  <c:v>-78.7</c:v>
                </c:pt>
                <c:pt idx="14058">
                  <c:v>-78.7</c:v>
                </c:pt>
                <c:pt idx="14059">
                  <c:v>-78.2</c:v>
                </c:pt>
                <c:pt idx="14060">
                  <c:v>-78.9</c:v>
                </c:pt>
                <c:pt idx="14061">
                  <c:v>-78.5</c:v>
                </c:pt>
                <c:pt idx="14062">
                  <c:v>-78.4</c:v>
                </c:pt>
                <c:pt idx="14063">
                  <c:v>-78.3</c:v>
                </c:pt>
                <c:pt idx="14064">
                  <c:v>-78.6</c:v>
                </c:pt>
                <c:pt idx="14065">
                  <c:v>-78.3</c:v>
                </c:pt>
                <c:pt idx="14066">
                  <c:v>-78.7</c:v>
                </c:pt>
                <c:pt idx="14067">
                  <c:v>-78.2</c:v>
                </c:pt>
                <c:pt idx="14068">
                  <c:v>-78.3</c:v>
                </c:pt>
                <c:pt idx="14069">
                  <c:v>-78.9</c:v>
                </c:pt>
                <c:pt idx="14070">
                  <c:v>-78.9</c:v>
                </c:pt>
                <c:pt idx="14071">
                  <c:v>-79.2</c:v>
                </c:pt>
                <c:pt idx="14072">
                  <c:v>-78.7</c:v>
                </c:pt>
                <c:pt idx="14073">
                  <c:v>-78.6</c:v>
                </c:pt>
                <c:pt idx="14074">
                  <c:v>-78.5</c:v>
                </c:pt>
                <c:pt idx="14075">
                  <c:v>-78.8</c:v>
                </c:pt>
                <c:pt idx="14076">
                  <c:v>-78.6</c:v>
                </c:pt>
                <c:pt idx="14077">
                  <c:v>-78.3</c:v>
                </c:pt>
                <c:pt idx="14078">
                  <c:v>-78.7</c:v>
                </c:pt>
                <c:pt idx="14079">
                  <c:v>-77.9</c:v>
                </c:pt>
                <c:pt idx="14080">
                  <c:v>-78.0</c:v>
                </c:pt>
                <c:pt idx="14081">
                  <c:v>-78.4</c:v>
                </c:pt>
                <c:pt idx="14082">
                  <c:v>-79.0</c:v>
                </c:pt>
                <c:pt idx="14083">
                  <c:v>-78.8</c:v>
                </c:pt>
                <c:pt idx="14084">
                  <c:v>-78.1</c:v>
                </c:pt>
                <c:pt idx="14085">
                  <c:v>-78.1</c:v>
                </c:pt>
                <c:pt idx="14086">
                  <c:v>-78.9</c:v>
                </c:pt>
                <c:pt idx="14087">
                  <c:v>-78.5</c:v>
                </c:pt>
                <c:pt idx="14088">
                  <c:v>-78.5</c:v>
                </c:pt>
                <c:pt idx="14089">
                  <c:v>-78.5</c:v>
                </c:pt>
                <c:pt idx="14090">
                  <c:v>-78.7</c:v>
                </c:pt>
                <c:pt idx="14091">
                  <c:v>-78.9</c:v>
                </c:pt>
                <c:pt idx="14092">
                  <c:v>-78.1</c:v>
                </c:pt>
                <c:pt idx="14093">
                  <c:v>-78.3</c:v>
                </c:pt>
                <c:pt idx="14094">
                  <c:v>-78.8</c:v>
                </c:pt>
                <c:pt idx="14095">
                  <c:v>-78.5</c:v>
                </c:pt>
                <c:pt idx="14096">
                  <c:v>-78.6</c:v>
                </c:pt>
                <c:pt idx="14097">
                  <c:v>-78.6</c:v>
                </c:pt>
                <c:pt idx="14098">
                  <c:v>-78.3</c:v>
                </c:pt>
                <c:pt idx="14099">
                  <c:v>-78.6</c:v>
                </c:pt>
                <c:pt idx="14100">
                  <c:v>-78.2</c:v>
                </c:pt>
                <c:pt idx="14101">
                  <c:v>-78.5</c:v>
                </c:pt>
                <c:pt idx="14102">
                  <c:v>-79.3</c:v>
                </c:pt>
                <c:pt idx="14103">
                  <c:v>-78.8</c:v>
                </c:pt>
                <c:pt idx="14104">
                  <c:v>-77.8</c:v>
                </c:pt>
                <c:pt idx="14105">
                  <c:v>-78.1</c:v>
                </c:pt>
                <c:pt idx="14106">
                  <c:v>-78.6</c:v>
                </c:pt>
                <c:pt idx="14107">
                  <c:v>-78.5</c:v>
                </c:pt>
                <c:pt idx="14108">
                  <c:v>-78.0</c:v>
                </c:pt>
                <c:pt idx="14109">
                  <c:v>-78.6</c:v>
                </c:pt>
                <c:pt idx="14110">
                  <c:v>-78.5</c:v>
                </c:pt>
                <c:pt idx="14111">
                  <c:v>-78.0</c:v>
                </c:pt>
                <c:pt idx="14112">
                  <c:v>-79.2</c:v>
                </c:pt>
                <c:pt idx="14113">
                  <c:v>-78.8</c:v>
                </c:pt>
                <c:pt idx="14114">
                  <c:v>-78.7</c:v>
                </c:pt>
                <c:pt idx="14115">
                  <c:v>-78.2</c:v>
                </c:pt>
                <c:pt idx="14116">
                  <c:v>-78.5</c:v>
                </c:pt>
                <c:pt idx="14117">
                  <c:v>-78.9</c:v>
                </c:pt>
                <c:pt idx="14118">
                  <c:v>-79.0</c:v>
                </c:pt>
                <c:pt idx="14119">
                  <c:v>-78.0</c:v>
                </c:pt>
                <c:pt idx="14120">
                  <c:v>-79.2</c:v>
                </c:pt>
                <c:pt idx="14121">
                  <c:v>-78.8</c:v>
                </c:pt>
                <c:pt idx="14122">
                  <c:v>-78.6</c:v>
                </c:pt>
                <c:pt idx="14123">
                  <c:v>-78.4</c:v>
                </c:pt>
                <c:pt idx="14124">
                  <c:v>-78.4</c:v>
                </c:pt>
                <c:pt idx="14125">
                  <c:v>-78.7</c:v>
                </c:pt>
                <c:pt idx="14126">
                  <c:v>-78.6</c:v>
                </c:pt>
                <c:pt idx="14127">
                  <c:v>-78.5</c:v>
                </c:pt>
                <c:pt idx="14128">
                  <c:v>-79.3</c:v>
                </c:pt>
                <c:pt idx="14129">
                  <c:v>-78.3</c:v>
                </c:pt>
                <c:pt idx="14130">
                  <c:v>-78.6</c:v>
                </c:pt>
                <c:pt idx="14131">
                  <c:v>-78.8</c:v>
                </c:pt>
                <c:pt idx="14132">
                  <c:v>-78.7</c:v>
                </c:pt>
                <c:pt idx="14133">
                  <c:v>-78.7</c:v>
                </c:pt>
                <c:pt idx="14134">
                  <c:v>-78.4</c:v>
                </c:pt>
                <c:pt idx="14135">
                  <c:v>-78.3</c:v>
                </c:pt>
                <c:pt idx="14136">
                  <c:v>-78.7</c:v>
                </c:pt>
                <c:pt idx="14137">
                  <c:v>-78.9</c:v>
                </c:pt>
                <c:pt idx="14138">
                  <c:v>-78.6</c:v>
                </c:pt>
                <c:pt idx="14139">
                  <c:v>-78.5</c:v>
                </c:pt>
                <c:pt idx="14140">
                  <c:v>-78.4</c:v>
                </c:pt>
                <c:pt idx="14141">
                  <c:v>-78.6</c:v>
                </c:pt>
                <c:pt idx="14142">
                  <c:v>-78.6</c:v>
                </c:pt>
                <c:pt idx="14143">
                  <c:v>-78.3</c:v>
                </c:pt>
                <c:pt idx="14144">
                  <c:v>-78.3</c:v>
                </c:pt>
                <c:pt idx="14145">
                  <c:v>-78.5</c:v>
                </c:pt>
                <c:pt idx="14146">
                  <c:v>-78.9</c:v>
                </c:pt>
                <c:pt idx="14147">
                  <c:v>-78.5</c:v>
                </c:pt>
                <c:pt idx="14148">
                  <c:v>-78.8</c:v>
                </c:pt>
                <c:pt idx="14149">
                  <c:v>-79.0</c:v>
                </c:pt>
                <c:pt idx="14150">
                  <c:v>-78.7</c:v>
                </c:pt>
                <c:pt idx="14151">
                  <c:v>-78.7</c:v>
                </c:pt>
                <c:pt idx="14152">
                  <c:v>-79.0</c:v>
                </c:pt>
                <c:pt idx="14153">
                  <c:v>-78.9</c:v>
                </c:pt>
                <c:pt idx="14154">
                  <c:v>-78.4</c:v>
                </c:pt>
                <c:pt idx="14155">
                  <c:v>-78.3</c:v>
                </c:pt>
                <c:pt idx="14156">
                  <c:v>-79.1</c:v>
                </c:pt>
                <c:pt idx="14157">
                  <c:v>-78.4</c:v>
                </c:pt>
                <c:pt idx="14158">
                  <c:v>-78.2</c:v>
                </c:pt>
                <c:pt idx="14159">
                  <c:v>-79.0</c:v>
                </c:pt>
                <c:pt idx="14160">
                  <c:v>-78.5</c:v>
                </c:pt>
                <c:pt idx="14161">
                  <c:v>-78.5</c:v>
                </c:pt>
                <c:pt idx="14162">
                  <c:v>-78.7</c:v>
                </c:pt>
                <c:pt idx="14163">
                  <c:v>-78.7</c:v>
                </c:pt>
                <c:pt idx="14164">
                  <c:v>-78.4</c:v>
                </c:pt>
                <c:pt idx="14165">
                  <c:v>-78.4</c:v>
                </c:pt>
                <c:pt idx="14166">
                  <c:v>-78.0</c:v>
                </c:pt>
                <c:pt idx="14167">
                  <c:v>-78.8</c:v>
                </c:pt>
                <c:pt idx="14168">
                  <c:v>-78.1</c:v>
                </c:pt>
                <c:pt idx="14169">
                  <c:v>-78.6</c:v>
                </c:pt>
                <c:pt idx="14170">
                  <c:v>-78.4</c:v>
                </c:pt>
                <c:pt idx="14171">
                  <c:v>-78.7</c:v>
                </c:pt>
                <c:pt idx="14172">
                  <c:v>-78.5</c:v>
                </c:pt>
                <c:pt idx="14173">
                  <c:v>-78.7</c:v>
                </c:pt>
                <c:pt idx="14174">
                  <c:v>-78.3</c:v>
                </c:pt>
                <c:pt idx="14175">
                  <c:v>-78.1</c:v>
                </c:pt>
                <c:pt idx="14176">
                  <c:v>-78.8</c:v>
                </c:pt>
                <c:pt idx="14177">
                  <c:v>-78.3</c:v>
                </c:pt>
                <c:pt idx="14178">
                  <c:v>-78.3</c:v>
                </c:pt>
                <c:pt idx="14179">
                  <c:v>-77.6</c:v>
                </c:pt>
                <c:pt idx="14180">
                  <c:v>-78.2</c:v>
                </c:pt>
                <c:pt idx="14181">
                  <c:v>-78.1</c:v>
                </c:pt>
                <c:pt idx="14182">
                  <c:v>-77.8</c:v>
                </c:pt>
                <c:pt idx="14183">
                  <c:v>-78.6</c:v>
                </c:pt>
                <c:pt idx="14184">
                  <c:v>-78.1</c:v>
                </c:pt>
                <c:pt idx="14185">
                  <c:v>-78.8</c:v>
                </c:pt>
                <c:pt idx="14186">
                  <c:v>-78.8</c:v>
                </c:pt>
                <c:pt idx="14187">
                  <c:v>-78.4</c:v>
                </c:pt>
                <c:pt idx="14188">
                  <c:v>-78.1</c:v>
                </c:pt>
                <c:pt idx="14189">
                  <c:v>-78.8</c:v>
                </c:pt>
                <c:pt idx="14190">
                  <c:v>-78.9</c:v>
                </c:pt>
                <c:pt idx="14191">
                  <c:v>-78.8</c:v>
                </c:pt>
                <c:pt idx="14192">
                  <c:v>-78.4</c:v>
                </c:pt>
                <c:pt idx="14193">
                  <c:v>-78.3</c:v>
                </c:pt>
                <c:pt idx="14194">
                  <c:v>-78.8</c:v>
                </c:pt>
                <c:pt idx="14195">
                  <c:v>-78.3</c:v>
                </c:pt>
                <c:pt idx="14196">
                  <c:v>-78.6</c:v>
                </c:pt>
                <c:pt idx="14197">
                  <c:v>-78.6</c:v>
                </c:pt>
                <c:pt idx="14198">
                  <c:v>-78.9</c:v>
                </c:pt>
                <c:pt idx="14199">
                  <c:v>-78.6</c:v>
                </c:pt>
                <c:pt idx="14200">
                  <c:v>-79.0</c:v>
                </c:pt>
                <c:pt idx="14201">
                  <c:v>-78.3</c:v>
                </c:pt>
                <c:pt idx="14202">
                  <c:v>-78.5</c:v>
                </c:pt>
                <c:pt idx="14203">
                  <c:v>-78.5</c:v>
                </c:pt>
                <c:pt idx="14204">
                  <c:v>-78.7</c:v>
                </c:pt>
                <c:pt idx="14205">
                  <c:v>-78.6</c:v>
                </c:pt>
                <c:pt idx="14206">
                  <c:v>-78.5</c:v>
                </c:pt>
                <c:pt idx="14207">
                  <c:v>-78.8</c:v>
                </c:pt>
                <c:pt idx="14208">
                  <c:v>-79.1</c:v>
                </c:pt>
                <c:pt idx="14209">
                  <c:v>-78.7</c:v>
                </c:pt>
                <c:pt idx="14210">
                  <c:v>-78.3</c:v>
                </c:pt>
                <c:pt idx="14211">
                  <c:v>-78.6</c:v>
                </c:pt>
                <c:pt idx="14212">
                  <c:v>-78.9</c:v>
                </c:pt>
                <c:pt idx="14213">
                  <c:v>-78.2</c:v>
                </c:pt>
                <c:pt idx="14214">
                  <c:v>-78.9</c:v>
                </c:pt>
                <c:pt idx="14215">
                  <c:v>-78.4</c:v>
                </c:pt>
                <c:pt idx="14216">
                  <c:v>-78.6</c:v>
                </c:pt>
                <c:pt idx="14217">
                  <c:v>-78.1</c:v>
                </c:pt>
                <c:pt idx="14218">
                  <c:v>-78.9</c:v>
                </c:pt>
                <c:pt idx="14219">
                  <c:v>-78.2</c:v>
                </c:pt>
                <c:pt idx="14220">
                  <c:v>-78.4</c:v>
                </c:pt>
                <c:pt idx="14221">
                  <c:v>-78.7</c:v>
                </c:pt>
                <c:pt idx="14222">
                  <c:v>-78.7</c:v>
                </c:pt>
                <c:pt idx="14223">
                  <c:v>-78.8</c:v>
                </c:pt>
                <c:pt idx="14224">
                  <c:v>-78.4</c:v>
                </c:pt>
                <c:pt idx="14225">
                  <c:v>-78.3</c:v>
                </c:pt>
                <c:pt idx="14226">
                  <c:v>-78.7</c:v>
                </c:pt>
                <c:pt idx="14227">
                  <c:v>-78.1</c:v>
                </c:pt>
                <c:pt idx="14228">
                  <c:v>-78.4</c:v>
                </c:pt>
                <c:pt idx="14229">
                  <c:v>-78.9</c:v>
                </c:pt>
                <c:pt idx="14230">
                  <c:v>-78.5</c:v>
                </c:pt>
                <c:pt idx="14231">
                  <c:v>-78.4</c:v>
                </c:pt>
                <c:pt idx="14232">
                  <c:v>-78.7</c:v>
                </c:pt>
                <c:pt idx="14233">
                  <c:v>-79.0</c:v>
                </c:pt>
                <c:pt idx="14234">
                  <c:v>-78.9</c:v>
                </c:pt>
                <c:pt idx="14235">
                  <c:v>-79.1</c:v>
                </c:pt>
                <c:pt idx="14236">
                  <c:v>-78.6</c:v>
                </c:pt>
                <c:pt idx="14237">
                  <c:v>-78.2</c:v>
                </c:pt>
                <c:pt idx="14238">
                  <c:v>-78.6</c:v>
                </c:pt>
                <c:pt idx="14239">
                  <c:v>-78.7</c:v>
                </c:pt>
                <c:pt idx="14240">
                  <c:v>-78.2</c:v>
                </c:pt>
                <c:pt idx="14241">
                  <c:v>-78.5</c:v>
                </c:pt>
                <c:pt idx="14242">
                  <c:v>-78.2</c:v>
                </c:pt>
                <c:pt idx="14243">
                  <c:v>-78.5</c:v>
                </c:pt>
                <c:pt idx="14244">
                  <c:v>-78.8</c:v>
                </c:pt>
                <c:pt idx="14245">
                  <c:v>-78.2</c:v>
                </c:pt>
                <c:pt idx="14246">
                  <c:v>-78.6</c:v>
                </c:pt>
                <c:pt idx="14247">
                  <c:v>-78.3</c:v>
                </c:pt>
                <c:pt idx="14248">
                  <c:v>-78.7</c:v>
                </c:pt>
                <c:pt idx="14249">
                  <c:v>-78.9</c:v>
                </c:pt>
                <c:pt idx="14250">
                  <c:v>-79.1</c:v>
                </c:pt>
                <c:pt idx="14251">
                  <c:v>-78.9</c:v>
                </c:pt>
                <c:pt idx="14252">
                  <c:v>-78.0</c:v>
                </c:pt>
                <c:pt idx="14253">
                  <c:v>-78.6</c:v>
                </c:pt>
                <c:pt idx="14254">
                  <c:v>-78.3</c:v>
                </c:pt>
                <c:pt idx="14255">
                  <c:v>-78.1</c:v>
                </c:pt>
                <c:pt idx="14256">
                  <c:v>-78.4</c:v>
                </c:pt>
                <c:pt idx="14257">
                  <c:v>-78.4</c:v>
                </c:pt>
                <c:pt idx="14258">
                  <c:v>-78.2</c:v>
                </c:pt>
                <c:pt idx="14259">
                  <c:v>-78.5</c:v>
                </c:pt>
                <c:pt idx="14260">
                  <c:v>-78.7</c:v>
                </c:pt>
                <c:pt idx="14261">
                  <c:v>-78.3</c:v>
                </c:pt>
                <c:pt idx="14262">
                  <c:v>-78.9</c:v>
                </c:pt>
                <c:pt idx="14263">
                  <c:v>-78.8</c:v>
                </c:pt>
                <c:pt idx="14264">
                  <c:v>-78.4</c:v>
                </c:pt>
                <c:pt idx="14265">
                  <c:v>-78.1</c:v>
                </c:pt>
                <c:pt idx="14266">
                  <c:v>-78.1</c:v>
                </c:pt>
                <c:pt idx="14267">
                  <c:v>-79.0</c:v>
                </c:pt>
                <c:pt idx="14268">
                  <c:v>-78.9</c:v>
                </c:pt>
                <c:pt idx="14269">
                  <c:v>-78.4</c:v>
                </c:pt>
                <c:pt idx="14270">
                  <c:v>-78.1</c:v>
                </c:pt>
                <c:pt idx="14271">
                  <c:v>-78.2</c:v>
                </c:pt>
                <c:pt idx="14272">
                  <c:v>-78.1</c:v>
                </c:pt>
                <c:pt idx="14273">
                  <c:v>-78.4</c:v>
                </c:pt>
                <c:pt idx="14274">
                  <c:v>-78.1</c:v>
                </c:pt>
                <c:pt idx="14275">
                  <c:v>-78.4</c:v>
                </c:pt>
                <c:pt idx="14276">
                  <c:v>-78.6</c:v>
                </c:pt>
                <c:pt idx="14277">
                  <c:v>-78.9</c:v>
                </c:pt>
                <c:pt idx="14278">
                  <c:v>-78.7</c:v>
                </c:pt>
                <c:pt idx="14279">
                  <c:v>-78.9</c:v>
                </c:pt>
                <c:pt idx="14280">
                  <c:v>-78.7</c:v>
                </c:pt>
                <c:pt idx="14281">
                  <c:v>-78.7</c:v>
                </c:pt>
                <c:pt idx="14282">
                  <c:v>-78.8</c:v>
                </c:pt>
                <c:pt idx="14283">
                  <c:v>-78.7</c:v>
                </c:pt>
                <c:pt idx="14284">
                  <c:v>-78.7</c:v>
                </c:pt>
                <c:pt idx="14285">
                  <c:v>-78.1</c:v>
                </c:pt>
                <c:pt idx="14286">
                  <c:v>-79.2</c:v>
                </c:pt>
                <c:pt idx="14287">
                  <c:v>-78.3</c:v>
                </c:pt>
                <c:pt idx="14288">
                  <c:v>-79.0</c:v>
                </c:pt>
                <c:pt idx="14289">
                  <c:v>-78.8</c:v>
                </c:pt>
                <c:pt idx="14290">
                  <c:v>-78.6</c:v>
                </c:pt>
                <c:pt idx="14291">
                  <c:v>-78.0</c:v>
                </c:pt>
                <c:pt idx="14292">
                  <c:v>-77.9</c:v>
                </c:pt>
                <c:pt idx="14293">
                  <c:v>-78.6</c:v>
                </c:pt>
                <c:pt idx="14294">
                  <c:v>-78.4</c:v>
                </c:pt>
                <c:pt idx="14295">
                  <c:v>-78.5</c:v>
                </c:pt>
                <c:pt idx="14296">
                  <c:v>-78.4</c:v>
                </c:pt>
                <c:pt idx="14297">
                  <c:v>-79.1</c:v>
                </c:pt>
                <c:pt idx="14298">
                  <c:v>-78.9</c:v>
                </c:pt>
                <c:pt idx="14299">
                  <c:v>-78.4</c:v>
                </c:pt>
                <c:pt idx="14300">
                  <c:v>-78.7</c:v>
                </c:pt>
                <c:pt idx="14301">
                  <c:v>-78.0</c:v>
                </c:pt>
                <c:pt idx="14302">
                  <c:v>-78.2</c:v>
                </c:pt>
                <c:pt idx="14303">
                  <c:v>-78.7</c:v>
                </c:pt>
                <c:pt idx="14304">
                  <c:v>-78.9</c:v>
                </c:pt>
                <c:pt idx="14305">
                  <c:v>-78.3</c:v>
                </c:pt>
                <c:pt idx="14306">
                  <c:v>-79.0</c:v>
                </c:pt>
                <c:pt idx="14307">
                  <c:v>-79.3</c:v>
                </c:pt>
                <c:pt idx="14308">
                  <c:v>-79.1</c:v>
                </c:pt>
                <c:pt idx="14309">
                  <c:v>-78.2</c:v>
                </c:pt>
                <c:pt idx="14310">
                  <c:v>-78.7</c:v>
                </c:pt>
                <c:pt idx="14311">
                  <c:v>-78.6</c:v>
                </c:pt>
                <c:pt idx="14312">
                  <c:v>-77.9</c:v>
                </c:pt>
                <c:pt idx="14313">
                  <c:v>-79.7</c:v>
                </c:pt>
                <c:pt idx="14314">
                  <c:v>-78.6</c:v>
                </c:pt>
                <c:pt idx="14315">
                  <c:v>-78.7</c:v>
                </c:pt>
                <c:pt idx="14316">
                  <c:v>-78.5</c:v>
                </c:pt>
                <c:pt idx="14317">
                  <c:v>-78.4</c:v>
                </c:pt>
                <c:pt idx="14318">
                  <c:v>-78.6</c:v>
                </c:pt>
                <c:pt idx="14319">
                  <c:v>-78.4</c:v>
                </c:pt>
                <c:pt idx="14320">
                  <c:v>-78.5</c:v>
                </c:pt>
                <c:pt idx="14321">
                  <c:v>-78.5</c:v>
                </c:pt>
                <c:pt idx="14322">
                  <c:v>-78.3</c:v>
                </c:pt>
                <c:pt idx="14323">
                  <c:v>-78.0</c:v>
                </c:pt>
                <c:pt idx="14324">
                  <c:v>-78.6</c:v>
                </c:pt>
                <c:pt idx="14325">
                  <c:v>-78.3</c:v>
                </c:pt>
                <c:pt idx="14326">
                  <c:v>-78.5</c:v>
                </c:pt>
                <c:pt idx="14327">
                  <c:v>-78.3</c:v>
                </c:pt>
                <c:pt idx="14328">
                  <c:v>-78.2</c:v>
                </c:pt>
                <c:pt idx="14329">
                  <c:v>-78.8</c:v>
                </c:pt>
                <c:pt idx="14330">
                  <c:v>-78.6</c:v>
                </c:pt>
                <c:pt idx="14331">
                  <c:v>-78.0</c:v>
                </c:pt>
                <c:pt idx="14332">
                  <c:v>-78.4</c:v>
                </c:pt>
                <c:pt idx="14333">
                  <c:v>-78.3</c:v>
                </c:pt>
                <c:pt idx="14334">
                  <c:v>-78.7</c:v>
                </c:pt>
                <c:pt idx="14335">
                  <c:v>-78.4</c:v>
                </c:pt>
                <c:pt idx="14336">
                  <c:v>-78.8</c:v>
                </c:pt>
                <c:pt idx="14337">
                  <c:v>-78.4</c:v>
                </c:pt>
                <c:pt idx="14338">
                  <c:v>-78.9</c:v>
                </c:pt>
                <c:pt idx="14339">
                  <c:v>-78.7</c:v>
                </c:pt>
                <c:pt idx="14340">
                  <c:v>-78.3</c:v>
                </c:pt>
                <c:pt idx="14341">
                  <c:v>-78.5</c:v>
                </c:pt>
                <c:pt idx="14342">
                  <c:v>-78.8</c:v>
                </c:pt>
                <c:pt idx="14343">
                  <c:v>-78.5</c:v>
                </c:pt>
                <c:pt idx="14344">
                  <c:v>-78.0</c:v>
                </c:pt>
                <c:pt idx="14345">
                  <c:v>-78.6</c:v>
                </c:pt>
                <c:pt idx="14346">
                  <c:v>-78.7</c:v>
                </c:pt>
                <c:pt idx="14347">
                  <c:v>-78.5</c:v>
                </c:pt>
                <c:pt idx="14348">
                  <c:v>-78.4</c:v>
                </c:pt>
                <c:pt idx="14349">
                  <c:v>-78.2</c:v>
                </c:pt>
                <c:pt idx="14350">
                  <c:v>-79.1</c:v>
                </c:pt>
                <c:pt idx="14351">
                  <c:v>-78.6</c:v>
                </c:pt>
                <c:pt idx="14352">
                  <c:v>-78.5</c:v>
                </c:pt>
                <c:pt idx="14353">
                  <c:v>-78.9</c:v>
                </c:pt>
                <c:pt idx="14354">
                  <c:v>-78.2</c:v>
                </c:pt>
                <c:pt idx="14355">
                  <c:v>-78.9</c:v>
                </c:pt>
                <c:pt idx="14356">
                  <c:v>-79.1</c:v>
                </c:pt>
                <c:pt idx="14357">
                  <c:v>-79.0</c:v>
                </c:pt>
                <c:pt idx="14358">
                  <c:v>-78.4</c:v>
                </c:pt>
                <c:pt idx="14359">
                  <c:v>-78.0</c:v>
                </c:pt>
                <c:pt idx="14360">
                  <c:v>-78.0</c:v>
                </c:pt>
                <c:pt idx="14361">
                  <c:v>-78.3</c:v>
                </c:pt>
                <c:pt idx="14362">
                  <c:v>-78.6</c:v>
                </c:pt>
                <c:pt idx="14363">
                  <c:v>-79.0</c:v>
                </c:pt>
                <c:pt idx="14364">
                  <c:v>-79.0</c:v>
                </c:pt>
                <c:pt idx="14365">
                  <c:v>-78.3</c:v>
                </c:pt>
                <c:pt idx="14366">
                  <c:v>-78.4</c:v>
                </c:pt>
                <c:pt idx="14367">
                  <c:v>-78.4</c:v>
                </c:pt>
                <c:pt idx="14368">
                  <c:v>-79.0</c:v>
                </c:pt>
                <c:pt idx="14369">
                  <c:v>-77.9</c:v>
                </c:pt>
                <c:pt idx="14370">
                  <c:v>-78.2</c:v>
                </c:pt>
                <c:pt idx="14371">
                  <c:v>-78.6</c:v>
                </c:pt>
                <c:pt idx="14372">
                  <c:v>-78.2</c:v>
                </c:pt>
                <c:pt idx="14373">
                  <c:v>-79.0</c:v>
                </c:pt>
                <c:pt idx="14374">
                  <c:v>-78.4</c:v>
                </c:pt>
                <c:pt idx="14375">
                  <c:v>-78.6</c:v>
                </c:pt>
                <c:pt idx="14376">
                  <c:v>-78.7</c:v>
                </c:pt>
                <c:pt idx="14377">
                  <c:v>-78.5</c:v>
                </c:pt>
                <c:pt idx="14378">
                  <c:v>-79.0</c:v>
                </c:pt>
                <c:pt idx="14379">
                  <c:v>-78.8</c:v>
                </c:pt>
                <c:pt idx="14380">
                  <c:v>-78.6</c:v>
                </c:pt>
                <c:pt idx="14381">
                  <c:v>-78.5</c:v>
                </c:pt>
                <c:pt idx="14382">
                  <c:v>-78.3</c:v>
                </c:pt>
                <c:pt idx="14383">
                  <c:v>-77.9</c:v>
                </c:pt>
                <c:pt idx="14384">
                  <c:v>-78.6</c:v>
                </c:pt>
                <c:pt idx="14385">
                  <c:v>-78.8</c:v>
                </c:pt>
                <c:pt idx="14386">
                  <c:v>-78.5</c:v>
                </c:pt>
                <c:pt idx="14387">
                  <c:v>-78.4</c:v>
                </c:pt>
                <c:pt idx="14388">
                  <c:v>-78.5</c:v>
                </c:pt>
                <c:pt idx="14389">
                  <c:v>-78.2</c:v>
                </c:pt>
                <c:pt idx="14390">
                  <c:v>-78.8</c:v>
                </c:pt>
                <c:pt idx="14391">
                  <c:v>-79.1</c:v>
                </c:pt>
                <c:pt idx="14392">
                  <c:v>-78.3</c:v>
                </c:pt>
                <c:pt idx="14393">
                  <c:v>-78.2</c:v>
                </c:pt>
                <c:pt idx="14394">
                  <c:v>-79.0</c:v>
                </c:pt>
                <c:pt idx="14395">
                  <c:v>-77.9</c:v>
                </c:pt>
                <c:pt idx="14396">
                  <c:v>-78.4</c:v>
                </c:pt>
                <c:pt idx="14397">
                  <c:v>-79.0</c:v>
                </c:pt>
                <c:pt idx="14398">
                  <c:v>-78.5</c:v>
                </c:pt>
                <c:pt idx="14399">
                  <c:v>-78.8</c:v>
                </c:pt>
                <c:pt idx="14400">
                  <c:v>-78.1</c:v>
                </c:pt>
                <c:pt idx="14401">
                  <c:v>-78.8</c:v>
                </c:pt>
                <c:pt idx="14402">
                  <c:v>-78.6</c:v>
                </c:pt>
                <c:pt idx="14403">
                  <c:v>-78.7</c:v>
                </c:pt>
                <c:pt idx="14404">
                  <c:v>-78.2</c:v>
                </c:pt>
                <c:pt idx="14405">
                  <c:v>-78.6</c:v>
                </c:pt>
                <c:pt idx="14406">
                  <c:v>-78.7</c:v>
                </c:pt>
                <c:pt idx="14407">
                  <c:v>-78.9</c:v>
                </c:pt>
                <c:pt idx="14408">
                  <c:v>-78.5</c:v>
                </c:pt>
                <c:pt idx="14409">
                  <c:v>-79.2</c:v>
                </c:pt>
                <c:pt idx="14410">
                  <c:v>-78.0</c:v>
                </c:pt>
                <c:pt idx="14411">
                  <c:v>-78.3</c:v>
                </c:pt>
                <c:pt idx="14412">
                  <c:v>-78.4</c:v>
                </c:pt>
                <c:pt idx="14413">
                  <c:v>-79.0</c:v>
                </c:pt>
                <c:pt idx="14414">
                  <c:v>-78.7</c:v>
                </c:pt>
                <c:pt idx="14415">
                  <c:v>-78.4</c:v>
                </c:pt>
                <c:pt idx="14416">
                  <c:v>-78.4</c:v>
                </c:pt>
                <c:pt idx="14417">
                  <c:v>-78.9</c:v>
                </c:pt>
                <c:pt idx="14418">
                  <c:v>-77.9</c:v>
                </c:pt>
                <c:pt idx="14419">
                  <c:v>-78.9</c:v>
                </c:pt>
                <c:pt idx="14420">
                  <c:v>-78.8</c:v>
                </c:pt>
                <c:pt idx="14421">
                  <c:v>-78.8</c:v>
                </c:pt>
                <c:pt idx="14422">
                  <c:v>-78.6</c:v>
                </c:pt>
                <c:pt idx="14423">
                  <c:v>-78.3</c:v>
                </c:pt>
                <c:pt idx="14424">
                  <c:v>-78.6</c:v>
                </c:pt>
                <c:pt idx="14425">
                  <c:v>-78.2</c:v>
                </c:pt>
                <c:pt idx="14426">
                  <c:v>-78.5</c:v>
                </c:pt>
                <c:pt idx="14427">
                  <c:v>-78.6</c:v>
                </c:pt>
                <c:pt idx="14428">
                  <c:v>-78.6</c:v>
                </c:pt>
                <c:pt idx="14429">
                  <c:v>-78.7</c:v>
                </c:pt>
                <c:pt idx="14430">
                  <c:v>-78.6</c:v>
                </c:pt>
                <c:pt idx="14431">
                  <c:v>-78.3</c:v>
                </c:pt>
                <c:pt idx="14432">
                  <c:v>-78.6</c:v>
                </c:pt>
                <c:pt idx="14433">
                  <c:v>-78.7</c:v>
                </c:pt>
                <c:pt idx="14434">
                  <c:v>-78.4</c:v>
                </c:pt>
                <c:pt idx="14435">
                  <c:v>-78.0</c:v>
                </c:pt>
                <c:pt idx="14436">
                  <c:v>-78.8</c:v>
                </c:pt>
                <c:pt idx="14437">
                  <c:v>-78.8</c:v>
                </c:pt>
                <c:pt idx="14438">
                  <c:v>-78.7</c:v>
                </c:pt>
                <c:pt idx="14439">
                  <c:v>-78.4</c:v>
                </c:pt>
                <c:pt idx="14440">
                  <c:v>-78.5</c:v>
                </c:pt>
                <c:pt idx="14441">
                  <c:v>-78.6</c:v>
                </c:pt>
                <c:pt idx="14442">
                  <c:v>-78.4</c:v>
                </c:pt>
                <c:pt idx="14443">
                  <c:v>-78.5</c:v>
                </c:pt>
                <c:pt idx="14444">
                  <c:v>-78.5</c:v>
                </c:pt>
                <c:pt idx="14445">
                  <c:v>-78.7</c:v>
                </c:pt>
                <c:pt idx="14446">
                  <c:v>-78.5</c:v>
                </c:pt>
                <c:pt idx="14447">
                  <c:v>-78.7</c:v>
                </c:pt>
                <c:pt idx="14448">
                  <c:v>-78.4</c:v>
                </c:pt>
                <c:pt idx="14449">
                  <c:v>-78.5</c:v>
                </c:pt>
                <c:pt idx="14450">
                  <c:v>-78.9</c:v>
                </c:pt>
                <c:pt idx="14451">
                  <c:v>-78.7</c:v>
                </c:pt>
                <c:pt idx="14452">
                  <c:v>-78.5</c:v>
                </c:pt>
                <c:pt idx="14453">
                  <c:v>-78.6</c:v>
                </c:pt>
                <c:pt idx="14454">
                  <c:v>-78.7</c:v>
                </c:pt>
                <c:pt idx="14455">
                  <c:v>-78.4</c:v>
                </c:pt>
                <c:pt idx="14456">
                  <c:v>-78.3</c:v>
                </c:pt>
                <c:pt idx="14457">
                  <c:v>-78.3</c:v>
                </c:pt>
                <c:pt idx="14458">
                  <c:v>-78.5</c:v>
                </c:pt>
                <c:pt idx="14459">
                  <c:v>-78.4</c:v>
                </c:pt>
                <c:pt idx="14460">
                  <c:v>-78.0</c:v>
                </c:pt>
                <c:pt idx="14461">
                  <c:v>-78.0</c:v>
                </c:pt>
                <c:pt idx="14462">
                  <c:v>-78.3</c:v>
                </c:pt>
                <c:pt idx="14463">
                  <c:v>-78.7</c:v>
                </c:pt>
                <c:pt idx="14464">
                  <c:v>-78.7</c:v>
                </c:pt>
                <c:pt idx="14465">
                  <c:v>-78.2</c:v>
                </c:pt>
                <c:pt idx="14466">
                  <c:v>-79.1</c:v>
                </c:pt>
                <c:pt idx="14467">
                  <c:v>-78.7</c:v>
                </c:pt>
                <c:pt idx="14468">
                  <c:v>-78.7</c:v>
                </c:pt>
                <c:pt idx="14469">
                  <c:v>-78.5</c:v>
                </c:pt>
                <c:pt idx="14470">
                  <c:v>-78.6</c:v>
                </c:pt>
                <c:pt idx="14471">
                  <c:v>-78.6</c:v>
                </c:pt>
                <c:pt idx="14472">
                  <c:v>-78.1</c:v>
                </c:pt>
                <c:pt idx="14473">
                  <c:v>-78.2</c:v>
                </c:pt>
                <c:pt idx="14474">
                  <c:v>-78.4</c:v>
                </c:pt>
                <c:pt idx="14475">
                  <c:v>-78.1</c:v>
                </c:pt>
                <c:pt idx="14476">
                  <c:v>-78.3</c:v>
                </c:pt>
                <c:pt idx="14477">
                  <c:v>-78.2</c:v>
                </c:pt>
                <c:pt idx="14478">
                  <c:v>-78.4</c:v>
                </c:pt>
                <c:pt idx="14479">
                  <c:v>-78.6</c:v>
                </c:pt>
                <c:pt idx="14480">
                  <c:v>-78.6</c:v>
                </c:pt>
                <c:pt idx="14481">
                  <c:v>-78.7</c:v>
                </c:pt>
                <c:pt idx="14482">
                  <c:v>-78.4</c:v>
                </c:pt>
                <c:pt idx="14483">
                  <c:v>-78.7</c:v>
                </c:pt>
                <c:pt idx="14484">
                  <c:v>-77.9</c:v>
                </c:pt>
                <c:pt idx="14485">
                  <c:v>-78.8</c:v>
                </c:pt>
                <c:pt idx="14486">
                  <c:v>-79.2</c:v>
                </c:pt>
                <c:pt idx="14487">
                  <c:v>-78.5</c:v>
                </c:pt>
                <c:pt idx="14488">
                  <c:v>-78.7</c:v>
                </c:pt>
                <c:pt idx="14489">
                  <c:v>-79.0</c:v>
                </c:pt>
                <c:pt idx="14490">
                  <c:v>-78.4</c:v>
                </c:pt>
                <c:pt idx="14491">
                  <c:v>-78.6</c:v>
                </c:pt>
                <c:pt idx="14492">
                  <c:v>-77.7</c:v>
                </c:pt>
                <c:pt idx="14493">
                  <c:v>-78.8</c:v>
                </c:pt>
                <c:pt idx="14494">
                  <c:v>-78.1</c:v>
                </c:pt>
                <c:pt idx="14495">
                  <c:v>-78.4</c:v>
                </c:pt>
                <c:pt idx="14496">
                  <c:v>-78.0</c:v>
                </c:pt>
                <c:pt idx="14497">
                  <c:v>-78.2</c:v>
                </c:pt>
                <c:pt idx="14498">
                  <c:v>-77.8</c:v>
                </c:pt>
                <c:pt idx="14499">
                  <c:v>-79.0</c:v>
                </c:pt>
                <c:pt idx="14500">
                  <c:v>-78.3</c:v>
                </c:pt>
                <c:pt idx="14501">
                  <c:v>-78.5</c:v>
                </c:pt>
                <c:pt idx="14502">
                  <c:v>-78.5</c:v>
                </c:pt>
                <c:pt idx="14503">
                  <c:v>-78.4</c:v>
                </c:pt>
                <c:pt idx="14504">
                  <c:v>-78.0</c:v>
                </c:pt>
                <c:pt idx="14505">
                  <c:v>-78.0</c:v>
                </c:pt>
                <c:pt idx="14506">
                  <c:v>-78.2</c:v>
                </c:pt>
                <c:pt idx="14507">
                  <c:v>-78.6</c:v>
                </c:pt>
                <c:pt idx="14508">
                  <c:v>-78.2</c:v>
                </c:pt>
                <c:pt idx="14509">
                  <c:v>-78.5</c:v>
                </c:pt>
                <c:pt idx="14510">
                  <c:v>-79.1</c:v>
                </c:pt>
                <c:pt idx="14511">
                  <c:v>-78.2</c:v>
                </c:pt>
                <c:pt idx="14512">
                  <c:v>-78.8</c:v>
                </c:pt>
                <c:pt idx="14513">
                  <c:v>-78.1</c:v>
                </c:pt>
                <c:pt idx="14514">
                  <c:v>-79.0</c:v>
                </c:pt>
                <c:pt idx="14515">
                  <c:v>-78.9</c:v>
                </c:pt>
                <c:pt idx="14516">
                  <c:v>-78.3</c:v>
                </c:pt>
                <c:pt idx="14517">
                  <c:v>-79.1</c:v>
                </c:pt>
                <c:pt idx="14518">
                  <c:v>-78.8</c:v>
                </c:pt>
                <c:pt idx="14519">
                  <c:v>-78.3</c:v>
                </c:pt>
                <c:pt idx="14520">
                  <c:v>-78.8</c:v>
                </c:pt>
                <c:pt idx="14521">
                  <c:v>-78.1</c:v>
                </c:pt>
                <c:pt idx="14522">
                  <c:v>-78.1</c:v>
                </c:pt>
                <c:pt idx="14523">
                  <c:v>-78.5</c:v>
                </c:pt>
                <c:pt idx="14524">
                  <c:v>-78.7</c:v>
                </c:pt>
                <c:pt idx="14525">
                  <c:v>-78.1</c:v>
                </c:pt>
                <c:pt idx="14526">
                  <c:v>-78.3</c:v>
                </c:pt>
                <c:pt idx="14527">
                  <c:v>-78.4</c:v>
                </c:pt>
                <c:pt idx="14528">
                  <c:v>-78.3</c:v>
                </c:pt>
                <c:pt idx="14529">
                  <c:v>-79.2</c:v>
                </c:pt>
                <c:pt idx="14530">
                  <c:v>-78.8</c:v>
                </c:pt>
                <c:pt idx="14531">
                  <c:v>-79.3</c:v>
                </c:pt>
                <c:pt idx="14532">
                  <c:v>-78.2</c:v>
                </c:pt>
                <c:pt idx="14533">
                  <c:v>-78.6</c:v>
                </c:pt>
                <c:pt idx="14534">
                  <c:v>-79.0</c:v>
                </c:pt>
                <c:pt idx="14535">
                  <c:v>-78.9</c:v>
                </c:pt>
                <c:pt idx="14536">
                  <c:v>-78.6</c:v>
                </c:pt>
                <c:pt idx="14537">
                  <c:v>-79.1</c:v>
                </c:pt>
                <c:pt idx="14538">
                  <c:v>-78.6</c:v>
                </c:pt>
                <c:pt idx="14539">
                  <c:v>-78.9</c:v>
                </c:pt>
                <c:pt idx="14540">
                  <c:v>-78.5</c:v>
                </c:pt>
                <c:pt idx="14541">
                  <c:v>-78.2</c:v>
                </c:pt>
                <c:pt idx="14542">
                  <c:v>-78.2</c:v>
                </c:pt>
                <c:pt idx="14543">
                  <c:v>-78.5</c:v>
                </c:pt>
                <c:pt idx="14544">
                  <c:v>-78.5</c:v>
                </c:pt>
                <c:pt idx="14545">
                  <c:v>-79.0</c:v>
                </c:pt>
                <c:pt idx="14546">
                  <c:v>-79.2</c:v>
                </c:pt>
                <c:pt idx="14547">
                  <c:v>-78.7</c:v>
                </c:pt>
                <c:pt idx="14548">
                  <c:v>-78.8</c:v>
                </c:pt>
                <c:pt idx="14549">
                  <c:v>-78.1</c:v>
                </c:pt>
                <c:pt idx="14550">
                  <c:v>-78.5</c:v>
                </c:pt>
                <c:pt idx="14551">
                  <c:v>-78.8</c:v>
                </c:pt>
                <c:pt idx="14552">
                  <c:v>-78.7</c:v>
                </c:pt>
                <c:pt idx="14553">
                  <c:v>-78.6</c:v>
                </c:pt>
                <c:pt idx="14554">
                  <c:v>-78.6</c:v>
                </c:pt>
                <c:pt idx="14555">
                  <c:v>-78.4</c:v>
                </c:pt>
                <c:pt idx="14556">
                  <c:v>-79.0</c:v>
                </c:pt>
                <c:pt idx="14557">
                  <c:v>-78.4</c:v>
                </c:pt>
                <c:pt idx="14558">
                  <c:v>-78.3</c:v>
                </c:pt>
                <c:pt idx="14559">
                  <c:v>-78.2</c:v>
                </c:pt>
                <c:pt idx="14560">
                  <c:v>-78.1</c:v>
                </c:pt>
                <c:pt idx="14561">
                  <c:v>-79.1</c:v>
                </c:pt>
                <c:pt idx="14562">
                  <c:v>-78.8</c:v>
                </c:pt>
                <c:pt idx="14563">
                  <c:v>-78.1</c:v>
                </c:pt>
                <c:pt idx="14564">
                  <c:v>-78.5</c:v>
                </c:pt>
                <c:pt idx="14565">
                  <c:v>-78.4</c:v>
                </c:pt>
                <c:pt idx="14566">
                  <c:v>-78.6</c:v>
                </c:pt>
                <c:pt idx="14567">
                  <c:v>-78.3</c:v>
                </c:pt>
                <c:pt idx="14568">
                  <c:v>-79.0</c:v>
                </c:pt>
                <c:pt idx="14569">
                  <c:v>-78.7</c:v>
                </c:pt>
                <c:pt idx="14570">
                  <c:v>-78.4</c:v>
                </c:pt>
                <c:pt idx="14571">
                  <c:v>-78.3</c:v>
                </c:pt>
                <c:pt idx="14572">
                  <c:v>-78.5</c:v>
                </c:pt>
                <c:pt idx="14573">
                  <c:v>-78.4</c:v>
                </c:pt>
                <c:pt idx="14574">
                  <c:v>-77.9</c:v>
                </c:pt>
                <c:pt idx="14575">
                  <c:v>-78.6</c:v>
                </c:pt>
                <c:pt idx="14576">
                  <c:v>-79.2</c:v>
                </c:pt>
                <c:pt idx="14577">
                  <c:v>-78.6</c:v>
                </c:pt>
                <c:pt idx="14578">
                  <c:v>-78.9</c:v>
                </c:pt>
                <c:pt idx="14579">
                  <c:v>-78.5</c:v>
                </c:pt>
                <c:pt idx="14580">
                  <c:v>-78.3</c:v>
                </c:pt>
                <c:pt idx="14581">
                  <c:v>-78.9</c:v>
                </c:pt>
                <c:pt idx="14582">
                  <c:v>-78.3</c:v>
                </c:pt>
                <c:pt idx="14583">
                  <c:v>-78.5</c:v>
                </c:pt>
                <c:pt idx="14584">
                  <c:v>-78.8</c:v>
                </c:pt>
                <c:pt idx="14585">
                  <c:v>-78.6</c:v>
                </c:pt>
                <c:pt idx="14586">
                  <c:v>-79.0</c:v>
                </c:pt>
                <c:pt idx="14587">
                  <c:v>-78.2</c:v>
                </c:pt>
                <c:pt idx="14588">
                  <c:v>-78.5</c:v>
                </c:pt>
                <c:pt idx="14589">
                  <c:v>-78.1</c:v>
                </c:pt>
                <c:pt idx="14590">
                  <c:v>-78.6</c:v>
                </c:pt>
                <c:pt idx="14591">
                  <c:v>-78.5</c:v>
                </c:pt>
                <c:pt idx="14592">
                  <c:v>-78.6</c:v>
                </c:pt>
                <c:pt idx="14593">
                  <c:v>-78.7</c:v>
                </c:pt>
                <c:pt idx="14594">
                  <c:v>-78.3</c:v>
                </c:pt>
                <c:pt idx="14595">
                  <c:v>-78.6</c:v>
                </c:pt>
                <c:pt idx="14596">
                  <c:v>-78.2</c:v>
                </c:pt>
                <c:pt idx="14597">
                  <c:v>-78.4</c:v>
                </c:pt>
                <c:pt idx="14598">
                  <c:v>-78.1</c:v>
                </c:pt>
                <c:pt idx="14599">
                  <c:v>-78.8</c:v>
                </c:pt>
                <c:pt idx="14600">
                  <c:v>-78.5</c:v>
                </c:pt>
                <c:pt idx="14601">
                  <c:v>-78.4</c:v>
                </c:pt>
                <c:pt idx="14602">
                  <c:v>-78.5</c:v>
                </c:pt>
                <c:pt idx="14603">
                  <c:v>-78.7</c:v>
                </c:pt>
                <c:pt idx="14604">
                  <c:v>-78.5</c:v>
                </c:pt>
                <c:pt idx="14605">
                  <c:v>-78.6</c:v>
                </c:pt>
                <c:pt idx="14606">
                  <c:v>-78.3</c:v>
                </c:pt>
                <c:pt idx="14607">
                  <c:v>-78.4</c:v>
                </c:pt>
                <c:pt idx="14608">
                  <c:v>-78.7</c:v>
                </c:pt>
                <c:pt idx="14609">
                  <c:v>-78.8</c:v>
                </c:pt>
                <c:pt idx="14610">
                  <c:v>-78.6</c:v>
                </c:pt>
                <c:pt idx="14611">
                  <c:v>-79.2</c:v>
                </c:pt>
                <c:pt idx="14612">
                  <c:v>-78.7</c:v>
                </c:pt>
                <c:pt idx="14613">
                  <c:v>-77.9</c:v>
                </c:pt>
                <c:pt idx="14614">
                  <c:v>-78.8</c:v>
                </c:pt>
                <c:pt idx="14615">
                  <c:v>-78.4</c:v>
                </c:pt>
                <c:pt idx="14616">
                  <c:v>-78.8</c:v>
                </c:pt>
                <c:pt idx="14617">
                  <c:v>-78.7</c:v>
                </c:pt>
                <c:pt idx="14618">
                  <c:v>-79.2</c:v>
                </c:pt>
                <c:pt idx="14619">
                  <c:v>-79.4</c:v>
                </c:pt>
                <c:pt idx="14620">
                  <c:v>-78.5</c:v>
                </c:pt>
                <c:pt idx="14621">
                  <c:v>-78.7</c:v>
                </c:pt>
                <c:pt idx="14622">
                  <c:v>-78.9</c:v>
                </c:pt>
                <c:pt idx="14623">
                  <c:v>-78.4</c:v>
                </c:pt>
                <c:pt idx="14624">
                  <c:v>-78.7</c:v>
                </c:pt>
                <c:pt idx="14625">
                  <c:v>-78.8</c:v>
                </c:pt>
                <c:pt idx="14626">
                  <c:v>-78.3</c:v>
                </c:pt>
                <c:pt idx="14627">
                  <c:v>-78.7</c:v>
                </c:pt>
                <c:pt idx="14628">
                  <c:v>-78.2</c:v>
                </c:pt>
                <c:pt idx="14629">
                  <c:v>-78.4</c:v>
                </c:pt>
                <c:pt idx="14630">
                  <c:v>-78.7</c:v>
                </c:pt>
                <c:pt idx="14631">
                  <c:v>-78.2</c:v>
                </c:pt>
                <c:pt idx="14632">
                  <c:v>-78.7</c:v>
                </c:pt>
                <c:pt idx="14633">
                  <c:v>-78.3</c:v>
                </c:pt>
                <c:pt idx="14634">
                  <c:v>-78.8</c:v>
                </c:pt>
                <c:pt idx="14635">
                  <c:v>-78.6</c:v>
                </c:pt>
                <c:pt idx="14636">
                  <c:v>-78.5</c:v>
                </c:pt>
                <c:pt idx="14637">
                  <c:v>-78.3</c:v>
                </c:pt>
                <c:pt idx="14638">
                  <c:v>-78.4</c:v>
                </c:pt>
                <c:pt idx="14639">
                  <c:v>-79.0</c:v>
                </c:pt>
                <c:pt idx="14640">
                  <c:v>-78.8</c:v>
                </c:pt>
                <c:pt idx="14641">
                  <c:v>-78.3</c:v>
                </c:pt>
                <c:pt idx="14642">
                  <c:v>-78.3</c:v>
                </c:pt>
                <c:pt idx="14643">
                  <c:v>-78.7</c:v>
                </c:pt>
                <c:pt idx="14644">
                  <c:v>-78.8</c:v>
                </c:pt>
                <c:pt idx="14645">
                  <c:v>-79.1</c:v>
                </c:pt>
                <c:pt idx="14646">
                  <c:v>-78.4</c:v>
                </c:pt>
                <c:pt idx="14647">
                  <c:v>-78.9</c:v>
                </c:pt>
                <c:pt idx="14648">
                  <c:v>-78.4</c:v>
                </c:pt>
                <c:pt idx="14649">
                  <c:v>-78.6</c:v>
                </c:pt>
                <c:pt idx="14650">
                  <c:v>-78.5</c:v>
                </c:pt>
                <c:pt idx="14651">
                  <c:v>-78.5</c:v>
                </c:pt>
                <c:pt idx="14652">
                  <c:v>-78.4</c:v>
                </c:pt>
                <c:pt idx="14653">
                  <c:v>-79.0</c:v>
                </c:pt>
                <c:pt idx="14654">
                  <c:v>-78.8</c:v>
                </c:pt>
                <c:pt idx="14655">
                  <c:v>-78.6</c:v>
                </c:pt>
                <c:pt idx="14656">
                  <c:v>-78.8</c:v>
                </c:pt>
                <c:pt idx="14657">
                  <c:v>-78.2</c:v>
                </c:pt>
                <c:pt idx="14658">
                  <c:v>-78.3</c:v>
                </c:pt>
                <c:pt idx="14659">
                  <c:v>-79.0</c:v>
                </c:pt>
                <c:pt idx="14660">
                  <c:v>-78.4</c:v>
                </c:pt>
                <c:pt idx="14661">
                  <c:v>-78.5</c:v>
                </c:pt>
                <c:pt idx="14662">
                  <c:v>-78.5</c:v>
                </c:pt>
                <c:pt idx="14663">
                  <c:v>-78.5</c:v>
                </c:pt>
                <c:pt idx="14664">
                  <c:v>-78.4</c:v>
                </c:pt>
                <c:pt idx="14665">
                  <c:v>-78.4</c:v>
                </c:pt>
                <c:pt idx="14666">
                  <c:v>-78.5</c:v>
                </c:pt>
                <c:pt idx="14667">
                  <c:v>-78.7</c:v>
                </c:pt>
                <c:pt idx="14668">
                  <c:v>-78.1</c:v>
                </c:pt>
                <c:pt idx="14669">
                  <c:v>-78.2</c:v>
                </c:pt>
                <c:pt idx="14670">
                  <c:v>-78.2</c:v>
                </c:pt>
                <c:pt idx="14671">
                  <c:v>-78.5</c:v>
                </c:pt>
                <c:pt idx="14672">
                  <c:v>-78.5</c:v>
                </c:pt>
                <c:pt idx="14673">
                  <c:v>-78.5</c:v>
                </c:pt>
                <c:pt idx="14674">
                  <c:v>-78.0</c:v>
                </c:pt>
                <c:pt idx="14675">
                  <c:v>-78.7</c:v>
                </c:pt>
                <c:pt idx="14676">
                  <c:v>-78.2</c:v>
                </c:pt>
                <c:pt idx="14677">
                  <c:v>-78.7</c:v>
                </c:pt>
                <c:pt idx="14678">
                  <c:v>-78.4</c:v>
                </c:pt>
                <c:pt idx="14679">
                  <c:v>-78.8</c:v>
                </c:pt>
                <c:pt idx="14680">
                  <c:v>-78.5</c:v>
                </c:pt>
                <c:pt idx="14681">
                  <c:v>-78.5</c:v>
                </c:pt>
                <c:pt idx="14682">
                  <c:v>-78.8</c:v>
                </c:pt>
                <c:pt idx="14683">
                  <c:v>-78.7</c:v>
                </c:pt>
                <c:pt idx="14684">
                  <c:v>-78.8</c:v>
                </c:pt>
                <c:pt idx="14685">
                  <c:v>-78.5</c:v>
                </c:pt>
                <c:pt idx="14686">
                  <c:v>-79.2</c:v>
                </c:pt>
                <c:pt idx="14687">
                  <c:v>-78.9</c:v>
                </c:pt>
                <c:pt idx="14688">
                  <c:v>-77.9</c:v>
                </c:pt>
                <c:pt idx="14689">
                  <c:v>-78.7</c:v>
                </c:pt>
                <c:pt idx="14690">
                  <c:v>-78.5</c:v>
                </c:pt>
                <c:pt idx="14691">
                  <c:v>-78.0</c:v>
                </c:pt>
                <c:pt idx="14692">
                  <c:v>-78.4</c:v>
                </c:pt>
                <c:pt idx="14693">
                  <c:v>-78.3</c:v>
                </c:pt>
                <c:pt idx="14694">
                  <c:v>-78.8</c:v>
                </c:pt>
                <c:pt idx="14695">
                  <c:v>-78.8</c:v>
                </c:pt>
                <c:pt idx="14696">
                  <c:v>-78.6</c:v>
                </c:pt>
                <c:pt idx="14697">
                  <c:v>-78.0</c:v>
                </c:pt>
                <c:pt idx="14698">
                  <c:v>-78.8</c:v>
                </c:pt>
                <c:pt idx="14699">
                  <c:v>-79.1</c:v>
                </c:pt>
                <c:pt idx="14700">
                  <c:v>-78.7</c:v>
                </c:pt>
                <c:pt idx="14701">
                  <c:v>-78.7</c:v>
                </c:pt>
                <c:pt idx="14702">
                  <c:v>-78.9</c:v>
                </c:pt>
                <c:pt idx="14703">
                  <c:v>-78.5</c:v>
                </c:pt>
                <c:pt idx="14704">
                  <c:v>-78.3</c:v>
                </c:pt>
                <c:pt idx="14705">
                  <c:v>-79.1</c:v>
                </c:pt>
                <c:pt idx="14706">
                  <c:v>-79.0</c:v>
                </c:pt>
                <c:pt idx="14707">
                  <c:v>-78.3</c:v>
                </c:pt>
                <c:pt idx="14708">
                  <c:v>-79.0</c:v>
                </c:pt>
                <c:pt idx="14709">
                  <c:v>-78.5</c:v>
                </c:pt>
                <c:pt idx="14710">
                  <c:v>-78.7</c:v>
                </c:pt>
                <c:pt idx="14711">
                  <c:v>-79.1</c:v>
                </c:pt>
                <c:pt idx="14712">
                  <c:v>-78.4</c:v>
                </c:pt>
                <c:pt idx="14713">
                  <c:v>-78.3</c:v>
                </c:pt>
                <c:pt idx="14714">
                  <c:v>-78.9</c:v>
                </c:pt>
                <c:pt idx="14715">
                  <c:v>-78.6</c:v>
                </c:pt>
                <c:pt idx="14716">
                  <c:v>-79.0</c:v>
                </c:pt>
                <c:pt idx="14717">
                  <c:v>-78.8</c:v>
                </c:pt>
                <c:pt idx="14718">
                  <c:v>-78.7</c:v>
                </c:pt>
                <c:pt idx="14719">
                  <c:v>-78.5</c:v>
                </c:pt>
                <c:pt idx="14720">
                  <c:v>-78.9</c:v>
                </c:pt>
                <c:pt idx="14721">
                  <c:v>-78.3</c:v>
                </c:pt>
                <c:pt idx="14722">
                  <c:v>-78.0</c:v>
                </c:pt>
                <c:pt idx="14723">
                  <c:v>-78.1</c:v>
                </c:pt>
                <c:pt idx="14724">
                  <c:v>-78.9</c:v>
                </c:pt>
                <c:pt idx="14725">
                  <c:v>-78.5</c:v>
                </c:pt>
                <c:pt idx="14726">
                  <c:v>-78.3</c:v>
                </c:pt>
                <c:pt idx="14727">
                  <c:v>-78.6</c:v>
                </c:pt>
                <c:pt idx="14728">
                  <c:v>-78.1</c:v>
                </c:pt>
                <c:pt idx="14729">
                  <c:v>-78.6</c:v>
                </c:pt>
                <c:pt idx="14730">
                  <c:v>-78.8</c:v>
                </c:pt>
                <c:pt idx="14731">
                  <c:v>-78.6</c:v>
                </c:pt>
                <c:pt idx="14732">
                  <c:v>-78.7</c:v>
                </c:pt>
                <c:pt idx="14733">
                  <c:v>-79.2</c:v>
                </c:pt>
                <c:pt idx="14734">
                  <c:v>-79.2</c:v>
                </c:pt>
                <c:pt idx="14735">
                  <c:v>-79.2</c:v>
                </c:pt>
                <c:pt idx="14736">
                  <c:v>-79.0</c:v>
                </c:pt>
                <c:pt idx="14737">
                  <c:v>-78.5</c:v>
                </c:pt>
                <c:pt idx="14738">
                  <c:v>-78.8</c:v>
                </c:pt>
                <c:pt idx="14739">
                  <c:v>-78.4</c:v>
                </c:pt>
                <c:pt idx="14740">
                  <c:v>-78.7</c:v>
                </c:pt>
                <c:pt idx="14741">
                  <c:v>-79.0</c:v>
                </c:pt>
                <c:pt idx="14742">
                  <c:v>-78.7</c:v>
                </c:pt>
                <c:pt idx="14743">
                  <c:v>-78.7</c:v>
                </c:pt>
                <c:pt idx="14744">
                  <c:v>-78.9</c:v>
                </c:pt>
                <c:pt idx="14745">
                  <c:v>-78.2</c:v>
                </c:pt>
                <c:pt idx="14746">
                  <c:v>-78.3</c:v>
                </c:pt>
                <c:pt idx="14747">
                  <c:v>-79.0</c:v>
                </c:pt>
                <c:pt idx="14748">
                  <c:v>-78.5</c:v>
                </c:pt>
                <c:pt idx="14749">
                  <c:v>-79.3</c:v>
                </c:pt>
                <c:pt idx="14750">
                  <c:v>-78.9</c:v>
                </c:pt>
                <c:pt idx="14751">
                  <c:v>-78.4</c:v>
                </c:pt>
                <c:pt idx="14752">
                  <c:v>-78.8</c:v>
                </c:pt>
                <c:pt idx="14753">
                  <c:v>-78.4</c:v>
                </c:pt>
                <c:pt idx="14754">
                  <c:v>-78.2</c:v>
                </c:pt>
                <c:pt idx="14755">
                  <c:v>-78.6</c:v>
                </c:pt>
                <c:pt idx="14756">
                  <c:v>-78.6</c:v>
                </c:pt>
                <c:pt idx="14757">
                  <c:v>-79.0</c:v>
                </c:pt>
                <c:pt idx="14758">
                  <c:v>-78.4</c:v>
                </c:pt>
                <c:pt idx="14759">
                  <c:v>-78.6</c:v>
                </c:pt>
                <c:pt idx="14760">
                  <c:v>-78.4</c:v>
                </c:pt>
                <c:pt idx="14761">
                  <c:v>-78.5</c:v>
                </c:pt>
                <c:pt idx="14762">
                  <c:v>-78.6</c:v>
                </c:pt>
                <c:pt idx="14763">
                  <c:v>-78.7</c:v>
                </c:pt>
                <c:pt idx="14764">
                  <c:v>-78.9</c:v>
                </c:pt>
                <c:pt idx="14765">
                  <c:v>-78.4</c:v>
                </c:pt>
                <c:pt idx="14766">
                  <c:v>-78.3</c:v>
                </c:pt>
                <c:pt idx="14767">
                  <c:v>-78.5</c:v>
                </c:pt>
                <c:pt idx="14768">
                  <c:v>-78.2</c:v>
                </c:pt>
                <c:pt idx="14769">
                  <c:v>-78.3</c:v>
                </c:pt>
                <c:pt idx="14770">
                  <c:v>-78.6</c:v>
                </c:pt>
                <c:pt idx="14771">
                  <c:v>-78.2</c:v>
                </c:pt>
                <c:pt idx="14772">
                  <c:v>-78.3</c:v>
                </c:pt>
                <c:pt idx="14773">
                  <c:v>-78.7</c:v>
                </c:pt>
                <c:pt idx="14774">
                  <c:v>-78.1</c:v>
                </c:pt>
                <c:pt idx="14775">
                  <c:v>-78.3</c:v>
                </c:pt>
                <c:pt idx="14776">
                  <c:v>-78.2</c:v>
                </c:pt>
                <c:pt idx="14777">
                  <c:v>-78.5</c:v>
                </c:pt>
                <c:pt idx="14778">
                  <c:v>-78.4</c:v>
                </c:pt>
                <c:pt idx="14779">
                  <c:v>-78.0</c:v>
                </c:pt>
                <c:pt idx="14780">
                  <c:v>-79.3</c:v>
                </c:pt>
                <c:pt idx="14781">
                  <c:v>-78.8</c:v>
                </c:pt>
                <c:pt idx="14782">
                  <c:v>-78.9</c:v>
                </c:pt>
                <c:pt idx="14783">
                  <c:v>-78.3</c:v>
                </c:pt>
                <c:pt idx="14784">
                  <c:v>-78.5</c:v>
                </c:pt>
                <c:pt idx="14785">
                  <c:v>-78.5</c:v>
                </c:pt>
                <c:pt idx="14786">
                  <c:v>-78.5</c:v>
                </c:pt>
                <c:pt idx="14787">
                  <c:v>-78.6</c:v>
                </c:pt>
                <c:pt idx="14788">
                  <c:v>-78.3</c:v>
                </c:pt>
                <c:pt idx="14789">
                  <c:v>-78.3</c:v>
                </c:pt>
                <c:pt idx="14790">
                  <c:v>-78.4</c:v>
                </c:pt>
                <c:pt idx="14791">
                  <c:v>-78.7</c:v>
                </c:pt>
                <c:pt idx="14792">
                  <c:v>-79.1</c:v>
                </c:pt>
                <c:pt idx="14793">
                  <c:v>-78.9</c:v>
                </c:pt>
                <c:pt idx="14794">
                  <c:v>-78.7</c:v>
                </c:pt>
                <c:pt idx="14795">
                  <c:v>-78.9</c:v>
                </c:pt>
                <c:pt idx="14796">
                  <c:v>-78.6</c:v>
                </c:pt>
                <c:pt idx="14797">
                  <c:v>-78.9</c:v>
                </c:pt>
                <c:pt idx="14798">
                  <c:v>-78.5</c:v>
                </c:pt>
                <c:pt idx="14799">
                  <c:v>-78.9</c:v>
                </c:pt>
                <c:pt idx="14800">
                  <c:v>-78.8</c:v>
                </c:pt>
                <c:pt idx="14801">
                  <c:v>-78.1</c:v>
                </c:pt>
                <c:pt idx="14802">
                  <c:v>-78.4</c:v>
                </c:pt>
                <c:pt idx="14803">
                  <c:v>-79.1</c:v>
                </c:pt>
                <c:pt idx="14804">
                  <c:v>-79.0</c:v>
                </c:pt>
                <c:pt idx="14805">
                  <c:v>-78.3</c:v>
                </c:pt>
                <c:pt idx="14806">
                  <c:v>-78.2</c:v>
                </c:pt>
                <c:pt idx="14807">
                  <c:v>-78.1</c:v>
                </c:pt>
                <c:pt idx="14808">
                  <c:v>-78.4</c:v>
                </c:pt>
                <c:pt idx="14809">
                  <c:v>-78.7</c:v>
                </c:pt>
                <c:pt idx="14810">
                  <c:v>-78.4</c:v>
                </c:pt>
                <c:pt idx="14811">
                  <c:v>-79.1</c:v>
                </c:pt>
                <c:pt idx="14812">
                  <c:v>-78.1</c:v>
                </c:pt>
                <c:pt idx="14813">
                  <c:v>-78.5</c:v>
                </c:pt>
                <c:pt idx="14814">
                  <c:v>-78.7</c:v>
                </c:pt>
                <c:pt idx="14815">
                  <c:v>-78.6</c:v>
                </c:pt>
                <c:pt idx="14816">
                  <c:v>-78.1</c:v>
                </c:pt>
                <c:pt idx="14817">
                  <c:v>-78.1</c:v>
                </c:pt>
                <c:pt idx="14818">
                  <c:v>-78.9</c:v>
                </c:pt>
                <c:pt idx="14819">
                  <c:v>-78.8</c:v>
                </c:pt>
                <c:pt idx="14820">
                  <c:v>-78.4</c:v>
                </c:pt>
                <c:pt idx="14821">
                  <c:v>-78.2</c:v>
                </c:pt>
                <c:pt idx="14822">
                  <c:v>-78.7</c:v>
                </c:pt>
                <c:pt idx="14823">
                  <c:v>-78.5</c:v>
                </c:pt>
                <c:pt idx="14824">
                  <c:v>-78.8</c:v>
                </c:pt>
                <c:pt idx="14825">
                  <c:v>-78.5</c:v>
                </c:pt>
                <c:pt idx="14826">
                  <c:v>-78.8</c:v>
                </c:pt>
                <c:pt idx="14827">
                  <c:v>-78.7</c:v>
                </c:pt>
                <c:pt idx="14828">
                  <c:v>-79.0</c:v>
                </c:pt>
                <c:pt idx="14829">
                  <c:v>-78.8</c:v>
                </c:pt>
                <c:pt idx="14830">
                  <c:v>-78.8</c:v>
                </c:pt>
                <c:pt idx="14831">
                  <c:v>-78.4</c:v>
                </c:pt>
                <c:pt idx="14832">
                  <c:v>-79.2</c:v>
                </c:pt>
                <c:pt idx="14833">
                  <c:v>-78.3</c:v>
                </c:pt>
                <c:pt idx="14834">
                  <c:v>-78.5</c:v>
                </c:pt>
                <c:pt idx="14835">
                  <c:v>-78.5</c:v>
                </c:pt>
                <c:pt idx="14836">
                  <c:v>-78.2</c:v>
                </c:pt>
                <c:pt idx="14837">
                  <c:v>-78.5</c:v>
                </c:pt>
                <c:pt idx="14838">
                  <c:v>-78.3</c:v>
                </c:pt>
                <c:pt idx="14839">
                  <c:v>-78.2</c:v>
                </c:pt>
                <c:pt idx="14840">
                  <c:v>-78.7</c:v>
                </c:pt>
                <c:pt idx="14841">
                  <c:v>-79.0</c:v>
                </c:pt>
                <c:pt idx="14842">
                  <c:v>-78.7</c:v>
                </c:pt>
                <c:pt idx="14843">
                  <c:v>-78.2</c:v>
                </c:pt>
                <c:pt idx="14844">
                  <c:v>-78.6</c:v>
                </c:pt>
                <c:pt idx="14845">
                  <c:v>-78.5</c:v>
                </c:pt>
                <c:pt idx="14846">
                  <c:v>-79.1</c:v>
                </c:pt>
                <c:pt idx="14847">
                  <c:v>-78.0</c:v>
                </c:pt>
                <c:pt idx="14848">
                  <c:v>-78.9</c:v>
                </c:pt>
                <c:pt idx="14849">
                  <c:v>-78.5</c:v>
                </c:pt>
                <c:pt idx="14850">
                  <c:v>-78.5</c:v>
                </c:pt>
                <c:pt idx="14851">
                  <c:v>-79.0</c:v>
                </c:pt>
                <c:pt idx="14852">
                  <c:v>-78.6</c:v>
                </c:pt>
                <c:pt idx="14853">
                  <c:v>-78.2</c:v>
                </c:pt>
                <c:pt idx="14854">
                  <c:v>-79.0</c:v>
                </c:pt>
                <c:pt idx="14855">
                  <c:v>-78.4</c:v>
                </c:pt>
                <c:pt idx="14856">
                  <c:v>-79.0</c:v>
                </c:pt>
                <c:pt idx="14857">
                  <c:v>-78.1</c:v>
                </c:pt>
                <c:pt idx="14858">
                  <c:v>-79.1</c:v>
                </c:pt>
                <c:pt idx="14859">
                  <c:v>-79.4</c:v>
                </c:pt>
                <c:pt idx="14860">
                  <c:v>-78.6</c:v>
                </c:pt>
                <c:pt idx="14861">
                  <c:v>-78.6</c:v>
                </c:pt>
                <c:pt idx="14862">
                  <c:v>-78.7</c:v>
                </c:pt>
                <c:pt idx="14863">
                  <c:v>-78.3</c:v>
                </c:pt>
                <c:pt idx="14864">
                  <c:v>-78.1</c:v>
                </c:pt>
                <c:pt idx="14865">
                  <c:v>-78.5</c:v>
                </c:pt>
                <c:pt idx="14866">
                  <c:v>-78.7</c:v>
                </c:pt>
                <c:pt idx="14867">
                  <c:v>-78.3</c:v>
                </c:pt>
                <c:pt idx="14868">
                  <c:v>-78.8</c:v>
                </c:pt>
                <c:pt idx="14869">
                  <c:v>-78.7</c:v>
                </c:pt>
                <c:pt idx="14870">
                  <c:v>-78.7</c:v>
                </c:pt>
                <c:pt idx="14871">
                  <c:v>-78.4</c:v>
                </c:pt>
                <c:pt idx="14872">
                  <c:v>-78.5</c:v>
                </c:pt>
                <c:pt idx="14873">
                  <c:v>-78.8</c:v>
                </c:pt>
                <c:pt idx="14874">
                  <c:v>-78.8</c:v>
                </c:pt>
                <c:pt idx="14875">
                  <c:v>-78.2</c:v>
                </c:pt>
                <c:pt idx="14876">
                  <c:v>-78.8</c:v>
                </c:pt>
                <c:pt idx="14877">
                  <c:v>-79.0</c:v>
                </c:pt>
                <c:pt idx="14878">
                  <c:v>-78.4</c:v>
                </c:pt>
                <c:pt idx="14879">
                  <c:v>-78.2</c:v>
                </c:pt>
                <c:pt idx="14880">
                  <c:v>-78.9</c:v>
                </c:pt>
                <c:pt idx="14881">
                  <c:v>-78.5</c:v>
                </c:pt>
                <c:pt idx="14882">
                  <c:v>-78.4</c:v>
                </c:pt>
                <c:pt idx="14883">
                  <c:v>-78.3</c:v>
                </c:pt>
                <c:pt idx="14884">
                  <c:v>-78.7</c:v>
                </c:pt>
                <c:pt idx="14885">
                  <c:v>-78.2</c:v>
                </c:pt>
                <c:pt idx="14886">
                  <c:v>-79.1</c:v>
                </c:pt>
                <c:pt idx="14887">
                  <c:v>-78.4</c:v>
                </c:pt>
                <c:pt idx="14888">
                  <c:v>-78.3</c:v>
                </c:pt>
              </c:numCache>
            </c:numRef>
          </c:yVal>
          <c:smooth val="0"/>
        </c:ser>
        <c:dLbls>
          <c:showLegendKey val="0"/>
          <c:showVal val="0"/>
          <c:showCatName val="0"/>
          <c:showSerName val="0"/>
          <c:showPercent val="0"/>
          <c:showBubbleSize val="0"/>
        </c:dLbls>
        <c:axId val="-2109816448"/>
        <c:axId val="-2109949056"/>
      </c:scatterChart>
      <c:valAx>
        <c:axId val="-2109816448"/>
        <c:scaling>
          <c:orientation val="minMax"/>
          <c:min val="17.0"/>
        </c:scaling>
        <c:delete val="0"/>
        <c:axPos val="b"/>
        <c:majorGridlines/>
        <c:numFmt formatCode="0" sourceLinked="0"/>
        <c:majorTickMark val="none"/>
        <c:minorTickMark val="none"/>
        <c:tickLblPos val="nextTo"/>
        <c:crossAx val="-2109949056"/>
        <c:crossesAt val="-110.0"/>
        <c:crossBetween val="midCat"/>
        <c:majorUnit val="1.0"/>
      </c:valAx>
      <c:valAx>
        <c:axId val="-2109949056"/>
        <c:scaling>
          <c:orientation val="minMax"/>
          <c:max val="-60.0"/>
          <c:min val="-110.0"/>
        </c:scaling>
        <c:delete val="0"/>
        <c:axPos val="l"/>
        <c:majorGridlines/>
        <c:numFmt formatCode="0" sourceLinked="0"/>
        <c:majorTickMark val="none"/>
        <c:minorTickMark val="none"/>
        <c:tickLblPos val="nextTo"/>
        <c:crossAx val="-2109816448"/>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104293963254593"/>
          <c:y val="0.198101824513128"/>
          <c:w val="0.843296369203849"/>
          <c:h val="0.726967410323709"/>
        </c:manualLayout>
      </c:layout>
      <c:scatterChart>
        <c:scatterStyle val="lineMarker"/>
        <c:varyColors val="0"/>
        <c:ser>
          <c:idx val="0"/>
          <c:order val="0"/>
          <c:tx>
            <c:strRef>
              <c:f>'r32icl1l1a_ag2_14089hhmm_nn'!$I$1</c:f>
              <c:strCache>
                <c:ptCount val="1"/>
                <c:pt idx="0">
                  <c:v>Carrier (dBm)</c:v>
                </c:pt>
              </c:strCache>
            </c:strRef>
          </c:tx>
          <c:spPr>
            <a:ln w="31750">
              <a:noFill/>
            </a:ln>
          </c:spPr>
          <c:xVal>
            <c:numRef>
              <c:f>'r32icl1l1a_ag2_14089hhmm_nn'!$H$2:$H$8410</c:f>
              <c:numCache>
                <c:formatCode>0.000</c:formatCode>
                <c:ptCount val="8409"/>
                <c:pt idx="0">
                  <c:v>17.73194444444444</c:v>
                </c:pt>
                <c:pt idx="1">
                  <c:v>17.73222222222222</c:v>
                </c:pt>
                <c:pt idx="2">
                  <c:v>17.7325</c:v>
                </c:pt>
                <c:pt idx="3">
                  <c:v>17.73277777777778</c:v>
                </c:pt>
                <c:pt idx="4">
                  <c:v>17.73305555555556</c:v>
                </c:pt>
                <c:pt idx="5">
                  <c:v>17.73333333333331</c:v>
                </c:pt>
                <c:pt idx="6">
                  <c:v>17.73361111111111</c:v>
                </c:pt>
                <c:pt idx="7">
                  <c:v>17.7338888888889</c:v>
                </c:pt>
                <c:pt idx="8">
                  <c:v>17.73416666666667</c:v>
                </c:pt>
                <c:pt idx="9">
                  <c:v>17.73444444444445</c:v>
                </c:pt>
                <c:pt idx="10">
                  <c:v>17.73472222222222</c:v>
                </c:pt>
                <c:pt idx="11">
                  <c:v>17.735</c:v>
                </c:pt>
                <c:pt idx="12">
                  <c:v>17.73527777777778</c:v>
                </c:pt>
                <c:pt idx="13">
                  <c:v>17.73555555555556</c:v>
                </c:pt>
                <c:pt idx="14">
                  <c:v>17.73583333333332</c:v>
                </c:pt>
                <c:pt idx="15">
                  <c:v>17.73611111111111</c:v>
                </c:pt>
                <c:pt idx="16">
                  <c:v>17.73638888888889</c:v>
                </c:pt>
                <c:pt idx="17">
                  <c:v>17.73666666666667</c:v>
                </c:pt>
                <c:pt idx="18">
                  <c:v>17.73694444444445</c:v>
                </c:pt>
                <c:pt idx="19">
                  <c:v>17.73722222222222</c:v>
                </c:pt>
                <c:pt idx="20">
                  <c:v>17.7375</c:v>
                </c:pt>
                <c:pt idx="21">
                  <c:v>17.73777777777778</c:v>
                </c:pt>
                <c:pt idx="22">
                  <c:v>17.73805555555556</c:v>
                </c:pt>
                <c:pt idx="23">
                  <c:v>17.73833333333331</c:v>
                </c:pt>
                <c:pt idx="24">
                  <c:v>17.73861111111111</c:v>
                </c:pt>
                <c:pt idx="25">
                  <c:v>17.7388888888889</c:v>
                </c:pt>
                <c:pt idx="26">
                  <c:v>17.73916666666667</c:v>
                </c:pt>
                <c:pt idx="27">
                  <c:v>17.73944444444444</c:v>
                </c:pt>
                <c:pt idx="28">
                  <c:v>17.73972222222222</c:v>
                </c:pt>
                <c:pt idx="29">
                  <c:v>17.74</c:v>
                </c:pt>
                <c:pt idx="30">
                  <c:v>17.74027777777778</c:v>
                </c:pt>
                <c:pt idx="31">
                  <c:v>17.74055555555556</c:v>
                </c:pt>
                <c:pt idx="32">
                  <c:v>17.74083333333331</c:v>
                </c:pt>
                <c:pt idx="33">
                  <c:v>17.74111111111111</c:v>
                </c:pt>
                <c:pt idx="34">
                  <c:v>17.74138888888889</c:v>
                </c:pt>
                <c:pt idx="35">
                  <c:v>17.74166666666667</c:v>
                </c:pt>
                <c:pt idx="36">
                  <c:v>17.74194444444445</c:v>
                </c:pt>
                <c:pt idx="37">
                  <c:v>17.7422222222222</c:v>
                </c:pt>
                <c:pt idx="38">
                  <c:v>17.7425</c:v>
                </c:pt>
                <c:pt idx="39">
                  <c:v>17.74277777777776</c:v>
                </c:pt>
                <c:pt idx="40">
                  <c:v>17.74305555555556</c:v>
                </c:pt>
                <c:pt idx="41">
                  <c:v>17.74333333333332</c:v>
                </c:pt>
                <c:pt idx="42">
                  <c:v>17.74361111111111</c:v>
                </c:pt>
                <c:pt idx="43">
                  <c:v>17.74388888888889</c:v>
                </c:pt>
                <c:pt idx="44">
                  <c:v>17.74416666666667</c:v>
                </c:pt>
                <c:pt idx="45">
                  <c:v>17.74444444444445</c:v>
                </c:pt>
                <c:pt idx="46">
                  <c:v>17.74472222222222</c:v>
                </c:pt>
                <c:pt idx="47">
                  <c:v>17.745</c:v>
                </c:pt>
                <c:pt idx="48">
                  <c:v>17.74527777777778</c:v>
                </c:pt>
                <c:pt idx="49">
                  <c:v>17.74555555555555</c:v>
                </c:pt>
                <c:pt idx="50">
                  <c:v>17.74583333333331</c:v>
                </c:pt>
                <c:pt idx="51">
                  <c:v>17.74611111111111</c:v>
                </c:pt>
                <c:pt idx="52">
                  <c:v>17.74638888888889</c:v>
                </c:pt>
                <c:pt idx="53">
                  <c:v>17.74666666666667</c:v>
                </c:pt>
                <c:pt idx="54">
                  <c:v>17.74694444444444</c:v>
                </c:pt>
                <c:pt idx="55">
                  <c:v>17.74722222222222</c:v>
                </c:pt>
                <c:pt idx="56">
                  <c:v>17.7475</c:v>
                </c:pt>
                <c:pt idx="57">
                  <c:v>17.74777777777778</c:v>
                </c:pt>
                <c:pt idx="58">
                  <c:v>17.74805555555556</c:v>
                </c:pt>
                <c:pt idx="59">
                  <c:v>17.74833333333331</c:v>
                </c:pt>
                <c:pt idx="60">
                  <c:v>17.74861111111111</c:v>
                </c:pt>
                <c:pt idx="61">
                  <c:v>17.74888888888889</c:v>
                </c:pt>
                <c:pt idx="62">
                  <c:v>17.74916666666667</c:v>
                </c:pt>
                <c:pt idx="63">
                  <c:v>17.74944444444445</c:v>
                </c:pt>
                <c:pt idx="64">
                  <c:v>17.7497222222222</c:v>
                </c:pt>
                <c:pt idx="65">
                  <c:v>17.75</c:v>
                </c:pt>
                <c:pt idx="66">
                  <c:v>17.75027777777778</c:v>
                </c:pt>
                <c:pt idx="67">
                  <c:v>17.75055555555555</c:v>
                </c:pt>
                <c:pt idx="68">
                  <c:v>17.75083333333331</c:v>
                </c:pt>
                <c:pt idx="69">
                  <c:v>17.75111111111111</c:v>
                </c:pt>
                <c:pt idx="70">
                  <c:v>17.75138888888889</c:v>
                </c:pt>
                <c:pt idx="71">
                  <c:v>17.75166666666667</c:v>
                </c:pt>
                <c:pt idx="72">
                  <c:v>17.75194444444444</c:v>
                </c:pt>
                <c:pt idx="73">
                  <c:v>17.75222222222222</c:v>
                </c:pt>
                <c:pt idx="74">
                  <c:v>17.7525</c:v>
                </c:pt>
                <c:pt idx="75">
                  <c:v>17.75277777777778</c:v>
                </c:pt>
                <c:pt idx="76">
                  <c:v>17.75305555555556</c:v>
                </c:pt>
                <c:pt idx="77">
                  <c:v>17.75333333333331</c:v>
                </c:pt>
                <c:pt idx="78">
                  <c:v>17.75361111111111</c:v>
                </c:pt>
                <c:pt idx="79">
                  <c:v>17.7538888888889</c:v>
                </c:pt>
                <c:pt idx="80">
                  <c:v>17.75416666666667</c:v>
                </c:pt>
                <c:pt idx="81">
                  <c:v>17.75444444444445</c:v>
                </c:pt>
                <c:pt idx="82">
                  <c:v>17.75472222222222</c:v>
                </c:pt>
                <c:pt idx="83">
                  <c:v>17.755</c:v>
                </c:pt>
                <c:pt idx="84">
                  <c:v>17.75527777777778</c:v>
                </c:pt>
                <c:pt idx="85">
                  <c:v>17.75555555555556</c:v>
                </c:pt>
                <c:pt idx="86">
                  <c:v>17.75583333333331</c:v>
                </c:pt>
                <c:pt idx="87">
                  <c:v>17.75611111111111</c:v>
                </c:pt>
                <c:pt idx="88">
                  <c:v>17.75638888888889</c:v>
                </c:pt>
                <c:pt idx="89">
                  <c:v>17.75666666666667</c:v>
                </c:pt>
                <c:pt idx="90">
                  <c:v>17.75694444444444</c:v>
                </c:pt>
                <c:pt idx="91">
                  <c:v>17.75722222222222</c:v>
                </c:pt>
                <c:pt idx="92">
                  <c:v>17.7575</c:v>
                </c:pt>
                <c:pt idx="93">
                  <c:v>17.75777777777778</c:v>
                </c:pt>
                <c:pt idx="94">
                  <c:v>17.75805555555555</c:v>
                </c:pt>
                <c:pt idx="95">
                  <c:v>17.75833333333331</c:v>
                </c:pt>
                <c:pt idx="96">
                  <c:v>17.75861111111111</c:v>
                </c:pt>
                <c:pt idx="97">
                  <c:v>17.7588888888889</c:v>
                </c:pt>
                <c:pt idx="98">
                  <c:v>17.75916666666667</c:v>
                </c:pt>
                <c:pt idx="99">
                  <c:v>17.75944444444444</c:v>
                </c:pt>
                <c:pt idx="100">
                  <c:v>17.75972222222222</c:v>
                </c:pt>
                <c:pt idx="101">
                  <c:v>17.76</c:v>
                </c:pt>
                <c:pt idx="102">
                  <c:v>17.76027777777778</c:v>
                </c:pt>
                <c:pt idx="103">
                  <c:v>17.76055555555556</c:v>
                </c:pt>
                <c:pt idx="104">
                  <c:v>17.76083333333331</c:v>
                </c:pt>
                <c:pt idx="105">
                  <c:v>17.76111111111111</c:v>
                </c:pt>
                <c:pt idx="106">
                  <c:v>17.76138888888889</c:v>
                </c:pt>
                <c:pt idx="107">
                  <c:v>17.76166666666667</c:v>
                </c:pt>
                <c:pt idx="108">
                  <c:v>17.76194444444445</c:v>
                </c:pt>
                <c:pt idx="109">
                  <c:v>17.7622222222222</c:v>
                </c:pt>
                <c:pt idx="110">
                  <c:v>17.7625</c:v>
                </c:pt>
                <c:pt idx="111">
                  <c:v>17.76277777777776</c:v>
                </c:pt>
                <c:pt idx="112">
                  <c:v>17.76305555555556</c:v>
                </c:pt>
                <c:pt idx="113">
                  <c:v>17.76333333333331</c:v>
                </c:pt>
                <c:pt idx="114">
                  <c:v>17.76361111111111</c:v>
                </c:pt>
                <c:pt idx="115">
                  <c:v>17.76388888888889</c:v>
                </c:pt>
                <c:pt idx="116">
                  <c:v>17.76416666666667</c:v>
                </c:pt>
                <c:pt idx="117">
                  <c:v>17.76444444444444</c:v>
                </c:pt>
                <c:pt idx="118">
                  <c:v>17.7647222222222</c:v>
                </c:pt>
                <c:pt idx="119">
                  <c:v>17.765</c:v>
                </c:pt>
                <c:pt idx="120">
                  <c:v>17.76527777777778</c:v>
                </c:pt>
                <c:pt idx="121">
                  <c:v>17.76555555555555</c:v>
                </c:pt>
                <c:pt idx="122">
                  <c:v>17.76583333333331</c:v>
                </c:pt>
                <c:pt idx="123">
                  <c:v>17.76611111111111</c:v>
                </c:pt>
                <c:pt idx="124">
                  <c:v>17.76638888888889</c:v>
                </c:pt>
                <c:pt idx="125">
                  <c:v>17.76666666666667</c:v>
                </c:pt>
                <c:pt idx="126">
                  <c:v>17.76694444444444</c:v>
                </c:pt>
                <c:pt idx="127">
                  <c:v>17.76722222222222</c:v>
                </c:pt>
                <c:pt idx="128">
                  <c:v>17.7675</c:v>
                </c:pt>
                <c:pt idx="129">
                  <c:v>17.76777777777778</c:v>
                </c:pt>
                <c:pt idx="130">
                  <c:v>17.76805555555556</c:v>
                </c:pt>
                <c:pt idx="131">
                  <c:v>17.76833333333331</c:v>
                </c:pt>
                <c:pt idx="132">
                  <c:v>17.76861111111111</c:v>
                </c:pt>
                <c:pt idx="133">
                  <c:v>17.76888888888889</c:v>
                </c:pt>
                <c:pt idx="134">
                  <c:v>17.76916666666667</c:v>
                </c:pt>
                <c:pt idx="135">
                  <c:v>17.76944444444444</c:v>
                </c:pt>
                <c:pt idx="136">
                  <c:v>17.7697222222222</c:v>
                </c:pt>
                <c:pt idx="137">
                  <c:v>17.77</c:v>
                </c:pt>
                <c:pt idx="138">
                  <c:v>17.77027777777778</c:v>
                </c:pt>
                <c:pt idx="139">
                  <c:v>17.77055555555555</c:v>
                </c:pt>
                <c:pt idx="140">
                  <c:v>17.77083333333331</c:v>
                </c:pt>
                <c:pt idx="141">
                  <c:v>17.77111111111111</c:v>
                </c:pt>
                <c:pt idx="142">
                  <c:v>17.77138888888889</c:v>
                </c:pt>
                <c:pt idx="143">
                  <c:v>17.77166666666666</c:v>
                </c:pt>
                <c:pt idx="144">
                  <c:v>17.77194444444444</c:v>
                </c:pt>
                <c:pt idx="145">
                  <c:v>17.7722222222222</c:v>
                </c:pt>
                <c:pt idx="146">
                  <c:v>17.7725</c:v>
                </c:pt>
                <c:pt idx="147">
                  <c:v>17.77277777777778</c:v>
                </c:pt>
                <c:pt idx="148">
                  <c:v>17.77305555555555</c:v>
                </c:pt>
                <c:pt idx="149">
                  <c:v>17.77333333333331</c:v>
                </c:pt>
                <c:pt idx="150">
                  <c:v>17.77361111111111</c:v>
                </c:pt>
                <c:pt idx="151">
                  <c:v>17.7738888888889</c:v>
                </c:pt>
                <c:pt idx="152">
                  <c:v>17.77416666666667</c:v>
                </c:pt>
                <c:pt idx="153">
                  <c:v>17.77444444444444</c:v>
                </c:pt>
                <c:pt idx="154">
                  <c:v>17.77472222222222</c:v>
                </c:pt>
                <c:pt idx="155">
                  <c:v>17.775</c:v>
                </c:pt>
                <c:pt idx="156">
                  <c:v>17.77527777777778</c:v>
                </c:pt>
                <c:pt idx="157">
                  <c:v>17.77555555555556</c:v>
                </c:pt>
                <c:pt idx="158">
                  <c:v>17.77583333333331</c:v>
                </c:pt>
                <c:pt idx="159">
                  <c:v>17.77611111111111</c:v>
                </c:pt>
                <c:pt idx="160">
                  <c:v>17.77638888888889</c:v>
                </c:pt>
                <c:pt idx="161">
                  <c:v>17.77666666666667</c:v>
                </c:pt>
                <c:pt idx="162">
                  <c:v>17.77694444444444</c:v>
                </c:pt>
                <c:pt idx="163">
                  <c:v>17.77722222222222</c:v>
                </c:pt>
                <c:pt idx="164">
                  <c:v>17.7775</c:v>
                </c:pt>
                <c:pt idx="165">
                  <c:v>17.77777777777778</c:v>
                </c:pt>
                <c:pt idx="166">
                  <c:v>17.77805555555555</c:v>
                </c:pt>
                <c:pt idx="167">
                  <c:v>17.77833333333331</c:v>
                </c:pt>
                <c:pt idx="168">
                  <c:v>17.77861111111111</c:v>
                </c:pt>
                <c:pt idx="169">
                  <c:v>17.77888888888889</c:v>
                </c:pt>
                <c:pt idx="170">
                  <c:v>17.77916666666666</c:v>
                </c:pt>
                <c:pt idx="171">
                  <c:v>17.77944444444444</c:v>
                </c:pt>
                <c:pt idx="172">
                  <c:v>17.77972222222222</c:v>
                </c:pt>
                <c:pt idx="173">
                  <c:v>17.78</c:v>
                </c:pt>
                <c:pt idx="174">
                  <c:v>17.78027777777778</c:v>
                </c:pt>
                <c:pt idx="175">
                  <c:v>17.78055555555555</c:v>
                </c:pt>
                <c:pt idx="176">
                  <c:v>17.78083333333331</c:v>
                </c:pt>
                <c:pt idx="177">
                  <c:v>17.78111111111111</c:v>
                </c:pt>
                <c:pt idx="178">
                  <c:v>17.78138888888889</c:v>
                </c:pt>
                <c:pt idx="179">
                  <c:v>17.78166666666667</c:v>
                </c:pt>
                <c:pt idx="180">
                  <c:v>17.78194444444444</c:v>
                </c:pt>
                <c:pt idx="181">
                  <c:v>17.7822222222222</c:v>
                </c:pt>
                <c:pt idx="182">
                  <c:v>17.7825</c:v>
                </c:pt>
                <c:pt idx="183">
                  <c:v>17.78277777777776</c:v>
                </c:pt>
                <c:pt idx="184">
                  <c:v>17.78305555555556</c:v>
                </c:pt>
                <c:pt idx="185">
                  <c:v>17.78333333333331</c:v>
                </c:pt>
                <c:pt idx="186">
                  <c:v>17.78361111111111</c:v>
                </c:pt>
                <c:pt idx="187">
                  <c:v>17.78388888888889</c:v>
                </c:pt>
                <c:pt idx="188">
                  <c:v>17.78416666666667</c:v>
                </c:pt>
                <c:pt idx="189">
                  <c:v>17.78444444444445</c:v>
                </c:pt>
                <c:pt idx="190">
                  <c:v>17.7847222222222</c:v>
                </c:pt>
                <c:pt idx="191">
                  <c:v>17.785</c:v>
                </c:pt>
                <c:pt idx="192">
                  <c:v>17.78527777777778</c:v>
                </c:pt>
                <c:pt idx="193">
                  <c:v>17.78555555555556</c:v>
                </c:pt>
                <c:pt idx="194">
                  <c:v>17.78583333333332</c:v>
                </c:pt>
                <c:pt idx="195">
                  <c:v>17.78611111111111</c:v>
                </c:pt>
                <c:pt idx="196">
                  <c:v>17.78638888888889</c:v>
                </c:pt>
                <c:pt idx="197">
                  <c:v>17.78666666666667</c:v>
                </c:pt>
                <c:pt idx="198">
                  <c:v>17.78694444444445</c:v>
                </c:pt>
                <c:pt idx="199">
                  <c:v>17.78722222222222</c:v>
                </c:pt>
                <c:pt idx="200">
                  <c:v>17.7875</c:v>
                </c:pt>
                <c:pt idx="201">
                  <c:v>17.78777777777778</c:v>
                </c:pt>
                <c:pt idx="202">
                  <c:v>17.78805555555556</c:v>
                </c:pt>
                <c:pt idx="203">
                  <c:v>17.78833333333331</c:v>
                </c:pt>
                <c:pt idx="204">
                  <c:v>17.78861111111111</c:v>
                </c:pt>
                <c:pt idx="205">
                  <c:v>17.78888888888889</c:v>
                </c:pt>
                <c:pt idx="206">
                  <c:v>17.78916666666667</c:v>
                </c:pt>
                <c:pt idx="207">
                  <c:v>17.78944444444445</c:v>
                </c:pt>
                <c:pt idx="208">
                  <c:v>17.7897222222222</c:v>
                </c:pt>
                <c:pt idx="209">
                  <c:v>17.79</c:v>
                </c:pt>
                <c:pt idx="210">
                  <c:v>17.79027777777778</c:v>
                </c:pt>
                <c:pt idx="211">
                  <c:v>17.79055555555556</c:v>
                </c:pt>
                <c:pt idx="212">
                  <c:v>17.79083333333332</c:v>
                </c:pt>
                <c:pt idx="213">
                  <c:v>17.79111111111111</c:v>
                </c:pt>
                <c:pt idx="214">
                  <c:v>17.79138888888889</c:v>
                </c:pt>
                <c:pt idx="215">
                  <c:v>17.79166666666667</c:v>
                </c:pt>
                <c:pt idx="216">
                  <c:v>17.79194444444445</c:v>
                </c:pt>
                <c:pt idx="217">
                  <c:v>17.79222222222221</c:v>
                </c:pt>
                <c:pt idx="218">
                  <c:v>17.7925</c:v>
                </c:pt>
                <c:pt idx="219">
                  <c:v>17.79277777777778</c:v>
                </c:pt>
                <c:pt idx="220">
                  <c:v>17.79305555555556</c:v>
                </c:pt>
                <c:pt idx="221">
                  <c:v>17.79333333333332</c:v>
                </c:pt>
                <c:pt idx="222">
                  <c:v>17.79361111111111</c:v>
                </c:pt>
                <c:pt idx="223">
                  <c:v>17.7938888888889</c:v>
                </c:pt>
                <c:pt idx="224">
                  <c:v>17.79416666666667</c:v>
                </c:pt>
                <c:pt idx="225">
                  <c:v>17.79444444444445</c:v>
                </c:pt>
                <c:pt idx="226">
                  <c:v>17.79472222222222</c:v>
                </c:pt>
                <c:pt idx="227">
                  <c:v>17.795</c:v>
                </c:pt>
                <c:pt idx="228">
                  <c:v>17.79527777777778</c:v>
                </c:pt>
                <c:pt idx="229">
                  <c:v>17.79555555555556</c:v>
                </c:pt>
                <c:pt idx="230">
                  <c:v>17.79583333333331</c:v>
                </c:pt>
                <c:pt idx="231">
                  <c:v>17.79611111111111</c:v>
                </c:pt>
                <c:pt idx="232">
                  <c:v>17.79638888888889</c:v>
                </c:pt>
                <c:pt idx="233">
                  <c:v>17.79666666666667</c:v>
                </c:pt>
                <c:pt idx="234">
                  <c:v>17.79694444444445</c:v>
                </c:pt>
                <c:pt idx="235">
                  <c:v>17.79722222222222</c:v>
                </c:pt>
                <c:pt idx="236">
                  <c:v>17.7975</c:v>
                </c:pt>
                <c:pt idx="237">
                  <c:v>17.79777777777778</c:v>
                </c:pt>
                <c:pt idx="238">
                  <c:v>17.79805555555556</c:v>
                </c:pt>
                <c:pt idx="239">
                  <c:v>17.79833333333332</c:v>
                </c:pt>
                <c:pt idx="240">
                  <c:v>17.79861111111111</c:v>
                </c:pt>
                <c:pt idx="241">
                  <c:v>17.79888888888889</c:v>
                </c:pt>
                <c:pt idx="242">
                  <c:v>17.79916666666667</c:v>
                </c:pt>
                <c:pt idx="243">
                  <c:v>17.79944444444445</c:v>
                </c:pt>
                <c:pt idx="244">
                  <c:v>17.79972222222221</c:v>
                </c:pt>
                <c:pt idx="245">
                  <c:v>17.8</c:v>
                </c:pt>
                <c:pt idx="246">
                  <c:v>17.80027777777778</c:v>
                </c:pt>
                <c:pt idx="247">
                  <c:v>17.80055555555555</c:v>
                </c:pt>
                <c:pt idx="248">
                  <c:v>17.80083333333332</c:v>
                </c:pt>
                <c:pt idx="249">
                  <c:v>17.80111111111111</c:v>
                </c:pt>
                <c:pt idx="250">
                  <c:v>17.8013888888889</c:v>
                </c:pt>
                <c:pt idx="251">
                  <c:v>17.80166666666667</c:v>
                </c:pt>
                <c:pt idx="252">
                  <c:v>17.80194444444444</c:v>
                </c:pt>
                <c:pt idx="253">
                  <c:v>17.80222222222222</c:v>
                </c:pt>
                <c:pt idx="254">
                  <c:v>17.8025</c:v>
                </c:pt>
                <c:pt idx="255">
                  <c:v>17.80277777777778</c:v>
                </c:pt>
                <c:pt idx="256">
                  <c:v>17.80305555555556</c:v>
                </c:pt>
                <c:pt idx="257">
                  <c:v>17.80333333333331</c:v>
                </c:pt>
                <c:pt idx="258">
                  <c:v>17.80361111111111</c:v>
                </c:pt>
                <c:pt idx="259">
                  <c:v>17.8038888888889</c:v>
                </c:pt>
                <c:pt idx="260">
                  <c:v>17.80416666666667</c:v>
                </c:pt>
                <c:pt idx="261">
                  <c:v>17.80444444444445</c:v>
                </c:pt>
                <c:pt idx="262">
                  <c:v>17.80472222222222</c:v>
                </c:pt>
                <c:pt idx="263">
                  <c:v>17.805</c:v>
                </c:pt>
                <c:pt idx="264">
                  <c:v>17.80527777777778</c:v>
                </c:pt>
                <c:pt idx="265">
                  <c:v>17.80555555555556</c:v>
                </c:pt>
                <c:pt idx="266">
                  <c:v>17.80583333333331</c:v>
                </c:pt>
                <c:pt idx="267">
                  <c:v>17.80611111111111</c:v>
                </c:pt>
                <c:pt idx="268">
                  <c:v>17.80638888888889</c:v>
                </c:pt>
                <c:pt idx="269">
                  <c:v>17.80666666666667</c:v>
                </c:pt>
                <c:pt idx="270">
                  <c:v>17.80694444444444</c:v>
                </c:pt>
                <c:pt idx="271">
                  <c:v>17.80722222222222</c:v>
                </c:pt>
                <c:pt idx="272">
                  <c:v>17.8075</c:v>
                </c:pt>
                <c:pt idx="273">
                  <c:v>17.80777777777778</c:v>
                </c:pt>
                <c:pt idx="274">
                  <c:v>17.80805555555555</c:v>
                </c:pt>
                <c:pt idx="275">
                  <c:v>17.80833333333331</c:v>
                </c:pt>
                <c:pt idx="276">
                  <c:v>17.80861111111111</c:v>
                </c:pt>
                <c:pt idx="277">
                  <c:v>17.8088888888889</c:v>
                </c:pt>
                <c:pt idx="278">
                  <c:v>17.80916666666667</c:v>
                </c:pt>
                <c:pt idx="279">
                  <c:v>17.80944444444444</c:v>
                </c:pt>
                <c:pt idx="280">
                  <c:v>17.80972222222222</c:v>
                </c:pt>
                <c:pt idx="281">
                  <c:v>17.81</c:v>
                </c:pt>
                <c:pt idx="282">
                  <c:v>17.81027777777778</c:v>
                </c:pt>
                <c:pt idx="283">
                  <c:v>17.81055555555556</c:v>
                </c:pt>
                <c:pt idx="284">
                  <c:v>17.81083333333332</c:v>
                </c:pt>
                <c:pt idx="285">
                  <c:v>17.81111111111111</c:v>
                </c:pt>
                <c:pt idx="286">
                  <c:v>17.8113888888889</c:v>
                </c:pt>
                <c:pt idx="287">
                  <c:v>17.81166666666667</c:v>
                </c:pt>
                <c:pt idx="288">
                  <c:v>17.81194444444444</c:v>
                </c:pt>
                <c:pt idx="289">
                  <c:v>17.81222222222222</c:v>
                </c:pt>
                <c:pt idx="290">
                  <c:v>17.8125</c:v>
                </c:pt>
                <c:pt idx="291">
                  <c:v>17.81277777777778</c:v>
                </c:pt>
                <c:pt idx="292">
                  <c:v>17.81305555555556</c:v>
                </c:pt>
                <c:pt idx="293">
                  <c:v>17.81333333333331</c:v>
                </c:pt>
                <c:pt idx="294">
                  <c:v>17.81361111111111</c:v>
                </c:pt>
                <c:pt idx="295">
                  <c:v>17.8138888888889</c:v>
                </c:pt>
                <c:pt idx="296">
                  <c:v>17.81416666666667</c:v>
                </c:pt>
                <c:pt idx="297">
                  <c:v>17.81444444444444</c:v>
                </c:pt>
                <c:pt idx="298">
                  <c:v>17.81472222222222</c:v>
                </c:pt>
                <c:pt idx="299">
                  <c:v>17.815</c:v>
                </c:pt>
                <c:pt idx="300">
                  <c:v>17.81527777777778</c:v>
                </c:pt>
                <c:pt idx="301">
                  <c:v>17.81555555555556</c:v>
                </c:pt>
                <c:pt idx="302">
                  <c:v>17.81583333333332</c:v>
                </c:pt>
                <c:pt idx="303">
                  <c:v>17.81611111111111</c:v>
                </c:pt>
                <c:pt idx="304">
                  <c:v>17.8163888888889</c:v>
                </c:pt>
                <c:pt idx="305">
                  <c:v>17.81666666666667</c:v>
                </c:pt>
                <c:pt idx="306">
                  <c:v>17.81694444444444</c:v>
                </c:pt>
                <c:pt idx="307">
                  <c:v>17.81722222222222</c:v>
                </c:pt>
                <c:pt idx="308">
                  <c:v>17.8175</c:v>
                </c:pt>
                <c:pt idx="309">
                  <c:v>17.81777777777778</c:v>
                </c:pt>
                <c:pt idx="310">
                  <c:v>17.81805555555556</c:v>
                </c:pt>
                <c:pt idx="311">
                  <c:v>17.81833333333331</c:v>
                </c:pt>
                <c:pt idx="312">
                  <c:v>17.81861111111111</c:v>
                </c:pt>
                <c:pt idx="313">
                  <c:v>17.8188888888889</c:v>
                </c:pt>
                <c:pt idx="314">
                  <c:v>17.81916666666667</c:v>
                </c:pt>
                <c:pt idx="315">
                  <c:v>17.81944444444444</c:v>
                </c:pt>
                <c:pt idx="316">
                  <c:v>17.81972222222222</c:v>
                </c:pt>
                <c:pt idx="317">
                  <c:v>17.82</c:v>
                </c:pt>
                <c:pt idx="318">
                  <c:v>17.82027777777778</c:v>
                </c:pt>
                <c:pt idx="319">
                  <c:v>17.82055555555555</c:v>
                </c:pt>
                <c:pt idx="320">
                  <c:v>17.82083333333332</c:v>
                </c:pt>
                <c:pt idx="321">
                  <c:v>17.82111111111111</c:v>
                </c:pt>
                <c:pt idx="322">
                  <c:v>17.8213888888889</c:v>
                </c:pt>
                <c:pt idx="323">
                  <c:v>17.82166666666667</c:v>
                </c:pt>
                <c:pt idx="324">
                  <c:v>17.82194444444444</c:v>
                </c:pt>
                <c:pt idx="325">
                  <c:v>17.82222222222222</c:v>
                </c:pt>
                <c:pt idx="326">
                  <c:v>17.8225</c:v>
                </c:pt>
                <c:pt idx="327">
                  <c:v>17.82277777777778</c:v>
                </c:pt>
                <c:pt idx="328">
                  <c:v>17.82305555555556</c:v>
                </c:pt>
                <c:pt idx="329">
                  <c:v>17.82333333333331</c:v>
                </c:pt>
                <c:pt idx="330">
                  <c:v>17.82361111111111</c:v>
                </c:pt>
                <c:pt idx="331">
                  <c:v>17.8238888888889</c:v>
                </c:pt>
                <c:pt idx="332">
                  <c:v>17.82416666666667</c:v>
                </c:pt>
                <c:pt idx="333">
                  <c:v>17.82444444444445</c:v>
                </c:pt>
                <c:pt idx="334">
                  <c:v>17.82472222222222</c:v>
                </c:pt>
                <c:pt idx="335">
                  <c:v>17.825</c:v>
                </c:pt>
                <c:pt idx="336">
                  <c:v>17.82527777777778</c:v>
                </c:pt>
                <c:pt idx="337">
                  <c:v>17.82555555555556</c:v>
                </c:pt>
                <c:pt idx="338">
                  <c:v>17.82583333333331</c:v>
                </c:pt>
                <c:pt idx="339">
                  <c:v>17.82611111111111</c:v>
                </c:pt>
                <c:pt idx="340">
                  <c:v>17.82638888888889</c:v>
                </c:pt>
                <c:pt idx="341">
                  <c:v>17.82666666666667</c:v>
                </c:pt>
                <c:pt idx="342">
                  <c:v>17.82694444444444</c:v>
                </c:pt>
                <c:pt idx="343">
                  <c:v>17.82722222222222</c:v>
                </c:pt>
                <c:pt idx="344">
                  <c:v>17.8275</c:v>
                </c:pt>
                <c:pt idx="345">
                  <c:v>17.82777777777778</c:v>
                </c:pt>
                <c:pt idx="346">
                  <c:v>17.82805555555555</c:v>
                </c:pt>
                <c:pt idx="347">
                  <c:v>17.82833333333331</c:v>
                </c:pt>
                <c:pt idx="348">
                  <c:v>17.82861111111111</c:v>
                </c:pt>
                <c:pt idx="349">
                  <c:v>17.8288888888889</c:v>
                </c:pt>
                <c:pt idx="350">
                  <c:v>17.82916666666667</c:v>
                </c:pt>
                <c:pt idx="351">
                  <c:v>17.82944444444444</c:v>
                </c:pt>
                <c:pt idx="352">
                  <c:v>17.82972222222222</c:v>
                </c:pt>
                <c:pt idx="353">
                  <c:v>17.83</c:v>
                </c:pt>
                <c:pt idx="354">
                  <c:v>17.83027777777778</c:v>
                </c:pt>
                <c:pt idx="355">
                  <c:v>17.83055555555556</c:v>
                </c:pt>
                <c:pt idx="356">
                  <c:v>17.83083333333332</c:v>
                </c:pt>
                <c:pt idx="357">
                  <c:v>17.83111111111111</c:v>
                </c:pt>
                <c:pt idx="358">
                  <c:v>17.8313888888889</c:v>
                </c:pt>
                <c:pt idx="359">
                  <c:v>17.83166666666667</c:v>
                </c:pt>
                <c:pt idx="360">
                  <c:v>17.83194444444444</c:v>
                </c:pt>
                <c:pt idx="361">
                  <c:v>17.83222222222222</c:v>
                </c:pt>
                <c:pt idx="362">
                  <c:v>17.8325</c:v>
                </c:pt>
                <c:pt idx="363">
                  <c:v>17.83277777777778</c:v>
                </c:pt>
                <c:pt idx="364">
                  <c:v>17.83305555555556</c:v>
                </c:pt>
                <c:pt idx="365">
                  <c:v>17.83333333333331</c:v>
                </c:pt>
                <c:pt idx="366">
                  <c:v>17.83361111111111</c:v>
                </c:pt>
                <c:pt idx="367">
                  <c:v>17.83388888888888</c:v>
                </c:pt>
                <c:pt idx="368">
                  <c:v>17.83416666666666</c:v>
                </c:pt>
                <c:pt idx="369">
                  <c:v>17.83444444444444</c:v>
                </c:pt>
                <c:pt idx="370">
                  <c:v>17.83472222222222</c:v>
                </c:pt>
                <c:pt idx="371">
                  <c:v>17.835</c:v>
                </c:pt>
                <c:pt idx="372">
                  <c:v>17.83527777777778</c:v>
                </c:pt>
                <c:pt idx="373">
                  <c:v>17.83555555555555</c:v>
                </c:pt>
                <c:pt idx="374">
                  <c:v>17.83583333333332</c:v>
                </c:pt>
                <c:pt idx="375">
                  <c:v>17.83611111111111</c:v>
                </c:pt>
                <c:pt idx="376">
                  <c:v>17.8363888888889</c:v>
                </c:pt>
                <c:pt idx="377">
                  <c:v>17.83666666666667</c:v>
                </c:pt>
                <c:pt idx="378">
                  <c:v>17.83694444444444</c:v>
                </c:pt>
                <c:pt idx="379">
                  <c:v>17.83722222222222</c:v>
                </c:pt>
                <c:pt idx="380">
                  <c:v>17.8375</c:v>
                </c:pt>
                <c:pt idx="381">
                  <c:v>17.83777777777778</c:v>
                </c:pt>
                <c:pt idx="382">
                  <c:v>17.83805555555556</c:v>
                </c:pt>
                <c:pt idx="383">
                  <c:v>17.83833333333331</c:v>
                </c:pt>
                <c:pt idx="384">
                  <c:v>17.83861111111111</c:v>
                </c:pt>
                <c:pt idx="385">
                  <c:v>17.8388888888889</c:v>
                </c:pt>
                <c:pt idx="386">
                  <c:v>17.83916666666666</c:v>
                </c:pt>
                <c:pt idx="387">
                  <c:v>17.83944444444444</c:v>
                </c:pt>
                <c:pt idx="388">
                  <c:v>17.83972222222222</c:v>
                </c:pt>
                <c:pt idx="389">
                  <c:v>17.84</c:v>
                </c:pt>
                <c:pt idx="390">
                  <c:v>17.84027777777777</c:v>
                </c:pt>
                <c:pt idx="391">
                  <c:v>17.84055555555555</c:v>
                </c:pt>
                <c:pt idx="392">
                  <c:v>17.84083333333331</c:v>
                </c:pt>
                <c:pt idx="393">
                  <c:v>17.84111111111111</c:v>
                </c:pt>
                <c:pt idx="394">
                  <c:v>17.84138888888889</c:v>
                </c:pt>
                <c:pt idx="395">
                  <c:v>17.84166666666666</c:v>
                </c:pt>
                <c:pt idx="396">
                  <c:v>17.84194444444444</c:v>
                </c:pt>
                <c:pt idx="397">
                  <c:v>17.84222222222222</c:v>
                </c:pt>
                <c:pt idx="398">
                  <c:v>17.8425</c:v>
                </c:pt>
                <c:pt idx="399">
                  <c:v>17.84277777777778</c:v>
                </c:pt>
                <c:pt idx="400">
                  <c:v>17.84305555555555</c:v>
                </c:pt>
                <c:pt idx="401">
                  <c:v>17.84333333333331</c:v>
                </c:pt>
                <c:pt idx="402">
                  <c:v>17.84361111111111</c:v>
                </c:pt>
                <c:pt idx="403">
                  <c:v>17.8438888888889</c:v>
                </c:pt>
                <c:pt idx="404">
                  <c:v>17.84416666666667</c:v>
                </c:pt>
                <c:pt idx="405">
                  <c:v>17.84444444444444</c:v>
                </c:pt>
                <c:pt idx="406">
                  <c:v>17.84472222222222</c:v>
                </c:pt>
                <c:pt idx="407">
                  <c:v>17.845</c:v>
                </c:pt>
                <c:pt idx="408">
                  <c:v>17.84527777777778</c:v>
                </c:pt>
                <c:pt idx="409">
                  <c:v>17.84555555555555</c:v>
                </c:pt>
                <c:pt idx="410">
                  <c:v>17.84583333333331</c:v>
                </c:pt>
                <c:pt idx="411">
                  <c:v>17.84611111111111</c:v>
                </c:pt>
                <c:pt idx="412">
                  <c:v>17.84638888888889</c:v>
                </c:pt>
                <c:pt idx="413">
                  <c:v>17.84666666666666</c:v>
                </c:pt>
                <c:pt idx="414">
                  <c:v>17.84694444444444</c:v>
                </c:pt>
                <c:pt idx="415">
                  <c:v>17.84722222222222</c:v>
                </c:pt>
                <c:pt idx="416">
                  <c:v>17.8475</c:v>
                </c:pt>
                <c:pt idx="417">
                  <c:v>17.84777777777778</c:v>
                </c:pt>
                <c:pt idx="418">
                  <c:v>17.84805555555555</c:v>
                </c:pt>
                <c:pt idx="419">
                  <c:v>17.84833333333331</c:v>
                </c:pt>
                <c:pt idx="420">
                  <c:v>17.84861111111111</c:v>
                </c:pt>
                <c:pt idx="421">
                  <c:v>17.8488888888889</c:v>
                </c:pt>
                <c:pt idx="422">
                  <c:v>17.84916666666667</c:v>
                </c:pt>
                <c:pt idx="423">
                  <c:v>17.84944444444444</c:v>
                </c:pt>
                <c:pt idx="424">
                  <c:v>17.84972222222222</c:v>
                </c:pt>
                <c:pt idx="425">
                  <c:v>17.85</c:v>
                </c:pt>
                <c:pt idx="426">
                  <c:v>17.85027777777778</c:v>
                </c:pt>
                <c:pt idx="427">
                  <c:v>17.85055555555556</c:v>
                </c:pt>
                <c:pt idx="428">
                  <c:v>17.85083333333332</c:v>
                </c:pt>
                <c:pt idx="429">
                  <c:v>17.85111111111111</c:v>
                </c:pt>
                <c:pt idx="430">
                  <c:v>17.8513888888889</c:v>
                </c:pt>
                <c:pt idx="431">
                  <c:v>17.85166666666667</c:v>
                </c:pt>
                <c:pt idx="432">
                  <c:v>17.85194444444444</c:v>
                </c:pt>
                <c:pt idx="433">
                  <c:v>17.85222222222222</c:v>
                </c:pt>
                <c:pt idx="434">
                  <c:v>17.8525</c:v>
                </c:pt>
                <c:pt idx="435">
                  <c:v>17.85277777777778</c:v>
                </c:pt>
                <c:pt idx="436">
                  <c:v>17.85305555555556</c:v>
                </c:pt>
                <c:pt idx="437">
                  <c:v>17.85333333333332</c:v>
                </c:pt>
                <c:pt idx="438">
                  <c:v>17.85361111111111</c:v>
                </c:pt>
                <c:pt idx="439">
                  <c:v>17.8538888888889</c:v>
                </c:pt>
                <c:pt idx="440">
                  <c:v>17.85416666666667</c:v>
                </c:pt>
                <c:pt idx="441">
                  <c:v>17.85444444444445</c:v>
                </c:pt>
                <c:pt idx="442">
                  <c:v>17.85472222222223</c:v>
                </c:pt>
                <c:pt idx="443">
                  <c:v>17.855</c:v>
                </c:pt>
                <c:pt idx="444">
                  <c:v>17.85527777777778</c:v>
                </c:pt>
                <c:pt idx="445">
                  <c:v>17.85555555555556</c:v>
                </c:pt>
                <c:pt idx="446">
                  <c:v>17.85583333333332</c:v>
                </c:pt>
                <c:pt idx="447">
                  <c:v>17.85611111111111</c:v>
                </c:pt>
                <c:pt idx="448">
                  <c:v>17.8563888888889</c:v>
                </c:pt>
                <c:pt idx="449">
                  <c:v>17.85666666666667</c:v>
                </c:pt>
                <c:pt idx="450">
                  <c:v>17.85694444444444</c:v>
                </c:pt>
                <c:pt idx="451">
                  <c:v>17.85722222222222</c:v>
                </c:pt>
                <c:pt idx="452">
                  <c:v>17.8575</c:v>
                </c:pt>
                <c:pt idx="453">
                  <c:v>17.85777777777778</c:v>
                </c:pt>
                <c:pt idx="454">
                  <c:v>17.85805555555556</c:v>
                </c:pt>
                <c:pt idx="455">
                  <c:v>17.85833333333331</c:v>
                </c:pt>
                <c:pt idx="456">
                  <c:v>17.85861111111111</c:v>
                </c:pt>
                <c:pt idx="457">
                  <c:v>17.8588888888889</c:v>
                </c:pt>
                <c:pt idx="458">
                  <c:v>17.85916666666667</c:v>
                </c:pt>
                <c:pt idx="459">
                  <c:v>17.85944444444445</c:v>
                </c:pt>
                <c:pt idx="460">
                  <c:v>17.85972222222222</c:v>
                </c:pt>
                <c:pt idx="461">
                  <c:v>17.86</c:v>
                </c:pt>
                <c:pt idx="462">
                  <c:v>17.86027777777778</c:v>
                </c:pt>
                <c:pt idx="463">
                  <c:v>17.86055555555556</c:v>
                </c:pt>
                <c:pt idx="464">
                  <c:v>17.86083333333332</c:v>
                </c:pt>
                <c:pt idx="465">
                  <c:v>17.86111111111111</c:v>
                </c:pt>
                <c:pt idx="466">
                  <c:v>17.86138888888889</c:v>
                </c:pt>
                <c:pt idx="467">
                  <c:v>17.86166666666667</c:v>
                </c:pt>
                <c:pt idx="468">
                  <c:v>17.86194444444445</c:v>
                </c:pt>
                <c:pt idx="469">
                  <c:v>17.8622222222222</c:v>
                </c:pt>
                <c:pt idx="470">
                  <c:v>17.8625</c:v>
                </c:pt>
                <c:pt idx="471">
                  <c:v>17.86277777777778</c:v>
                </c:pt>
                <c:pt idx="472">
                  <c:v>17.86305555555556</c:v>
                </c:pt>
                <c:pt idx="473">
                  <c:v>17.86333333333331</c:v>
                </c:pt>
                <c:pt idx="474">
                  <c:v>17.86361111111111</c:v>
                </c:pt>
                <c:pt idx="475">
                  <c:v>17.8638888888889</c:v>
                </c:pt>
                <c:pt idx="476">
                  <c:v>17.86416666666667</c:v>
                </c:pt>
                <c:pt idx="477">
                  <c:v>17.86444444444444</c:v>
                </c:pt>
                <c:pt idx="478">
                  <c:v>17.86472222222222</c:v>
                </c:pt>
                <c:pt idx="479">
                  <c:v>17.865</c:v>
                </c:pt>
                <c:pt idx="480">
                  <c:v>17.86527777777778</c:v>
                </c:pt>
                <c:pt idx="481">
                  <c:v>17.86555555555556</c:v>
                </c:pt>
                <c:pt idx="482">
                  <c:v>17.86583333333331</c:v>
                </c:pt>
                <c:pt idx="483">
                  <c:v>17.86611111111111</c:v>
                </c:pt>
                <c:pt idx="484">
                  <c:v>17.86638888888889</c:v>
                </c:pt>
                <c:pt idx="485">
                  <c:v>17.86666666666667</c:v>
                </c:pt>
                <c:pt idx="486">
                  <c:v>17.86694444444445</c:v>
                </c:pt>
                <c:pt idx="487">
                  <c:v>17.86722222222222</c:v>
                </c:pt>
                <c:pt idx="488">
                  <c:v>17.8675</c:v>
                </c:pt>
                <c:pt idx="489">
                  <c:v>17.86777777777778</c:v>
                </c:pt>
                <c:pt idx="490">
                  <c:v>17.86805555555556</c:v>
                </c:pt>
                <c:pt idx="491">
                  <c:v>17.86833333333331</c:v>
                </c:pt>
                <c:pt idx="492">
                  <c:v>17.86861111111111</c:v>
                </c:pt>
                <c:pt idx="493">
                  <c:v>17.86888888888889</c:v>
                </c:pt>
                <c:pt idx="494">
                  <c:v>17.86916666666667</c:v>
                </c:pt>
                <c:pt idx="495">
                  <c:v>17.86944444444444</c:v>
                </c:pt>
                <c:pt idx="496">
                  <c:v>17.86972222222222</c:v>
                </c:pt>
                <c:pt idx="497">
                  <c:v>17.87</c:v>
                </c:pt>
                <c:pt idx="498">
                  <c:v>17.87027777777778</c:v>
                </c:pt>
                <c:pt idx="499">
                  <c:v>17.87055555555555</c:v>
                </c:pt>
                <c:pt idx="500">
                  <c:v>17.87083333333332</c:v>
                </c:pt>
                <c:pt idx="501">
                  <c:v>17.87111111111111</c:v>
                </c:pt>
                <c:pt idx="502">
                  <c:v>17.8713888888889</c:v>
                </c:pt>
                <c:pt idx="503">
                  <c:v>17.87166666666667</c:v>
                </c:pt>
                <c:pt idx="504">
                  <c:v>17.87194444444444</c:v>
                </c:pt>
                <c:pt idx="505">
                  <c:v>17.87222222222222</c:v>
                </c:pt>
                <c:pt idx="506">
                  <c:v>17.8725</c:v>
                </c:pt>
                <c:pt idx="507">
                  <c:v>17.87277777777778</c:v>
                </c:pt>
                <c:pt idx="508">
                  <c:v>17.87305555555556</c:v>
                </c:pt>
                <c:pt idx="509">
                  <c:v>17.87333333333331</c:v>
                </c:pt>
                <c:pt idx="510">
                  <c:v>17.87361111111111</c:v>
                </c:pt>
                <c:pt idx="511">
                  <c:v>17.8738888888889</c:v>
                </c:pt>
                <c:pt idx="512">
                  <c:v>17.87416666666667</c:v>
                </c:pt>
                <c:pt idx="513">
                  <c:v>17.87444444444445</c:v>
                </c:pt>
                <c:pt idx="514">
                  <c:v>17.87472222222222</c:v>
                </c:pt>
                <c:pt idx="515">
                  <c:v>17.875</c:v>
                </c:pt>
                <c:pt idx="516">
                  <c:v>17.87527777777778</c:v>
                </c:pt>
                <c:pt idx="517">
                  <c:v>17.87555555555556</c:v>
                </c:pt>
                <c:pt idx="518">
                  <c:v>17.87583333333331</c:v>
                </c:pt>
                <c:pt idx="519">
                  <c:v>17.87611111111111</c:v>
                </c:pt>
                <c:pt idx="520">
                  <c:v>17.87638888888889</c:v>
                </c:pt>
                <c:pt idx="521">
                  <c:v>17.87666666666667</c:v>
                </c:pt>
                <c:pt idx="522">
                  <c:v>17.87694444444444</c:v>
                </c:pt>
                <c:pt idx="523">
                  <c:v>17.87722222222222</c:v>
                </c:pt>
                <c:pt idx="524">
                  <c:v>17.8775</c:v>
                </c:pt>
                <c:pt idx="525">
                  <c:v>17.87777777777778</c:v>
                </c:pt>
                <c:pt idx="526">
                  <c:v>17.87805555555556</c:v>
                </c:pt>
                <c:pt idx="527">
                  <c:v>17.87833333333331</c:v>
                </c:pt>
                <c:pt idx="528">
                  <c:v>17.87861111111111</c:v>
                </c:pt>
                <c:pt idx="529">
                  <c:v>17.8788888888889</c:v>
                </c:pt>
                <c:pt idx="530">
                  <c:v>17.87916666666667</c:v>
                </c:pt>
                <c:pt idx="531">
                  <c:v>17.87944444444445</c:v>
                </c:pt>
                <c:pt idx="532">
                  <c:v>17.87972222222222</c:v>
                </c:pt>
                <c:pt idx="533">
                  <c:v>17.88</c:v>
                </c:pt>
                <c:pt idx="534">
                  <c:v>17.88027777777778</c:v>
                </c:pt>
                <c:pt idx="535">
                  <c:v>17.88055555555556</c:v>
                </c:pt>
                <c:pt idx="536">
                  <c:v>17.88083333333332</c:v>
                </c:pt>
                <c:pt idx="537">
                  <c:v>17.88111111111111</c:v>
                </c:pt>
                <c:pt idx="538">
                  <c:v>17.88138888888889</c:v>
                </c:pt>
                <c:pt idx="539">
                  <c:v>17.88166666666667</c:v>
                </c:pt>
                <c:pt idx="540">
                  <c:v>17.88194444444445</c:v>
                </c:pt>
                <c:pt idx="541">
                  <c:v>17.8822222222222</c:v>
                </c:pt>
                <c:pt idx="542">
                  <c:v>17.8825</c:v>
                </c:pt>
                <c:pt idx="543">
                  <c:v>17.88277777777778</c:v>
                </c:pt>
                <c:pt idx="544">
                  <c:v>17.88305555555556</c:v>
                </c:pt>
                <c:pt idx="545">
                  <c:v>17.88333333333331</c:v>
                </c:pt>
                <c:pt idx="546">
                  <c:v>17.88361111111111</c:v>
                </c:pt>
                <c:pt idx="547">
                  <c:v>17.8838888888889</c:v>
                </c:pt>
                <c:pt idx="548">
                  <c:v>17.88416666666667</c:v>
                </c:pt>
                <c:pt idx="549">
                  <c:v>17.88444444444444</c:v>
                </c:pt>
                <c:pt idx="550">
                  <c:v>17.88472222222222</c:v>
                </c:pt>
                <c:pt idx="551">
                  <c:v>17.885</c:v>
                </c:pt>
                <c:pt idx="552">
                  <c:v>17.88527777777778</c:v>
                </c:pt>
                <c:pt idx="553">
                  <c:v>17.88555555555556</c:v>
                </c:pt>
                <c:pt idx="554">
                  <c:v>17.88583333333331</c:v>
                </c:pt>
                <c:pt idx="555">
                  <c:v>17.88611111111111</c:v>
                </c:pt>
                <c:pt idx="556">
                  <c:v>17.88638888888889</c:v>
                </c:pt>
                <c:pt idx="557">
                  <c:v>17.88666666666667</c:v>
                </c:pt>
                <c:pt idx="558">
                  <c:v>17.88694444444445</c:v>
                </c:pt>
                <c:pt idx="559">
                  <c:v>17.88722222222222</c:v>
                </c:pt>
                <c:pt idx="560">
                  <c:v>17.8875</c:v>
                </c:pt>
                <c:pt idx="561">
                  <c:v>17.88777777777778</c:v>
                </c:pt>
                <c:pt idx="562">
                  <c:v>17.88805555555556</c:v>
                </c:pt>
                <c:pt idx="563">
                  <c:v>17.88833333333331</c:v>
                </c:pt>
                <c:pt idx="564">
                  <c:v>17.88861111111111</c:v>
                </c:pt>
                <c:pt idx="565">
                  <c:v>17.88888888888889</c:v>
                </c:pt>
                <c:pt idx="566">
                  <c:v>17.88916666666666</c:v>
                </c:pt>
                <c:pt idx="567">
                  <c:v>17.88944444444444</c:v>
                </c:pt>
                <c:pt idx="568">
                  <c:v>17.8897222222222</c:v>
                </c:pt>
                <c:pt idx="569">
                  <c:v>17.89</c:v>
                </c:pt>
                <c:pt idx="570">
                  <c:v>17.89027777777778</c:v>
                </c:pt>
                <c:pt idx="571">
                  <c:v>17.89055555555555</c:v>
                </c:pt>
                <c:pt idx="572">
                  <c:v>17.89083333333332</c:v>
                </c:pt>
                <c:pt idx="573">
                  <c:v>17.89111111111111</c:v>
                </c:pt>
                <c:pt idx="574">
                  <c:v>17.8913888888889</c:v>
                </c:pt>
                <c:pt idx="575">
                  <c:v>17.89166666666667</c:v>
                </c:pt>
                <c:pt idx="576">
                  <c:v>17.89194444444444</c:v>
                </c:pt>
                <c:pt idx="577">
                  <c:v>17.89222222222222</c:v>
                </c:pt>
                <c:pt idx="578">
                  <c:v>17.8925</c:v>
                </c:pt>
                <c:pt idx="579">
                  <c:v>17.89277777777778</c:v>
                </c:pt>
                <c:pt idx="580">
                  <c:v>17.89305555555556</c:v>
                </c:pt>
                <c:pt idx="581">
                  <c:v>17.89333333333331</c:v>
                </c:pt>
                <c:pt idx="582">
                  <c:v>17.89361111111111</c:v>
                </c:pt>
                <c:pt idx="583">
                  <c:v>17.8938888888889</c:v>
                </c:pt>
                <c:pt idx="584">
                  <c:v>17.89416666666667</c:v>
                </c:pt>
                <c:pt idx="585">
                  <c:v>17.89444444444445</c:v>
                </c:pt>
                <c:pt idx="586">
                  <c:v>17.89472222222222</c:v>
                </c:pt>
                <c:pt idx="587">
                  <c:v>17.895</c:v>
                </c:pt>
                <c:pt idx="588">
                  <c:v>17.89527777777778</c:v>
                </c:pt>
                <c:pt idx="589">
                  <c:v>17.89555555555555</c:v>
                </c:pt>
                <c:pt idx="590">
                  <c:v>17.89583333333331</c:v>
                </c:pt>
                <c:pt idx="591">
                  <c:v>17.89611111111111</c:v>
                </c:pt>
                <c:pt idx="592">
                  <c:v>17.89638888888889</c:v>
                </c:pt>
                <c:pt idx="593">
                  <c:v>17.89666666666666</c:v>
                </c:pt>
                <c:pt idx="594">
                  <c:v>17.89694444444444</c:v>
                </c:pt>
                <c:pt idx="595">
                  <c:v>17.89722222222222</c:v>
                </c:pt>
                <c:pt idx="596">
                  <c:v>17.8975</c:v>
                </c:pt>
                <c:pt idx="597">
                  <c:v>17.89777777777778</c:v>
                </c:pt>
                <c:pt idx="598">
                  <c:v>17.89805555555555</c:v>
                </c:pt>
                <c:pt idx="599">
                  <c:v>17.89833333333331</c:v>
                </c:pt>
                <c:pt idx="600">
                  <c:v>17.89861111111111</c:v>
                </c:pt>
                <c:pt idx="601">
                  <c:v>17.8988888888889</c:v>
                </c:pt>
                <c:pt idx="602">
                  <c:v>17.89916666666667</c:v>
                </c:pt>
                <c:pt idx="603">
                  <c:v>17.89944444444444</c:v>
                </c:pt>
                <c:pt idx="604">
                  <c:v>17.89972222222222</c:v>
                </c:pt>
                <c:pt idx="605">
                  <c:v>17.9</c:v>
                </c:pt>
                <c:pt idx="606">
                  <c:v>17.90027777777778</c:v>
                </c:pt>
                <c:pt idx="607">
                  <c:v>17.90055555555555</c:v>
                </c:pt>
                <c:pt idx="608">
                  <c:v>17.90083333333331</c:v>
                </c:pt>
                <c:pt idx="609">
                  <c:v>17.90111111111111</c:v>
                </c:pt>
                <c:pt idx="610">
                  <c:v>17.90138888888889</c:v>
                </c:pt>
                <c:pt idx="611">
                  <c:v>17.90166666666666</c:v>
                </c:pt>
                <c:pt idx="612">
                  <c:v>17.90194444444444</c:v>
                </c:pt>
                <c:pt idx="613">
                  <c:v>17.9022222222222</c:v>
                </c:pt>
                <c:pt idx="614">
                  <c:v>17.9025</c:v>
                </c:pt>
                <c:pt idx="615">
                  <c:v>17.90277777777775</c:v>
                </c:pt>
                <c:pt idx="616">
                  <c:v>17.90305555555555</c:v>
                </c:pt>
                <c:pt idx="617">
                  <c:v>17.90333333333331</c:v>
                </c:pt>
                <c:pt idx="618">
                  <c:v>17.90361111111111</c:v>
                </c:pt>
                <c:pt idx="619">
                  <c:v>17.90388888888889</c:v>
                </c:pt>
                <c:pt idx="620">
                  <c:v>17.90416666666666</c:v>
                </c:pt>
                <c:pt idx="621">
                  <c:v>17.90444444444444</c:v>
                </c:pt>
                <c:pt idx="622">
                  <c:v>17.90472222222222</c:v>
                </c:pt>
                <c:pt idx="623">
                  <c:v>17.905</c:v>
                </c:pt>
                <c:pt idx="624">
                  <c:v>17.90527777777778</c:v>
                </c:pt>
                <c:pt idx="625">
                  <c:v>17.90555555555555</c:v>
                </c:pt>
                <c:pt idx="626">
                  <c:v>17.90583333333331</c:v>
                </c:pt>
                <c:pt idx="627">
                  <c:v>17.90611111111111</c:v>
                </c:pt>
                <c:pt idx="628">
                  <c:v>17.90638888888889</c:v>
                </c:pt>
                <c:pt idx="629">
                  <c:v>17.90666666666667</c:v>
                </c:pt>
                <c:pt idx="630">
                  <c:v>17.90694444444444</c:v>
                </c:pt>
                <c:pt idx="631">
                  <c:v>17.90722222222222</c:v>
                </c:pt>
                <c:pt idx="632">
                  <c:v>17.9075</c:v>
                </c:pt>
                <c:pt idx="633">
                  <c:v>17.90777777777778</c:v>
                </c:pt>
                <c:pt idx="634">
                  <c:v>17.90805555555555</c:v>
                </c:pt>
                <c:pt idx="635">
                  <c:v>17.90833333333331</c:v>
                </c:pt>
                <c:pt idx="636">
                  <c:v>17.90861111111111</c:v>
                </c:pt>
                <c:pt idx="637">
                  <c:v>17.90888888888889</c:v>
                </c:pt>
                <c:pt idx="638">
                  <c:v>17.90916666666666</c:v>
                </c:pt>
                <c:pt idx="639">
                  <c:v>17.90944444444444</c:v>
                </c:pt>
                <c:pt idx="640">
                  <c:v>17.9097222222222</c:v>
                </c:pt>
                <c:pt idx="641">
                  <c:v>17.91</c:v>
                </c:pt>
                <c:pt idx="642">
                  <c:v>17.91027777777778</c:v>
                </c:pt>
                <c:pt idx="643">
                  <c:v>17.91055555555555</c:v>
                </c:pt>
                <c:pt idx="644">
                  <c:v>17.91083333333331</c:v>
                </c:pt>
                <c:pt idx="645">
                  <c:v>17.91111111111111</c:v>
                </c:pt>
                <c:pt idx="646">
                  <c:v>17.9113888888889</c:v>
                </c:pt>
                <c:pt idx="647">
                  <c:v>17.91166666666667</c:v>
                </c:pt>
                <c:pt idx="648">
                  <c:v>17.91194444444444</c:v>
                </c:pt>
                <c:pt idx="649">
                  <c:v>17.91222222222222</c:v>
                </c:pt>
                <c:pt idx="650">
                  <c:v>17.9125</c:v>
                </c:pt>
                <c:pt idx="651">
                  <c:v>17.91277777777778</c:v>
                </c:pt>
                <c:pt idx="652">
                  <c:v>17.91305555555556</c:v>
                </c:pt>
                <c:pt idx="653">
                  <c:v>17.91333333333331</c:v>
                </c:pt>
                <c:pt idx="654">
                  <c:v>17.91361111111111</c:v>
                </c:pt>
                <c:pt idx="655">
                  <c:v>17.9138888888889</c:v>
                </c:pt>
                <c:pt idx="656">
                  <c:v>17.91416666666667</c:v>
                </c:pt>
                <c:pt idx="657">
                  <c:v>17.91444444444444</c:v>
                </c:pt>
                <c:pt idx="658">
                  <c:v>17.91472222222222</c:v>
                </c:pt>
                <c:pt idx="659">
                  <c:v>17.915</c:v>
                </c:pt>
                <c:pt idx="660">
                  <c:v>17.91527777777778</c:v>
                </c:pt>
                <c:pt idx="661">
                  <c:v>17.91555555555555</c:v>
                </c:pt>
                <c:pt idx="662">
                  <c:v>17.91583333333331</c:v>
                </c:pt>
                <c:pt idx="663">
                  <c:v>17.91611111111111</c:v>
                </c:pt>
                <c:pt idx="664">
                  <c:v>17.91638888888889</c:v>
                </c:pt>
                <c:pt idx="665">
                  <c:v>17.91666666666667</c:v>
                </c:pt>
                <c:pt idx="666">
                  <c:v>17.91694444444445</c:v>
                </c:pt>
                <c:pt idx="667">
                  <c:v>17.91722222222222</c:v>
                </c:pt>
                <c:pt idx="668">
                  <c:v>17.9175</c:v>
                </c:pt>
                <c:pt idx="669">
                  <c:v>17.91777777777778</c:v>
                </c:pt>
                <c:pt idx="670">
                  <c:v>17.91805555555556</c:v>
                </c:pt>
                <c:pt idx="671">
                  <c:v>17.91833333333331</c:v>
                </c:pt>
                <c:pt idx="672">
                  <c:v>17.91861111111111</c:v>
                </c:pt>
                <c:pt idx="673">
                  <c:v>17.9188888888889</c:v>
                </c:pt>
                <c:pt idx="674">
                  <c:v>17.91916666666667</c:v>
                </c:pt>
                <c:pt idx="675">
                  <c:v>17.91944444444444</c:v>
                </c:pt>
                <c:pt idx="676">
                  <c:v>17.91972222222222</c:v>
                </c:pt>
                <c:pt idx="677">
                  <c:v>17.92</c:v>
                </c:pt>
                <c:pt idx="678">
                  <c:v>17.92027777777778</c:v>
                </c:pt>
                <c:pt idx="679">
                  <c:v>17.92055555555556</c:v>
                </c:pt>
                <c:pt idx="680">
                  <c:v>17.92083333333331</c:v>
                </c:pt>
                <c:pt idx="681">
                  <c:v>17.92111111111111</c:v>
                </c:pt>
                <c:pt idx="682">
                  <c:v>17.92138888888889</c:v>
                </c:pt>
                <c:pt idx="683">
                  <c:v>17.92166666666667</c:v>
                </c:pt>
                <c:pt idx="684">
                  <c:v>17.92194444444445</c:v>
                </c:pt>
                <c:pt idx="685">
                  <c:v>17.9222222222222</c:v>
                </c:pt>
                <c:pt idx="686">
                  <c:v>17.9225</c:v>
                </c:pt>
                <c:pt idx="687">
                  <c:v>17.92277777777776</c:v>
                </c:pt>
                <c:pt idx="688">
                  <c:v>17.92305555555556</c:v>
                </c:pt>
                <c:pt idx="689">
                  <c:v>17.92333333333332</c:v>
                </c:pt>
                <c:pt idx="690">
                  <c:v>17.92361111111111</c:v>
                </c:pt>
                <c:pt idx="691">
                  <c:v>17.92388888888889</c:v>
                </c:pt>
                <c:pt idx="692">
                  <c:v>17.92416666666667</c:v>
                </c:pt>
                <c:pt idx="693">
                  <c:v>17.92444444444445</c:v>
                </c:pt>
                <c:pt idx="694">
                  <c:v>17.9247222222222</c:v>
                </c:pt>
                <c:pt idx="695">
                  <c:v>17.925</c:v>
                </c:pt>
                <c:pt idx="696">
                  <c:v>17.92527777777778</c:v>
                </c:pt>
                <c:pt idx="697">
                  <c:v>17.92555555555556</c:v>
                </c:pt>
                <c:pt idx="698">
                  <c:v>17.92583333333331</c:v>
                </c:pt>
                <c:pt idx="699">
                  <c:v>17.92611111111111</c:v>
                </c:pt>
                <c:pt idx="700">
                  <c:v>17.92638888888889</c:v>
                </c:pt>
                <c:pt idx="701">
                  <c:v>17.92666666666667</c:v>
                </c:pt>
                <c:pt idx="702">
                  <c:v>17.92694444444444</c:v>
                </c:pt>
                <c:pt idx="703">
                  <c:v>17.92722222222222</c:v>
                </c:pt>
                <c:pt idx="704">
                  <c:v>17.9275</c:v>
                </c:pt>
                <c:pt idx="705">
                  <c:v>17.92777777777778</c:v>
                </c:pt>
                <c:pt idx="706">
                  <c:v>17.92805555555556</c:v>
                </c:pt>
                <c:pt idx="707">
                  <c:v>17.92833333333331</c:v>
                </c:pt>
                <c:pt idx="708">
                  <c:v>17.92861111111111</c:v>
                </c:pt>
                <c:pt idx="709">
                  <c:v>17.92888888888889</c:v>
                </c:pt>
                <c:pt idx="710">
                  <c:v>17.92916666666667</c:v>
                </c:pt>
                <c:pt idx="711">
                  <c:v>17.92944444444445</c:v>
                </c:pt>
                <c:pt idx="712">
                  <c:v>17.9297222222222</c:v>
                </c:pt>
                <c:pt idx="713">
                  <c:v>17.93</c:v>
                </c:pt>
                <c:pt idx="714">
                  <c:v>17.93027777777778</c:v>
                </c:pt>
                <c:pt idx="715">
                  <c:v>17.93055555555556</c:v>
                </c:pt>
                <c:pt idx="716">
                  <c:v>17.93083333333332</c:v>
                </c:pt>
                <c:pt idx="717">
                  <c:v>17.93111111111111</c:v>
                </c:pt>
                <c:pt idx="718">
                  <c:v>17.93138888888889</c:v>
                </c:pt>
                <c:pt idx="719">
                  <c:v>17.93166666666667</c:v>
                </c:pt>
                <c:pt idx="720">
                  <c:v>17.93194444444445</c:v>
                </c:pt>
                <c:pt idx="721">
                  <c:v>17.93222222222222</c:v>
                </c:pt>
                <c:pt idx="722">
                  <c:v>17.9325</c:v>
                </c:pt>
                <c:pt idx="723">
                  <c:v>17.93277777777778</c:v>
                </c:pt>
                <c:pt idx="724">
                  <c:v>17.93305555555556</c:v>
                </c:pt>
                <c:pt idx="725">
                  <c:v>17.93333333333331</c:v>
                </c:pt>
                <c:pt idx="726">
                  <c:v>17.93361111111111</c:v>
                </c:pt>
                <c:pt idx="727">
                  <c:v>17.9338888888889</c:v>
                </c:pt>
                <c:pt idx="728">
                  <c:v>17.93416666666667</c:v>
                </c:pt>
                <c:pt idx="729">
                  <c:v>17.93444444444444</c:v>
                </c:pt>
                <c:pt idx="730">
                  <c:v>17.93472222222222</c:v>
                </c:pt>
                <c:pt idx="731">
                  <c:v>17.935</c:v>
                </c:pt>
                <c:pt idx="732">
                  <c:v>17.93527777777778</c:v>
                </c:pt>
                <c:pt idx="733">
                  <c:v>17.93555555555556</c:v>
                </c:pt>
                <c:pt idx="734">
                  <c:v>17.93583333333331</c:v>
                </c:pt>
                <c:pt idx="735">
                  <c:v>17.93611111111111</c:v>
                </c:pt>
                <c:pt idx="736">
                  <c:v>17.93638888888889</c:v>
                </c:pt>
                <c:pt idx="737">
                  <c:v>17.93666666666667</c:v>
                </c:pt>
                <c:pt idx="738">
                  <c:v>17.93694444444445</c:v>
                </c:pt>
                <c:pt idx="739">
                  <c:v>17.93722222222222</c:v>
                </c:pt>
                <c:pt idx="740">
                  <c:v>17.9375</c:v>
                </c:pt>
                <c:pt idx="741">
                  <c:v>17.93777777777778</c:v>
                </c:pt>
                <c:pt idx="742">
                  <c:v>17.93805555555556</c:v>
                </c:pt>
                <c:pt idx="743">
                  <c:v>17.93833333333331</c:v>
                </c:pt>
                <c:pt idx="744">
                  <c:v>17.93861111111111</c:v>
                </c:pt>
                <c:pt idx="745">
                  <c:v>17.93888888888889</c:v>
                </c:pt>
                <c:pt idx="746">
                  <c:v>17.93916666666667</c:v>
                </c:pt>
                <c:pt idx="747">
                  <c:v>17.93944444444444</c:v>
                </c:pt>
                <c:pt idx="748">
                  <c:v>17.93972222222222</c:v>
                </c:pt>
                <c:pt idx="749">
                  <c:v>17.94</c:v>
                </c:pt>
                <c:pt idx="750">
                  <c:v>17.94027777777778</c:v>
                </c:pt>
                <c:pt idx="751">
                  <c:v>17.94055555555556</c:v>
                </c:pt>
                <c:pt idx="752">
                  <c:v>17.94083333333331</c:v>
                </c:pt>
                <c:pt idx="753">
                  <c:v>17.94111111111111</c:v>
                </c:pt>
                <c:pt idx="754">
                  <c:v>17.94138888888889</c:v>
                </c:pt>
                <c:pt idx="755">
                  <c:v>17.94166666666667</c:v>
                </c:pt>
                <c:pt idx="756">
                  <c:v>17.94194444444445</c:v>
                </c:pt>
                <c:pt idx="757">
                  <c:v>17.9422222222222</c:v>
                </c:pt>
                <c:pt idx="758">
                  <c:v>17.9425</c:v>
                </c:pt>
                <c:pt idx="759">
                  <c:v>17.94277777777776</c:v>
                </c:pt>
                <c:pt idx="760">
                  <c:v>17.94305555555556</c:v>
                </c:pt>
                <c:pt idx="761">
                  <c:v>17.94333333333332</c:v>
                </c:pt>
                <c:pt idx="762">
                  <c:v>17.94361111111111</c:v>
                </c:pt>
                <c:pt idx="763">
                  <c:v>17.94388888888889</c:v>
                </c:pt>
                <c:pt idx="764">
                  <c:v>17.94416666666667</c:v>
                </c:pt>
                <c:pt idx="765">
                  <c:v>17.94444444444445</c:v>
                </c:pt>
                <c:pt idx="766">
                  <c:v>17.9447222222222</c:v>
                </c:pt>
                <c:pt idx="767">
                  <c:v>17.945</c:v>
                </c:pt>
                <c:pt idx="768">
                  <c:v>17.94527777777778</c:v>
                </c:pt>
                <c:pt idx="769">
                  <c:v>17.94555555555555</c:v>
                </c:pt>
                <c:pt idx="770">
                  <c:v>17.94583333333331</c:v>
                </c:pt>
                <c:pt idx="771">
                  <c:v>17.94611111111111</c:v>
                </c:pt>
                <c:pt idx="772">
                  <c:v>17.94638888888889</c:v>
                </c:pt>
                <c:pt idx="773">
                  <c:v>17.94666666666667</c:v>
                </c:pt>
                <c:pt idx="774">
                  <c:v>17.94694444444444</c:v>
                </c:pt>
                <c:pt idx="775">
                  <c:v>17.94722222222222</c:v>
                </c:pt>
                <c:pt idx="776">
                  <c:v>17.9475</c:v>
                </c:pt>
                <c:pt idx="777">
                  <c:v>17.94777777777778</c:v>
                </c:pt>
                <c:pt idx="778">
                  <c:v>17.94805555555556</c:v>
                </c:pt>
                <c:pt idx="779">
                  <c:v>17.94833333333331</c:v>
                </c:pt>
                <c:pt idx="780">
                  <c:v>17.94861111111111</c:v>
                </c:pt>
                <c:pt idx="781">
                  <c:v>17.94888888888889</c:v>
                </c:pt>
                <c:pt idx="782">
                  <c:v>17.94916666666667</c:v>
                </c:pt>
                <c:pt idx="783">
                  <c:v>17.94944444444445</c:v>
                </c:pt>
                <c:pt idx="784">
                  <c:v>17.9497222222222</c:v>
                </c:pt>
                <c:pt idx="785">
                  <c:v>17.95</c:v>
                </c:pt>
                <c:pt idx="786">
                  <c:v>17.95027777777778</c:v>
                </c:pt>
                <c:pt idx="787">
                  <c:v>17.95055555555555</c:v>
                </c:pt>
                <c:pt idx="788">
                  <c:v>17.95083333333331</c:v>
                </c:pt>
                <c:pt idx="789">
                  <c:v>17.95111111111111</c:v>
                </c:pt>
                <c:pt idx="790">
                  <c:v>17.95138888888889</c:v>
                </c:pt>
                <c:pt idx="791">
                  <c:v>17.95166666666666</c:v>
                </c:pt>
                <c:pt idx="792">
                  <c:v>17.95194444444444</c:v>
                </c:pt>
                <c:pt idx="793">
                  <c:v>17.9522222222222</c:v>
                </c:pt>
                <c:pt idx="794">
                  <c:v>17.9525</c:v>
                </c:pt>
                <c:pt idx="795">
                  <c:v>17.95277777777778</c:v>
                </c:pt>
                <c:pt idx="796">
                  <c:v>17.95305555555555</c:v>
                </c:pt>
                <c:pt idx="797">
                  <c:v>17.95333333333331</c:v>
                </c:pt>
                <c:pt idx="798">
                  <c:v>17.95361111111111</c:v>
                </c:pt>
                <c:pt idx="799">
                  <c:v>17.9538888888889</c:v>
                </c:pt>
                <c:pt idx="800">
                  <c:v>17.95416666666667</c:v>
                </c:pt>
                <c:pt idx="801">
                  <c:v>17.95444444444444</c:v>
                </c:pt>
                <c:pt idx="802">
                  <c:v>17.95472222222222</c:v>
                </c:pt>
                <c:pt idx="803">
                  <c:v>17.955</c:v>
                </c:pt>
                <c:pt idx="804">
                  <c:v>17.95527777777778</c:v>
                </c:pt>
                <c:pt idx="805">
                  <c:v>17.95555555555556</c:v>
                </c:pt>
                <c:pt idx="806">
                  <c:v>17.95583333333331</c:v>
                </c:pt>
                <c:pt idx="807">
                  <c:v>17.95611111111111</c:v>
                </c:pt>
                <c:pt idx="808">
                  <c:v>17.95638888888889</c:v>
                </c:pt>
                <c:pt idx="809">
                  <c:v>17.95666666666667</c:v>
                </c:pt>
                <c:pt idx="810">
                  <c:v>17.95694444444444</c:v>
                </c:pt>
                <c:pt idx="811">
                  <c:v>17.95722222222222</c:v>
                </c:pt>
                <c:pt idx="812">
                  <c:v>17.9575</c:v>
                </c:pt>
                <c:pt idx="813">
                  <c:v>17.95777777777778</c:v>
                </c:pt>
                <c:pt idx="814">
                  <c:v>17.95805555555555</c:v>
                </c:pt>
                <c:pt idx="815">
                  <c:v>17.95833333333331</c:v>
                </c:pt>
                <c:pt idx="816">
                  <c:v>17.95861111111111</c:v>
                </c:pt>
                <c:pt idx="817">
                  <c:v>17.95888888888889</c:v>
                </c:pt>
                <c:pt idx="818">
                  <c:v>17.95916666666666</c:v>
                </c:pt>
                <c:pt idx="819">
                  <c:v>17.95944444444444</c:v>
                </c:pt>
                <c:pt idx="820">
                  <c:v>17.95972222222222</c:v>
                </c:pt>
                <c:pt idx="821">
                  <c:v>17.96</c:v>
                </c:pt>
                <c:pt idx="822">
                  <c:v>17.96027777777778</c:v>
                </c:pt>
                <c:pt idx="823">
                  <c:v>17.96055555555555</c:v>
                </c:pt>
                <c:pt idx="824">
                  <c:v>17.96083333333331</c:v>
                </c:pt>
                <c:pt idx="825">
                  <c:v>17.96111111111111</c:v>
                </c:pt>
                <c:pt idx="826">
                  <c:v>17.96138888888889</c:v>
                </c:pt>
                <c:pt idx="827">
                  <c:v>17.96166666666667</c:v>
                </c:pt>
                <c:pt idx="828">
                  <c:v>17.96194444444444</c:v>
                </c:pt>
                <c:pt idx="829">
                  <c:v>17.9622222222222</c:v>
                </c:pt>
                <c:pt idx="830">
                  <c:v>17.96249999999998</c:v>
                </c:pt>
                <c:pt idx="831">
                  <c:v>17.96277777777776</c:v>
                </c:pt>
                <c:pt idx="832">
                  <c:v>17.96305555555556</c:v>
                </c:pt>
                <c:pt idx="833">
                  <c:v>17.96333333333331</c:v>
                </c:pt>
                <c:pt idx="834">
                  <c:v>17.96361111111111</c:v>
                </c:pt>
                <c:pt idx="835">
                  <c:v>17.96388888888889</c:v>
                </c:pt>
                <c:pt idx="836">
                  <c:v>17.96416666666667</c:v>
                </c:pt>
                <c:pt idx="837">
                  <c:v>17.96444444444444</c:v>
                </c:pt>
                <c:pt idx="838">
                  <c:v>17.9647222222222</c:v>
                </c:pt>
                <c:pt idx="839">
                  <c:v>17.965</c:v>
                </c:pt>
                <c:pt idx="840">
                  <c:v>17.96527777777776</c:v>
                </c:pt>
                <c:pt idx="841">
                  <c:v>17.96555555555555</c:v>
                </c:pt>
                <c:pt idx="842">
                  <c:v>17.96583333333331</c:v>
                </c:pt>
                <c:pt idx="843">
                  <c:v>17.96611111111111</c:v>
                </c:pt>
                <c:pt idx="844">
                  <c:v>17.96638888888889</c:v>
                </c:pt>
                <c:pt idx="845">
                  <c:v>17.96666666666666</c:v>
                </c:pt>
                <c:pt idx="846">
                  <c:v>17.96694444444444</c:v>
                </c:pt>
                <c:pt idx="847">
                  <c:v>17.96722222222222</c:v>
                </c:pt>
                <c:pt idx="848">
                  <c:v>17.9675</c:v>
                </c:pt>
                <c:pt idx="849">
                  <c:v>17.96777777777778</c:v>
                </c:pt>
                <c:pt idx="850">
                  <c:v>17.96805555555555</c:v>
                </c:pt>
                <c:pt idx="851">
                  <c:v>17.96833333333331</c:v>
                </c:pt>
                <c:pt idx="852">
                  <c:v>17.96861111111111</c:v>
                </c:pt>
                <c:pt idx="853">
                  <c:v>17.96888888888889</c:v>
                </c:pt>
                <c:pt idx="854">
                  <c:v>17.96916666666667</c:v>
                </c:pt>
                <c:pt idx="855">
                  <c:v>17.96944444444444</c:v>
                </c:pt>
                <c:pt idx="856">
                  <c:v>17.9697222222222</c:v>
                </c:pt>
                <c:pt idx="857">
                  <c:v>17.97</c:v>
                </c:pt>
                <c:pt idx="858">
                  <c:v>17.97027777777778</c:v>
                </c:pt>
                <c:pt idx="859">
                  <c:v>17.97055555555555</c:v>
                </c:pt>
                <c:pt idx="860">
                  <c:v>17.97083333333331</c:v>
                </c:pt>
                <c:pt idx="861">
                  <c:v>17.97111111111111</c:v>
                </c:pt>
                <c:pt idx="862">
                  <c:v>17.97138888888889</c:v>
                </c:pt>
                <c:pt idx="863">
                  <c:v>17.97166666666666</c:v>
                </c:pt>
                <c:pt idx="864">
                  <c:v>17.97194444444444</c:v>
                </c:pt>
                <c:pt idx="865">
                  <c:v>17.9722222222222</c:v>
                </c:pt>
                <c:pt idx="866">
                  <c:v>17.9725</c:v>
                </c:pt>
                <c:pt idx="867">
                  <c:v>17.97277777777778</c:v>
                </c:pt>
                <c:pt idx="868">
                  <c:v>17.97305555555555</c:v>
                </c:pt>
                <c:pt idx="869">
                  <c:v>17.97333333333331</c:v>
                </c:pt>
                <c:pt idx="870">
                  <c:v>17.97361111111111</c:v>
                </c:pt>
                <c:pt idx="871">
                  <c:v>17.9738888888889</c:v>
                </c:pt>
                <c:pt idx="872">
                  <c:v>17.97416666666667</c:v>
                </c:pt>
                <c:pt idx="873">
                  <c:v>17.97444444444444</c:v>
                </c:pt>
                <c:pt idx="874">
                  <c:v>17.97472222222222</c:v>
                </c:pt>
                <c:pt idx="875">
                  <c:v>17.975</c:v>
                </c:pt>
                <c:pt idx="876">
                  <c:v>17.97527777777778</c:v>
                </c:pt>
                <c:pt idx="877">
                  <c:v>17.97555555555556</c:v>
                </c:pt>
                <c:pt idx="878">
                  <c:v>17.97583333333331</c:v>
                </c:pt>
                <c:pt idx="879">
                  <c:v>17.97611111111111</c:v>
                </c:pt>
                <c:pt idx="880">
                  <c:v>17.97638888888889</c:v>
                </c:pt>
                <c:pt idx="881">
                  <c:v>17.97666666666667</c:v>
                </c:pt>
                <c:pt idx="882">
                  <c:v>17.97694444444444</c:v>
                </c:pt>
                <c:pt idx="883">
                  <c:v>17.97722222222222</c:v>
                </c:pt>
                <c:pt idx="884">
                  <c:v>17.9775</c:v>
                </c:pt>
                <c:pt idx="885">
                  <c:v>17.97777777777778</c:v>
                </c:pt>
                <c:pt idx="886">
                  <c:v>17.97805555555555</c:v>
                </c:pt>
                <c:pt idx="887">
                  <c:v>17.97833333333331</c:v>
                </c:pt>
                <c:pt idx="888">
                  <c:v>17.97861111111111</c:v>
                </c:pt>
                <c:pt idx="889">
                  <c:v>17.97888888888889</c:v>
                </c:pt>
                <c:pt idx="890">
                  <c:v>17.97916666666666</c:v>
                </c:pt>
                <c:pt idx="891">
                  <c:v>17.97944444444444</c:v>
                </c:pt>
                <c:pt idx="892">
                  <c:v>17.9797222222222</c:v>
                </c:pt>
                <c:pt idx="893">
                  <c:v>17.98</c:v>
                </c:pt>
                <c:pt idx="894">
                  <c:v>17.98027777777778</c:v>
                </c:pt>
                <c:pt idx="895">
                  <c:v>17.98055555555555</c:v>
                </c:pt>
                <c:pt idx="896">
                  <c:v>17.98083333333331</c:v>
                </c:pt>
                <c:pt idx="897">
                  <c:v>17.98111111111111</c:v>
                </c:pt>
                <c:pt idx="898">
                  <c:v>17.98138888888889</c:v>
                </c:pt>
                <c:pt idx="899">
                  <c:v>17.98166666666667</c:v>
                </c:pt>
                <c:pt idx="900">
                  <c:v>17.98194444444444</c:v>
                </c:pt>
                <c:pt idx="901">
                  <c:v>17.9822222222222</c:v>
                </c:pt>
                <c:pt idx="902">
                  <c:v>17.98249999999998</c:v>
                </c:pt>
                <c:pt idx="903">
                  <c:v>17.98277777777776</c:v>
                </c:pt>
                <c:pt idx="904">
                  <c:v>17.98305555555556</c:v>
                </c:pt>
                <c:pt idx="905">
                  <c:v>17.98333333333331</c:v>
                </c:pt>
                <c:pt idx="906">
                  <c:v>17.98361111111111</c:v>
                </c:pt>
                <c:pt idx="907">
                  <c:v>17.98388888888889</c:v>
                </c:pt>
                <c:pt idx="908">
                  <c:v>17.98416666666667</c:v>
                </c:pt>
                <c:pt idx="909">
                  <c:v>17.98444444444445</c:v>
                </c:pt>
                <c:pt idx="910">
                  <c:v>17.9847222222222</c:v>
                </c:pt>
                <c:pt idx="911">
                  <c:v>17.985</c:v>
                </c:pt>
                <c:pt idx="912">
                  <c:v>17.98527777777776</c:v>
                </c:pt>
                <c:pt idx="913">
                  <c:v>17.98555555555556</c:v>
                </c:pt>
                <c:pt idx="914">
                  <c:v>17.98583333333332</c:v>
                </c:pt>
                <c:pt idx="915">
                  <c:v>17.98611111111111</c:v>
                </c:pt>
                <c:pt idx="916">
                  <c:v>17.98638888888889</c:v>
                </c:pt>
                <c:pt idx="917">
                  <c:v>17.98666666666667</c:v>
                </c:pt>
                <c:pt idx="918">
                  <c:v>17.98694444444445</c:v>
                </c:pt>
                <c:pt idx="919">
                  <c:v>17.9872222222222</c:v>
                </c:pt>
                <c:pt idx="920">
                  <c:v>17.9875</c:v>
                </c:pt>
                <c:pt idx="921">
                  <c:v>17.98777777777778</c:v>
                </c:pt>
                <c:pt idx="922">
                  <c:v>17.98805555555556</c:v>
                </c:pt>
                <c:pt idx="923">
                  <c:v>17.98833333333331</c:v>
                </c:pt>
                <c:pt idx="924">
                  <c:v>17.98861111111109</c:v>
                </c:pt>
                <c:pt idx="925">
                  <c:v>17.98888888888889</c:v>
                </c:pt>
                <c:pt idx="926">
                  <c:v>17.98916666666667</c:v>
                </c:pt>
                <c:pt idx="927">
                  <c:v>17.98944444444444</c:v>
                </c:pt>
                <c:pt idx="928">
                  <c:v>17.9897222222222</c:v>
                </c:pt>
                <c:pt idx="929">
                  <c:v>17.99</c:v>
                </c:pt>
                <c:pt idx="930">
                  <c:v>17.99027777777778</c:v>
                </c:pt>
                <c:pt idx="931">
                  <c:v>17.99055555555556</c:v>
                </c:pt>
                <c:pt idx="932">
                  <c:v>17.99083333333331</c:v>
                </c:pt>
                <c:pt idx="933">
                  <c:v>17.99111111111111</c:v>
                </c:pt>
                <c:pt idx="934">
                  <c:v>17.99138888888889</c:v>
                </c:pt>
                <c:pt idx="935">
                  <c:v>17.99166666666667</c:v>
                </c:pt>
                <c:pt idx="936">
                  <c:v>17.99194444444445</c:v>
                </c:pt>
                <c:pt idx="937">
                  <c:v>17.9922222222222</c:v>
                </c:pt>
                <c:pt idx="938">
                  <c:v>17.9925</c:v>
                </c:pt>
                <c:pt idx="939">
                  <c:v>17.99277777777776</c:v>
                </c:pt>
                <c:pt idx="940">
                  <c:v>17.99305555555556</c:v>
                </c:pt>
                <c:pt idx="941">
                  <c:v>17.99333333333332</c:v>
                </c:pt>
                <c:pt idx="942">
                  <c:v>17.99361111111111</c:v>
                </c:pt>
                <c:pt idx="943">
                  <c:v>17.99388888888889</c:v>
                </c:pt>
                <c:pt idx="944">
                  <c:v>17.99416666666667</c:v>
                </c:pt>
                <c:pt idx="945">
                  <c:v>17.99444444444445</c:v>
                </c:pt>
                <c:pt idx="946">
                  <c:v>17.99472222222222</c:v>
                </c:pt>
                <c:pt idx="947">
                  <c:v>17.995</c:v>
                </c:pt>
                <c:pt idx="948">
                  <c:v>17.99527777777778</c:v>
                </c:pt>
                <c:pt idx="949">
                  <c:v>17.99555555555555</c:v>
                </c:pt>
                <c:pt idx="950">
                  <c:v>17.99583333333331</c:v>
                </c:pt>
                <c:pt idx="951">
                  <c:v>17.99611111111111</c:v>
                </c:pt>
                <c:pt idx="952">
                  <c:v>17.99638888888889</c:v>
                </c:pt>
                <c:pt idx="953">
                  <c:v>17.99666666666667</c:v>
                </c:pt>
                <c:pt idx="954">
                  <c:v>17.99694444444444</c:v>
                </c:pt>
                <c:pt idx="955">
                  <c:v>17.99722222222222</c:v>
                </c:pt>
                <c:pt idx="956">
                  <c:v>17.9975</c:v>
                </c:pt>
                <c:pt idx="957">
                  <c:v>17.99777777777778</c:v>
                </c:pt>
                <c:pt idx="958">
                  <c:v>17.99805555555556</c:v>
                </c:pt>
                <c:pt idx="959">
                  <c:v>17.99833333333331</c:v>
                </c:pt>
                <c:pt idx="960">
                  <c:v>17.99861111111111</c:v>
                </c:pt>
                <c:pt idx="961">
                  <c:v>17.99888888888889</c:v>
                </c:pt>
                <c:pt idx="962">
                  <c:v>17.99916666666667</c:v>
                </c:pt>
                <c:pt idx="963">
                  <c:v>17.99944444444445</c:v>
                </c:pt>
                <c:pt idx="964">
                  <c:v>17.9997222222222</c:v>
                </c:pt>
                <c:pt idx="965">
                  <c:v>18.0</c:v>
                </c:pt>
                <c:pt idx="966">
                  <c:v>18.00027777777778</c:v>
                </c:pt>
                <c:pt idx="967">
                  <c:v>18.00055555555555</c:v>
                </c:pt>
                <c:pt idx="968">
                  <c:v>18.00083333333331</c:v>
                </c:pt>
                <c:pt idx="969">
                  <c:v>18.00111111111111</c:v>
                </c:pt>
                <c:pt idx="970">
                  <c:v>18.00138888888889</c:v>
                </c:pt>
                <c:pt idx="971">
                  <c:v>18.00166666666667</c:v>
                </c:pt>
                <c:pt idx="972">
                  <c:v>18.00194444444444</c:v>
                </c:pt>
                <c:pt idx="973">
                  <c:v>18.00222222222222</c:v>
                </c:pt>
                <c:pt idx="974">
                  <c:v>18.0025</c:v>
                </c:pt>
                <c:pt idx="975">
                  <c:v>18.00277777777778</c:v>
                </c:pt>
                <c:pt idx="976">
                  <c:v>18.00305555555556</c:v>
                </c:pt>
                <c:pt idx="977">
                  <c:v>18.00333333333331</c:v>
                </c:pt>
                <c:pt idx="978">
                  <c:v>18.00361111111111</c:v>
                </c:pt>
                <c:pt idx="979">
                  <c:v>18.0038888888889</c:v>
                </c:pt>
                <c:pt idx="980">
                  <c:v>18.00416666666667</c:v>
                </c:pt>
                <c:pt idx="981">
                  <c:v>18.00444444444445</c:v>
                </c:pt>
                <c:pt idx="982">
                  <c:v>18.00472222222222</c:v>
                </c:pt>
                <c:pt idx="983">
                  <c:v>18.005</c:v>
                </c:pt>
                <c:pt idx="984">
                  <c:v>18.00527777777778</c:v>
                </c:pt>
                <c:pt idx="985">
                  <c:v>18.00555555555556</c:v>
                </c:pt>
                <c:pt idx="986">
                  <c:v>18.00583333333331</c:v>
                </c:pt>
                <c:pt idx="987">
                  <c:v>18.00611111111111</c:v>
                </c:pt>
                <c:pt idx="988">
                  <c:v>18.00638888888889</c:v>
                </c:pt>
                <c:pt idx="989">
                  <c:v>18.00666666666667</c:v>
                </c:pt>
                <c:pt idx="990">
                  <c:v>18.00694444444444</c:v>
                </c:pt>
                <c:pt idx="991">
                  <c:v>18.00722222222222</c:v>
                </c:pt>
                <c:pt idx="992">
                  <c:v>18.0075</c:v>
                </c:pt>
                <c:pt idx="993">
                  <c:v>18.00777777777778</c:v>
                </c:pt>
                <c:pt idx="994">
                  <c:v>18.00805555555555</c:v>
                </c:pt>
                <c:pt idx="995">
                  <c:v>18.00833333333331</c:v>
                </c:pt>
                <c:pt idx="996">
                  <c:v>18.00861111111111</c:v>
                </c:pt>
                <c:pt idx="997">
                  <c:v>18.0088888888889</c:v>
                </c:pt>
                <c:pt idx="998">
                  <c:v>18.00916666666667</c:v>
                </c:pt>
                <c:pt idx="999">
                  <c:v>18.00944444444444</c:v>
                </c:pt>
                <c:pt idx="1000">
                  <c:v>18.00972222222222</c:v>
                </c:pt>
                <c:pt idx="1001">
                  <c:v>18.01</c:v>
                </c:pt>
                <c:pt idx="1002">
                  <c:v>18.01027777777778</c:v>
                </c:pt>
                <c:pt idx="1003">
                  <c:v>18.01055555555556</c:v>
                </c:pt>
                <c:pt idx="1004">
                  <c:v>18.01083333333332</c:v>
                </c:pt>
                <c:pt idx="1005">
                  <c:v>18.01111111111111</c:v>
                </c:pt>
                <c:pt idx="1006">
                  <c:v>18.0113888888889</c:v>
                </c:pt>
                <c:pt idx="1007">
                  <c:v>18.01166666666667</c:v>
                </c:pt>
                <c:pt idx="1008">
                  <c:v>18.01194444444444</c:v>
                </c:pt>
                <c:pt idx="1009">
                  <c:v>18.01222222222222</c:v>
                </c:pt>
                <c:pt idx="1010">
                  <c:v>18.0125</c:v>
                </c:pt>
                <c:pt idx="1011">
                  <c:v>18.01277777777778</c:v>
                </c:pt>
                <c:pt idx="1012">
                  <c:v>18.01305555555556</c:v>
                </c:pt>
                <c:pt idx="1013">
                  <c:v>18.01333333333331</c:v>
                </c:pt>
                <c:pt idx="1014">
                  <c:v>18.01361111111111</c:v>
                </c:pt>
                <c:pt idx="1015">
                  <c:v>18.0138888888889</c:v>
                </c:pt>
                <c:pt idx="1016">
                  <c:v>18.01416666666667</c:v>
                </c:pt>
                <c:pt idx="1017">
                  <c:v>18.01444444444444</c:v>
                </c:pt>
                <c:pt idx="1018">
                  <c:v>18.01472222222222</c:v>
                </c:pt>
                <c:pt idx="1019">
                  <c:v>18.015</c:v>
                </c:pt>
                <c:pt idx="1020">
                  <c:v>18.01527777777778</c:v>
                </c:pt>
                <c:pt idx="1021">
                  <c:v>18.01555555555555</c:v>
                </c:pt>
                <c:pt idx="1022">
                  <c:v>18.01583333333332</c:v>
                </c:pt>
                <c:pt idx="1023">
                  <c:v>18.01611111111111</c:v>
                </c:pt>
                <c:pt idx="1024">
                  <c:v>18.0163888888889</c:v>
                </c:pt>
                <c:pt idx="1025">
                  <c:v>18.01666666666667</c:v>
                </c:pt>
                <c:pt idx="1026">
                  <c:v>18.01694444444444</c:v>
                </c:pt>
                <c:pt idx="1027">
                  <c:v>18.01722222222222</c:v>
                </c:pt>
                <c:pt idx="1028">
                  <c:v>18.0175</c:v>
                </c:pt>
                <c:pt idx="1029">
                  <c:v>18.01777777777778</c:v>
                </c:pt>
                <c:pt idx="1030">
                  <c:v>18.01805555555556</c:v>
                </c:pt>
                <c:pt idx="1031">
                  <c:v>18.01833333333331</c:v>
                </c:pt>
                <c:pt idx="1032">
                  <c:v>18.01861111111111</c:v>
                </c:pt>
                <c:pt idx="1033">
                  <c:v>18.0188888888889</c:v>
                </c:pt>
                <c:pt idx="1034">
                  <c:v>18.01916666666667</c:v>
                </c:pt>
                <c:pt idx="1035">
                  <c:v>18.01944444444444</c:v>
                </c:pt>
                <c:pt idx="1036">
                  <c:v>18.01972222222222</c:v>
                </c:pt>
                <c:pt idx="1037">
                  <c:v>18.02</c:v>
                </c:pt>
                <c:pt idx="1038">
                  <c:v>18.02027777777778</c:v>
                </c:pt>
                <c:pt idx="1039">
                  <c:v>18.02055555555555</c:v>
                </c:pt>
                <c:pt idx="1040">
                  <c:v>18.02083333333331</c:v>
                </c:pt>
                <c:pt idx="1041">
                  <c:v>18.02111111111111</c:v>
                </c:pt>
                <c:pt idx="1042">
                  <c:v>18.02138888888889</c:v>
                </c:pt>
                <c:pt idx="1043">
                  <c:v>18.02166666666666</c:v>
                </c:pt>
                <c:pt idx="1044">
                  <c:v>18.02194444444444</c:v>
                </c:pt>
                <c:pt idx="1045">
                  <c:v>18.02222222222222</c:v>
                </c:pt>
                <c:pt idx="1046">
                  <c:v>18.0225</c:v>
                </c:pt>
                <c:pt idx="1047">
                  <c:v>18.02277777777778</c:v>
                </c:pt>
                <c:pt idx="1048">
                  <c:v>18.02305555555555</c:v>
                </c:pt>
                <c:pt idx="1049">
                  <c:v>18.02333333333331</c:v>
                </c:pt>
                <c:pt idx="1050">
                  <c:v>18.02361111111111</c:v>
                </c:pt>
                <c:pt idx="1051">
                  <c:v>18.0238888888889</c:v>
                </c:pt>
                <c:pt idx="1052">
                  <c:v>18.02416666666667</c:v>
                </c:pt>
                <c:pt idx="1053">
                  <c:v>18.02444444444444</c:v>
                </c:pt>
                <c:pt idx="1054">
                  <c:v>18.02472222222222</c:v>
                </c:pt>
                <c:pt idx="1055">
                  <c:v>18.025</c:v>
                </c:pt>
                <c:pt idx="1056">
                  <c:v>18.02527777777778</c:v>
                </c:pt>
                <c:pt idx="1057">
                  <c:v>18.02555555555556</c:v>
                </c:pt>
                <c:pt idx="1058">
                  <c:v>18.02583333333331</c:v>
                </c:pt>
                <c:pt idx="1059">
                  <c:v>18.02611111111111</c:v>
                </c:pt>
                <c:pt idx="1060">
                  <c:v>18.02638888888889</c:v>
                </c:pt>
                <c:pt idx="1061">
                  <c:v>18.02666666666667</c:v>
                </c:pt>
                <c:pt idx="1062">
                  <c:v>18.02694444444444</c:v>
                </c:pt>
                <c:pt idx="1063">
                  <c:v>18.02722222222222</c:v>
                </c:pt>
                <c:pt idx="1064">
                  <c:v>18.0275</c:v>
                </c:pt>
                <c:pt idx="1065">
                  <c:v>18.02777777777778</c:v>
                </c:pt>
                <c:pt idx="1066">
                  <c:v>18.02805555555555</c:v>
                </c:pt>
                <c:pt idx="1067">
                  <c:v>18.02833333333331</c:v>
                </c:pt>
                <c:pt idx="1068">
                  <c:v>18.02861111111111</c:v>
                </c:pt>
                <c:pt idx="1069">
                  <c:v>18.02888888888889</c:v>
                </c:pt>
                <c:pt idx="1070">
                  <c:v>18.02916666666667</c:v>
                </c:pt>
                <c:pt idx="1071">
                  <c:v>18.02944444444444</c:v>
                </c:pt>
                <c:pt idx="1072">
                  <c:v>18.02972222222222</c:v>
                </c:pt>
                <c:pt idx="1073">
                  <c:v>18.03</c:v>
                </c:pt>
                <c:pt idx="1074">
                  <c:v>18.03027777777778</c:v>
                </c:pt>
                <c:pt idx="1075">
                  <c:v>18.03055555555555</c:v>
                </c:pt>
                <c:pt idx="1076">
                  <c:v>18.03083333333332</c:v>
                </c:pt>
                <c:pt idx="1077">
                  <c:v>18.03111111111111</c:v>
                </c:pt>
                <c:pt idx="1078">
                  <c:v>18.0313888888889</c:v>
                </c:pt>
                <c:pt idx="1079">
                  <c:v>18.03166666666667</c:v>
                </c:pt>
                <c:pt idx="1080">
                  <c:v>18.03194444444444</c:v>
                </c:pt>
                <c:pt idx="1081">
                  <c:v>18.03222222222222</c:v>
                </c:pt>
                <c:pt idx="1082">
                  <c:v>18.0325</c:v>
                </c:pt>
                <c:pt idx="1083">
                  <c:v>18.03277777777778</c:v>
                </c:pt>
                <c:pt idx="1084">
                  <c:v>18.03305555555556</c:v>
                </c:pt>
                <c:pt idx="1085">
                  <c:v>18.03333333333331</c:v>
                </c:pt>
                <c:pt idx="1086">
                  <c:v>18.03361111111111</c:v>
                </c:pt>
                <c:pt idx="1087">
                  <c:v>18.0338888888889</c:v>
                </c:pt>
                <c:pt idx="1088">
                  <c:v>18.03416666666667</c:v>
                </c:pt>
                <c:pt idx="1089">
                  <c:v>18.03444444444445</c:v>
                </c:pt>
                <c:pt idx="1090">
                  <c:v>18.03472222222222</c:v>
                </c:pt>
                <c:pt idx="1091">
                  <c:v>18.035</c:v>
                </c:pt>
                <c:pt idx="1092">
                  <c:v>18.03527777777778</c:v>
                </c:pt>
                <c:pt idx="1093">
                  <c:v>18.03555555555556</c:v>
                </c:pt>
                <c:pt idx="1094">
                  <c:v>18.03583333333332</c:v>
                </c:pt>
                <c:pt idx="1095">
                  <c:v>18.03611111111111</c:v>
                </c:pt>
                <c:pt idx="1096">
                  <c:v>18.0363888888889</c:v>
                </c:pt>
                <c:pt idx="1097">
                  <c:v>18.03666666666667</c:v>
                </c:pt>
                <c:pt idx="1098">
                  <c:v>18.03694444444445</c:v>
                </c:pt>
                <c:pt idx="1099">
                  <c:v>18.03722222222222</c:v>
                </c:pt>
                <c:pt idx="1100">
                  <c:v>18.0375</c:v>
                </c:pt>
                <c:pt idx="1101">
                  <c:v>18.03777777777778</c:v>
                </c:pt>
                <c:pt idx="1102">
                  <c:v>18.03805555555556</c:v>
                </c:pt>
                <c:pt idx="1103">
                  <c:v>18.03833333333331</c:v>
                </c:pt>
                <c:pt idx="1104">
                  <c:v>18.03861111111111</c:v>
                </c:pt>
                <c:pt idx="1105">
                  <c:v>18.0388888888889</c:v>
                </c:pt>
                <c:pt idx="1106">
                  <c:v>18.03916666666667</c:v>
                </c:pt>
                <c:pt idx="1107">
                  <c:v>18.03944444444445</c:v>
                </c:pt>
                <c:pt idx="1108">
                  <c:v>18.03972222222222</c:v>
                </c:pt>
                <c:pt idx="1109">
                  <c:v>18.04</c:v>
                </c:pt>
                <c:pt idx="1110">
                  <c:v>18.04027777777778</c:v>
                </c:pt>
                <c:pt idx="1111">
                  <c:v>18.04055555555556</c:v>
                </c:pt>
                <c:pt idx="1112">
                  <c:v>18.04083333333332</c:v>
                </c:pt>
                <c:pt idx="1113">
                  <c:v>18.04111111111111</c:v>
                </c:pt>
                <c:pt idx="1114">
                  <c:v>18.04138888888889</c:v>
                </c:pt>
                <c:pt idx="1115">
                  <c:v>18.04166666666667</c:v>
                </c:pt>
                <c:pt idx="1116">
                  <c:v>18.04194444444445</c:v>
                </c:pt>
                <c:pt idx="1117">
                  <c:v>18.04222222222221</c:v>
                </c:pt>
                <c:pt idx="1118">
                  <c:v>18.0425</c:v>
                </c:pt>
                <c:pt idx="1119">
                  <c:v>18.04277777777778</c:v>
                </c:pt>
                <c:pt idx="1120">
                  <c:v>18.04305555555556</c:v>
                </c:pt>
                <c:pt idx="1121">
                  <c:v>18.04333333333332</c:v>
                </c:pt>
                <c:pt idx="1122">
                  <c:v>18.04361111111111</c:v>
                </c:pt>
                <c:pt idx="1123">
                  <c:v>18.0438888888889</c:v>
                </c:pt>
                <c:pt idx="1124">
                  <c:v>18.04416666666667</c:v>
                </c:pt>
                <c:pt idx="1125">
                  <c:v>18.04444444444445</c:v>
                </c:pt>
                <c:pt idx="1126">
                  <c:v>18.04472222222222</c:v>
                </c:pt>
                <c:pt idx="1127">
                  <c:v>18.045</c:v>
                </c:pt>
                <c:pt idx="1128">
                  <c:v>18.04527777777778</c:v>
                </c:pt>
                <c:pt idx="1129">
                  <c:v>18.04555555555556</c:v>
                </c:pt>
                <c:pt idx="1130">
                  <c:v>18.04583333333331</c:v>
                </c:pt>
                <c:pt idx="1131">
                  <c:v>18.04611111111111</c:v>
                </c:pt>
                <c:pt idx="1132">
                  <c:v>18.04638888888889</c:v>
                </c:pt>
                <c:pt idx="1133">
                  <c:v>18.04666666666667</c:v>
                </c:pt>
                <c:pt idx="1134">
                  <c:v>18.04694444444445</c:v>
                </c:pt>
                <c:pt idx="1135">
                  <c:v>18.04722222222222</c:v>
                </c:pt>
                <c:pt idx="1136">
                  <c:v>18.0475</c:v>
                </c:pt>
                <c:pt idx="1137">
                  <c:v>18.04777777777778</c:v>
                </c:pt>
                <c:pt idx="1138">
                  <c:v>18.04805555555556</c:v>
                </c:pt>
                <c:pt idx="1139">
                  <c:v>18.04833333333332</c:v>
                </c:pt>
                <c:pt idx="1140">
                  <c:v>18.04861111111111</c:v>
                </c:pt>
                <c:pt idx="1141">
                  <c:v>18.04888888888889</c:v>
                </c:pt>
                <c:pt idx="1142">
                  <c:v>18.04916666666667</c:v>
                </c:pt>
                <c:pt idx="1143">
                  <c:v>18.04944444444445</c:v>
                </c:pt>
                <c:pt idx="1144">
                  <c:v>18.04972222222221</c:v>
                </c:pt>
                <c:pt idx="1145">
                  <c:v>18.05</c:v>
                </c:pt>
                <c:pt idx="1146">
                  <c:v>18.05027777777778</c:v>
                </c:pt>
                <c:pt idx="1147">
                  <c:v>18.05055555555555</c:v>
                </c:pt>
                <c:pt idx="1148">
                  <c:v>18.05083333333332</c:v>
                </c:pt>
                <c:pt idx="1149">
                  <c:v>18.05111111111111</c:v>
                </c:pt>
                <c:pt idx="1150">
                  <c:v>18.0513888888889</c:v>
                </c:pt>
                <c:pt idx="1151">
                  <c:v>18.05166666666667</c:v>
                </c:pt>
                <c:pt idx="1152">
                  <c:v>18.05194444444444</c:v>
                </c:pt>
                <c:pt idx="1153">
                  <c:v>18.05222222222222</c:v>
                </c:pt>
                <c:pt idx="1154">
                  <c:v>18.0525</c:v>
                </c:pt>
                <c:pt idx="1155">
                  <c:v>18.05277777777778</c:v>
                </c:pt>
                <c:pt idx="1156">
                  <c:v>18.05305555555556</c:v>
                </c:pt>
                <c:pt idx="1157">
                  <c:v>18.05333333333331</c:v>
                </c:pt>
                <c:pt idx="1158">
                  <c:v>18.05361111111111</c:v>
                </c:pt>
                <c:pt idx="1159">
                  <c:v>18.0538888888889</c:v>
                </c:pt>
                <c:pt idx="1160">
                  <c:v>18.05416666666667</c:v>
                </c:pt>
                <c:pt idx="1161">
                  <c:v>18.05444444444445</c:v>
                </c:pt>
                <c:pt idx="1162">
                  <c:v>18.05472222222222</c:v>
                </c:pt>
                <c:pt idx="1163">
                  <c:v>18.055</c:v>
                </c:pt>
                <c:pt idx="1164">
                  <c:v>18.05527777777778</c:v>
                </c:pt>
                <c:pt idx="1165">
                  <c:v>18.05555555555556</c:v>
                </c:pt>
                <c:pt idx="1166">
                  <c:v>18.05583333333331</c:v>
                </c:pt>
                <c:pt idx="1167">
                  <c:v>18.05611111111111</c:v>
                </c:pt>
                <c:pt idx="1168">
                  <c:v>18.05638888888889</c:v>
                </c:pt>
                <c:pt idx="1169">
                  <c:v>18.05666666666667</c:v>
                </c:pt>
                <c:pt idx="1170">
                  <c:v>18.05694444444444</c:v>
                </c:pt>
                <c:pt idx="1171">
                  <c:v>18.05722222222222</c:v>
                </c:pt>
                <c:pt idx="1172">
                  <c:v>18.0575</c:v>
                </c:pt>
                <c:pt idx="1173">
                  <c:v>18.05777777777778</c:v>
                </c:pt>
                <c:pt idx="1174">
                  <c:v>18.05805555555555</c:v>
                </c:pt>
                <c:pt idx="1175">
                  <c:v>18.05833333333331</c:v>
                </c:pt>
                <c:pt idx="1176">
                  <c:v>18.05861111111111</c:v>
                </c:pt>
                <c:pt idx="1177">
                  <c:v>18.0588888888889</c:v>
                </c:pt>
                <c:pt idx="1178">
                  <c:v>18.05916666666667</c:v>
                </c:pt>
                <c:pt idx="1179">
                  <c:v>18.05944444444444</c:v>
                </c:pt>
                <c:pt idx="1180">
                  <c:v>18.05972222222222</c:v>
                </c:pt>
                <c:pt idx="1181">
                  <c:v>18.06</c:v>
                </c:pt>
                <c:pt idx="1182">
                  <c:v>18.06027777777778</c:v>
                </c:pt>
                <c:pt idx="1183">
                  <c:v>18.06055555555556</c:v>
                </c:pt>
                <c:pt idx="1184">
                  <c:v>18.06083333333331</c:v>
                </c:pt>
                <c:pt idx="1185">
                  <c:v>18.06111111111111</c:v>
                </c:pt>
                <c:pt idx="1186">
                  <c:v>18.06138888888889</c:v>
                </c:pt>
                <c:pt idx="1187">
                  <c:v>18.06166666666667</c:v>
                </c:pt>
                <c:pt idx="1188">
                  <c:v>18.06194444444445</c:v>
                </c:pt>
                <c:pt idx="1189">
                  <c:v>18.0622222222222</c:v>
                </c:pt>
                <c:pt idx="1190">
                  <c:v>18.0625</c:v>
                </c:pt>
                <c:pt idx="1191">
                  <c:v>18.06277777777778</c:v>
                </c:pt>
                <c:pt idx="1192">
                  <c:v>18.06305555555556</c:v>
                </c:pt>
                <c:pt idx="1193">
                  <c:v>18.06333333333331</c:v>
                </c:pt>
                <c:pt idx="1194">
                  <c:v>18.06361111111111</c:v>
                </c:pt>
                <c:pt idx="1195">
                  <c:v>18.06388888888889</c:v>
                </c:pt>
                <c:pt idx="1196">
                  <c:v>18.06416666666667</c:v>
                </c:pt>
                <c:pt idx="1197">
                  <c:v>18.06444444444444</c:v>
                </c:pt>
                <c:pt idx="1198">
                  <c:v>18.06472222222222</c:v>
                </c:pt>
                <c:pt idx="1199">
                  <c:v>18.065</c:v>
                </c:pt>
                <c:pt idx="1200">
                  <c:v>18.06527777777778</c:v>
                </c:pt>
                <c:pt idx="1201">
                  <c:v>18.06555555555556</c:v>
                </c:pt>
                <c:pt idx="1202">
                  <c:v>18.06583333333331</c:v>
                </c:pt>
                <c:pt idx="1203">
                  <c:v>18.06611111111111</c:v>
                </c:pt>
                <c:pt idx="1204">
                  <c:v>18.06638888888889</c:v>
                </c:pt>
                <c:pt idx="1205">
                  <c:v>18.06666666666667</c:v>
                </c:pt>
                <c:pt idx="1206">
                  <c:v>18.06694444444445</c:v>
                </c:pt>
                <c:pt idx="1207">
                  <c:v>18.06722222222222</c:v>
                </c:pt>
                <c:pt idx="1208">
                  <c:v>18.0675</c:v>
                </c:pt>
                <c:pt idx="1209">
                  <c:v>18.06777777777778</c:v>
                </c:pt>
                <c:pt idx="1210">
                  <c:v>18.06805555555556</c:v>
                </c:pt>
                <c:pt idx="1211">
                  <c:v>18.06833333333331</c:v>
                </c:pt>
                <c:pt idx="1212">
                  <c:v>18.06861111111111</c:v>
                </c:pt>
                <c:pt idx="1213">
                  <c:v>18.06888888888889</c:v>
                </c:pt>
                <c:pt idx="1214">
                  <c:v>18.06916666666667</c:v>
                </c:pt>
                <c:pt idx="1215">
                  <c:v>18.06944444444444</c:v>
                </c:pt>
                <c:pt idx="1216">
                  <c:v>18.0697222222222</c:v>
                </c:pt>
                <c:pt idx="1217">
                  <c:v>18.07</c:v>
                </c:pt>
                <c:pt idx="1218">
                  <c:v>18.07027777777778</c:v>
                </c:pt>
                <c:pt idx="1219">
                  <c:v>18.07055555555555</c:v>
                </c:pt>
                <c:pt idx="1220">
                  <c:v>18.07083333333332</c:v>
                </c:pt>
                <c:pt idx="1221">
                  <c:v>18.07111111111111</c:v>
                </c:pt>
                <c:pt idx="1222">
                  <c:v>18.0713888888889</c:v>
                </c:pt>
                <c:pt idx="1223">
                  <c:v>18.07166666666667</c:v>
                </c:pt>
                <c:pt idx="1224">
                  <c:v>18.07194444444444</c:v>
                </c:pt>
                <c:pt idx="1225">
                  <c:v>18.07222222222222</c:v>
                </c:pt>
                <c:pt idx="1226">
                  <c:v>18.0725</c:v>
                </c:pt>
                <c:pt idx="1227">
                  <c:v>18.07277777777778</c:v>
                </c:pt>
                <c:pt idx="1228">
                  <c:v>18.07305555555556</c:v>
                </c:pt>
                <c:pt idx="1229">
                  <c:v>18.07333333333331</c:v>
                </c:pt>
                <c:pt idx="1230">
                  <c:v>18.07361111111111</c:v>
                </c:pt>
                <c:pt idx="1231">
                  <c:v>18.0738888888889</c:v>
                </c:pt>
                <c:pt idx="1232">
                  <c:v>18.07416666666667</c:v>
                </c:pt>
                <c:pt idx="1233">
                  <c:v>18.07444444444445</c:v>
                </c:pt>
                <c:pt idx="1234">
                  <c:v>18.07472222222222</c:v>
                </c:pt>
                <c:pt idx="1235">
                  <c:v>18.075</c:v>
                </c:pt>
                <c:pt idx="1236">
                  <c:v>18.07527777777778</c:v>
                </c:pt>
                <c:pt idx="1237">
                  <c:v>18.07555555555556</c:v>
                </c:pt>
                <c:pt idx="1238">
                  <c:v>18.07583333333331</c:v>
                </c:pt>
                <c:pt idx="1239">
                  <c:v>18.07611111111111</c:v>
                </c:pt>
                <c:pt idx="1240">
                  <c:v>18.07638888888889</c:v>
                </c:pt>
                <c:pt idx="1241">
                  <c:v>18.07666666666667</c:v>
                </c:pt>
                <c:pt idx="1242">
                  <c:v>18.07694444444444</c:v>
                </c:pt>
                <c:pt idx="1243">
                  <c:v>18.07722222222222</c:v>
                </c:pt>
                <c:pt idx="1244">
                  <c:v>18.0775</c:v>
                </c:pt>
                <c:pt idx="1245">
                  <c:v>18.07777777777778</c:v>
                </c:pt>
                <c:pt idx="1246">
                  <c:v>18.07805555555555</c:v>
                </c:pt>
                <c:pt idx="1247">
                  <c:v>18.07833333333331</c:v>
                </c:pt>
                <c:pt idx="1248">
                  <c:v>18.07861111111111</c:v>
                </c:pt>
                <c:pt idx="1249">
                  <c:v>18.0788888888889</c:v>
                </c:pt>
                <c:pt idx="1250">
                  <c:v>18.07916666666667</c:v>
                </c:pt>
                <c:pt idx="1251">
                  <c:v>18.07944444444444</c:v>
                </c:pt>
                <c:pt idx="1252">
                  <c:v>18.07972222222222</c:v>
                </c:pt>
                <c:pt idx="1253">
                  <c:v>18.08</c:v>
                </c:pt>
                <c:pt idx="1254">
                  <c:v>18.08027777777778</c:v>
                </c:pt>
                <c:pt idx="1255">
                  <c:v>18.08055555555556</c:v>
                </c:pt>
                <c:pt idx="1256">
                  <c:v>18.08083333333331</c:v>
                </c:pt>
                <c:pt idx="1257">
                  <c:v>18.08111111111111</c:v>
                </c:pt>
                <c:pt idx="1258">
                  <c:v>18.08138888888889</c:v>
                </c:pt>
                <c:pt idx="1259">
                  <c:v>18.08166666666667</c:v>
                </c:pt>
                <c:pt idx="1260">
                  <c:v>18.08194444444445</c:v>
                </c:pt>
                <c:pt idx="1261">
                  <c:v>18.0822222222222</c:v>
                </c:pt>
                <c:pt idx="1262">
                  <c:v>18.0825</c:v>
                </c:pt>
                <c:pt idx="1263">
                  <c:v>18.08277777777776</c:v>
                </c:pt>
                <c:pt idx="1264">
                  <c:v>18.08305555555556</c:v>
                </c:pt>
                <c:pt idx="1265">
                  <c:v>18.08333333333331</c:v>
                </c:pt>
                <c:pt idx="1266">
                  <c:v>18.08361111111111</c:v>
                </c:pt>
                <c:pt idx="1267">
                  <c:v>18.08388888888889</c:v>
                </c:pt>
                <c:pt idx="1268">
                  <c:v>18.08416666666666</c:v>
                </c:pt>
                <c:pt idx="1269">
                  <c:v>18.08444444444444</c:v>
                </c:pt>
                <c:pt idx="1270">
                  <c:v>18.08472222222222</c:v>
                </c:pt>
                <c:pt idx="1271">
                  <c:v>18.085</c:v>
                </c:pt>
                <c:pt idx="1272">
                  <c:v>18.08527777777778</c:v>
                </c:pt>
                <c:pt idx="1273">
                  <c:v>18.08555555555555</c:v>
                </c:pt>
                <c:pt idx="1274">
                  <c:v>18.08583333333331</c:v>
                </c:pt>
                <c:pt idx="1275">
                  <c:v>18.08611111111111</c:v>
                </c:pt>
                <c:pt idx="1276">
                  <c:v>18.08638888888889</c:v>
                </c:pt>
                <c:pt idx="1277">
                  <c:v>18.08666666666667</c:v>
                </c:pt>
                <c:pt idx="1278">
                  <c:v>18.08694444444444</c:v>
                </c:pt>
                <c:pt idx="1279">
                  <c:v>18.08722222222222</c:v>
                </c:pt>
                <c:pt idx="1280">
                  <c:v>18.0875</c:v>
                </c:pt>
                <c:pt idx="1281">
                  <c:v>18.08777777777778</c:v>
                </c:pt>
                <c:pt idx="1282">
                  <c:v>18.08805555555556</c:v>
                </c:pt>
                <c:pt idx="1283">
                  <c:v>18.08833333333331</c:v>
                </c:pt>
                <c:pt idx="1284">
                  <c:v>18.08861111111111</c:v>
                </c:pt>
                <c:pt idx="1285">
                  <c:v>18.08888888888889</c:v>
                </c:pt>
                <c:pt idx="1286">
                  <c:v>18.08916666666666</c:v>
                </c:pt>
                <c:pt idx="1287">
                  <c:v>18.08944444444444</c:v>
                </c:pt>
                <c:pt idx="1288">
                  <c:v>18.0897222222222</c:v>
                </c:pt>
                <c:pt idx="1289">
                  <c:v>18.09</c:v>
                </c:pt>
                <c:pt idx="1290">
                  <c:v>18.09027777777777</c:v>
                </c:pt>
                <c:pt idx="1291">
                  <c:v>18.09055555555555</c:v>
                </c:pt>
                <c:pt idx="1292">
                  <c:v>18.09083333333331</c:v>
                </c:pt>
                <c:pt idx="1293">
                  <c:v>18.09111111111111</c:v>
                </c:pt>
                <c:pt idx="1294">
                  <c:v>18.09138888888889</c:v>
                </c:pt>
                <c:pt idx="1295">
                  <c:v>18.09166666666666</c:v>
                </c:pt>
                <c:pt idx="1296">
                  <c:v>18.09194444444444</c:v>
                </c:pt>
                <c:pt idx="1297">
                  <c:v>18.09222222222222</c:v>
                </c:pt>
                <c:pt idx="1298">
                  <c:v>18.0925</c:v>
                </c:pt>
                <c:pt idx="1299">
                  <c:v>18.09277777777778</c:v>
                </c:pt>
                <c:pt idx="1300">
                  <c:v>18.09305555555555</c:v>
                </c:pt>
                <c:pt idx="1301">
                  <c:v>18.09333333333331</c:v>
                </c:pt>
                <c:pt idx="1302">
                  <c:v>18.09361111111111</c:v>
                </c:pt>
                <c:pt idx="1303">
                  <c:v>18.0938888888889</c:v>
                </c:pt>
                <c:pt idx="1304">
                  <c:v>18.09416666666667</c:v>
                </c:pt>
                <c:pt idx="1305">
                  <c:v>18.09444444444444</c:v>
                </c:pt>
                <c:pt idx="1306">
                  <c:v>18.09472222222222</c:v>
                </c:pt>
                <c:pt idx="1307">
                  <c:v>18.095</c:v>
                </c:pt>
                <c:pt idx="1308">
                  <c:v>18.09527777777778</c:v>
                </c:pt>
                <c:pt idx="1309">
                  <c:v>18.09555555555555</c:v>
                </c:pt>
                <c:pt idx="1310">
                  <c:v>18.09583333333331</c:v>
                </c:pt>
                <c:pt idx="1311">
                  <c:v>18.09611111111111</c:v>
                </c:pt>
                <c:pt idx="1312">
                  <c:v>18.09638888888889</c:v>
                </c:pt>
                <c:pt idx="1313">
                  <c:v>18.09666666666666</c:v>
                </c:pt>
                <c:pt idx="1314">
                  <c:v>18.09694444444444</c:v>
                </c:pt>
                <c:pt idx="1315">
                  <c:v>18.09722222222222</c:v>
                </c:pt>
                <c:pt idx="1316">
                  <c:v>18.0975</c:v>
                </c:pt>
                <c:pt idx="1317">
                  <c:v>18.09777777777778</c:v>
                </c:pt>
                <c:pt idx="1318">
                  <c:v>18.09805555555555</c:v>
                </c:pt>
                <c:pt idx="1319">
                  <c:v>18.09833333333331</c:v>
                </c:pt>
                <c:pt idx="1320">
                  <c:v>18.09861111111111</c:v>
                </c:pt>
                <c:pt idx="1321">
                  <c:v>18.0988888888889</c:v>
                </c:pt>
                <c:pt idx="1322">
                  <c:v>18.09916666666667</c:v>
                </c:pt>
                <c:pt idx="1323">
                  <c:v>18.09944444444444</c:v>
                </c:pt>
                <c:pt idx="1324">
                  <c:v>18.09972222222222</c:v>
                </c:pt>
                <c:pt idx="1325">
                  <c:v>18.1</c:v>
                </c:pt>
                <c:pt idx="1326">
                  <c:v>18.10027777777778</c:v>
                </c:pt>
                <c:pt idx="1327">
                  <c:v>18.10055555555556</c:v>
                </c:pt>
                <c:pt idx="1328">
                  <c:v>18.10083333333332</c:v>
                </c:pt>
                <c:pt idx="1329">
                  <c:v>18.10111111111111</c:v>
                </c:pt>
                <c:pt idx="1330">
                  <c:v>18.1013888888889</c:v>
                </c:pt>
                <c:pt idx="1331">
                  <c:v>18.10166666666667</c:v>
                </c:pt>
                <c:pt idx="1332">
                  <c:v>18.10194444444444</c:v>
                </c:pt>
                <c:pt idx="1333">
                  <c:v>18.10222222222222</c:v>
                </c:pt>
                <c:pt idx="1334">
                  <c:v>18.1025</c:v>
                </c:pt>
                <c:pt idx="1335">
                  <c:v>18.10277777777778</c:v>
                </c:pt>
                <c:pt idx="1336">
                  <c:v>18.10305555555556</c:v>
                </c:pt>
                <c:pt idx="1337">
                  <c:v>18.10333333333332</c:v>
                </c:pt>
                <c:pt idx="1338">
                  <c:v>18.10361111111111</c:v>
                </c:pt>
                <c:pt idx="1339">
                  <c:v>18.1038888888889</c:v>
                </c:pt>
                <c:pt idx="1340">
                  <c:v>18.10416666666667</c:v>
                </c:pt>
                <c:pt idx="1341">
                  <c:v>18.10444444444445</c:v>
                </c:pt>
                <c:pt idx="1342">
                  <c:v>18.10472222222223</c:v>
                </c:pt>
                <c:pt idx="1343">
                  <c:v>18.105</c:v>
                </c:pt>
                <c:pt idx="1344">
                  <c:v>18.10527777777778</c:v>
                </c:pt>
                <c:pt idx="1345">
                  <c:v>18.10555555555556</c:v>
                </c:pt>
                <c:pt idx="1346">
                  <c:v>18.10583333333332</c:v>
                </c:pt>
                <c:pt idx="1347">
                  <c:v>18.10611111111111</c:v>
                </c:pt>
                <c:pt idx="1348">
                  <c:v>18.1063888888889</c:v>
                </c:pt>
                <c:pt idx="1349">
                  <c:v>18.10666666666667</c:v>
                </c:pt>
                <c:pt idx="1350">
                  <c:v>18.10694444444444</c:v>
                </c:pt>
                <c:pt idx="1351">
                  <c:v>18.10722222222222</c:v>
                </c:pt>
                <c:pt idx="1352">
                  <c:v>18.1075</c:v>
                </c:pt>
                <c:pt idx="1353">
                  <c:v>18.10777777777778</c:v>
                </c:pt>
                <c:pt idx="1354">
                  <c:v>18.10805555555556</c:v>
                </c:pt>
                <c:pt idx="1355">
                  <c:v>18.10833333333331</c:v>
                </c:pt>
                <c:pt idx="1356">
                  <c:v>18.10861111111111</c:v>
                </c:pt>
                <c:pt idx="1357">
                  <c:v>18.1088888888889</c:v>
                </c:pt>
                <c:pt idx="1358">
                  <c:v>18.10916666666667</c:v>
                </c:pt>
                <c:pt idx="1359">
                  <c:v>18.10944444444445</c:v>
                </c:pt>
                <c:pt idx="1360">
                  <c:v>18.10972222222222</c:v>
                </c:pt>
                <c:pt idx="1361">
                  <c:v>18.11</c:v>
                </c:pt>
                <c:pt idx="1362">
                  <c:v>18.11027777777778</c:v>
                </c:pt>
                <c:pt idx="1363">
                  <c:v>18.11055555555556</c:v>
                </c:pt>
                <c:pt idx="1364">
                  <c:v>18.11083333333334</c:v>
                </c:pt>
                <c:pt idx="1365">
                  <c:v>18.11111111111111</c:v>
                </c:pt>
                <c:pt idx="1366">
                  <c:v>18.1113888888889</c:v>
                </c:pt>
                <c:pt idx="1367">
                  <c:v>18.11166666666667</c:v>
                </c:pt>
                <c:pt idx="1368">
                  <c:v>18.11194444444444</c:v>
                </c:pt>
                <c:pt idx="1369">
                  <c:v>18.11222222222222</c:v>
                </c:pt>
                <c:pt idx="1370">
                  <c:v>18.1125</c:v>
                </c:pt>
                <c:pt idx="1371">
                  <c:v>18.11277777777778</c:v>
                </c:pt>
                <c:pt idx="1372">
                  <c:v>18.11305555555556</c:v>
                </c:pt>
                <c:pt idx="1373">
                  <c:v>18.11333333333332</c:v>
                </c:pt>
                <c:pt idx="1374">
                  <c:v>18.11361111111111</c:v>
                </c:pt>
                <c:pt idx="1375">
                  <c:v>18.1138888888889</c:v>
                </c:pt>
                <c:pt idx="1376">
                  <c:v>18.11416666666667</c:v>
                </c:pt>
                <c:pt idx="1377">
                  <c:v>18.11444444444444</c:v>
                </c:pt>
                <c:pt idx="1378">
                  <c:v>18.11472222222222</c:v>
                </c:pt>
                <c:pt idx="1379">
                  <c:v>18.115</c:v>
                </c:pt>
                <c:pt idx="1380">
                  <c:v>18.11527777777778</c:v>
                </c:pt>
                <c:pt idx="1381">
                  <c:v>18.11555555555556</c:v>
                </c:pt>
                <c:pt idx="1382">
                  <c:v>18.11583333333332</c:v>
                </c:pt>
                <c:pt idx="1383">
                  <c:v>18.11611111111111</c:v>
                </c:pt>
                <c:pt idx="1384">
                  <c:v>18.1163888888889</c:v>
                </c:pt>
                <c:pt idx="1385">
                  <c:v>18.11666666666667</c:v>
                </c:pt>
                <c:pt idx="1386">
                  <c:v>18.11694444444444</c:v>
                </c:pt>
                <c:pt idx="1387">
                  <c:v>18.11722222222222</c:v>
                </c:pt>
                <c:pt idx="1388">
                  <c:v>18.1175</c:v>
                </c:pt>
                <c:pt idx="1389">
                  <c:v>18.11777777777778</c:v>
                </c:pt>
                <c:pt idx="1390">
                  <c:v>18.11805555555556</c:v>
                </c:pt>
                <c:pt idx="1391">
                  <c:v>18.11833333333331</c:v>
                </c:pt>
                <c:pt idx="1392">
                  <c:v>18.11861111111111</c:v>
                </c:pt>
                <c:pt idx="1393">
                  <c:v>18.1188888888889</c:v>
                </c:pt>
                <c:pt idx="1394">
                  <c:v>18.11916666666667</c:v>
                </c:pt>
                <c:pt idx="1395">
                  <c:v>18.11944444444444</c:v>
                </c:pt>
                <c:pt idx="1396">
                  <c:v>18.11972222222222</c:v>
                </c:pt>
                <c:pt idx="1397">
                  <c:v>18.12</c:v>
                </c:pt>
                <c:pt idx="1398">
                  <c:v>18.12027777777778</c:v>
                </c:pt>
                <c:pt idx="1399">
                  <c:v>18.12055555555555</c:v>
                </c:pt>
                <c:pt idx="1400">
                  <c:v>18.12083333333332</c:v>
                </c:pt>
                <c:pt idx="1401">
                  <c:v>18.12111111111111</c:v>
                </c:pt>
                <c:pt idx="1402">
                  <c:v>18.1213888888889</c:v>
                </c:pt>
                <c:pt idx="1403">
                  <c:v>18.12166666666667</c:v>
                </c:pt>
                <c:pt idx="1404">
                  <c:v>18.12194444444444</c:v>
                </c:pt>
                <c:pt idx="1405">
                  <c:v>18.12222222222222</c:v>
                </c:pt>
                <c:pt idx="1406">
                  <c:v>18.1225</c:v>
                </c:pt>
                <c:pt idx="1407">
                  <c:v>18.12277777777778</c:v>
                </c:pt>
                <c:pt idx="1408">
                  <c:v>18.12305555555556</c:v>
                </c:pt>
                <c:pt idx="1409">
                  <c:v>18.12333333333331</c:v>
                </c:pt>
                <c:pt idx="1410">
                  <c:v>18.12361111111111</c:v>
                </c:pt>
                <c:pt idx="1411">
                  <c:v>18.1238888888889</c:v>
                </c:pt>
                <c:pt idx="1412">
                  <c:v>18.12416666666667</c:v>
                </c:pt>
                <c:pt idx="1413">
                  <c:v>18.12444444444445</c:v>
                </c:pt>
                <c:pt idx="1414">
                  <c:v>18.12472222222222</c:v>
                </c:pt>
                <c:pt idx="1415">
                  <c:v>18.125</c:v>
                </c:pt>
                <c:pt idx="1416">
                  <c:v>18.12527777777778</c:v>
                </c:pt>
                <c:pt idx="1417">
                  <c:v>18.12555555555556</c:v>
                </c:pt>
                <c:pt idx="1418">
                  <c:v>18.12583333333331</c:v>
                </c:pt>
                <c:pt idx="1419">
                  <c:v>18.12611111111111</c:v>
                </c:pt>
                <c:pt idx="1420">
                  <c:v>18.12638888888889</c:v>
                </c:pt>
                <c:pt idx="1421">
                  <c:v>18.12666666666667</c:v>
                </c:pt>
                <c:pt idx="1422">
                  <c:v>18.12694444444444</c:v>
                </c:pt>
                <c:pt idx="1423">
                  <c:v>18.12722222222222</c:v>
                </c:pt>
                <c:pt idx="1424">
                  <c:v>18.1275</c:v>
                </c:pt>
                <c:pt idx="1425">
                  <c:v>18.12777777777778</c:v>
                </c:pt>
                <c:pt idx="1426">
                  <c:v>18.12805555555556</c:v>
                </c:pt>
                <c:pt idx="1427">
                  <c:v>18.12833333333331</c:v>
                </c:pt>
                <c:pt idx="1428">
                  <c:v>18.12861111111111</c:v>
                </c:pt>
                <c:pt idx="1429">
                  <c:v>18.1288888888889</c:v>
                </c:pt>
                <c:pt idx="1430">
                  <c:v>18.12916666666667</c:v>
                </c:pt>
                <c:pt idx="1431">
                  <c:v>18.12944444444445</c:v>
                </c:pt>
                <c:pt idx="1432">
                  <c:v>18.12972222222222</c:v>
                </c:pt>
                <c:pt idx="1433">
                  <c:v>18.13</c:v>
                </c:pt>
                <c:pt idx="1434">
                  <c:v>18.13027777777778</c:v>
                </c:pt>
                <c:pt idx="1435">
                  <c:v>18.13055555555556</c:v>
                </c:pt>
                <c:pt idx="1436">
                  <c:v>18.13083333333334</c:v>
                </c:pt>
                <c:pt idx="1437">
                  <c:v>18.13111111111111</c:v>
                </c:pt>
                <c:pt idx="1438">
                  <c:v>18.1313888888889</c:v>
                </c:pt>
                <c:pt idx="1439">
                  <c:v>18.13166666666667</c:v>
                </c:pt>
                <c:pt idx="1440">
                  <c:v>18.13194444444444</c:v>
                </c:pt>
                <c:pt idx="1441">
                  <c:v>18.13222222222222</c:v>
                </c:pt>
                <c:pt idx="1442">
                  <c:v>18.1325</c:v>
                </c:pt>
                <c:pt idx="1443">
                  <c:v>18.13277777777778</c:v>
                </c:pt>
                <c:pt idx="1444">
                  <c:v>18.13305555555556</c:v>
                </c:pt>
                <c:pt idx="1445">
                  <c:v>18.13333333333332</c:v>
                </c:pt>
                <c:pt idx="1446">
                  <c:v>18.13361111111111</c:v>
                </c:pt>
                <c:pt idx="1447">
                  <c:v>18.13388888888888</c:v>
                </c:pt>
                <c:pt idx="1448">
                  <c:v>18.13416666666666</c:v>
                </c:pt>
                <c:pt idx="1449">
                  <c:v>18.13444444444444</c:v>
                </c:pt>
                <c:pt idx="1450">
                  <c:v>18.13472222222222</c:v>
                </c:pt>
                <c:pt idx="1451">
                  <c:v>18.135</c:v>
                </c:pt>
                <c:pt idx="1452">
                  <c:v>18.13527777777778</c:v>
                </c:pt>
                <c:pt idx="1453">
                  <c:v>18.13555555555556</c:v>
                </c:pt>
                <c:pt idx="1454">
                  <c:v>18.13583333333332</c:v>
                </c:pt>
                <c:pt idx="1455">
                  <c:v>18.13611111111111</c:v>
                </c:pt>
                <c:pt idx="1456">
                  <c:v>18.1363888888889</c:v>
                </c:pt>
                <c:pt idx="1457">
                  <c:v>18.13666666666667</c:v>
                </c:pt>
                <c:pt idx="1458">
                  <c:v>18.13694444444444</c:v>
                </c:pt>
                <c:pt idx="1459">
                  <c:v>18.13722222222222</c:v>
                </c:pt>
                <c:pt idx="1460">
                  <c:v>18.1375</c:v>
                </c:pt>
                <c:pt idx="1461">
                  <c:v>18.13777777777778</c:v>
                </c:pt>
                <c:pt idx="1462">
                  <c:v>18.13805555555556</c:v>
                </c:pt>
                <c:pt idx="1463">
                  <c:v>18.13833333333331</c:v>
                </c:pt>
                <c:pt idx="1464">
                  <c:v>18.13861111111111</c:v>
                </c:pt>
                <c:pt idx="1465">
                  <c:v>18.1388888888889</c:v>
                </c:pt>
                <c:pt idx="1466">
                  <c:v>18.13916666666666</c:v>
                </c:pt>
                <c:pt idx="1467">
                  <c:v>18.13944444444444</c:v>
                </c:pt>
                <c:pt idx="1468">
                  <c:v>18.13972222222222</c:v>
                </c:pt>
                <c:pt idx="1469">
                  <c:v>18.14</c:v>
                </c:pt>
                <c:pt idx="1470">
                  <c:v>18.14027777777778</c:v>
                </c:pt>
                <c:pt idx="1471">
                  <c:v>18.14055555555555</c:v>
                </c:pt>
                <c:pt idx="1472">
                  <c:v>18.14083333333332</c:v>
                </c:pt>
                <c:pt idx="1473">
                  <c:v>18.14111111111111</c:v>
                </c:pt>
                <c:pt idx="1474">
                  <c:v>18.1413888888889</c:v>
                </c:pt>
                <c:pt idx="1475">
                  <c:v>18.14166666666667</c:v>
                </c:pt>
                <c:pt idx="1476">
                  <c:v>18.14194444444444</c:v>
                </c:pt>
                <c:pt idx="1477">
                  <c:v>18.14222222222222</c:v>
                </c:pt>
                <c:pt idx="1478">
                  <c:v>18.1425</c:v>
                </c:pt>
                <c:pt idx="1479">
                  <c:v>18.14277777777778</c:v>
                </c:pt>
                <c:pt idx="1480">
                  <c:v>18.14305555555556</c:v>
                </c:pt>
                <c:pt idx="1481">
                  <c:v>18.14333333333331</c:v>
                </c:pt>
                <c:pt idx="1482">
                  <c:v>18.14361111111111</c:v>
                </c:pt>
                <c:pt idx="1483">
                  <c:v>18.1438888888889</c:v>
                </c:pt>
                <c:pt idx="1484">
                  <c:v>18.14416666666667</c:v>
                </c:pt>
                <c:pt idx="1485">
                  <c:v>18.14444444444445</c:v>
                </c:pt>
                <c:pt idx="1486">
                  <c:v>18.14472222222222</c:v>
                </c:pt>
                <c:pt idx="1487">
                  <c:v>18.145</c:v>
                </c:pt>
                <c:pt idx="1488">
                  <c:v>18.14527777777778</c:v>
                </c:pt>
                <c:pt idx="1489">
                  <c:v>18.14555555555555</c:v>
                </c:pt>
                <c:pt idx="1490">
                  <c:v>18.14583333333331</c:v>
                </c:pt>
                <c:pt idx="1491">
                  <c:v>18.14611111111111</c:v>
                </c:pt>
                <c:pt idx="1492">
                  <c:v>18.14638888888889</c:v>
                </c:pt>
                <c:pt idx="1493">
                  <c:v>18.14666666666666</c:v>
                </c:pt>
                <c:pt idx="1494">
                  <c:v>18.14694444444444</c:v>
                </c:pt>
                <c:pt idx="1495">
                  <c:v>18.14722222222222</c:v>
                </c:pt>
                <c:pt idx="1496">
                  <c:v>18.1475</c:v>
                </c:pt>
                <c:pt idx="1497">
                  <c:v>18.14777777777778</c:v>
                </c:pt>
                <c:pt idx="1498">
                  <c:v>18.14805555555555</c:v>
                </c:pt>
                <c:pt idx="1499">
                  <c:v>18.14833333333331</c:v>
                </c:pt>
                <c:pt idx="1500">
                  <c:v>18.14861111111111</c:v>
                </c:pt>
                <c:pt idx="1501">
                  <c:v>18.1488888888889</c:v>
                </c:pt>
                <c:pt idx="1502">
                  <c:v>18.14916666666667</c:v>
                </c:pt>
                <c:pt idx="1503">
                  <c:v>18.14944444444444</c:v>
                </c:pt>
                <c:pt idx="1504">
                  <c:v>18.14972222222222</c:v>
                </c:pt>
                <c:pt idx="1505">
                  <c:v>18.15</c:v>
                </c:pt>
                <c:pt idx="1506">
                  <c:v>18.15027777777778</c:v>
                </c:pt>
                <c:pt idx="1507">
                  <c:v>18.15055555555555</c:v>
                </c:pt>
                <c:pt idx="1508">
                  <c:v>18.15083333333332</c:v>
                </c:pt>
                <c:pt idx="1509">
                  <c:v>18.15111111111111</c:v>
                </c:pt>
                <c:pt idx="1510">
                  <c:v>18.1513888888889</c:v>
                </c:pt>
                <c:pt idx="1511">
                  <c:v>18.15166666666666</c:v>
                </c:pt>
                <c:pt idx="1512">
                  <c:v>18.15194444444444</c:v>
                </c:pt>
                <c:pt idx="1513">
                  <c:v>18.15222222222222</c:v>
                </c:pt>
                <c:pt idx="1514">
                  <c:v>18.1525</c:v>
                </c:pt>
                <c:pt idx="1515">
                  <c:v>18.15277777777777</c:v>
                </c:pt>
                <c:pt idx="1516">
                  <c:v>18.15305555555555</c:v>
                </c:pt>
                <c:pt idx="1517">
                  <c:v>18.15333333333331</c:v>
                </c:pt>
                <c:pt idx="1518">
                  <c:v>18.15361111111111</c:v>
                </c:pt>
                <c:pt idx="1519">
                  <c:v>18.15388888888888</c:v>
                </c:pt>
                <c:pt idx="1520">
                  <c:v>18.15416666666666</c:v>
                </c:pt>
                <c:pt idx="1521">
                  <c:v>18.15444444444444</c:v>
                </c:pt>
                <c:pt idx="1522">
                  <c:v>18.15472222222222</c:v>
                </c:pt>
                <c:pt idx="1523">
                  <c:v>18.155</c:v>
                </c:pt>
                <c:pt idx="1524">
                  <c:v>18.15527777777778</c:v>
                </c:pt>
                <c:pt idx="1525">
                  <c:v>18.15555555555555</c:v>
                </c:pt>
                <c:pt idx="1526">
                  <c:v>18.15583333333332</c:v>
                </c:pt>
                <c:pt idx="1527">
                  <c:v>18.15611111111111</c:v>
                </c:pt>
                <c:pt idx="1528">
                  <c:v>18.1563888888889</c:v>
                </c:pt>
                <c:pt idx="1529">
                  <c:v>18.15666666666667</c:v>
                </c:pt>
                <c:pt idx="1530">
                  <c:v>18.15694444444444</c:v>
                </c:pt>
                <c:pt idx="1531">
                  <c:v>18.15722222222222</c:v>
                </c:pt>
                <c:pt idx="1532">
                  <c:v>18.1575</c:v>
                </c:pt>
                <c:pt idx="1533">
                  <c:v>18.15777777777778</c:v>
                </c:pt>
                <c:pt idx="1534">
                  <c:v>18.15805555555555</c:v>
                </c:pt>
                <c:pt idx="1535">
                  <c:v>18.15833333333331</c:v>
                </c:pt>
                <c:pt idx="1536">
                  <c:v>18.15861111111111</c:v>
                </c:pt>
                <c:pt idx="1537">
                  <c:v>18.1588888888889</c:v>
                </c:pt>
                <c:pt idx="1538">
                  <c:v>18.15916666666666</c:v>
                </c:pt>
                <c:pt idx="1539">
                  <c:v>18.15944444444444</c:v>
                </c:pt>
                <c:pt idx="1540">
                  <c:v>18.15972222222222</c:v>
                </c:pt>
                <c:pt idx="1541">
                  <c:v>18.16</c:v>
                </c:pt>
                <c:pt idx="1542">
                  <c:v>18.16027777777778</c:v>
                </c:pt>
                <c:pt idx="1543">
                  <c:v>18.16055555555555</c:v>
                </c:pt>
                <c:pt idx="1544">
                  <c:v>18.16083333333331</c:v>
                </c:pt>
                <c:pt idx="1545">
                  <c:v>18.16111111111111</c:v>
                </c:pt>
                <c:pt idx="1546">
                  <c:v>18.1613888888889</c:v>
                </c:pt>
                <c:pt idx="1547">
                  <c:v>18.16166666666667</c:v>
                </c:pt>
                <c:pt idx="1548">
                  <c:v>18.16194444444444</c:v>
                </c:pt>
                <c:pt idx="1549">
                  <c:v>18.16222222222222</c:v>
                </c:pt>
                <c:pt idx="1550">
                  <c:v>18.1625</c:v>
                </c:pt>
                <c:pt idx="1551">
                  <c:v>18.16277777777778</c:v>
                </c:pt>
                <c:pt idx="1552">
                  <c:v>18.16305555555556</c:v>
                </c:pt>
                <c:pt idx="1553">
                  <c:v>18.16333333333331</c:v>
                </c:pt>
                <c:pt idx="1554">
                  <c:v>18.16361111111111</c:v>
                </c:pt>
                <c:pt idx="1555">
                  <c:v>18.1638888888889</c:v>
                </c:pt>
                <c:pt idx="1556">
                  <c:v>18.16416666666667</c:v>
                </c:pt>
                <c:pt idx="1557">
                  <c:v>18.16444444444444</c:v>
                </c:pt>
                <c:pt idx="1558">
                  <c:v>18.16472222222222</c:v>
                </c:pt>
                <c:pt idx="1559">
                  <c:v>18.165</c:v>
                </c:pt>
                <c:pt idx="1560">
                  <c:v>18.16527777777778</c:v>
                </c:pt>
                <c:pt idx="1561">
                  <c:v>18.16555555555555</c:v>
                </c:pt>
                <c:pt idx="1562">
                  <c:v>18.16583333333331</c:v>
                </c:pt>
                <c:pt idx="1563">
                  <c:v>18.16611111111111</c:v>
                </c:pt>
                <c:pt idx="1564">
                  <c:v>18.16638888888889</c:v>
                </c:pt>
                <c:pt idx="1565">
                  <c:v>18.16666666666667</c:v>
                </c:pt>
                <c:pt idx="1566">
                  <c:v>18.16694444444445</c:v>
                </c:pt>
                <c:pt idx="1567">
                  <c:v>18.16722222222222</c:v>
                </c:pt>
                <c:pt idx="1568">
                  <c:v>18.1675</c:v>
                </c:pt>
                <c:pt idx="1569">
                  <c:v>18.16777777777778</c:v>
                </c:pt>
                <c:pt idx="1570">
                  <c:v>18.16805555555556</c:v>
                </c:pt>
                <c:pt idx="1571">
                  <c:v>18.16833333333331</c:v>
                </c:pt>
                <c:pt idx="1572">
                  <c:v>18.16861111111111</c:v>
                </c:pt>
                <c:pt idx="1573">
                  <c:v>18.1688888888889</c:v>
                </c:pt>
                <c:pt idx="1574">
                  <c:v>18.16916666666667</c:v>
                </c:pt>
                <c:pt idx="1575">
                  <c:v>18.16944444444444</c:v>
                </c:pt>
                <c:pt idx="1576">
                  <c:v>18.16972222222222</c:v>
                </c:pt>
                <c:pt idx="1577">
                  <c:v>18.17</c:v>
                </c:pt>
                <c:pt idx="1578">
                  <c:v>18.17027777777778</c:v>
                </c:pt>
                <c:pt idx="1579">
                  <c:v>18.17055555555556</c:v>
                </c:pt>
                <c:pt idx="1580">
                  <c:v>18.17083333333332</c:v>
                </c:pt>
                <c:pt idx="1581">
                  <c:v>18.17111111111111</c:v>
                </c:pt>
                <c:pt idx="1582">
                  <c:v>18.1713888888889</c:v>
                </c:pt>
                <c:pt idx="1583">
                  <c:v>18.17166666666667</c:v>
                </c:pt>
                <c:pt idx="1584">
                  <c:v>18.17194444444444</c:v>
                </c:pt>
                <c:pt idx="1585">
                  <c:v>18.17222222222222</c:v>
                </c:pt>
                <c:pt idx="1586">
                  <c:v>18.1725</c:v>
                </c:pt>
                <c:pt idx="1587">
                  <c:v>18.17277777777778</c:v>
                </c:pt>
                <c:pt idx="1588">
                  <c:v>18.17305555555556</c:v>
                </c:pt>
                <c:pt idx="1589">
                  <c:v>18.17333333333332</c:v>
                </c:pt>
                <c:pt idx="1590">
                  <c:v>18.17361111111111</c:v>
                </c:pt>
                <c:pt idx="1591">
                  <c:v>18.1738888888889</c:v>
                </c:pt>
                <c:pt idx="1592">
                  <c:v>18.17416666666667</c:v>
                </c:pt>
                <c:pt idx="1593">
                  <c:v>18.17444444444445</c:v>
                </c:pt>
                <c:pt idx="1594">
                  <c:v>18.17472222222222</c:v>
                </c:pt>
                <c:pt idx="1595">
                  <c:v>18.175</c:v>
                </c:pt>
                <c:pt idx="1596">
                  <c:v>18.17527777777778</c:v>
                </c:pt>
                <c:pt idx="1597">
                  <c:v>18.17555555555556</c:v>
                </c:pt>
                <c:pt idx="1598">
                  <c:v>18.17583333333332</c:v>
                </c:pt>
                <c:pt idx="1599">
                  <c:v>18.17611111111111</c:v>
                </c:pt>
                <c:pt idx="1600">
                  <c:v>18.1763888888889</c:v>
                </c:pt>
                <c:pt idx="1601">
                  <c:v>18.17666666666667</c:v>
                </c:pt>
                <c:pt idx="1602">
                  <c:v>18.17694444444444</c:v>
                </c:pt>
                <c:pt idx="1603">
                  <c:v>18.17722222222222</c:v>
                </c:pt>
                <c:pt idx="1604">
                  <c:v>18.1775</c:v>
                </c:pt>
                <c:pt idx="1605">
                  <c:v>18.17777777777778</c:v>
                </c:pt>
                <c:pt idx="1606">
                  <c:v>18.17805555555556</c:v>
                </c:pt>
                <c:pt idx="1607">
                  <c:v>18.17833333333331</c:v>
                </c:pt>
                <c:pt idx="1608">
                  <c:v>18.17861111111111</c:v>
                </c:pt>
                <c:pt idx="1609">
                  <c:v>18.1788888888889</c:v>
                </c:pt>
                <c:pt idx="1610">
                  <c:v>18.17916666666667</c:v>
                </c:pt>
                <c:pt idx="1611">
                  <c:v>18.17944444444445</c:v>
                </c:pt>
                <c:pt idx="1612">
                  <c:v>18.17972222222222</c:v>
                </c:pt>
                <c:pt idx="1613">
                  <c:v>18.18</c:v>
                </c:pt>
                <c:pt idx="1614">
                  <c:v>18.18027777777778</c:v>
                </c:pt>
                <c:pt idx="1615">
                  <c:v>18.18055555555556</c:v>
                </c:pt>
                <c:pt idx="1616">
                  <c:v>18.18083333333332</c:v>
                </c:pt>
                <c:pt idx="1617">
                  <c:v>18.18111111111111</c:v>
                </c:pt>
                <c:pt idx="1618">
                  <c:v>18.18138888888889</c:v>
                </c:pt>
                <c:pt idx="1619">
                  <c:v>18.18166666666667</c:v>
                </c:pt>
                <c:pt idx="1620">
                  <c:v>18.18194444444445</c:v>
                </c:pt>
                <c:pt idx="1621">
                  <c:v>18.18222222222222</c:v>
                </c:pt>
                <c:pt idx="1622">
                  <c:v>18.1825</c:v>
                </c:pt>
                <c:pt idx="1623">
                  <c:v>18.18277777777778</c:v>
                </c:pt>
                <c:pt idx="1624">
                  <c:v>18.18305555555556</c:v>
                </c:pt>
                <c:pt idx="1625">
                  <c:v>18.18333333333331</c:v>
                </c:pt>
                <c:pt idx="1626">
                  <c:v>18.18361111111111</c:v>
                </c:pt>
                <c:pt idx="1627">
                  <c:v>18.1838888888889</c:v>
                </c:pt>
                <c:pt idx="1628">
                  <c:v>18.18416666666667</c:v>
                </c:pt>
                <c:pt idx="1629">
                  <c:v>18.18444444444444</c:v>
                </c:pt>
                <c:pt idx="1630">
                  <c:v>18.18472222222222</c:v>
                </c:pt>
                <c:pt idx="1631">
                  <c:v>18.185</c:v>
                </c:pt>
                <c:pt idx="1632">
                  <c:v>18.18527777777778</c:v>
                </c:pt>
                <c:pt idx="1633">
                  <c:v>18.18555555555556</c:v>
                </c:pt>
                <c:pt idx="1634">
                  <c:v>18.18583333333331</c:v>
                </c:pt>
                <c:pt idx="1635">
                  <c:v>18.18611111111111</c:v>
                </c:pt>
                <c:pt idx="1636">
                  <c:v>18.18638888888889</c:v>
                </c:pt>
                <c:pt idx="1637">
                  <c:v>18.18666666666667</c:v>
                </c:pt>
                <c:pt idx="1638">
                  <c:v>18.18694444444445</c:v>
                </c:pt>
                <c:pt idx="1639">
                  <c:v>18.18722222222222</c:v>
                </c:pt>
                <c:pt idx="1640">
                  <c:v>18.1875</c:v>
                </c:pt>
                <c:pt idx="1641">
                  <c:v>18.18777777777778</c:v>
                </c:pt>
                <c:pt idx="1642">
                  <c:v>18.18805555555556</c:v>
                </c:pt>
                <c:pt idx="1643">
                  <c:v>18.18833333333331</c:v>
                </c:pt>
                <c:pt idx="1644">
                  <c:v>18.18861111111111</c:v>
                </c:pt>
                <c:pt idx="1645">
                  <c:v>18.18888888888889</c:v>
                </c:pt>
                <c:pt idx="1646">
                  <c:v>18.18916666666667</c:v>
                </c:pt>
                <c:pt idx="1647">
                  <c:v>18.18944444444444</c:v>
                </c:pt>
                <c:pt idx="1648">
                  <c:v>18.18972222222222</c:v>
                </c:pt>
                <c:pt idx="1649">
                  <c:v>18.19</c:v>
                </c:pt>
                <c:pt idx="1650">
                  <c:v>18.19027777777778</c:v>
                </c:pt>
                <c:pt idx="1651">
                  <c:v>18.19055555555556</c:v>
                </c:pt>
                <c:pt idx="1652">
                  <c:v>18.19083333333332</c:v>
                </c:pt>
                <c:pt idx="1653">
                  <c:v>18.19111111111111</c:v>
                </c:pt>
                <c:pt idx="1654">
                  <c:v>18.1913888888889</c:v>
                </c:pt>
                <c:pt idx="1655">
                  <c:v>18.19166666666667</c:v>
                </c:pt>
                <c:pt idx="1656">
                  <c:v>18.19194444444444</c:v>
                </c:pt>
                <c:pt idx="1657">
                  <c:v>18.19222222222222</c:v>
                </c:pt>
                <c:pt idx="1658">
                  <c:v>18.1925</c:v>
                </c:pt>
                <c:pt idx="1659">
                  <c:v>18.19277777777778</c:v>
                </c:pt>
                <c:pt idx="1660">
                  <c:v>18.19305555555556</c:v>
                </c:pt>
                <c:pt idx="1661">
                  <c:v>18.19333333333332</c:v>
                </c:pt>
                <c:pt idx="1662">
                  <c:v>18.19361111111111</c:v>
                </c:pt>
                <c:pt idx="1663">
                  <c:v>18.1938888888889</c:v>
                </c:pt>
                <c:pt idx="1664">
                  <c:v>18.19416666666667</c:v>
                </c:pt>
                <c:pt idx="1665">
                  <c:v>18.19444444444445</c:v>
                </c:pt>
                <c:pt idx="1666">
                  <c:v>18.19472222222222</c:v>
                </c:pt>
                <c:pt idx="1667">
                  <c:v>18.195</c:v>
                </c:pt>
                <c:pt idx="1668">
                  <c:v>18.19527777777778</c:v>
                </c:pt>
                <c:pt idx="1669">
                  <c:v>18.19555555555555</c:v>
                </c:pt>
                <c:pt idx="1670">
                  <c:v>18.19583333333332</c:v>
                </c:pt>
                <c:pt idx="1671">
                  <c:v>18.19611111111111</c:v>
                </c:pt>
                <c:pt idx="1672">
                  <c:v>18.1963888888889</c:v>
                </c:pt>
                <c:pt idx="1673">
                  <c:v>18.19666666666667</c:v>
                </c:pt>
                <c:pt idx="1674">
                  <c:v>18.19694444444444</c:v>
                </c:pt>
                <c:pt idx="1675">
                  <c:v>18.19722222222222</c:v>
                </c:pt>
                <c:pt idx="1676">
                  <c:v>18.1975</c:v>
                </c:pt>
                <c:pt idx="1677">
                  <c:v>18.19777777777778</c:v>
                </c:pt>
                <c:pt idx="1678">
                  <c:v>18.19805555555556</c:v>
                </c:pt>
                <c:pt idx="1679">
                  <c:v>18.19833333333331</c:v>
                </c:pt>
                <c:pt idx="1680">
                  <c:v>18.19861111111111</c:v>
                </c:pt>
                <c:pt idx="1681">
                  <c:v>18.1988888888889</c:v>
                </c:pt>
                <c:pt idx="1682">
                  <c:v>18.19916666666667</c:v>
                </c:pt>
                <c:pt idx="1683">
                  <c:v>18.19944444444445</c:v>
                </c:pt>
                <c:pt idx="1684">
                  <c:v>18.19972222222222</c:v>
                </c:pt>
                <c:pt idx="1685">
                  <c:v>18.2</c:v>
                </c:pt>
                <c:pt idx="1686">
                  <c:v>18.20027777777778</c:v>
                </c:pt>
                <c:pt idx="1687">
                  <c:v>18.20055555555555</c:v>
                </c:pt>
                <c:pt idx="1688">
                  <c:v>18.20083333333331</c:v>
                </c:pt>
                <c:pt idx="1689">
                  <c:v>18.20111111111111</c:v>
                </c:pt>
                <c:pt idx="1690">
                  <c:v>18.20138888888889</c:v>
                </c:pt>
                <c:pt idx="1691">
                  <c:v>18.20166666666666</c:v>
                </c:pt>
                <c:pt idx="1692">
                  <c:v>18.20194444444444</c:v>
                </c:pt>
                <c:pt idx="1693">
                  <c:v>18.2022222222222</c:v>
                </c:pt>
                <c:pt idx="1694">
                  <c:v>18.2025</c:v>
                </c:pt>
                <c:pt idx="1695">
                  <c:v>18.20277777777778</c:v>
                </c:pt>
                <c:pt idx="1696">
                  <c:v>18.20305555555555</c:v>
                </c:pt>
                <c:pt idx="1697">
                  <c:v>18.20333333333331</c:v>
                </c:pt>
                <c:pt idx="1698">
                  <c:v>18.20361111111111</c:v>
                </c:pt>
                <c:pt idx="1699">
                  <c:v>18.2038888888889</c:v>
                </c:pt>
                <c:pt idx="1700">
                  <c:v>18.20416666666667</c:v>
                </c:pt>
                <c:pt idx="1701">
                  <c:v>18.20444444444444</c:v>
                </c:pt>
                <c:pt idx="1702">
                  <c:v>18.20472222222222</c:v>
                </c:pt>
                <c:pt idx="1703">
                  <c:v>18.205</c:v>
                </c:pt>
                <c:pt idx="1704">
                  <c:v>18.20527777777778</c:v>
                </c:pt>
                <c:pt idx="1705">
                  <c:v>18.20555555555556</c:v>
                </c:pt>
                <c:pt idx="1706">
                  <c:v>18.20583333333331</c:v>
                </c:pt>
                <c:pt idx="1707">
                  <c:v>18.20611111111111</c:v>
                </c:pt>
                <c:pt idx="1708">
                  <c:v>18.20638888888889</c:v>
                </c:pt>
                <c:pt idx="1709">
                  <c:v>18.20666666666667</c:v>
                </c:pt>
                <c:pt idx="1710">
                  <c:v>18.20694444444444</c:v>
                </c:pt>
                <c:pt idx="1711">
                  <c:v>18.20722222222222</c:v>
                </c:pt>
                <c:pt idx="1712">
                  <c:v>18.2075</c:v>
                </c:pt>
                <c:pt idx="1713">
                  <c:v>18.20777777777778</c:v>
                </c:pt>
                <c:pt idx="1714">
                  <c:v>18.20805555555555</c:v>
                </c:pt>
                <c:pt idx="1715">
                  <c:v>18.20833333333331</c:v>
                </c:pt>
                <c:pt idx="1716">
                  <c:v>18.20861111111111</c:v>
                </c:pt>
                <c:pt idx="1717">
                  <c:v>18.20888888888889</c:v>
                </c:pt>
                <c:pt idx="1718">
                  <c:v>18.20916666666666</c:v>
                </c:pt>
                <c:pt idx="1719">
                  <c:v>18.20944444444444</c:v>
                </c:pt>
                <c:pt idx="1720">
                  <c:v>18.20972222222222</c:v>
                </c:pt>
                <c:pt idx="1721">
                  <c:v>18.21</c:v>
                </c:pt>
                <c:pt idx="1722">
                  <c:v>18.21027777777778</c:v>
                </c:pt>
                <c:pt idx="1723">
                  <c:v>18.21055555555555</c:v>
                </c:pt>
                <c:pt idx="1724">
                  <c:v>18.21083333333332</c:v>
                </c:pt>
                <c:pt idx="1725">
                  <c:v>18.21111111111111</c:v>
                </c:pt>
                <c:pt idx="1726">
                  <c:v>18.2113888888889</c:v>
                </c:pt>
                <c:pt idx="1727">
                  <c:v>18.21166666666667</c:v>
                </c:pt>
                <c:pt idx="1728">
                  <c:v>18.21194444444444</c:v>
                </c:pt>
                <c:pt idx="1729">
                  <c:v>18.21222222222222</c:v>
                </c:pt>
                <c:pt idx="1730">
                  <c:v>18.2125</c:v>
                </c:pt>
                <c:pt idx="1731">
                  <c:v>18.21277777777778</c:v>
                </c:pt>
                <c:pt idx="1732">
                  <c:v>18.21305555555556</c:v>
                </c:pt>
                <c:pt idx="1733">
                  <c:v>18.21333333333331</c:v>
                </c:pt>
                <c:pt idx="1734">
                  <c:v>18.21361111111111</c:v>
                </c:pt>
                <c:pt idx="1735">
                  <c:v>18.2138888888889</c:v>
                </c:pt>
                <c:pt idx="1736">
                  <c:v>18.21416666666667</c:v>
                </c:pt>
                <c:pt idx="1737">
                  <c:v>18.21444444444444</c:v>
                </c:pt>
                <c:pt idx="1738">
                  <c:v>18.21472222222222</c:v>
                </c:pt>
                <c:pt idx="1739">
                  <c:v>18.215</c:v>
                </c:pt>
                <c:pt idx="1740">
                  <c:v>18.21527777777778</c:v>
                </c:pt>
                <c:pt idx="1741">
                  <c:v>18.21555555555555</c:v>
                </c:pt>
                <c:pt idx="1742">
                  <c:v>18.21583333333331</c:v>
                </c:pt>
                <c:pt idx="1743">
                  <c:v>18.21611111111111</c:v>
                </c:pt>
                <c:pt idx="1744">
                  <c:v>18.21638888888889</c:v>
                </c:pt>
                <c:pt idx="1745">
                  <c:v>18.21666666666666</c:v>
                </c:pt>
                <c:pt idx="1746">
                  <c:v>18.21694444444444</c:v>
                </c:pt>
                <c:pt idx="1747">
                  <c:v>18.21722222222222</c:v>
                </c:pt>
                <c:pt idx="1748">
                  <c:v>18.2175</c:v>
                </c:pt>
                <c:pt idx="1749">
                  <c:v>18.21777777777778</c:v>
                </c:pt>
                <c:pt idx="1750">
                  <c:v>18.21805555555555</c:v>
                </c:pt>
                <c:pt idx="1751">
                  <c:v>18.21833333333331</c:v>
                </c:pt>
                <c:pt idx="1752">
                  <c:v>18.21861111111111</c:v>
                </c:pt>
                <c:pt idx="1753">
                  <c:v>18.2188888888889</c:v>
                </c:pt>
                <c:pt idx="1754">
                  <c:v>18.21916666666667</c:v>
                </c:pt>
                <c:pt idx="1755">
                  <c:v>18.21944444444444</c:v>
                </c:pt>
                <c:pt idx="1756">
                  <c:v>18.21972222222222</c:v>
                </c:pt>
                <c:pt idx="1757">
                  <c:v>18.22</c:v>
                </c:pt>
                <c:pt idx="1758">
                  <c:v>18.22027777777778</c:v>
                </c:pt>
                <c:pt idx="1759">
                  <c:v>18.22055555555555</c:v>
                </c:pt>
                <c:pt idx="1760">
                  <c:v>18.22083333333331</c:v>
                </c:pt>
                <c:pt idx="1761">
                  <c:v>18.22111111111111</c:v>
                </c:pt>
                <c:pt idx="1762">
                  <c:v>18.22138888888889</c:v>
                </c:pt>
                <c:pt idx="1763">
                  <c:v>18.22166666666666</c:v>
                </c:pt>
                <c:pt idx="1764">
                  <c:v>18.22194444444444</c:v>
                </c:pt>
                <c:pt idx="1765">
                  <c:v>18.2222222222222</c:v>
                </c:pt>
                <c:pt idx="1766">
                  <c:v>18.2225</c:v>
                </c:pt>
                <c:pt idx="1767">
                  <c:v>18.22277777777778</c:v>
                </c:pt>
                <c:pt idx="1768">
                  <c:v>18.22305555555555</c:v>
                </c:pt>
                <c:pt idx="1769">
                  <c:v>18.22333333333331</c:v>
                </c:pt>
                <c:pt idx="1770">
                  <c:v>18.22361111111111</c:v>
                </c:pt>
                <c:pt idx="1771">
                  <c:v>18.2238888888889</c:v>
                </c:pt>
                <c:pt idx="1772">
                  <c:v>18.22416666666667</c:v>
                </c:pt>
                <c:pt idx="1773">
                  <c:v>18.22444444444444</c:v>
                </c:pt>
                <c:pt idx="1774">
                  <c:v>18.22472222222222</c:v>
                </c:pt>
                <c:pt idx="1775">
                  <c:v>18.225</c:v>
                </c:pt>
                <c:pt idx="1776">
                  <c:v>18.22527777777778</c:v>
                </c:pt>
                <c:pt idx="1777">
                  <c:v>18.22555555555556</c:v>
                </c:pt>
                <c:pt idx="1778">
                  <c:v>18.22583333333331</c:v>
                </c:pt>
                <c:pt idx="1779">
                  <c:v>18.22611111111111</c:v>
                </c:pt>
                <c:pt idx="1780">
                  <c:v>18.22638888888889</c:v>
                </c:pt>
                <c:pt idx="1781">
                  <c:v>18.22666666666667</c:v>
                </c:pt>
                <c:pt idx="1782">
                  <c:v>18.22694444444444</c:v>
                </c:pt>
                <c:pt idx="1783">
                  <c:v>18.22722222222222</c:v>
                </c:pt>
                <c:pt idx="1784">
                  <c:v>18.2275</c:v>
                </c:pt>
                <c:pt idx="1785">
                  <c:v>18.22777777777778</c:v>
                </c:pt>
                <c:pt idx="1786">
                  <c:v>18.22805555555555</c:v>
                </c:pt>
                <c:pt idx="1787">
                  <c:v>18.22833333333331</c:v>
                </c:pt>
                <c:pt idx="1788">
                  <c:v>18.22861111111111</c:v>
                </c:pt>
                <c:pt idx="1789">
                  <c:v>18.22888888888889</c:v>
                </c:pt>
                <c:pt idx="1790">
                  <c:v>18.22916666666666</c:v>
                </c:pt>
                <c:pt idx="1791">
                  <c:v>18.22944444444444</c:v>
                </c:pt>
                <c:pt idx="1792">
                  <c:v>18.2297222222222</c:v>
                </c:pt>
                <c:pt idx="1793">
                  <c:v>18.23</c:v>
                </c:pt>
                <c:pt idx="1794">
                  <c:v>18.23027777777778</c:v>
                </c:pt>
                <c:pt idx="1795">
                  <c:v>18.23055555555555</c:v>
                </c:pt>
                <c:pt idx="1796">
                  <c:v>18.23083333333332</c:v>
                </c:pt>
                <c:pt idx="1797">
                  <c:v>18.23111111111111</c:v>
                </c:pt>
                <c:pt idx="1798">
                  <c:v>18.2313888888889</c:v>
                </c:pt>
                <c:pt idx="1799">
                  <c:v>18.23166666666667</c:v>
                </c:pt>
                <c:pt idx="1800">
                  <c:v>18.23194444444444</c:v>
                </c:pt>
                <c:pt idx="1801">
                  <c:v>18.23222222222222</c:v>
                </c:pt>
                <c:pt idx="1802">
                  <c:v>18.2325</c:v>
                </c:pt>
                <c:pt idx="1803">
                  <c:v>18.23277777777778</c:v>
                </c:pt>
                <c:pt idx="1804">
                  <c:v>18.23305555555556</c:v>
                </c:pt>
                <c:pt idx="1805">
                  <c:v>18.23333333333331</c:v>
                </c:pt>
                <c:pt idx="1806">
                  <c:v>18.23361111111111</c:v>
                </c:pt>
                <c:pt idx="1807">
                  <c:v>18.2338888888889</c:v>
                </c:pt>
                <c:pt idx="1808">
                  <c:v>18.23416666666667</c:v>
                </c:pt>
                <c:pt idx="1809">
                  <c:v>18.23444444444445</c:v>
                </c:pt>
                <c:pt idx="1810">
                  <c:v>18.23472222222222</c:v>
                </c:pt>
                <c:pt idx="1811">
                  <c:v>18.235</c:v>
                </c:pt>
                <c:pt idx="1812">
                  <c:v>18.23527777777778</c:v>
                </c:pt>
                <c:pt idx="1813">
                  <c:v>18.23555555555556</c:v>
                </c:pt>
                <c:pt idx="1814">
                  <c:v>18.23583333333332</c:v>
                </c:pt>
                <c:pt idx="1815">
                  <c:v>18.23611111111111</c:v>
                </c:pt>
                <c:pt idx="1816">
                  <c:v>18.23638888888889</c:v>
                </c:pt>
                <c:pt idx="1817">
                  <c:v>18.23666666666667</c:v>
                </c:pt>
                <c:pt idx="1818">
                  <c:v>18.23694444444445</c:v>
                </c:pt>
                <c:pt idx="1819">
                  <c:v>18.23722222222222</c:v>
                </c:pt>
                <c:pt idx="1820">
                  <c:v>18.2375</c:v>
                </c:pt>
                <c:pt idx="1821">
                  <c:v>18.23777777777778</c:v>
                </c:pt>
                <c:pt idx="1822">
                  <c:v>18.23805555555556</c:v>
                </c:pt>
                <c:pt idx="1823">
                  <c:v>18.23833333333331</c:v>
                </c:pt>
                <c:pt idx="1824">
                  <c:v>18.23861111111111</c:v>
                </c:pt>
                <c:pt idx="1825">
                  <c:v>18.2388888888889</c:v>
                </c:pt>
                <c:pt idx="1826">
                  <c:v>18.23916666666667</c:v>
                </c:pt>
                <c:pt idx="1827">
                  <c:v>18.23944444444444</c:v>
                </c:pt>
                <c:pt idx="1828">
                  <c:v>18.23972222222222</c:v>
                </c:pt>
                <c:pt idx="1829">
                  <c:v>18.24</c:v>
                </c:pt>
                <c:pt idx="1830">
                  <c:v>18.24027777777778</c:v>
                </c:pt>
                <c:pt idx="1831">
                  <c:v>18.24055555555556</c:v>
                </c:pt>
                <c:pt idx="1832">
                  <c:v>18.24083333333331</c:v>
                </c:pt>
                <c:pt idx="1833">
                  <c:v>18.24111111111111</c:v>
                </c:pt>
                <c:pt idx="1834">
                  <c:v>18.24138888888889</c:v>
                </c:pt>
                <c:pt idx="1835">
                  <c:v>18.24166666666667</c:v>
                </c:pt>
                <c:pt idx="1836">
                  <c:v>18.24194444444445</c:v>
                </c:pt>
                <c:pt idx="1837">
                  <c:v>18.2422222222222</c:v>
                </c:pt>
                <c:pt idx="1838">
                  <c:v>18.2425</c:v>
                </c:pt>
                <c:pt idx="1839">
                  <c:v>18.24277777777776</c:v>
                </c:pt>
                <c:pt idx="1840">
                  <c:v>18.24305555555556</c:v>
                </c:pt>
                <c:pt idx="1841">
                  <c:v>18.24333333333332</c:v>
                </c:pt>
                <c:pt idx="1842">
                  <c:v>18.24361111111111</c:v>
                </c:pt>
                <c:pt idx="1843">
                  <c:v>18.24388888888889</c:v>
                </c:pt>
                <c:pt idx="1844">
                  <c:v>18.24416666666667</c:v>
                </c:pt>
                <c:pt idx="1845">
                  <c:v>18.24444444444445</c:v>
                </c:pt>
                <c:pt idx="1846">
                  <c:v>18.24472222222222</c:v>
                </c:pt>
                <c:pt idx="1847">
                  <c:v>18.245</c:v>
                </c:pt>
                <c:pt idx="1848">
                  <c:v>18.24527777777778</c:v>
                </c:pt>
                <c:pt idx="1849">
                  <c:v>18.24555555555555</c:v>
                </c:pt>
                <c:pt idx="1850">
                  <c:v>18.24583333333331</c:v>
                </c:pt>
                <c:pt idx="1851">
                  <c:v>18.24611111111111</c:v>
                </c:pt>
                <c:pt idx="1852">
                  <c:v>18.24638888888889</c:v>
                </c:pt>
                <c:pt idx="1853">
                  <c:v>18.24666666666667</c:v>
                </c:pt>
                <c:pt idx="1854">
                  <c:v>18.24694444444444</c:v>
                </c:pt>
                <c:pt idx="1855">
                  <c:v>18.24722222222222</c:v>
                </c:pt>
                <c:pt idx="1856">
                  <c:v>18.2475</c:v>
                </c:pt>
                <c:pt idx="1857">
                  <c:v>18.24777777777778</c:v>
                </c:pt>
                <c:pt idx="1858">
                  <c:v>18.24805555555556</c:v>
                </c:pt>
                <c:pt idx="1859">
                  <c:v>18.24833333333331</c:v>
                </c:pt>
                <c:pt idx="1860">
                  <c:v>18.24861111111111</c:v>
                </c:pt>
                <c:pt idx="1861">
                  <c:v>18.24888888888889</c:v>
                </c:pt>
                <c:pt idx="1862">
                  <c:v>18.24916666666667</c:v>
                </c:pt>
                <c:pt idx="1863">
                  <c:v>18.24944444444445</c:v>
                </c:pt>
                <c:pt idx="1864">
                  <c:v>18.2497222222222</c:v>
                </c:pt>
                <c:pt idx="1865">
                  <c:v>18.25</c:v>
                </c:pt>
                <c:pt idx="1866">
                  <c:v>18.25027777777778</c:v>
                </c:pt>
                <c:pt idx="1867">
                  <c:v>18.25055555555555</c:v>
                </c:pt>
                <c:pt idx="1868">
                  <c:v>18.25083333333331</c:v>
                </c:pt>
                <c:pt idx="1869">
                  <c:v>18.25111111111111</c:v>
                </c:pt>
                <c:pt idx="1870">
                  <c:v>18.25138888888889</c:v>
                </c:pt>
                <c:pt idx="1871">
                  <c:v>18.25166666666667</c:v>
                </c:pt>
                <c:pt idx="1872">
                  <c:v>18.25194444444444</c:v>
                </c:pt>
                <c:pt idx="1873">
                  <c:v>18.25222222222222</c:v>
                </c:pt>
                <c:pt idx="1874">
                  <c:v>18.2525</c:v>
                </c:pt>
                <c:pt idx="1875">
                  <c:v>18.25277777777778</c:v>
                </c:pt>
                <c:pt idx="1876">
                  <c:v>18.25305555555556</c:v>
                </c:pt>
                <c:pt idx="1877">
                  <c:v>18.25333333333331</c:v>
                </c:pt>
                <c:pt idx="1878">
                  <c:v>18.25361111111111</c:v>
                </c:pt>
                <c:pt idx="1879">
                  <c:v>18.2538888888889</c:v>
                </c:pt>
                <c:pt idx="1880">
                  <c:v>18.25416666666667</c:v>
                </c:pt>
                <c:pt idx="1881">
                  <c:v>18.25444444444445</c:v>
                </c:pt>
                <c:pt idx="1882">
                  <c:v>18.25472222222222</c:v>
                </c:pt>
                <c:pt idx="1883">
                  <c:v>18.255</c:v>
                </c:pt>
                <c:pt idx="1884">
                  <c:v>18.25527777777778</c:v>
                </c:pt>
                <c:pt idx="1885">
                  <c:v>18.25555555555556</c:v>
                </c:pt>
                <c:pt idx="1886">
                  <c:v>18.25583333333331</c:v>
                </c:pt>
                <c:pt idx="1887">
                  <c:v>18.25611111111111</c:v>
                </c:pt>
                <c:pt idx="1888">
                  <c:v>18.25638888888889</c:v>
                </c:pt>
                <c:pt idx="1889">
                  <c:v>18.25666666666667</c:v>
                </c:pt>
                <c:pt idx="1890">
                  <c:v>18.25694444444444</c:v>
                </c:pt>
                <c:pt idx="1891">
                  <c:v>18.25722222222222</c:v>
                </c:pt>
                <c:pt idx="1892">
                  <c:v>18.2575</c:v>
                </c:pt>
                <c:pt idx="1893">
                  <c:v>18.25777777777778</c:v>
                </c:pt>
                <c:pt idx="1894">
                  <c:v>18.25805555555555</c:v>
                </c:pt>
                <c:pt idx="1895">
                  <c:v>18.25833333333331</c:v>
                </c:pt>
                <c:pt idx="1896">
                  <c:v>18.25861111111111</c:v>
                </c:pt>
                <c:pt idx="1897">
                  <c:v>18.2588888888889</c:v>
                </c:pt>
                <c:pt idx="1898">
                  <c:v>18.25916666666667</c:v>
                </c:pt>
                <c:pt idx="1899">
                  <c:v>18.25944444444444</c:v>
                </c:pt>
                <c:pt idx="1900">
                  <c:v>18.25972222222222</c:v>
                </c:pt>
                <c:pt idx="1901">
                  <c:v>18.26</c:v>
                </c:pt>
                <c:pt idx="1902">
                  <c:v>18.26027777777778</c:v>
                </c:pt>
                <c:pt idx="1903">
                  <c:v>18.26055555555556</c:v>
                </c:pt>
                <c:pt idx="1904">
                  <c:v>18.26083333333331</c:v>
                </c:pt>
                <c:pt idx="1905">
                  <c:v>18.26111111111111</c:v>
                </c:pt>
                <c:pt idx="1906">
                  <c:v>18.26138888888889</c:v>
                </c:pt>
                <c:pt idx="1907">
                  <c:v>18.26166666666667</c:v>
                </c:pt>
                <c:pt idx="1908">
                  <c:v>18.26194444444445</c:v>
                </c:pt>
                <c:pt idx="1909">
                  <c:v>18.2622222222222</c:v>
                </c:pt>
                <c:pt idx="1910">
                  <c:v>18.2625</c:v>
                </c:pt>
                <c:pt idx="1911">
                  <c:v>18.26277777777776</c:v>
                </c:pt>
                <c:pt idx="1912">
                  <c:v>18.26305555555556</c:v>
                </c:pt>
                <c:pt idx="1913">
                  <c:v>18.26333333333331</c:v>
                </c:pt>
                <c:pt idx="1914">
                  <c:v>18.26361111111111</c:v>
                </c:pt>
                <c:pt idx="1915">
                  <c:v>18.26388888888889</c:v>
                </c:pt>
                <c:pt idx="1916">
                  <c:v>18.26416666666667</c:v>
                </c:pt>
                <c:pt idx="1917">
                  <c:v>18.26444444444444</c:v>
                </c:pt>
                <c:pt idx="1918">
                  <c:v>18.2647222222222</c:v>
                </c:pt>
                <c:pt idx="1919">
                  <c:v>18.265</c:v>
                </c:pt>
                <c:pt idx="1920">
                  <c:v>18.26527777777778</c:v>
                </c:pt>
                <c:pt idx="1921">
                  <c:v>18.26555555555555</c:v>
                </c:pt>
                <c:pt idx="1922">
                  <c:v>18.26583333333331</c:v>
                </c:pt>
                <c:pt idx="1923">
                  <c:v>18.26611111111111</c:v>
                </c:pt>
                <c:pt idx="1924">
                  <c:v>18.26638888888889</c:v>
                </c:pt>
                <c:pt idx="1925">
                  <c:v>18.26666666666667</c:v>
                </c:pt>
                <c:pt idx="1926">
                  <c:v>18.26694444444444</c:v>
                </c:pt>
                <c:pt idx="1927">
                  <c:v>18.26722222222222</c:v>
                </c:pt>
                <c:pt idx="1928">
                  <c:v>18.2675</c:v>
                </c:pt>
                <c:pt idx="1929">
                  <c:v>18.26777777777778</c:v>
                </c:pt>
                <c:pt idx="1930">
                  <c:v>18.26805555555556</c:v>
                </c:pt>
                <c:pt idx="1931">
                  <c:v>18.26833333333331</c:v>
                </c:pt>
                <c:pt idx="1932">
                  <c:v>18.26861111111111</c:v>
                </c:pt>
                <c:pt idx="1933">
                  <c:v>18.26888888888889</c:v>
                </c:pt>
                <c:pt idx="1934">
                  <c:v>18.26916666666667</c:v>
                </c:pt>
                <c:pt idx="1935">
                  <c:v>18.26944444444444</c:v>
                </c:pt>
                <c:pt idx="1936">
                  <c:v>18.2697222222222</c:v>
                </c:pt>
                <c:pt idx="1937">
                  <c:v>18.27</c:v>
                </c:pt>
                <c:pt idx="1938">
                  <c:v>18.27027777777778</c:v>
                </c:pt>
                <c:pt idx="1939">
                  <c:v>18.27055555555555</c:v>
                </c:pt>
                <c:pt idx="1940">
                  <c:v>18.27083333333331</c:v>
                </c:pt>
                <c:pt idx="1941">
                  <c:v>18.27111111111111</c:v>
                </c:pt>
                <c:pt idx="1942">
                  <c:v>18.27138888888889</c:v>
                </c:pt>
                <c:pt idx="1943">
                  <c:v>18.27166666666666</c:v>
                </c:pt>
                <c:pt idx="1944">
                  <c:v>18.27194444444444</c:v>
                </c:pt>
                <c:pt idx="1945">
                  <c:v>18.27222222222222</c:v>
                </c:pt>
                <c:pt idx="1946">
                  <c:v>18.2725</c:v>
                </c:pt>
                <c:pt idx="1947">
                  <c:v>18.27277777777778</c:v>
                </c:pt>
                <c:pt idx="1948">
                  <c:v>18.27305555555555</c:v>
                </c:pt>
                <c:pt idx="1949">
                  <c:v>18.27333333333331</c:v>
                </c:pt>
                <c:pt idx="1950">
                  <c:v>18.27361111111111</c:v>
                </c:pt>
                <c:pt idx="1951">
                  <c:v>18.2738888888889</c:v>
                </c:pt>
                <c:pt idx="1952">
                  <c:v>18.27416666666667</c:v>
                </c:pt>
                <c:pt idx="1953">
                  <c:v>18.27444444444444</c:v>
                </c:pt>
                <c:pt idx="1954">
                  <c:v>18.27472222222222</c:v>
                </c:pt>
                <c:pt idx="1955">
                  <c:v>18.275</c:v>
                </c:pt>
                <c:pt idx="1956">
                  <c:v>18.27527777777778</c:v>
                </c:pt>
                <c:pt idx="1957">
                  <c:v>18.27555555555556</c:v>
                </c:pt>
                <c:pt idx="1958">
                  <c:v>18.27583333333331</c:v>
                </c:pt>
                <c:pt idx="1959">
                  <c:v>18.27611111111111</c:v>
                </c:pt>
                <c:pt idx="1960">
                  <c:v>18.27638888888889</c:v>
                </c:pt>
                <c:pt idx="1961">
                  <c:v>18.27666666666667</c:v>
                </c:pt>
                <c:pt idx="1962">
                  <c:v>18.27694444444444</c:v>
                </c:pt>
                <c:pt idx="1963">
                  <c:v>18.27722222222222</c:v>
                </c:pt>
                <c:pt idx="1964">
                  <c:v>18.2775</c:v>
                </c:pt>
                <c:pt idx="1965">
                  <c:v>18.27777777777778</c:v>
                </c:pt>
                <c:pt idx="1966">
                  <c:v>18.27805555555555</c:v>
                </c:pt>
                <c:pt idx="1967">
                  <c:v>18.27833333333331</c:v>
                </c:pt>
                <c:pt idx="1968">
                  <c:v>18.27861111111111</c:v>
                </c:pt>
                <c:pt idx="1969">
                  <c:v>18.27888888888889</c:v>
                </c:pt>
                <c:pt idx="1970">
                  <c:v>18.27916666666666</c:v>
                </c:pt>
                <c:pt idx="1971">
                  <c:v>18.27944444444444</c:v>
                </c:pt>
                <c:pt idx="1972">
                  <c:v>18.27972222222222</c:v>
                </c:pt>
                <c:pt idx="1973">
                  <c:v>18.28</c:v>
                </c:pt>
                <c:pt idx="1974">
                  <c:v>18.28027777777778</c:v>
                </c:pt>
                <c:pt idx="1975">
                  <c:v>18.28055555555555</c:v>
                </c:pt>
                <c:pt idx="1976">
                  <c:v>18.28083333333331</c:v>
                </c:pt>
                <c:pt idx="1977">
                  <c:v>18.28111111111111</c:v>
                </c:pt>
                <c:pt idx="1978">
                  <c:v>18.28138888888889</c:v>
                </c:pt>
                <c:pt idx="1979">
                  <c:v>18.28166666666667</c:v>
                </c:pt>
                <c:pt idx="1980">
                  <c:v>18.28194444444444</c:v>
                </c:pt>
                <c:pt idx="1981">
                  <c:v>18.2822222222222</c:v>
                </c:pt>
                <c:pt idx="1982">
                  <c:v>18.2825</c:v>
                </c:pt>
                <c:pt idx="1983">
                  <c:v>18.28277777777776</c:v>
                </c:pt>
                <c:pt idx="1984">
                  <c:v>18.28305555555556</c:v>
                </c:pt>
                <c:pt idx="1985">
                  <c:v>18.28333333333331</c:v>
                </c:pt>
                <c:pt idx="1986">
                  <c:v>18.28361111111111</c:v>
                </c:pt>
                <c:pt idx="1987">
                  <c:v>18.28388888888889</c:v>
                </c:pt>
                <c:pt idx="1988">
                  <c:v>18.28416666666667</c:v>
                </c:pt>
                <c:pt idx="1989">
                  <c:v>18.28444444444445</c:v>
                </c:pt>
                <c:pt idx="1990">
                  <c:v>18.2847222222222</c:v>
                </c:pt>
                <c:pt idx="1991">
                  <c:v>18.285</c:v>
                </c:pt>
                <c:pt idx="1992">
                  <c:v>18.28527777777778</c:v>
                </c:pt>
                <c:pt idx="1993">
                  <c:v>18.28555555555556</c:v>
                </c:pt>
                <c:pt idx="1994">
                  <c:v>18.28583333333332</c:v>
                </c:pt>
                <c:pt idx="1995">
                  <c:v>18.28611111111111</c:v>
                </c:pt>
                <c:pt idx="1996">
                  <c:v>18.28638888888889</c:v>
                </c:pt>
                <c:pt idx="1997">
                  <c:v>18.28666666666667</c:v>
                </c:pt>
                <c:pt idx="1998">
                  <c:v>18.28694444444445</c:v>
                </c:pt>
                <c:pt idx="1999">
                  <c:v>18.28722222222222</c:v>
                </c:pt>
                <c:pt idx="2000">
                  <c:v>18.2875</c:v>
                </c:pt>
                <c:pt idx="2001">
                  <c:v>18.28777777777778</c:v>
                </c:pt>
                <c:pt idx="2002">
                  <c:v>18.28805555555556</c:v>
                </c:pt>
                <c:pt idx="2003">
                  <c:v>18.28833333333331</c:v>
                </c:pt>
                <c:pt idx="2004">
                  <c:v>18.28861111111111</c:v>
                </c:pt>
                <c:pt idx="2005">
                  <c:v>18.28888888888889</c:v>
                </c:pt>
                <c:pt idx="2006">
                  <c:v>18.28916666666667</c:v>
                </c:pt>
                <c:pt idx="2007">
                  <c:v>18.28944444444445</c:v>
                </c:pt>
                <c:pt idx="2008">
                  <c:v>18.2897222222222</c:v>
                </c:pt>
                <c:pt idx="2009">
                  <c:v>18.29</c:v>
                </c:pt>
                <c:pt idx="2010">
                  <c:v>18.29027777777778</c:v>
                </c:pt>
                <c:pt idx="2011">
                  <c:v>18.29055555555556</c:v>
                </c:pt>
                <c:pt idx="2012">
                  <c:v>18.29083333333332</c:v>
                </c:pt>
                <c:pt idx="2013">
                  <c:v>18.29111111111111</c:v>
                </c:pt>
                <c:pt idx="2014">
                  <c:v>18.29138888888889</c:v>
                </c:pt>
                <c:pt idx="2015">
                  <c:v>18.29166666666667</c:v>
                </c:pt>
                <c:pt idx="2016">
                  <c:v>18.29194444444445</c:v>
                </c:pt>
                <c:pt idx="2017">
                  <c:v>18.29222222222221</c:v>
                </c:pt>
                <c:pt idx="2018">
                  <c:v>18.2925</c:v>
                </c:pt>
                <c:pt idx="2019">
                  <c:v>18.29277777777778</c:v>
                </c:pt>
                <c:pt idx="2020">
                  <c:v>18.29305555555556</c:v>
                </c:pt>
                <c:pt idx="2021">
                  <c:v>18.29333333333332</c:v>
                </c:pt>
                <c:pt idx="2022">
                  <c:v>18.29361111111111</c:v>
                </c:pt>
                <c:pt idx="2023">
                  <c:v>18.2938888888889</c:v>
                </c:pt>
                <c:pt idx="2024">
                  <c:v>18.29416666666667</c:v>
                </c:pt>
                <c:pt idx="2025">
                  <c:v>18.29444444444445</c:v>
                </c:pt>
                <c:pt idx="2026">
                  <c:v>18.29472222222222</c:v>
                </c:pt>
                <c:pt idx="2027">
                  <c:v>18.295</c:v>
                </c:pt>
                <c:pt idx="2028">
                  <c:v>18.29527777777778</c:v>
                </c:pt>
                <c:pt idx="2029">
                  <c:v>18.29555555555556</c:v>
                </c:pt>
                <c:pt idx="2030">
                  <c:v>18.29583333333331</c:v>
                </c:pt>
                <c:pt idx="2031">
                  <c:v>18.29611111111111</c:v>
                </c:pt>
                <c:pt idx="2032">
                  <c:v>18.29638888888889</c:v>
                </c:pt>
                <c:pt idx="2033">
                  <c:v>18.29666666666667</c:v>
                </c:pt>
                <c:pt idx="2034">
                  <c:v>18.29694444444445</c:v>
                </c:pt>
                <c:pt idx="2035">
                  <c:v>18.29722222222222</c:v>
                </c:pt>
                <c:pt idx="2036">
                  <c:v>18.2975</c:v>
                </c:pt>
                <c:pt idx="2037">
                  <c:v>18.29777777777778</c:v>
                </c:pt>
                <c:pt idx="2038">
                  <c:v>18.29805555555556</c:v>
                </c:pt>
                <c:pt idx="2039">
                  <c:v>18.29833333333332</c:v>
                </c:pt>
                <c:pt idx="2040">
                  <c:v>18.29861111111111</c:v>
                </c:pt>
                <c:pt idx="2041">
                  <c:v>18.29888888888889</c:v>
                </c:pt>
                <c:pt idx="2042">
                  <c:v>18.29916666666667</c:v>
                </c:pt>
                <c:pt idx="2043">
                  <c:v>18.29944444444445</c:v>
                </c:pt>
                <c:pt idx="2044">
                  <c:v>18.29972222222221</c:v>
                </c:pt>
                <c:pt idx="2045">
                  <c:v>18.3</c:v>
                </c:pt>
                <c:pt idx="2046">
                  <c:v>18.30027777777778</c:v>
                </c:pt>
                <c:pt idx="2047">
                  <c:v>18.30055555555555</c:v>
                </c:pt>
                <c:pt idx="2048">
                  <c:v>18.30083333333332</c:v>
                </c:pt>
                <c:pt idx="2049">
                  <c:v>18.30111111111111</c:v>
                </c:pt>
                <c:pt idx="2050">
                  <c:v>18.3013888888889</c:v>
                </c:pt>
                <c:pt idx="2051">
                  <c:v>18.30166666666667</c:v>
                </c:pt>
                <c:pt idx="2052">
                  <c:v>18.30194444444444</c:v>
                </c:pt>
                <c:pt idx="2053">
                  <c:v>18.30222222222222</c:v>
                </c:pt>
                <c:pt idx="2054">
                  <c:v>18.3025</c:v>
                </c:pt>
                <c:pt idx="2055">
                  <c:v>18.30277777777778</c:v>
                </c:pt>
                <c:pt idx="2056">
                  <c:v>18.30305555555556</c:v>
                </c:pt>
                <c:pt idx="2057">
                  <c:v>18.30333333333331</c:v>
                </c:pt>
                <c:pt idx="2058">
                  <c:v>18.30361111111111</c:v>
                </c:pt>
                <c:pt idx="2059">
                  <c:v>18.3038888888889</c:v>
                </c:pt>
                <c:pt idx="2060">
                  <c:v>18.30416666666667</c:v>
                </c:pt>
                <c:pt idx="2061">
                  <c:v>18.30444444444445</c:v>
                </c:pt>
                <c:pt idx="2062">
                  <c:v>18.30472222222222</c:v>
                </c:pt>
                <c:pt idx="2063">
                  <c:v>18.305</c:v>
                </c:pt>
                <c:pt idx="2064">
                  <c:v>18.30527777777778</c:v>
                </c:pt>
                <c:pt idx="2065">
                  <c:v>18.30555555555556</c:v>
                </c:pt>
                <c:pt idx="2066">
                  <c:v>18.30583333333331</c:v>
                </c:pt>
                <c:pt idx="2067">
                  <c:v>18.30611111111111</c:v>
                </c:pt>
                <c:pt idx="2068">
                  <c:v>18.30638888888889</c:v>
                </c:pt>
                <c:pt idx="2069">
                  <c:v>18.30666666666667</c:v>
                </c:pt>
                <c:pt idx="2070">
                  <c:v>18.30694444444444</c:v>
                </c:pt>
                <c:pt idx="2071">
                  <c:v>18.30722222222222</c:v>
                </c:pt>
                <c:pt idx="2072">
                  <c:v>18.3075</c:v>
                </c:pt>
                <c:pt idx="2073">
                  <c:v>18.30777777777778</c:v>
                </c:pt>
                <c:pt idx="2074">
                  <c:v>18.30805555555555</c:v>
                </c:pt>
                <c:pt idx="2075">
                  <c:v>18.30833333333331</c:v>
                </c:pt>
                <c:pt idx="2076">
                  <c:v>18.30861111111111</c:v>
                </c:pt>
                <c:pt idx="2077">
                  <c:v>18.3088888888889</c:v>
                </c:pt>
                <c:pt idx="2078">
                  <c:v>18.30916666666667</c:v>
                </c:pt>
                <c:pt idx="2079">
                  <c:v>18.30944444444444</c:v>
                </c:pt>
                <c:pt idx="2080">
                  <c:v>18.30972222222222</c:v>
                </c:pt>
                <c:pt idx="2081">
                  <c:v>18.31</c:v>
                </c:pt>
                <c:pt idx="2082">
                  <c:v>18.31027777777778</c:v>
                </c:pt>
                <c:pt idx="2083">
                  <c:v>18.31055555555556</c:v>
                </c:pt>
                <c:pt idx="2084">
                  <c:v>18.31083333333332</c:v>
                </c:pt>
                <c:pt idx="2085">
                  <c:v>18.31111111111111</c:v>
                </c:pt>
                <c:pt idx="2086">
                  <c:v>18.3113888888889</c:v>
                </c:pt>
                <c:pt idx="2087">
                  <c:v>18.31166666666667</c:v>
                </c:pt>
                <c:pt idx="2088">
                  <c:v>18.31194444444444</c:v>
                </c:pt>
                <c:pt idx="2089">
                  <c:v>18.31222222222222</c:v>
                </c:pt>
                <c:pt idx="2090">
                  <c:v>18.3125</c:v>
                </c:pt>
                <c:pt idx="2091">
                  <c:v>18.31277777777778</c:v>
                </c:pt>
                <c:pt idx="2092">
                  <c:v>18.31305555555556</c:v>
                </c:pt>
                <c:pt idx="2093">
                  <c:v>18.31333333333331</c:v>
                </c:pt>
                <c:pt idx="2094">
                  <c:v>18.31361111111111</c:v>
                </c:pt>
                <c:pt idx="2095">
                  <c:v>18.3138888888889</c:v>
                </c:pt>
                <c:pt idx="2096">
                  <c:v>18.31416666666667</c:v>
                </c:pt>
                <c:pt idx="2097">
                  <c:v>18.31444444444444</c:v>
                </c:pt>
                <c:pt idx="2098">
                  <c:v>18.31472222222222</c:v>
                </c:pt>
                <c:pt idx="2099">
                  <c:v>18.315</c:v>
                </c:pt>
                <c:pt idx="2100">
                  <c:v>18.31527777777778</c:v>
                </c:pt>
                <c:pt idx="2101">
                  <c:v>18.31555555555556</c:v>
                </c:pt>
                <c:pt idx="2102">
                  <c:v>18.31583333333332</c:v>
                </c:pt>
                <c:pt idx="2103">
                  <c:v>18.31611111111111</c:v>
                </c:pt>
                <c:pt idx="2104">
                  <c:v>18.3163888888889</c:v>
                </c:pt>
                <c:pt idx="2105">
                  <c:v>18.31666666666667</c:v>
                </c:pt>
                <c:pt idx="2106">
                  <c:v>18.31694444444444</c:v>
                </c:pt>
                <c:pt idx="2107">
                  <c:v>18.31722222222222</c:v>
                </c:pt>
                <c:pt idx="2108">
                  <c:v>18.3175</c:v>
                </c:pt>
                <c:pt idx="2109">
                  <c:v>18.31777777777778</c:v>
                </c:pt>
                <c:pt idx="2110">
                  <c:v>18.31805555555556</c:v>
                </c:pt>
                <c:pt idx="2111">
                  <c:v>18.31833333333331</c:v>
                </c:pt>
                <c:pt idx="2112">
                  <c:v>18.31861111111111</c:v>
                </c:pt>
                <c:pt idx="2113">
                  <c:v>18.3188888888889</c:v>
                </c:pt>
                <c:pt idx="2114">
                  <c:v>18.31916666666667</c:v>
                </c:pt>
                <c:pt idx="2115">
                  <c:v>18.31944444444444</c:v>
                </c:pt>
                <c:pt idx="2116">
                  <c:v>18.31972222222222</c:v>
                </c:pt>
                <c:pt idx="2117">
                  <c:v>18.32</c:v>
                </c:pt>
                <c:pt idx="2118">
                  <c:v>18.32027777777778</c:v>
                </c:pt>
                <c:pt idx="2119">
                  <c:v>18.32055555555555</c:v>
                </c:pt>
                <c:pt idx="2120">
                  <c:v>18.32083333333332</c:v>
                </c:pt>
                <c:pt idx="2121">
                  <c:v>18.32111111111111</c:v>
                </c:pt>
                <c:pt idx="2122">
                  <c:v>18.3213888888889</c:v>
                </c:pt>
                <c:pt idx="2123">
                  <c:v>18.32166666666667</c:v>
                </c:pt>
                <c:pt idx="2124">
                  <c:v>18.32194444444444</c:v>
                </c:pt>
                <c:pt idx="2125">
                  <c:v>18.32222222222222</c:v>
                </c:pt>
                <c:pt idx="2126">
                  <c:v>18.3225</c:v>
                </c:pt>
                <c:pt idx="2127">
                  <c:v>18.32277777777778</c:v>
                </c:pt>
                <c:pt idx="2128">
                  <c:v>18.32305555555556</c:v>
                </c:pt>
                <c:pt idx="2129">
                  <c:v>18.32333333333331</c:v>
                </c:pt>
                <c:pt idx="2130">
                  <c:v>18.32361111111111</c:v>
                </c:pt>
                <c:pt idx="2131">
                  <c:v>18.3238888888889</c:v>
                </c:pt>
                <c:pt idx="2132">
                  <c:v>18.32416666666667</c:v>
                </c:pt>
                <c:pt idx="2133">
                  <c:v>18.32444444444445</c:v>
                </c:pt>
                <c:pt idx="2134">
                  <c:v>18.32472222222222</c:v>
                </c:pt>
                <c:pt idx="2135">
                  <c:v>18.325</c:v>
                </c:pt>
                <c:pt idx="2136">
                  <c:v>18.32527777777778</c:v>
                </c:pt>
                <c:pt idx="2137">
                  <c:v>18.32555555555556</c:v>
                </c:pt>
                <c:pt idx="2138">
                  <c:v>18.32583333333331</c:v>
                </c:pt>
                <c:pt idx="2139">
                  <c:v>18.32611111111111</c:v>
                </c:pt>
                <c:pt idx="2140">
                  <c:v>18.32638888888889</c:v>
                </c:pt>
                <c:pt idx="2141">
                  <c:v>18.32666666666667</c:v>
                </c:pt>
                <c:pt idx="2142">
                  <c:v>18.32694444444444</c:v>
                </c:pt>
                <c:pt idx="2143">
                  <c:v>18.32722222222222</c:v>
                </c:pt>
                <c:pt idx="2144">
                  <c:v>18.3275</c:v>
                </c:pt>
                <c:pt idx="2145">
                  <c:v>18.32777777777778</c:v>
                </c:pt>
                <c:pt idx="2146">
                  <c:v>18.32805555555555</c:v>
                </c:pt>
                <c:pt idx="2147">
                  <c:v>18.32833333333331</c:v>
                </c:pt>
                <c:pt idx="2148">
                  <c:v>18.32861111111111</c:v>
                </c:pt>
                <c:pt idx="2149">
                  <c:v>18.3288888888889</c:v>
                </c:pt>
                <c:pt idx="2150">
                  <c:v>18.32916666666667</c:v>
                </c:pt>
                <c:pt idx="2151">
                  <c:v>18.32944444444444</c:v>
                </c:pt>
                <c:pt idx="2152">
                  <c:v>18.32972222222222</c:v>
                </c:pt>
                <c:pt idx="2153">
                  <c:v>18.33</c:v>
                </c:pt>
                <c:pt idx="2154">
                  <c:v>18.33027777777778</c:v>
                </c:pt>
                <c:pt idx="2155">
                  <c:v>18.33055555555556</c:v>
                </c:pt>
                <c:pt idx="2156">
                  <c:v>18.33083333333332</c:v>
                </c:pt>
                <c:pt idx="2157">
                  <c:v>18.33111111111111</c:v>
                </c:pt>
                <c:pt idx="2158">
                  <c:v>18.3313888888889</c:v>
                </c:pt>
                <c:pt idx="2159">
                  <c:v>18.33166666666667</c:v>
                </c:pt>
                <c:pt idx="2160">
                  <c:v>18.33194444444444</c:v>
                </c:pt>
                <c:pt idx="2161">
                  <c:v>18.33222222222222</c:v>
                </c:pt>
                <c:pt idx="2162">
                  <c:v>18.3325</c:v>
                </c:pt>
                <c:pt idx="2163">
                  <c:v>18.33277777777778</c:v>
                </c:pt>
                <c:pt idx="2164">
                  <c:v>18.33305555555556</c:v>
                </c:pt>
                <c:pt idx="2165">
                  <c:v>18.33333333333331</c:v>
                </c:pt>
                <c:pt idx="2166">
                  <c:v>18.33361111111111</c:v>
                </c:pt>
                <c:pt idx="2167">
                  <c:v>18.33388888888888</c:v>
                </c:pt>
                <c:pt idx="2168">
                  <c:v>18.33416666666666</c:v>
                </c:pt>
                <c:pt idx="2169">
                  <c:v>18.33444444444444</c:v>
                </c:pt>
                <c:pt idx="2170">
                  <c:v>18.33472222222222</c:v>
                </c:pt>
                <c:pt idx="2171">
                  <c:v>18.335</c:v>
                </c:pt>
                <c:pt idx="2172">
                  <c:v>18.33527777777778</c:v>
                </c:pt>
                <c:pt idx="2173">
                  <c:v>18.33555555555555</c:v>
                </c:pt>
                <c:pt idx="2174">
                  <c:v>18.33583333333332</c:v>
                </c:pt>
                <c:pt idx="2175">
                  <c:v>18.33611111111111</c:v>
                </c:pt>
                <c:pt idx="2176">
                  <c:v>18.3363888888889</c:v>
                </c:pt>
                <c:pt idx="2177">
                  <c:v>18.33666666666667</c:v>
                </c:pt>
                <c:pt idx="2178">
                  <c:v>18.33694444444444</c:v>
                </c:pt>
                <c:pt idx="2179">
                  <c:v>18.33722222222222</c:v>
                </c:pt>
                <c:pt idx="2180">
                  <c:v>18.3375</c:v>
                </c:pt>
                <c:pt idx="2181">
                  <c:v>18.33777777777778</c:v>
                </c:pt>
                <c:pt idx="2182">
                  <c:v>18.33805555555556</c:v>
                </c:pt>
                <c:pt idx="2183">
                  <c:v>18.33833333333331</c:v>
                </c:pt>
                <c:pt idx="2184">
                  <c:v>18.33861111111111</c:v>
                </c:pt>
                <c:pt idx="2185">
                  <c:v>18.3388888888889</c:v>
                </c:pt>
                <c:pt idx="2186">
                  <c:v>18.33916666666666</c:v>
                </c:pt>
                <c:pt idx="2187">
                  <c:v>18.33944444444444</c:v>
                </c:pt>
                <c:pt idx="2188">
                  <c:v>18.33972222222222</c:v>
                </c:pt>
                <c:pt idx="2189">
                  <c:v>18.34</c:v>
                </c:pt>
                <c:pt idx="2190">
                  <c:v>18.34027777777777</c:v>
                </c:pt>
                <c:pt idx="2191">
                  <c:v>18.34055555555555</c:v>
                </c:pt>
                <c:pt idx="2192">
                  <c:v>18.34083333333331</c:v>
                </c:pt>
                <c:pt idx="2193">
                  <c:v>18.34111111111111</c:v>
                </c:pt>
                <c:pt idx="2194">
                  <c:v>18.34138888888889</c:v>
                </c:pt>
                <c:pt idx="2195">
                  <c:v>18.34166666666666</c:v>
                </c:pt>
                <c:pt idx="2196">
                  <c:v>18.34194444444444</c:v>
                </c:pt>
                <c:pt idx="2197">
                  <c:v>18.34222222222222</c:v>
                </c:pt>
                <c:pt idx="2198">
                  <c:v>18.3425</c:v>
                </c:pt>
                <c:pt idx="2199">
                  <c:v>18.34277777777778</c:v>
                </c:pt>
                <c:pt idx="2200">
                  <c:v>18.34305555555555</c:v>
                </c:pt>
                <c:pt idx="2201">
                  <c:v>18.34333333333331</c:v>
                </c:pt>
                <c:pt idx="2202">
                  <c:v>18.34361111111111</c:v>
                </c:pt>
                <c:pt idx="2203">
                  <c:v>18.3438888888889</c:v>
                </c:pt>
                <c:pt idx="2204">
                  <c:v>18.34416666666667</c:v>
                </c:pt>
                <c:pt idx="2205">
                  <c:v>18.34444444444444</c:v>
                </c:pt>
                <c:pt idx="2206">
                  <c:v>18.34472222222222</c:v>
                </c:pt>
                <c:pt idx="2207">
                  <c:v>18.345</c:v>
                </c:pt>
                <c:pt idx="2208">
                  <c:v>18.34527777777778</c:v>
                </c:pt>
                <c:pt idx="2209">
                  <c:v>18.34555555555555</c:v>
                </c:pt>
                <c:pt idx="2210">
                  <c:v>18.34583333333331</c:v>
                </c:pt>
                <c:pt idx="2211">
                  <c:v>18.34611111111111</c:v>
                </c:pt>
                <c:pt idx="2212">
                  <c:v>18.34638888888889</c:v>
                </c:pt>
                <c:pt idx="2213">
                  <c:v>18.34666666666666</c:v>
                </c:pt>
                <c:pt idx="2214">
                  <c:v>18.34694444444444</c:v>
                </c:pt>
                <c:pt idx="2215">
                  <c:v>18.34722222222222</c:v>
                </c:pt>
                <c:pt idx="2216">
                  <c:v>18.3475</c:v>
                </c:pt>
                <c:pt idx="2217">
                  <c:v>18.34777777777778</c:v>
                </c:pt>
                <c:pt idx="2218">
                  <c:v>18.34805555555555</c:v>
                </c:pt>
                <c:pt idx="2219">
                  <c:v>18.34833333333331</c:v>
                </c:pt>
                <c:pt idx="2220">
                  <c:v>18.34861111111111</c:v>
                </c:pt>
                <c:pt idx="2221">
                  <c:v>18.3488888888889</c:v>
                </c:pt>
                <c:pt idx="2222">
                  <c:v>18.34916666666667</c:v>
                </c:pt>
                <c:pt idx="2223">
                  <c:v>18.34944444444444</c:v>
                </c:pt>
                <c:pt idx="2224">
                  <c:v>18.34972222222222</c:v>
                </c:pt>
                <c:pt idx="2225">
                  <c:v>18.35</c:v>
                </c:pt>
                <c:pt idx="2226">
                  <c:v>18.35027777777778</c:v>
                </c:pt>
                <c:pt idx="2227">
                  <c:v>18.35055555555556</c:v>
                </c:pt>
                <c:pt idx="2228">
                  <c:v>18.35083333333332</c:v>
                </c:pt>
                <c:pt idx="2229">
                  <c:v>18.35111111111111</c:v>
                </c:pt>
                <c:pt idx="2230">
                  <c:v>18.3513888888889</c:v>
                </c:pt>
                <c:pt idx="2231">
                  <c:v>18.35166666666667</c:v>
                </c:pt>
                <c:pt idx="2232">
                  <c:v>18.35194444444444</c:v>
                </c:pt>
                <c:pt idx="2233">
                  <c:v>18.35222222222222</c:v>
                </c:pt>
                <c:pt idx="2234">
                  <c:v>18.3525</c:v>
                </c:pt>
                <c:pt idx="2235">
                  <c:v>18.35277777777778</c:v>
                </c:pt>
                <c:pt idx="2236">
                  <c:v>18.35305555555556</c:v>
                </c:pt>
                <c:pt idx="2237">
                  <c:v>18.35333333333332</c:v>
                </c:pt>
                <c:pt idx="2238">
                  <c:v>18.35361111111111</c:v>
                </c:pt>
                <c:pt idx="2239">
                  <c:v>18.3538888888889</c:v>
                </c:pt>
                <c:pt idx="2240">
                  <c:v>18.35416666666667</c:v>
                </c:pt>
                <c:pt idx="2241">
                  <c:v>18.35444444444445</c:v>
                </c:pt>
                <c:pt idx="2242">
                  <c:v>18.35472222222223</c:v>
                </c:pt>
                <c:pt idx="2243">
                  <c:v>18.355</c:v>
                </c:pt>
                <c:pt idx="2244">
                  <c:v>18.35527777777778</c:v>
                </c:pt>
                <c:pt idx="2245">
                  <c:v>18.35555555555556</c:v>
                </c:pt>
                <c:pt idx="2246">
                  <c:v>18.35583333333332</c:v>
                </c:pt>
                <c:pt idx="2247">
                  <c:v>18.35611111111111</c:v>
                </c:pt>
                <c:pt idx="2248">
                  <c:v>18.3563888888889</c:v>
                </c:pt>
                <c:pt idx="2249">
                  <c:v>18.35666666666667</c:v>
                </c:pt>
                <c:pt idx="2250">
                  <c:v>18.35694444444444</c:v>
                </c:pt>
                <c:pt idx="2251">
                  <c:v>18.35722222222222</c:v>
                </c:pt>
                <c:pt idx="2252">
                  <c:v>18.3575</c:v>
                </c:pt>
                <c:pt idx="2253">
                  <c:v>18.35777777777778</c:v>
                </c:pt>
                <c:pt idx="2254">
                  <c:v>18.35805555555556</c:v>
                </c:pt>
                <c:pt idx="2255">
                  <c:v>18.35833333333331</c:v>
                </c:pt>
                <c:pt idx="2256">
                  <c:v>18.35861111111111</c:v>
                </c:pt>
                <c:pt idx="2257">
                  <c:v>18.3588888888889</c:v>
                </c:pt>
                <c:pt idx="2258">
                  <c:v>18.35916666666667</c:v>
                </c:pt>
                <c:pt idx="2259">
                  <c:v>18.35944444444445</c:v>
                </c:pt>
                <c:pt idx="2260">
                  <c:v>18.35972222222222</c:v>
                </c:pt>
                <c:pt idx="2261">
                  <c:v>18.36</c:v>
                </c:pt>
                <c:pt idx="2262">
                  <c:v>18.36027777777778</c:v>
                </c:pt>
                <c:pt idx="2263">
                  <c:v>18.36055555555556</c:v>
                </c:pt>
                <c:pt idx="2264">
                  <c:v>18.36083333333332</c:v>
                </c:pt>
                <c:pt idx="2265">
                  <c:v>18.36111111111111</c:v>
                </c:pt>
                <c:pt idx="2266">
                  <c:v>18.36138888888889</c:v>
                </c:pt>
                <c:pt idx="2267">
                  <c:v>18.36166666666667</c:v>
                </c:pt>
                <c:pt idx="2268">
                  <c:v>18.36194444444445</c:v>
                </c:pt>
                <c:pt idx="2269">
                  <c:v>18.3622222222222</c:v>
                </c:pt>
                <c:pt idx="2270">
                  <c:v>18.3625</c:v>
                </c:pt>
                <c:pt idx="2271">
                  <c:v>18.36277777777778</c:v>
                </c:pt>
                <c:pt idx="2272">
                  <c:v>18.36305555555556</c:v>
                </c:pt>
                <c:pt idx="2273">
                  <c:v>18.36333333333331</c:v>
                </c:pt>
                <c:pt idx="2274">
                  <c:v>18.36361111111111</c:v>
                </c:pt>
                <c:pt idx="2275">
                  <c:v>18.3638888888889</c:v>
                </c:pt>
                <c:pt idx="2276">
                  <c:v>18.36416666666667</c:v>
                </c:pt>
                <c:pt idx="2277">
                  <c:v>18.36444444444444</c:v>
                </c:pt>
                <c:pt idx="2278">
                  <c:v>18.36472222222222</c:v>
                </c:pt>
                <c:pt idx="2279">
                  <c:v>18.365</c:v>
                </c:pt>
                <c:pt idx="2280">
                  <c:v>18.36527777777778</c:v>
                </c:pt>
                <c:pt idx="2281">
                  <c:v>18.36555555555556</c:v>
                </c:pt>
                <c:pt idx="2282">
                  <c:v>18.36583333333331</c:v>
                </c:pt>
                <c:pt idx="2283">
                  <c:v>18.36611111111111</c:v>
                </c:pt>
                <c:pt idx="2284">
                  <c:v>18.36638888888889</c:v>
                </c:pt>
                <c:pt idx="2285">
                  <c:v>18.36666666666667</c:v>
                </c:pt>
                <c:pt idx="2286">
                  <c:v>18.36694444444445</c:v>
                </c:pt>
                <c:pt idx="2287">
                  <c:v>18.36722222222222</c:v>
                </c:pt>
                <c:pt idx="2288">
                  <c:v>18.3675</c:v>
                </c:pt>
                <c:pt idx="2289">
                  <c:v>18.36777777777778</c:v>
                </c:pt>
                <c:pt idx="2290">
                  <c:v>18.36805555555556</c:v>
                </c:pt>
                <c:pt idx="2291">
                  <c:v>18.36833333333331</c:v>
                </c:pt>
                <c:pt idx="2292">
                  <c:v>18.36861111111111</c:v>
                </c:pt>
                <c:pt idx="2293">
                  <c:v>18.36888888888889</c:v>
                </c:pt>
                <c:pt idx="2294">
                  <c:v>18.36916666666667</c:v>
                </c:pt>
                <c:pt idx="2295">
                  <c:v>18.36944444444444</c:v>
                </c:pt>
                <c:pt idx="2296">
                  <c:v>18.36972222222222</c:v>
                </c:pt>
                <c:pt idx="2297">
                  <c:v>18.37</c:v>
                </c:pt>
                <c:pt idx="2298">
                  <c:v>18.37027777777778</c:v>
                </c:pt>
                <c:pt idx="2299">
                  <c:v>18.37055555555555</c:v>
                </c:pt>
                <c:pt idx="2300">
                  <c:v>18.37083333333332</c:v>
                </c:pt>
                <c:pt idx="2301">
                  <c:v>18.37111111111111</c:v>
                </c:pt>
                <c:pt idx="2302">
                  <c:v>18.3713888888889</c:v>
                </c:pt>
                <c:pt idx="2303">
                  <c:v>18.37166666666667</c:v>
                </c:pt>
                <c:pt idx="2304">
                  <c:v>18.37194444444444</c:v>
                </c:pt>
                <c:pt idx="2305">
                  <c:v>18.37222222222222</c:v>
                </c:pt>
                <c:pt idx="2306">
                  <c:v>18.3725</c:v>
                </c:pt>
                <c:pt idx="2307">
                  <c:v>18.37277777777778</c:v>
                </c:pt>
                <c:pt idx="2308">
                  <c:v>18.37305555555556</c:v>
                </c:pt>
                <c:pt idx="2309">
                  <c:v>18.37333333333331</c:v>
                </c:pt>
                <c:pt idx="2310">
                  <c:v>18.37361111111111</c:v>
                </c:pt>
                <c:pt idx="2311">
                  <c:v>18.3738888888889</c:v>
                </c:pt>
                <c:pt idx="2312">
                  <c:v>18.37416666666667</c:v>
                </c:pt>
                <c:pt idx="2313">
                  <c:v>18.37444444444445</c:v>
                </c:pt>
                <c:pt idx="2314">
                  <c:v>18.37472222222222</c:v>
                </c:pt>
                <c:pt idx="2315">
                  <c:v>18.375</c:v>
                </c:pt>
                <c:pt idx="2316">
                  <c:v>18.37527777777778</c:v>
                </c:pt>
                <c:pt idx="2317">
                  <c:v>18.37555555555556</c:v>
                </c:pt>
                <c:pt idx="2318">
                  <c:v>18.37583333333331</c:v>
                </c:pt>
                <c:pt idx="2319">
                  <c:v>18.37611111111111</c:v>
                </c:pt>
                <c:pt idx="2320">
                  <c:v>18.37638888888889</c:v>
                </c:pt>
                <c:pt idx="2321">
                  <c:v>18.37666666666667</c:v>
                </c:pt>
                <c:pt idx="2322">
                  <c:v>18.37694444444444</c:v>
                </c:pt>
                <c:pt idx="2323">
                  <c:v>18.37722222222222</c:v>
                </c:pt>
                <c:pt idx="2324">
                  <c:v>18.3775</c:v>
                </c:pt>
                <c:pt idx="2325">
                  <c:v>18.37777777777778</c:v>
                </c:pt>
                <c:pt idx="2326">
                  <c:v>18.37805555555556</c:v>
                </c:pt>
                <c:pt idx="2327">
                  <c:v>18.37833333333331</c:v>
                </c:pt>
                <c:pt idx="2328">
                  <c:v>18.37861111111111</c:v>
                </c:pt>
                <c:pt idx="2329">
                  <c:v>18.3788888888889</c:v>
                </c:pt>
                <c:pt idx="2330">
                  <c:v>18.37916666666667</c:v>
                </c:pt>
                <c:pt idx="2331">
                  <c:v>18.37944444444445</c:v>
                </c:pt>
                <c:pt idx="2332">
                  <c:v>18.37972222222222</c:v>
                </c:pt>
                <c:pt idx="2333">
                  <c:v>18.38</c:v>
                </c:pt>
                <c:pt idx="2334">
                  <c:v>18.38027777777778</c:v>
                </c:pt>
                <c:pt idx="2335">
                  <c:v>18.38055555555556</c:v>
                </c:pt>
                <c:pt idx="2336">
                  <c:v>18.38083333333332</c:v>
                </c:pt>
                <c:pt idx="2337">
                  <c:v>18.38111111111111</c:v>
                </c:pt>
                <c:pt idx="2338">
                  <c:v>18.38138888888889</c:v>
                </c:pt>
                <c:pt idx="2339">
                  <c:v>18.38166666666667</c:v>
                </c:pt>
                <c:pt idx="2340">
                  <c:v>18.38194444444445</c:v>
                </c:pt>
                <c:pt idx="2341">
                  <c:v>18.3822222222222</c:v>
                </c:pt>
                <c:pt idx="2342">
                  <c:v>18.3825</c:v>
                </c:pt>
                <c:pt idx="2343">
                  <c:v>18.38277777777778</c:v>
                </c:pt>
                <c:pt idx="2344">
                  <c:v>18.38305555555556</c:v>
                </c:pt>
                <c:pt idx="2345">
                  <c:v>18.38333333333331</c:v>
                </c:pt>
                <c:pt idx="2346">
                  <c:v>18.38361111111111</c:v>
                </c:pt>
                <c:pt idx="2347">
                  <c:v>18.3838888888889</c:v>
                </c:pt>
                <c:pt idx="2348">
                  <c:v>18.38416666666667</c:v>
                </c:pt>
                <c:pt idx="2349">
                  <c:v>18.38444444444444</c:v>
                </c:pt>
                <c:pt idx="2350">
                  <c:v>18.38472222222222</c:v>
                </c:pt>
                <c:pt idx="2351">
                  <c:v>18.385</c:v>
                </c:pt>
                <c:pt idx="2352">
                  <c:v>18.38527777777778</c:v>
                </c:pt>
                <c:pt idx="2353">
                  <c:v>18.38555555555556</c:v>
                </c:pt>
                <c:pt idx="2354">
                  <c:v>18.38583333333331</c:v>
                </c:pt>
                <c:pt idx="2355">
                  <c:v>18.38611111111111</c:v>
                </c:pt>
                <c:pt idx="2356">
                  <c:v>18.38638888888889</c:v>
                </c:pt>
                <c:pt idx="2357">
                  <c:v>18.38666666666667</c:v>
                </c:pt>
                <c:pt idx="2358">
                  <c:v>18.38694444444445</c:v>
                </c:pt>
                <c:pt idx="2359">
                  <c:v>18.38722222222222</c:v>
                </c:pt>
                <c:pt idx="2360">
                  <c:v>18.3875</c:v>
                </c:pt>
                <c:pt idx="2361">
                  <c:v>18.38777777777778</c:v>
                </c:pt>
                <c:pt idx="2362">
                  <c:v>18.38805555555556</c:v>
                </c:pt>
                <c:pt idx="2363">
                  <c:v>18.38833333333331</c:v>
                </c:pt>
                <c:pt idx="2364">
                  <c:v>18.38861111111111</c:v>
                </c:pt>
                <c:pt idx="2365">
                  <c:v>18.38888888888889</c:v>
                </c:pt>
                <c:pt idx="2366">
                  <c:v>18.38916666666666</c:v>
                </c:pt>
                <c:pt idx="2367">
                  <c:v>18.38944444444444</c:v>
                </c:pt>
                <c:pt idx="2368">
                  <c:v>18.3897222222222</c:v>
                </c:pt>
                <c:pt idx="2369">
                  <c:v>18.39</c:v>
                </c:pt>
                <c:pt idx="2370">
                  <c:v>18.39027777777778</c:v>
                </c:pt>
                <c:pt idx="2371">
                  <c:v>18.39055555555555</c:v>
                </c:pt>
                <c:pt idx="2372">
                  <c:v>18.39083333333332</c:v>
                </c:pt>
                <c:pt idx="2373">
                  <c:v>18.39111111111111</c:v>
                </c:pt>
                <c:pt idx="2374">
                  <c:v>18.3913888888889</c:v>
                </c:pt>
                <c:pt idx="2375">
                  <c:v>18.39166666666667</c:v>
                </c:pt>
                <c:pt idx="2376">
                  <c:v>18.39194444444444</c:v>
                </c:pt>
                <c:pt idx="2377">
                  <c:v>18.39222222222222</c:v>
                </c:pt>
                <c:pt idx="2378">
                  <c:v>18.3925</c:v>
                </c:pt>
                <c:pt idx="2379">
                  <c:v>18.39277777777778</c:v>
                </c:pt>
                <c:pt idx="2380">
                  <c:v>18.39305555555556</c:v>
                </c:pt>
                <c:pt idx="2381">
                  <c:v>18.39333333333331</c:v>
                </c:pt>
                <c:pt idx="2382">
                  <c:v>18.39361111111111</c:v>
                </c:pt>
                <c:pt idx="2383">
                  <c:v>18.3938888888889</c:v>
                </c:pt>
                <c:pt idx="2384">
                  <c:v>18.39416666666667</c:v>
                </c:pt>
                <c:pt idx="2385">
                  <c:v>18.39444444444445</c:v>
                </c:pt>
                <c:pt idx="2386">
                  <c:v>18.39472222222222</c:v>
                </c:pt>
                <c:pt idx="2387">
                  <c:v>18.395</c:v>
                </c:pt>
                <c:pt idx="2388">
                  <c:v>18.39527777777778</c:v>
                </c:pt>
                <c:pt idx="2389">
                  <c:v>18.39555555555555</c:v>
                </c:pt>
                <c:pt idx="2390">
                  <c:v>18.39583333333331</c:v>
                </c:pt>
                <c:pt idx="2391">
                  <c:v>18.39611111111111</c:v>
                </c:pt>
                <c:pt idx="2392">
                  <c:v>18.39638888888889</c:v>
                </c:pt>
                <c:pt idx="2393">
                  <c:v>18.39666666666666</c:v>
                </c:pt>
                <c:pt idx="2394">
                  <c:v>18.39694444444444</c:v>
                </c:pt>
                <c:pt idx="2395">
                  <c:v>18.39722222222222</c:v>
                </c:pt>
                <c:pt idx="2396">
                  <c:v>18.3975</c:v>
                </c:pt>
                <c:pt idx="2397">
                  <c:v>18.39777777777778</c:v>
                </c:pt>
                <c:pt idx="2398">
                  <c:v>18.39805555555555</c:v>
                </c:pt>
                <c:pt idx="2399">
                  <c:v>18.39833333333331</c:v>
                </c:pt>
                <c:pt idx="2400">
                  <c:v>18.39861111111111</c:v>
                </c:pt>
                <c:pt idx="2401">
                  <c:v>18.3988888888889</c:v>
                </c:pt>
                <c:pt idx="2402">
                  <c:v>18.39916666666667</c:v>
                </c:pt>
                <c:pt idx="2403">
                  <c:v>18.39944444444444</c:v>
                </c:pt>
                <c:pt idx="2404">
                  <c:v>18.39972222222222</c:v>
                </c:pt>
                <c:pt idx="2405">
                  <c:v>18.4</c:v>
                </c:pt>
                <c:pt idx="2406">
                  <c:v>18.40027777777778</c:v>
                </c:pt>
                <c:pt idx="2407">
                  <c:v>18.40055555555555</c:v>
                </c:pt>
                <c:pt idx="2408">
                  <c:v>18.40083333333331</c:v>
                </c:pt>
                <c:pt idx="2409">
                  <c:v>18.40111111111111</c:v>
                </c:pt>
                <c:pt idx="2410">
                  <c:v>18.40138888888889</c:v>
                </c:pt>
                <c:pt idx="2411">
                  <c:v>18.40166666666666</c:v>
                </c:pt>
                <c:pt idx="2412">
                  <c:v>18.40194444444444</c:v>
                </c:pt>
                <c:pt idx="2413">
                  <c:v>18.4022222222222</c:v>
                </c:pt>
                <c:pt idx="2414">
                  <c:v>18.4025</c:v>
                </c:pt>
                <c:pt idx="2415">
                  <c:v>18.40277777777775</c:v>
                </c:pt>
                <c:pt idx="2416">
                  <c:v>18.40305555555555</c:v>
                </c:pt>
                <c:pt idx="2417">
                  <c:v>18.40333333333331</c:v>
                </c:pt>
                <c:pt idx="2418">
                  <c:v>18.40361111111111</c:v>
                </c:pt>
                <c:pt idx="2419">
                  <c:v>18.40388888888889</c:v>
                </c:pt>
                <c:pt idx="2420">
                  <c:v>18.40416666666666</c:v>
                </c:pt>
                <c:pt idx="2421">
                  <c:v>18.40444444444444</c:v>
                </c:pt>
                <c:pt idx="2422">
                  <c:v>18.40472222222222</c:v>
                </c:pt>
                <c:pt idx="2423">
                  <c:v>18.405</c:v>
                </c:pt>
                <c:pt idx="2424">
                  <c:v>18.40527777777778</c:v>
                </c:pt>
                <c:pt idx="2425">
                  <c:v>18.40555555555555</c:v>
                </c:pt>
                <c:pt idx="2426">
                  <c:v>18.40583333333331</c:v>
                </c:pt>
                <c:pt idx="2427">
                  <c:v>18.40611111111111</c:v>
                </c:pt>
                <c:pt idx="2428">
                  <c:v>18.40638888888889</c:v>
                </c:pt>
                <c:pt idx="2429">
                  <c:v>18.40666666666667</c:v>
                </c:pt>
                <c:pt idx="2430">
                  <c:v>18.40694444444444</c:v>
                </c:pt>
                <c:pt idx="2431">
                  <c:v>18.40722222222222</c:v>
                </c:pt>
                <c:pt idx="2432">
                  <c:v>18.4075</c:v>
                </c:pt>
                <c:pt idx="2433">
                  <c:v>18.40777777777778</c:v>
                </c:pt>
                <c:pt idx="2434">
                  <c:v>18.40805555555555</c:v>
                </c:pt>
                <c:pt idx="2435">
                  <c:v>18.40833333333331</c:v>
                </c:pt>
                <c:pt idx="2436">
                  <c:v>18.40861111111111</c:v>
                </c:pt>
                <c:pt idx="2437">
                  <c:v>18.40888888888889</c:v>
                </c:pt>
                <c:pt idx="2438">
                  <c:v>18.40916666666666</c:v>
                </c:pt>
                <c:pt idx="2439">
                  <c:v>18.40944444444444</c:v>
                </c:pt>
                <c:pt idx="2440">
                  <c:v>18.4097222222222</c:v>
                </c:pt>
                <c:pt idx="2441">
                  <c:v>18.41</c:v>
                </c:pt>
                <c:pt idx="2442">
                  <c:v>18.41027777777778</c:v>
                </c:pt>
                <c:pt idx="2443">
                  <c:v>18.41055555555555</c:v>
                </c:pt>
                <c:pt idx="2444">
                  <c:v>18.41083333333331</c:v>
                </c:pt>
                <c:pt idx="2445">
                  <c:v>18.41111111111111</c:v>
                </c:pt>
                <c:pt idx="2446">
                  <c:v>18.4113888888889</c:v>
                </c:pt>
                <c:pt idx="2447">
                  <c:v>18.41166666666667</c:v>
                </c:pt>
                <c:pt idx="2448">
                  <c:v>18.41194444444444</c:v>
                </c:pt>
                <c:pt idx="2449">
                  <c:v>18.41222222222222</c:v>
                </c:pt>
                <c:pt idx="2450">
                  <c:v>18.4125</c:v>
                </c:pt>
                <c:pt idx="2451">
                  <c:v>18.41277777777778</c:v>
                </c:pt>
                <c:pt idx="2452">
                  <c:v>18.41305555555556</c:v>
                </c:pt>
                <c:pt idx="2453">
                  <c:v>18.41333333333331</c:v>
                </c:pt>
                <c:pt idx="2454">
                  <c:v>18.41361111111111</c:v>
                </c:pt>
                <c:pt idx="2455">
                  <c:v>18.4138888888889</c:v>
                </c:pt>
                <c:pt idx="2456">
                  <c:v>18.41416666666667</c:v>
                </c:pt>
                <c:pt idx="2457">
                  <c:v>18.41444444444444</c:v>
                </c:pt>
                <c:pt idx="2458">
                  <c:v>18.41472222222222</c:v>
                </c:pt>
                <c:pt idx="2459">
                  <c:v>18.415</c:v>
                </c:pt>
                <c:pt idx="2460">
                  <c:v>18.41527777777778</c:v>
                </c:pt>
                <c:pt idx="2461">
                  <c:v>18.41555555555555</c:v>
                </c:pt>
                <c:pt idx="2462">
                  <c:v>18.41583333333331</c:v>
                </c:pt>
                <c:pt idx="2463">
                  <c:v>18.41611111111111</c:v>
                </c:pt>
                <c:pt idx="2464">
                  <c:v>18.41638888888889</c:v>
                </c:pt>
                <c:pt idx="2465">
                  <c:v>18.41666666666667</c:v>
                </c:pt>
                <c:pt idx="2466">
                  <c:v>18.41694444444445</c:v>
                </c:pt>
                <c:pt idx="2467">
                  <c:v>18.41722222222222</c:v>
                </c:pt>
                <c:pt idx="2468">
                  <c:v>18.4175</c:v>
                </c:pt>
                <c:pt idx="2469">
                  <c:v>18.41777777777778</c:v>
                </c:pt>
                <c:pt idx="2470">
                  <c:v>18.41805555555556</c:v>
                </c:pt>
                <c:pt idx="2471">
                  <c:v>18.41833333333331</c:v>
                </c:pt>
                <c:pt idx="2472">
                  <c:v>18.41861111111111</c:v>
                </c:pt>
                <c:pt idx="2473">
                  <c:v>18.4188888888889</c:v>
                </c:pt>
                <c:pt idx="2474">
                  <c:v>18.41916666666667</c:v>
                </c:pt>
                <c:pt idx="2475">
                  <c:v>18.41944444444444</c:v>
                </c:pt>
                <c:pt idx="2476">
                  <c:v>18.41972222222222</c:v>
                </c:pt>
                <c:pt idx="2477">
                  <c:v>18.42</c:v>
                </c:pt>
                <c:pt idx="2478">
                  <c:v>18.42027777777778</c:v>
                </c:pt>
                <c:pt idx="2479">
                  <c:v>18.42055555555556</c:v>
                </c:pt>
                <c:pt idx="2480">
                  <c:v>18.42083333333331</c:v>
                </c:pt>
                <c:pt idx="2481">
                  <c:v>18.42111111111111</c:v>
                </c:pt>
                <c:pt idx="2482">
                  <c:v>18.42138888888889</c:v>
                </c:pt>
                <c:pt idx="2483">
                  <c:v>18.42166666666667</c:v>
                </c:pt>
                <c:pt idx="2484">
                  <c:v>18.42194444444445</c:v>
                </c:pt>
                <c:pt idx="2485">
                  <c:v>18.4222222222222</c:v>
                </c:pt>
                <c:pt idx="2486">
                  <c:v>18.4225</c:v>
                </c:pt>
                <c:pt idx="2487">
                  <c:v>18.42277777777776</c:v>
                </c:pt>
                <c:pt idx="2488">
                  <c:v>18.42305555555556</c:v>
                </c:pt>
                <c:pt idx="2489">
                  <c:v>18.42333333333332</c:v>
                </c:pt>
                <c:pt idx="2490">
                  <c:v>18.42361111111111</c:v>
                </c:pt>
                <c:pt idx="2491">
                  <c:v>18.42388888888889</c:v>
                </c:pt>
                <c:pt idx="2492">
                  <c:v>18.42416666666667</c:v>
                </c:pt>
                <c:pt idx="2493">
                  <c:v>18.42444444444445</c:v>
                </c:pt>
                <c:pt idx="2494">
                  <c:v>18.4247222222222</c:v>
                </c:pt>
                <c:pt idx="2495">
                  <c:v>18.425</c:v>
                </c:pt>
                <c:pt idx="2496">
                  <c:v>18.42527777777778</c:v>
                </c:pt>
                <c:pt idx="2497">
                  <c:v>18.42555555555556</c:v>
                </c:pt>
                <c:pt idx="2498">
                  <c:v>18.42583333333331</c:v>
                </c:pt>
                <c:pt idx="2499">
                  <c:v>18.42611111111111</c:v>
                </c:pt>
                <c:pt idx="2500">
                  <c:v>18.42638888888889</c:v>
                </c:pt>
                <c:pt idx="2501">
                  <c:v>18.42666666666667</c:v>
                </c:pt>
                <c:pt idx="2502">
                  <c:v>18.42694444444444</c:v>
                </c:pt>
                <c:pt idx="2503">
                  <c:v>18.42722222222222</c:v>
                </c:pt>
                <c:pt idx="2504">
                  <c:v>18.4275</c:v>
                </c:pt>
                <c:pt idx="2505">
                  <c:v>18.42777777777778</c:v>
                </c:pt>
                <c:pt idx="2506">
                  <c:v>18.42805555555556</c:v>
                </c:pt>
                <c:pt idx="2507">
                  <c:v>18.42833333333331</c:v>
                </c:pt>
                <c:pt idx="2508">
                  <c:v>18.42861111111111</c:v>
                </c:pt>
                <c:pt idx="2509">
                  <c:v>18.42888888888889</c:v>
                </c:pt>
                <c:pt idx="2510">
                  <c:v>18.42916666666667</c:v>
                </c:pt>
                <c:pt idx="2511">
                  <c:v>18.42944444444445</c:v>
                </c:pt>
                <c:pt idx="2512">
                  <c:v>18.4297222222222</c:v>
                </c:pt>
                <c:pt idx="2513">
                  <c:v>18.43</c:v>
                </c:pt>
                <c:pt idx="2514">
                  <c:v>18.43027777777778</c:v>
                </c:pt>
                <c:pt idx="2515">
                  <c:v>18.43055555555556</c:v>
                </c:pt>
                <c:pt idx="2516">
                  <c:v>18.43083333333332</c:v>
                </c:pt>
                <c:pt idx="2517">
                  <c:v>18.43111111111111</c:v>
                </c:pt>
                <c:pt idx="2518">
                  <c:v>18.43138888888889</c:v>
                </c:pt>
                <c:pt idx="2519">
                  <c:v>18.43166666666667</c:v>
                </c:pt>
                <c:pt idx="2520">
                  <c:v>18.43194444444445</c:v>
                </c:pt>
                <c:pt idx="2521">
                  <c:v>18.43222222222222</c:v>
                </c:pt>
                <c:pt idx="2522">
                  <c:v>18.4325</c:v>
                </c:pt>
                <c:pt idx="2523">
                  <c:v>18.43277777777778</c:v>
                </c:pt>
                <c:pt idx="2524">
                  <c:v>18.43305555555556</c:v>
                </c:pt>
                <c:pt idx="2525">
                  <c:v>18.43333333333331</c:v>
                </c:pt>
                <c:pt idx="2526">
                  <c:v>18.43361111111111</c:v>
                </c:pt>
                <c:pt idx="2527">
                  <c:v>18.4338888888889</c:v>
                </c:pt>
                <c:pt idx="2528">
                  <c:v>18.43416666666667</c:v>
                </c:pt>
                <c:pt idx="2529">
                  <c:v>18.43444444444444</c:v>
                </c:pt>
                <c:pt idx="2530">
                  <c:v>18.43472222222222</c:v>
                </c:pt>
                <c:pt idx="2531">
                  <c:v>18.435</c:v>
                </c:pt>
                <c:pt idx="2532">
                  <c:v>18.43527777777778</c:v>
                </c:pt>
                <c:pt idx="2533">
                  <c:v>18.43555555555556</c:v>
                </c:pt>
                <c:pt idx="2534">
                  <c:v>18.43583333333331</c:v>
                </c:pt>
                <c:pt idx="2535">
                  <c:v>18.43611111111111</c:v>
                </c:pt>
                <c:pt idx="2536">
                  <c:v>18.43638888888889</c:v>
                </c:pt>
                <c:pt idx="2537">
                  <c:v>18.43666666666667</c:v>
                </c:pt>
                <c:pt idx="2538">
                  <c:v>18.43694444444445</c:v>
                </c:pt>
                <c:pt idx="2539">
                  <c:v>18.43722222222222</c:v>
                </c:pt>
                <c:pt idx="2540">
                  <c:v>18.4375</c:v>
                </c:pt>
                <c:pt idx="2541">
                  <c:v>18.43777777777778</c:v>
                </c:pt>
                <c:pt idx="2542">
                  <c:v>18.43805555555556</c:v>
                </c:pt>
                <c:pt idx="2543">
                  <c:v>18.43833333333331</c:v>
                </c:pt>
                <c:pt idx="2544">
                  <c:v>18.43861111111111</c:v>
                </c:pt>
                <c:pt idx="2545">
                  <c:v>18.43888888888889</c:v>
                </c:pt>
                <c:pt idx="2546">
                  <c:v>18.43916666666667</c:v>
                </c:pt>
                <c:pt idx="2547">
                  <c:v>18.43944444444444</c:v>
                </c:pt>
                <c:pt idx="2548">
                  <c:v>18.43972222222222</c:v>
                </c:pt>
                <c:pt idx="2549">
                  <c:v>18.44</c:v>
                </c:pt>
                <c:pt idx="2550">
                  <c:v>18.44027777777778</c:v>
                </c:pt>
                <c:pt idx="2551">
                  <c:v>18.44055555555556</c:v>
                </c:pt>
                <c:pt idx="2552">
                  <c:v>18.44083333333331</c:v>
                </c:pt>
                <c:pt idx="2553">
                  <c:v>18.44111111111111</c:v>
                </c:pt>
                <c:pt idx="2554">
                  <c:v>18.44138888888889</c:v>
                </c:pt>
                <c:pt idx="2555">
                  <c:v>18.44166666666667</c:v>
                </c:pt>
                <c:pt idx="2556">
                  <c:v>18.44194444444445</c:v>
                </c:pt>
                <c:pt idx="2557">
                  <c:v>18.4422222222222</c:v>
                </c:pt>
                <c:pt idx="2558">
                  <c:v>18.4425</c:v>
                </c:pt>
                <c:pt idx="2559">
                  <c:v>18.44277777777776</c:v>
                </c:pt>
                <c:pt idx="2560">
                  <c:v>18.44305555555556</c:v>
                </c:pt>
                <c:pt idx="2561">
                  <c:v>18.44333333333332</c:v>
                </c:pt>
                <c:pt idx="2562">
                  <c:v>18.44361111111111</c:v>
                </c:pt>
                <c:pt idx="2563">
                  <c:v>18.44388888888889</c:v>
                </c:pt>
                <c:pt idx="2564">
                  <c:v>18.44416666666667</c:v>
                </c:pt>
                <c:pt idx="2565">
                  <c:v>18.44444444444445</c:v>
                </c:pt>
                <c:pt idx="2566">
                  <c:v>18.4447222222222</c:v>
                </c:pt>
                <c:pt idx="2567">
                  <c:v>18.445</c:v>
                </c:pt>
                <c:pt idx="2568">
                  <c:v>18.44527777777778</c:v>
                </c:pt>
                <c:pt idx="2569">
                  <c:v>18.44555555555555</c:v>
                </c:pt>
                <c:pt idx="2570">
                  <c:v>18.44583333333331</c:v>
                </c:pt>
                <c:pt idx="2571">
                  <c:v>18.44611111111111</c:v>
                </c:pt>
                <c:pt idx="2572">
                  <c:v>18.44638888888889</c:v>
                </c:pt>
                <c:pt idx="2573">
                  <c:v>18.44666666666667</c:v>
                </c:pt>
                <c:pt idx="2574">
                  <c:v>18.44694444444444</c:v>
                </c:pt>
                <c:pt idx="2575">
                  <c:v>18.44722222222222</c:v>
                </c:pt>
                <c:pt idx="2576">
                  <c:v>18.4475</c:v>
                </c:pt>
                <c:pt idx="2577">
                  <c:v>18.44777777777778</c:v>
                </c:pt>
                <c:pt idx="2578">
                  <c:v>18.44805555555556</c:v>
                </c:pt>
                <c:pt idx="2579">
                  <c:v>18.44833333333331</c:v>
                </c:pt>
                <c:pt idx="2580">
                  <c:v>18.44861111111111</c:v>
                </c:pt>
                <c:pt idx="2581">
                  <c:v>18.44888888888889</c:v>
                </c:pt>
                <c:pt idx="2582">
                  <c:v>18.44916666666667</c:v>
                </c:pt>
                <c:pt idx="2583">
                  <c:v>18.44944444444445</c:v>
                </c:pt>
                <c:pt idx="2584">
                  <c:v>18.4497222222222</c:v>
                </c:pt>
                <c:pt idx="2585">
                  <c:v>18.45</c:v>
                </c:pt>
                <c:pt idx="2586">
                  <c:v>18.45027777777778</c:v>
                </c:pt>
                <c:pt idx="2587">
                  <c:v>18.45055555555555</c:v>
                </c:pt>
                <c:pt idx="2588">
                  <c:v>18.45083333333331</c:v>
                </c:pt>
                <c:pt idx="2589">
                  <c:v>18.45111111111111</c:v>
                </c:pt>
                <c:pt idx="2590">
                  <c:v>18.45138888888889</c:v>
                </c:pt>
                <c:pt idx="2591">
                  <c:v>18.45166666666666</c:v>
                </c:pt>
                <c:pt idx="2592">
                  <c:v>18.45194444444444</c:v>
                </c:pt>
                <c:pt idx="2593">
                  <c:v>18.4522222222222</c:v>
                </c:pt>
                <c:pt idx="2594">
                  <c:v>18.4525</c:v>
                </c:pt>
                <c:pt idx="2595">
                  <c:v>18.45277777777778</c:v>
                </c:pt>
                <c:pt idx="2596">
                  <c:v>18.45305555555555</c:v>
                </c:pt>
                <c:pt idx="2597">
                  <c:v>18.45333333333331</c:v>
                </c:pt>
                <c:pt idx="2598">
                  <c:v>18.45361111111111</c:v>
                </c:pt>
                <c:pt idx="2599">
                  <c:v>18.4538888888889</c:v>
                </c:pt>
                <c:pt idx="2600">
                  <c:v>18.45416666666667</c:v>
                </c:pt>
                <c:pt idx="2601">
                  <c:v>18.45444444444444</c:v>
                </c:pt>
                <c:pt idx="2602">
                  <c:v>18.45472222222222</c:v>
                </c:pt>
                <c:pt idx="2603">
                  <c:v>18.455</c:v>
                </c:pt>
                <c:pt idx="2604">
                  <c:v>18.45527777777778</c:v>
                </c:pt>
                <c:pt idx="2605">
                  <c:v>18.45555555555556</c:v>
                </c:pt>
                <c:pt idx="2606">
                  <c:v>18.45583333333331</c:v>
                </c:pt>
                <c:pt idx="2607">
                  <c:v>18.45611111111111</c:v>
                </c:pt>
                <c:pt idx="2608">
                  <c:v>18.45638888888889</c:v>
                </c:pt>
                <c:pt idx="2609">
                  <c:v>18.45666666666667</c:v>
                </c:pt>
                <c:pt idx="2610">
                  <c:v>18.45694444444444</c:v>
                </c:pt>
                <c:pt idx="2611">
                  <c:v>18.45722222222222</c:v>
                </c:pt>
                <c:pt idx="2612">
                  <c:v>18.4575</c:v>
                </c:pt>
                <c:pt idx="2613">
                  <c:v>18.45777777777778</c:v>
                </c:pt>
                <c:pt idx="2614">
                  <c:v>18.45805555555555</c:v>
                </c:pt>
                <c:pt idx="2615">
                  <c:v>18.45833333333331</c:v>
                </c:pt>
                <c:pt idx="2616">
                  <c:v>18.45861111111111</c:v>
                </c:pt>
                <c:pt idx="2617">
                  <c:v>18.45888888888889</c:v>
                </c:pt>
                <c:pt idx="2618">
                  <c:v>18.45916666666666</c:v>
                </c:pt>
                <c:pt idx="2619">
                  <c:v>18.45944444444444</c:v>
                </c:pt>
                <c:pt idx="2620">
                  <c:v>18.45972222222222</c:v>
                </c:pt>
                <c:pt idx="2621">
                  <c:v>18.46</c:v>
                </c:pt>
                <c:pt idx="2622">
                  <c:v>18.46027777777778</c:v>
                </c:pt>
                <c:pt idx="2623">
                  <c:v>18.46055555555555</c:v>
                </c:pt>
                <c:pt idx="2624">
                  <c:v>18.46083333333331</c:v>
                </c:pt>
                <c:pt idx="2625">
                  <c:v>18.46111111111111</c:v>
                </c:pt>
                <c:pt idx="2626">
                  <c:v>18.46138888888889</c:v>
                </c:pt>
                <c:pt idx="2627">
                  <c:v>18.46166666666667</c:v>
                </c:pt>
                <c:pt idx="2628">
                  <c:v>18.46194444444444</c:v>
                </c:pt>
                <c:pt idx="2629">
                  <c:v>18.4622222222222</c:v>
                </c:pt>
                <c:pt idx="2630">
                  <c:v>18.46249999999998</c:v>
                </c:pt>
                <c:pt idx="2631">
                  <c:v>18.46277777777776</c:v>
                </c:pt>
                <c:pt idx="2632">
                  <c:v>18.46305555555556</c:v>
                </c:pt>
                <c:pt idx="2633">
                  <c:v>18.46333333333331</c:v>
                </c:pt>
                <c:pt idx="2634">
                  <c:v>18.46361111111111</c:v>
                </c:pt>
                <c:pt idx="2635">
                  <c:v>18.46388888888889</c:v>
                </c:pt>
                <c:pt idx="2636">
                  <c:v>18.46416666666667</c:v>
                </c:pt>
                <c:pt idx="2637">
                  <c:v>18.46444444444444</c:v>
                </c:pt>
                <c:pt idx="2638">
                  <c:v>18.4647222222222</c:v>
                </c:pt>
                <c:pt idx="2639">
                  <c:v>18.465</c:v>
                </c:pt>
                <c:pt idx="2640">
                  <c:v>18.46527777777776</c:v>
                </c:pt>
                <c:pt idx="2641">
                  <c:v>18.46555555555555</c:v>
                </c:pt>
                <c:pt idx="2642">
                  <c:v>18.46583333333331</c:v>
                </c:pt>
                <c:pt idx="2643">
                  <c:v>18.46611111111111</c:v>
                </c:pt>
                <c:pt idx="2644">
                  <c:v>18.46638888888889</c:v>
                </c:pt>
                <c:pt idx="2645">
                  <c:v>18.46666666666666</c:v>
                </c:pt>
                <c:pt idx="2646">
                  <c:v>18.46694444444444</c:v>
                </c:pt>
                <c:pt idx="2647">
                  <c:v>18.46722222222222</c:v>
                </c:pt>
                <c:pt idx="2648">
                  <c:v>18.4675</c:v>
                </c:pt>
                <c:pt idx="2649">
                  <c:v>18.46777777777778</c:v>
                </c:pt>
                <c:pt idx="2650">
                  <c:v>18.46805555555555</c:v>
                </c:pt>
                <c:pt idx="2651">
                  <c:v>18.46833333333331</c:v>
                </c:pt>
                <c:pt idx="2652">
                  <c:v>18.46861111111111</c:v>
                </c:pt>
                <c:pt idx="2653">
                  <c:v>18.46888888888889</c:v>
                </c:pt>
                <c:pt idx="2654">
                  <c:v>18.46916666666667</c:v>
                </c:pt>
                <c:pt idx="2655">
                  <c:v>18.46944444444444</c:v>
                </c:pt>
                <c:pt idx="2656">
                  <c:v>18.4697222222222</c:v>
                </c:pt>
                <c:pt idx="2657">
                  <c:v>18.47</c:v>
                </c:pt>
                <c:pt idx="2658">
                  <c:v>18.47027777777778</c:v>
                </c:pt>
                <c:pt idx="2659">
                  <c:v>18.47055555555555</c:v>
                </c:pt>
                <c:pt idx="2660">
                  <c:v>18.47083333333331</c:v>
                </c:pt>
                <c:pt idx="2661">
                  <c:v>18.47111111111111</c:v>
                </c:pt>
                <c:pt idx="2662">
                  <c:v>18.47138888888889</c:v>
                </c:pt>
                <c:pt idx="2663">
                  <c:v>18.47166666666666</c:v>
                </c:pt>
                <c:pt idx="2664">
                  <c:v>18.47194444444444</c:v>
                </c:pt>
                <c:pt idx="2665">
                  <c:v>18.4722222222222</c:v>
                </c:pt>
                <c:pt idx="2666">
                  <c:v>18.4725</c:v>
                </c:pt>
                <c:pt idx="2667">
                  <c:v>18.47277777777778</c:v>
                </c:pt>
                <c:pt idx="2668">
                  <c:v>18.47305555555555</c:v>
                </c:pt>
                <c:pt idx="2669">
                  <c:v>18.47333333333331</c:v>
                </c:pt>
                <c:pt idx="2670">
                  <c:v>18.47361111111111</c:v>
                </c:pt>
                <c:pt idx="2671">
                  <c:v>18.4738888888889</c:v>
                </c:pt>
                <c:pt idx="2672">
                  <c:v>18.47416666666667</c:v>
                </c:pt>
                <c:pt idx="2673">
                  <c:v>18.47444444444444</c:v>
                </c:pt>
                <c:pt idx="2674">
                  <c:v>18.47472222222222</c:v>
                </c:pt>
                <c:pt idx="2675">
                  <c:v>18.475</c:v>
                </c:pt>
                <c:pt idx="2676">
                  <c:v>18.47527777777778</c:v>
                </c:pt>
                <c:pt idx="2677">
                  <c:v>18.47555555555556</c:v>
                </c:pt>
                <c:pt idx="2678">
                  <c:v>18.47583333333331</c:v>
                </c:pt>
                <c:pt idx="2679">
                  <c:v>18.47611111111111</c:v>
                </c:pt>
                <c:pt idx="2680">
                  <c:v>18.47638888888889</c:v>
                </c:pt>
                <c:pt idx="2681">
                  <c:v>18.47666666666667</c:v>
                </c:pt>
                <c:pt idx="2682">
                  <c:v>18.47694444444444</c:v>
                </c:pt>
                <c:pt idx="2683">
                  <c:v>18.47722222222222</c:v>
                </c:pt>
                <c:pt idx="2684">
                  <c:v>18.4775</c:v>
                </c:pt>
                <c:pt idx="2685">
                  <c:v>18.47777777777778</c:v>
                </c:pt>
                <c:pt idx="2686">
                  <c:v>18.47805555555555</c:v>
                </c:pt>
                <c:pt idx="2687">
                  <c:v>18.47833333333331</c:v>
                </c:pt>
                <c:pt idx="2688">
                  <c:v>18.47861111111111</c:v>
                </c:pt>
                <c:pt idx="2689">
                  <c:v>18.47888888888889</c:v>
                </c:pt>
                <c:pt idx="2690">
                  <c:v>18.47916666666666</c:v>
                </c:pt>
                <c:pt idx="2691">
                  <c:v>18.47944444444444</c:v>
                </c:pt>
                <c:pt idx="2692">
                  <c:v>18.4797222222222</c:v>
                </c:pt>
                <c:pt idx="2693">
                  <c:v>18.48</c:v>
                </c:pt>
                <c:pt idx="2694">
                  <c:v>18.48027777777778</c:v>
                </c:pt>
                <c:pt idx="2695">
                  <c:v>18.48055555555555</c:v>
                </c:pt>
                <c:pt idx="2696">
                  <c:v>18.48083333333331</c:v>
                </c:pt>
                <c:pt idx="2697">
                  <c:v>18.48111111111111</c:v>
                </c:pt>
                <c:pt idx="2698">
                  <c:v>18.48138888888889</c:v>
                </c:pt>
                <c:pt idx="2699">
                  <c:v>18.48166666666667</c:v>
                </c:pt>
                <c:pt idx="2700">
                  <c:v>18.48194444444444</c:v>
                </c:pt>
                <c:pt idx="2701">
                  <c:v>18.4822222222222</c:v>
                </c:pt>
                <c:pt idx="2702">
                  <c:v>18.48249999999998</c:v>
                </c:pt>
                <c:pt idx="2703">
                  <c:v>18.48277777777776</c:v>
                </c:pt>
                <c:pt idx="2704">
                  <c:v>18.48305555555556</c:v>
                </c:pt>
                <c:pt idx="2705">
                  <c:v>18.48333333333331</c:v>
                </c:pt>
                <c:pt idx="2706">
                  <c:v>18.48361111111111</c:v>
                </c:pt>
                <c:pt idx="2707">
                  <c:v>18.48388888888889</c:v>
                </c:pt>
                <c:pt idx="2708">
                  <c:v>18.48416666666667</c:v>
                </c:pt>
                <c:pt idx="2709">
                  <c:v>18.48444444444445</c:v>
                </c:pt>
                <c:pt idx="2710">
                  <c:v>18.4847222222222</c:v>
                </c:pt>
                <c:pt idx="2711">
                  <c:v>18.485</c:v>
                </c:pt>
                <c:pt idx="2712">
                  <c:v>18.48527777777776</c:v>
                </c:pt>
                <c:pt idx="2713">
                  <c:v>18.48555555555556</c:v>
                </c:pt>
                <c:pt idx="2714">
                  <c:v>18.48583333333332</c:v>
                </c:pt>
                <c:pt idx="2715">
                  <c:v>18.48611111111111</c:v>
                </c:pt>
                <c:pt idx="2716">
                  <c:v>18.48638888888889</c:v>
                </c:pt>
                <c:pt idx="2717">
                  <c:v>18.48666666666667</c:v>
                </c:pt>
                <c:pt idx="2718">
                  <c:v>18.48694444444445</c:v>
                </c:pt>
                <c:pt idx="2719">
                  <c:v>18.4872222222222</c:v>
                </c:pt>
                <c:pt idx="2720">
                  <c:v>18.4875</c:v>
                </c:pt>
                <c:pt idx="2721">
                  <c:v>18.48777777777778</c:v>
                </c:pt>
                <c:pt idx="2722">
                  <c:v>18.48805555555556</c:v>
                </c:pt>
                <c:pt idx="2723">
                  <c:v>18.48833333333331</c:v>
                </c:pt>
                <c:pt idx="2724">
                  <c:v>18.48861111111109</c:v>
                </c:pt>
                <c:pt idx="2725">
                  <c:v>18.48888888888889</c:v>
                </c:pt>
                <c:pt idx="2726">
                  <c:v>18.48916666666667</c:v>
                </c:pt>
                <c:pt idx="2727">
                  <c:v>18.48944444444444</c:v>
                </c:pt>
                <c:pt idx="2728">
                  <c:v>18.4897222222222</c:v>
                </c:pt>
                <c:pt idx="2729">
                  <c:v>18.49</c:v>
                </c:pt>
                <c:pt idx="2730">
                  <c:v>18.49027777777778</c:v>
                </c:pt>
                <c:pt idx="2731">
                  <c:v>18.49055555555556</c:v>
                </c:pt>
                <c:pt idx="2732">
                  <c:v>18.49083333333331</c:v>
                </c:pt>
                <c:pt idx="2733">
                  <c:v>18.49111111111111</c:v>
                </c:pt>
                <c:pt idx="2734">
                  <c:v>18.49138888888889</c:v>
                </c:pt>
                <c:pt idx="2735">
                  <c:v>18.49166666666667</c:v>
                </c:pt>
                <c:pt idx="2736">
                  <c:v>18.49194444444445</c:v>
                </c:pt>
                <c:pt idx="2737">
                  <c:v>18.4922222222222</c:v>
                </c:pt>
                <c:pt idx="2738">
                  <c:v>18.4925</c:v>
                </c:pt>
                <c:pt idx="2739">
                  <c:v>18.49277777777776</c:v>
                </c:pt>
                <c:pt idx="2740">
                  <c:v>18.49305555555556</c:v>
                </c:pt>
                <c:pt idx="2741">
                  <c:v>18.49333333333332</c:v>
                </c:pt>
                <c:pt idx="2742">
                  <c:v>18.49361111111111</c:v>
                </c:pt>
                <c:pt idx="2743">
                  <c:v>18.49388888888889</c:v>
                </c:pt>
                <c:pt idx="2744">
                  <c:v>18.49416666666667</c:v>
                </c:pt>
                <c:pt idx="2745">
                  <c:v>18.49444444444445</c:v>
                </c:pt>
                <c:pt idx="2746">
                  <c:v>18.49472222222222</c:v>
                </c:pt>
                <c:pt idx="2747">
                  <c:v>18.495</c:v>
                </c:pt>
                <c:pt idx="2748">
                  <c:v>18.49527777777778</c:v>
                </c:pt>
                <c:pt idx="2749">
                  <c:v>18.49555555555555</c:v>
                </c:pt>
                <c:pt idx="2750">
                  <c:v>18.49583333333331</c:v>
                </c:pt>
                <c:pt idx="2751">
                  <c:v>18.49611111111111</c:v>
                </c:pt>
                <c:pt idx="2752">
                  <c:v>18.49638888888889</c:v>
                </c:pt>
                <c:pt idx="2753">
                  <c:v>18.49666666666667</c:v>
                </c:pt>
                <c:pt idx="2754">
                  <c:v>18.49694444444444</c:v>
                </c:pt>
                <c:pt idx="2755">
                  <c:v>18.49722222222222</c:v>
                </c:pt>
                <c:pt idx="2756">
                  <c:v>18.4975</c:v>
                </c:pt>
                <c:pt idx="2757">
                  <c:v>18.49777777777778</c:v>
                </c:pt>
                <c:pt idx="2758">
                  <c:v>18.49805555555556</c:v>
                </c:pt>
                <c:pt idx="2759">
                  <c:v>18.49833333333331</c:v>
                </c:pt>
                <c:pt idx="2760">
                  <c:v>18.49861111111111</c:v>
                </c:pt>
                <c:pt idx="2761">
                  <c:v>18.49888888888889</c:v>
                </c:pt>
                <c:pt idx="2762">
                  <c:v>18.49916666666667</c:v>
                </c:pt>
                <c:pt idx="2763">
                  <c:v>18.49944444444445</c:v>
                </c:pt>
                <c:pt idx="2764">
                  <c:v>18.4997222222222</c:v>
                </c:pt>
                <c:pt idx="2765">
                  <c:v>18.5</c:v>
                </c:pt>
                <c:pt idx="2766">
                  <c:v>18.50027777777778</c:v>
                </c:pt>
                <c:pt idx="2767">
                  <c:v>18.50055555555555</c:v>
                </c:pt>
                <c:pt idx="2768">
                  <c:v>18.50083333333331</c:v>
                </c:pt>
                <c:pt idx="2769">
                  <c:v>18.50111111111111</c:v>
                </c:pt>
                <c:pt idx="2770">
                  <c:v>18.50138888888889</c:v>
                </c:pt>
                <c:pt idx="2771">
                  <c:v>18.50166666666667</c:v>
                </c:pt>
                <c:pt idx="2772">
                  <c:v>18.50194444444444</c:v>
                </c:pt>
                <c:pt idx="2773">
                  <c:v>18.50222222222222</c:v>
                </c:pt>
                <c:pt idx="2774">
                  <c:v>18.5025</c:v>
                </c:pt>
                <c:pt idx="2775">
                  <c:v>18.50277777777778</c:v>
                </c:pt>
                <c:pt idx="2776">
                  <c:v>18.50305555555556</c:v>
                </c:pt>
                <c:pt idx="2777">
                  <c:v>18.50333333333331</c:v>
                </c:pt>
                <c:pt idx="2778">
                  <c:v>18.50361111111111</c:v>
                </c:pt>
                <c:pt idx="2779">
                  <c:v>18.5038888888889</c:v>
                </c:pt>
                <c:pt idx="2780">
                  <c:v>18.50416666666667</c:v>
                </c:pt>
                <c:pt idx="2781">
                  <c:v>18.50444444444445</c:v>
                </c:pt>
                <c:pt idx="2782">
                  <c:v>18.50472222222222</c:v>
                </c:pt>
                <c:pt idx="2783">
                  <c:v>18.505</c:v>
                </c:pt>
                <c:pt idx="2784">
                  <c:v>18.50527777777778</c:v>
                </c:pt>
                <c:pt idx="2785">
                  <c:v>18.50555555555556</c:v>
                </c:pt>
                <c:pt idx="2786">
                  <c:v>18.50583333333331</c:v>
                </c:pt>
                <c:pt idx="2787">
                  <c:v>18.50611111111111</c:v>
                </c:pt>
                <c:pt idx="2788">
                  <c:v>18.50638888888889</c:v>
                </c:pt>
                <c:pt idx="2789">
                  <c:v>18.50666666666667</c:v>
                </c:pt>
                <c:pt idx="2790">
                  <c:v>18.50694444444444</c:v>
                </c:pt>
                <c:pt idx="2791">
                  <c:v>18.50722222222222</c:v>
                </c:pt>
                <c:pt idx="2792">
                  <c:v>18.5075</c:v>
                </c:pt>
                <c:pt idx="2793">
                  <c:v>18.50777777777778</c:v>
                </c:pt>
                <c:pt idx="2794">
                  <c:v>18.50805555555555</c:v>
                </c:pt>
                <c:pt idx="2795">
                  <c:v>18.50833333333331</c:v>
                </c:pt>
                <c:pt idx="2796">
                  <c:v>18.50861111111111</c:v>
                </c:pt>
                <c:pt idx="2797">
                  <c:v>18.5088888888889</c:v>
                </c:pt>
                <c:pt idx="2798">
                  <c:v>18.50916666666667</c:v>
                </c:pt>
                <c:pt idx="2799">
                  <c:v>18.50944444444444</c:v>
                </c:pt>
                <c:pt idx="2800">
                  <c:v>18.50972222222222</c:v>
                </c:pt>
                <c:pt idx="2801">
                  <c:v>18.51</c:v>
                </c:pt>
                <c:pt idx="2802">
                  <c:v>18.51027777777778</c:v>
                </c:pt>
                <c:pt idx="2803">
                  <c:v>18.51055555555556</c:v>
                </c:pt>
                <c:pt idx="2804">
                  <c:v>18.51083333333332</c:v>
                </c:pt>
                <c:pt idx="2805">
                  <c:v>18.51111111111111</c:v>
                </c:pt>
                <c:pt idx="2806">
                  <c:v>18.5113888888889</c:v>
                </c:pt>
                <c:pt idx="2807">
                  <c:v>18.51166666666667</c:v>
                </c:pt>
                <c:pt idx="2808">
                  <c:v>18.51194444444444</c:v>
                </c:pt>
                <c:pt idx="2809">
                  <c:v>18.51222222222222</c:v>
                </c:pt>
                <c:pt idx="2810">
                  <c:v>18.5125</c:v>
                </c:pt>
                <c:pt idx="2811">
                  <c:v>18.51277777777778</c:v>
                </c:pt>
                <c:pt idx="2812">
                  <c:v>18.51305555555556</c:v>
                </c:pt>
                <c:pt idx="2813">
                  <c:v>18.51333333333331</c:v>
                </c:pt>
                <c:pt idx="2814">
                  <c:v>18.51361111111111</c:v>
                </c:pt>
                <c:pt idx="2815">
                  <c:v>18.5138888888889</c:v>
                </c:pt>
                <c:pt idx="2816">
                  <c:v>18.51416666666667</c:v>
                </c:pt>
                <c:pt idx="2817">
                  <c:v>18.51444444444444</c:v>
                </c:pt>
                <c:pt idx="2818">
                  <c:v>18.51472222222222</c:v>
                </c:pt>
                <c:pt idx="2819">
                  <c:v>18.515</c:v>
                </c:pt>
                <c:pt idx="2820">
                  <c:v>18.51527777777778</c:v>
                </c:pt>
                <c:pt idx="2821">
                  <c:v>18.51555555555555</c:v>
                </c:pt>
                <c:pt idx="2822">
                  <c:v>18.51583333333332</c:v>
                </c:pt>
                <c:pt idx="2823">
                  <c:v>18.51611111111111</c:v>
                </c:pt>
                <c:pt idx="2824">
                  <c:v>18.5163888888889</c:v>
                </c:pt>
                <c:pt idx="2825">
                  <c:v>18.51666666666667</c:v>
                </c:pt>
                <c:pt idx="2826">
                  <c:v>18.51694444444444</c:v>
                </c:pt>
                <c:pt idx="2827">
                  <c:v>18.51722222222222</c:v>
                </c:pt>
                <c:pt idx="2828">
                  <c:v>18.5175</c:v>
                </c:pt>
                <c:pt idx="2829">
                  <c:v>18.51777777777778</c:v>
                </c:pt>
                <c:pt idx="2830">
                  <c:v>18.51805555555556</c:v>
                </c:pt>
                <c:pt idx="2831">
                  <c:v>18.51833333333331</c:v>
                </c:pt>
                <c:pt idx="2832">
                  <c:v>18.51861111111111</c:v>
                </c:pt>
                <c:pt idx="2833">
                  <c:v>18.5188888888889</c:v>
                </c:pt>
                <c:pt idx="2834">
                  <c:v>18.51916666666667</c:v>
                </c:pt>
                <c:pt idx="2835">
                  <c:v>18.51944444444444</c:v>
                </c:pt>
                <c:pt idx="2836">
                  <c:v>18.51972222222222</c:v>
                </c:pt>
                <c:pt idx="2837">
                  <c:v>18.52</c:v>
                </c:pt>
                <c:pt idx="2838">
                  <c:v>18.52027777777778</c:v>
                </c:pt>
                <c:pt idx="2839">
                  <c:v>18.52055555555555</c:v>
                </c:pt>
                <c:pt idx="2840">
                  <c:v>18.52083333333331</c:v>
                </c:pt>
                <c:pt idx="2841">
                  <c:v>18.52111111111111</c:v>
                </c:pt>
                <c:pt idx="2842">
                  <c:v>18.52138888888889</c:v>
                </c:pt>
                <c:pt idx="2843">
                  <c:v>18.52166666666666</c:v>
                </c:pt>
                <c:pt idx="2844">
                  <c:v>18.52194444444444</c:v>
                </c:pt>
                <c:pt idx="2845">
                  <c:v>18.52222222222222</c:v>
                </c:pt>
                <c:pt idx="2846">
                  <c:v>18.5225</c:v>
                </c:pt>
                <c:pt idx="2847">
                  <c:v>18.52277777777778</c:v>
                </c:pt>
                <c:pt idx="2848">
                  <c:v>18.52305555555555</c:v>
                </c:pt>
                <c:pt idx="2849">
                  <c:v>18.52333333333331</c:v>
                </c:pt>
                <c:pt idx="2850">
                  <c:v>18.52361111111111</c:v>
                </c:pt>
                <c:pt idx="2851">
                  <c:v>18.5238888888889</c:v>
                </c:pt>
                <c:pt idx="2852">
                  <c:v>18.52416666666667</c:v>
                </c:pt>
                <c:pt idx="2853">
                  <c:v>18.52444444444444</c:v>
                </c:pt>
                <c:pt idx="2854">
                  <c:v>18.52472222222222</c:v>
                </c:pt>
                <c:pt idx="2855">
                  <c:v>18.525</c:v>
                </c:pt>
                <c:pt idx="2856">
                  <c:v>18.52527777777778</c:v>
                </c:pt>
                <c:pt idx="2857">
                  <c:v>18.52555555555556</c:v>
                </c:pt>
                <c:pt idx="2858">
                  <c:v>18.52583333333331</c:v>
                </c:pt>
                <c:pt idx="2859">
                  <c:v>18.52611111111111</c:v>
                </c:pt>
                <c:pt idx="2860">
                  <c:v>18.52638888888889</c:v>
                </c:pt>
                <c:pt idx="2861">
                  <c:v>18.52666666666667</c:v>
                </c:pt>
                <c:pt idx="2862">
                  <c:v>18.52694444444444</c:v>
                </c:pt>
                <c:pt idx="2863">
                  <c:v>18.52722222222222</c:v>
                </c:pt>
                <c:pt idx="2864">
                  <c:v>18.5275</c:v>
                </c:pt>
                <c:pt idx="2865">
                  <c:v>18.52777777777778</c:v>
                </c:pt>
                <c:pt idx="2866">
                  <c:v>18.52805555555555</c:v>
                </c:pt>
                <c:pt idx="2867">
                  <c:v>18.52833333333331</c:v>
                </c:pt>
                <c:pt idx="2868">
                  <c:v>18.52861111111111</c:v>
                </c:pt>
                <c:pt idx="2869">
                  <c:v>18.52888888888889</c:v>
                </c:pt>
                <c:pt idx="2870">
                  <c:v>18.52916666666667</c:v>
                </c:pt>
                <c:pt idx="2871">
                  <c:v>18.52944444444444</c:v>
                </c:pt>
                <c:pt idx="2872">
                  <c:v>18.52972222222222</c:v>
                </c:pt>
                <c:pt idx="2873">
                  <c:v>18.53</c:v>
                </c:pt>
                <c:pt idx="2874">
                  <c:v>18.53027777777778</c:v>
                </c:pt>
                <c:pt idx="2875">
                  <c:v>18.53055555555555</c:v>
                </c:pt>
                <c:pt idx="2876">
                  <c:v>18.53083333333332</c:v>
                </c:pt>
                <c:pt idx="2877">
                  <c:v>18.53111111111111</c:v>
                </c:pt>
                <c:pt idx="2878">
                  <c:v>18.5313888888889</c:v>
                </c:pt>
                <c:pt idx="2879">
                  <c:v>18.53166666666667</c:v>
                </c:pt>
                <c:pt idx="2880">
                  <c:v>18.53194444444444</c:v>
                </c:pt>
                <c:pt idx="2881">
                  <c:v>18.53222222222222</c:v>
                </c:pt>
                <c:pt idx="2882">
                  <c:v>18.5325</c:v>
                </c:pt>
                <c:pt idx="2883">
                  <c:v>18.53277777777778</c:v>
                </c:pt>
                <c:pt idx="2884">
                  <c:v>18.53305555555556</c:v>
                </c:pt>
                <c:pt idx="2885">
                  <c:v>18.53333333333331</c:v>
                </c:pt>
                <c:pt idx="2886">
                  <c:v>18.53361111111111</c:v>
                </c:pt>
                <c:pt idx="2887">
                  <c:v>18.5338888888889</c:v>
                </c:pt>
                <c:pt idx="2888">
                  <c:v>18.53416666666667</c:v>
                </c:pt>
                <c:pt idx="2889">
                  <c:v>18.53444444444445</c:v>
                </c:pt>
                <c:pt idx="2890">
                  <c:v>18.53472222222222</c:v>
                </c:pt>
                <c:pt idx="2891">
                  <c:v>18.535</c:v>
                </c:pt>
                <c:pt idx="2892">
                  <c:v>18.53527777777778</c:v>
                </c:pt>
                <c:pt idx="2893">
                  <c:v>18.53555555555556</c:v>
                </c:pt>
                <c:pt idx="2894">
                  <c:v>18.53583333333332</c:v>
                </c:pt>
                <c:pt idx="2895">
                  <c:v>18.53611111111111</c:v>
                </c:pt>
                <c:pt idx="2896">
                  <c:v>18.5363888888889</c:v>
                </c:pt>
                <c:pt idx="2897">
                  <c:v>18.53666666666667</c:v>
                </c:pt>
                <c:pt idx="2898">
                  <c:v>18.53694444444445</c:v>
                </c:pt>
                <c:pt idx="2899">
                  <c:v>18.53722222222222</c:v>
                </c:pt>
                <c:pt idx="2900">
                  <c:v>18.5375</c:v>
                </c:pt>
                <c:pt idx="2901">
                  <c:v>18.53777777777778</c:v>
                </c:pt>
                <c:pt idx="2902">
                  <c:v>18.53805555555556</c:v>
                </c:pt>
                <c:pt idx="2903">
                  <c:v>18.53833333333331</c:v>
                </c:pt>
                <c:pt idx="2904">
                  <c:v>18.53861111111111</c:v>
                </c:pt>
                <c:pt idx="2905">
                  <c:v>18.5388888888889</c:v>
                </c:pt>
                <c:pt idx="2906">
                  <c:v>18.53916666666667</c:v>
                </c:pt>
                <c:pt idx="2907">
                  <c:v>18.53944444444445</c:v>
                </c:pt>
                <c:pt idx="2908">
                  <c:v>18.53972222222222</c:v>
                </c:pt>
                <c:pt idx="2909">
                  <c:v>18.54</c:v>
                </c:pt>
                <c:pt idx="2910">
                  <c:v>18.54027777777778</c:v>
                </c:pt>
                <c:pt idx="2911">
                  <c:v>18.54055555555556</c:v>
                </c:pt>
                <c:pt idx="2912">
                  <c:v>18.54083333333332</c:v>
                </c:pt>
                <c:pt idx="2913">
                  <c:v>18.54111111111111</c:v>
                </c:pt>
                <c:pt idx="2914">
                  <c:v>18.54138888888889</c:v>
                </c:pt>
                <c:pt idx="2915">
                  <c:v>18.54166666666667</c:v>
                </c:pt>
                <c:pt idx="2916">
                  <c:v>18.54194444444445</c:v>
                </c:pt>
                <c:pt idx="2917">
                  <c:v>18.54222222222221</c:v>
                </c:pt>
                <c:pt idx="2918">
                  <c:v>18.5425</c:v>
                </c:pt>
                <c:pt idx="2919">
                  <c:v>18.54277777777778</c:v>
                </c:pt>
                <c:pt idx="2920">
                  <c:v>18.54305555555556</c:v>
                </c:pt>
                <c:pt idx="2921">
                  <c:v>18.54333333333332</c:v>
                </c:pt>
                <c:pt idx="2922">
                  <c:v>18.54361111111111</c:v>
                </c:pt>
                <c:pt idx="2923">
                  <c:v>18.5438888888889</c:v>
                </c:pt>
                <c:pt idx="2924">
                  <c:v>18.54416666666667</c:v>
                </c:pt>
                <c:pt idx="2925">
                  <c:v>18.54444444444445</c:v>
                </c:pt>
                <c:pt idx="2926">
                  <c:v>18.54472222222222</c:v>
                </c:pt>
                <c:pt idx="2927">
                  <c:v>18.545</c:v>
                </c:pt>
                <c:pt idx="2928">
                  <c:v>18.54527777777778</c:v>
                </c:pt>
                <c:pt idx="2929">
                  <c:v>18.54555555555556</c:v>
                </c:pt>
                <c:pt idx="2930">
                  <c:v>18.54583333333331</c:v>
                </c:pt>
                <c:pt idx="2931">
                  <c:v>18.54611111111111</c:v>
                </c:pt>
                <c:pt idx="2932">
                  <c:v>18.54638888888889</c:v>
                </c:pt>
                <c:pt idx="2933">
                  <c:v>18.54666666666667</c:v>
                </c:pt>
                <c:pt idx="2934">
                  <c:v>18.54694444444445</c:v>
                </c:pt>
                <c:pt idx="2935">
                  <c:v>18.54722222222222</c:v>
                </c:pt>
                <c:pt idx="2936">
                  <c:v>18.5475</c:v>
                </c:pt>
                <c:pt idx="2937">
                  <c:v>18.54777777777778</c:v>
                </c:pt>
                <c:pt idx="2938">
                  <c:v>18.54805555555556</c:v>
                </c:pt>
                <c:pt idx="2939">
                  <c:v>18.54833333333332</c:v>
                </c:pt>
                <c:pt idx="2940">
                  <c:v>18.54861111111111</c:v>
                </c:pt>
                <c:pt idx="2941">
                  <c:v>18.54888888888889</c:v>
                </c:pt>
                <c:pt idx="2942">
                  <c:v>18.54916666666667</c:v>
                </c:pt>
                <c:pt idx="2943">
                  <c:v>18.54944444444445</c:v>
                </c:pt>
                <c:pt idx="2944">
                  <c:v>18.54972222222221</c:v>
                </c:pt>
                <c:pt idx="2945">
                  <c:v>18.55</c:v>
                </c:pt>
                <c:pt idx="2946">
                  <c:v>18.55027777777778</c:v>
                </c:pt>
                <c:pt idx="2947">
                  <c:v>18.55055555555555</c:v>
                </c:pt>
                <c:pt idx="2948">
                  <c:v>18.55083333333332</c:v>
                </c:pt>
                <c:pt idx="2949">
                  <c:v>18.55111111111111</c:v>
                </c:pt>
                <c:pt idx="2950">
                  <c:v>18.5513888888889</c:v>
                </c:pt>
                <c:pt idx="2951">
                  <c:v>18.55166666666667</c:v>
                </c:pt>
                <c:pt idx="2952">
                  <c:v>18.55194444444444</c:v>
                </c:pt>
                <c:pt idx="2953">
                  <c:v>18.55222222222222</c:v>
                </c:pt>
                <c:pt idx="2954">
                  <c:v>18.5525</c:v>
                </c:pt>
                <c:pt idx="2955">
                  <c:v>18.55277777777778</c:v>
                </c:pt>
                <c:pt idx="2956">
                  <c:v>18.55305555555556</c:v>
                </c:pt>
                <c:pt idx="2957">
                  <c:v>18.55333333333331</c:v>
                </c:pt>
                <c:pt idx="2958">
                  <c:v>18.55361111111111</c:v>
                </c:pt>
                <c:pt idx="2959">
                  <c:v>18.5538888888889</c:v>
                </c:pt>
                <c:pt idx="2960">
                  <c:v>18.55416666666667</c:v>
                </c:pt>
                <c:pt idx="2961">
                  <c:v>18.55444444444445</c:v>
                </c:pt>
                <c:pt idx="2962">
                  <c:v>18.55472222222222</c:v>
                </c:pt>
                <c:pt idx="2963">
                  <c:v>18.555</c:v>
                </c:pt>
                <c:pt idx="2964">
                  <c:v>18.55527777777778</c:v>
                </c:pt>
                <c:pt idx="2965">
                  <c:v>18.55555555555556</c:v>
                </c:pt>
                <c:pt idx="2966">
                  <c:v>18.55583333333331</c:v>
                </c:pt>
                <c:pt idx="2967">
                  <c:v>18.55611111111111</c:v>
                </c:pt>
                <c:pt idx="2968">
                  <c:v>18.55638888888889</c:v>
                </c:pt>
                <c:pt idx="2969">
                  <c:v>18.55666666666667</c:v>
                </c:pt>
                <c:pt idx="2970">
                  <c:v>18.55694444444444</c:v>
                </c:pt>
                <c:pt idx="2971">
                  <c:v>18.55722222222222</c:v>
                </c:pt>
                <c:pt idx="2972">
                  <c:v>18.5575</c:v>
                </c:pt>
                <c:pt idx="2973">
                  <c:v>18.55777777777778</c:v>
                </c:pt>
                <c:pt idx="2974">
                  <c:v>18.55805555555555</c:v>
                </c:pt>
                <c:pt idx="2975">
                  <c:v>18.55833333333331</c:v>
                </c:pt>
                <c:pt idx="2976">
                  <c:v>18.55861111111111</c:v>
                </c:pt>
                <c:pt idx="2977">
                  <c:v>18.5588888888889</c:v>
                </c:pt>
                <c:pt idx="2978">
                  <c:v>18.55916666666667</c:v>
                </c:pt>
                <c:pt idx="2979">
                  <c:v>18.55944444444444</c:v>
                </c:pt>
                <c:pt idx="2980">
                  <c:v>18.55972222222222</c:v>
                </c:pt>
                <c:pt idx="2981">
                  <c:v>18.56</c:v>
                </c:pt>
                <c:pt idx="2982">
                  <c:v>18.56027777777778</c:v>
                </c:pt>
                <c:pt idx="2983">
                  <c:v>18.56055555555556</c:v>
                </c:pt>
                <c:pt idx="2984">
                  <c:v>18.56083333333331</c:v>
                </c:pt>
                <c:pt idx="2985">
                  <c:v>18.56111111111111</c:v>
                </c:pt>
                <c:pt idx="2986">
                  <c:v>18.56138888888889</c:v>
                </c:pt>
                <c:pt idx="2987">
                  <c:v>18.56166666666667</c:v>
                </c:pt>
                <c:pt idx="2988">
                  <c:v>18.56194444444445</c:v>
                </c:pt>
                <c:pt idx="2989">
                  <c:v>18.5622222222222</c:v>
                </c:pt>
                <c:pt idx="2990">
                  <c:v>18.5625</c:v>
                </c:pt>
                <c:pt idx="2991">
                  <c:v>18.56277777777778</c:v>
                </c:pt>
                <c:pt idx="2992">
                  <c:v>18.56305555555556</c:v>
                </c:pt>
                <c:pt idx="2993">
                  <c:v>18.56333333333331</c:v>
                </c:pt>
                <c:pt idx="2994">
                  <c:v>18.56361111111111</c:v>
                </c:pt>
                <c:pt idx="2995">
                  <c:v>18.56388888888889</c:v>
                </c:pt>
                <c:pt idx="2996">
                  <c:v>18.56416666666667</c:v>
                </c:pt>
                <c:pt idx="2997">
                  <c:v>18.56444444444444</c:v>
                </c:pt>
                <c:pt idx="2998">
                  <c:v>18.56472222222222</c:v>
                </c:pt>
                <c:pt idx="2999">
                  <c:v>18.565</c:v>
                </c:pt>
                <c:pt idx="3000">
                  <c:v>18.56527777777778</c:v>
                </c:pt>
                <c:pt idx="3001">
                  <c:v>18.56555555555556</c:v>
                </c:pt>
                <c:pt idx="3002">
                  <c:v>18.56583333333331</c:v>
                </c:pt>
                <c:pt idx="3003">
                  <c:v>18.56611111111111</c:v>
                </c:pt>
                <c:pt idx="3004">
                  <c:v>18.56638888888889</c:v>
                </c:pt>
                <c:pt idx="3005">
                  <c:v>18.56666666666667</c:v>
                </c:pt>
                <c:pt idx="3006">
                  <c:v>18.56694444444445</c:v>
                </c:pt>
                <c:pt idx="3007">
                  <c:v>18.56722222222222</c:v>
                </c:pt>
                <c:pt idx="3008">
                  <c:v>18.5675</c:v>
                </c:pt>
                <c:pt idx="3009">
                  <c:v>18.56777777777778</c:v>
                </c:pt>
                <c:pt idx="3010">
                  <c:v>18.56805555555556</c:v>
                </c:pt>
                <c:pt idx="3011">
                  <c:v>18.56833333333331</c:v>
                </c:pt>
                <c:pt idx="3012">
                  <c:v>18.56861111111111</c:v>
                </c:pt>
                <c:pt idx="3013">
                  <c:v>18.56888888888889</c:v>
                </c:pt>
                <c:pt idx="3014">
                  <c:v>18.56916666666667</c:v>
                </c:pt>
                <c:pt idx="3015">
                  <c:v>18.56944444444444</c:v>
                </c:pt>
                <c:pt idx="3016">
                  <c:v>18.5697222222222</c:v>
                </c:pt>
                <c:pt idx="3017">
                  <c:v>18.57</c:v>
                </c:pt>
                <c:pt idx="3018">
                  <c:v>18.57027777777778</c:v>
                </c:pt>
                <c:pt idx="3019">
                  <c:v>18.57055555555555</c:v>
                </c:pt>
                <c:pt idx="3020">
                  <c:v>18.57083333333332</c:v>
                </c:pt>
                <c:pt idx="3021">
                  <c:v>18.57111111111111</c:v>
                </c:pt>
                <c:pt idx="3022">
                  <c:v>18.5713888888889</c:v>
                </c:pt>
                <c:pt idx="3023">
                  <c:v>18.57166666666667</c:v>
                </c:pt>
                <c:pt idx="3024">
                  <c:v>18.57194444444444</c:v>
                </c:pt>
                <c:pt idx="3025">
                  <c:v>18.57222222222222</c:v>
                </c:pt>
                <c:pt idx="3026">
                  <c:v>18.5725</c:v>
                </c:pt>
                <c:pt idx="3027">
                  <c:v>18.57277777777778</c:v>
                </c:pt>
                <c:pt idx="3028">
                  <c:v>18.57305555555556</c:v>
                </c:pt>
                <c:pt idx="3029">
                  <c:v>18.57333333333331</c:v>
                </c:pt>
                <c:pt idx="3030">
                  <c:v>18.57361111111111</c:v>
                </c:pt>
                <c:pt idx="3031">
                  <c:v>18.5738888888889</c:v>
                </c:pt>
                <c:pt idx="3032">
                  <c:v>18.57416666666667</c:v>
                </c:pt>
                <c:pt idx="3033">
                  <c:v>18.57444444444445</c:v>
                </c:pt>
                <c:pt idx="3034">
                  <c:v>18.57472222222222</c:v>
                </c:pt>
                <c:pt idx="3035">
                  <c:v>18.575</c:v>
                </c:pt>
                <c:pt idx="3036">
                  <c:v>18.57527777777778</c:v>
                </c:pt>
                <c:pt idx="3037">
                  <c:v>18.57555555555556</c:v>
                </c:pt>
                <c:pt idx="3038">
                  <c:v>18.57583333333331</c:v>
                </c:pt>
                <c:pt idx="3039">
                  <c:v>18.57611111111111</c:v>
                </c:pt>
                <c:pt idx="3040">
                  <c:v>18.57638888888889</c:v>
                </c:pt>
                <c:pt idx="3041">
                  <c:v>18.57666666666667</c:v>
                </c:pt>
                <c:pt idx="3042">
                  <c:v>18.57694444444444</c:v>
                </c:pt>
                <c:pt idx="3043">
                  <c:v>18.57722222222222</c:v>
                </c:pt>
                <c:pt idx="3044">
                  <c:v>18.5775</c:v>
                </c:pt>
                <c:pt idx="3045">
                  <c:v>18.57777777777778</c:v>
                </c:pt>
                <c:pt idx="3046">
                  <c:v>18.57805555555555</c:v>
                </c:pt>
                <c:pt idx="3047">
                  <c:v>18.57833333333331</c:v>
                </c:pt>
                <c:pt idx="3048">
                  <c:v>18.57861111111111</c:v>
                </c:pt>
                <c:pt idx="3049">
                  <c:v>18.5788888888889</c:v>
                </c:pt>
                <c:pt idx="3050">
                  <c:v>18.57916666666667</c:v>
                </c:pt>
                <c:pt idx="3051">
                  <c:v>18.57944444444444</c:v>
                </c:pt>
                <c:pt idx="3052">
                  <c:v>18.57972222222222</c:v>
                </c:pt>
                <c:pt idx="3053">
                  <c:v>18.58</c:v>
                </c:pt>
                <c:pt idx="3054">
                  <c:v>18.58027777777778</c:v>
                </c:pt>
                <c:pt idx="3055">
                  <c:v>18.58055555555556</c:v>
                </c:pt>
                <c:pt idx="3056">
                  <c:v>18.58083333333331</c:v>
                </c:pt>
                <c:pt idx="3057">
                  <c:v>18.58111111111111</c:v>
                </c:pt>
                <c:pt idx="3058">
                  <c:v>18.58138888888889</c:v>
                </c:pt>
                <c:pt idx="3059">
                  <c:v>18.58166666666667</c:v>
                </c:pt>
                <c:pt idx="3060">
                  <c:v>18.58194444444445</c:v>
                </c:pt>
                <c:pt idx="3061">
                  <c:v>18.5822222222222</c:v>
                </c:pt>
                <c:pt idx="3062">
                  <c:v>18.5825</c:v>
                </c:pt>
                <c:pt idx="3063">
                  <c:v>18.58277777777776</c:v>
                </c:pt>
                <c:pt idx="3064">
                  <c:v>18.58305555555556</c:v>
                </c:pt>
                <c:pt idx="3065">
                  <c:v>18.58333333333331</c:v>
                </c:pt>
                <c:pt idx="3066">
                  <c:v>18.58361111111111</c:v>
                </c:pt>
                <c:pt idx="3067">
                  <c:v>18.58388888888889</c:v>
                </c:pt>
                <c:pt idx="3068">
                  <c:v>18.58416666666666</c:v>
                </c:pt>
                <c:pt idx="3069">
                  <c:v>18.58444444444444</c:v>
                </c:pt>
                <c:pt idx="3070">
                  <c:v>18.58472222222222</c:v>
                </c:pt>
                <c:pt idx="3071">
                  <c:v>18.585</c:v>
                </c:pt>
                <c:pt idx="3072">
                  <c:v>18.58527777777778</c:v>
                </c:pt>
                <c:pt idx="3073">
                  <c:v>18.58555555555555</c:v>
                </c:pt>
                <c:pt idx="3074">
                  <c:v>18.58583333333331</c:v>
                </c:pt>
                <c:pt idx="3075">
                  <c:v>18.58611111111111</c:v>
                </c:pt>
                <c:pt idx="3076">
                  <c:v>18.58638888888889</c:v>
                </c:pt>
                <c:pt idx="3077">
                  <c:v>18.58666666666667</c:v>
                </c:pt>
                <c:pt idx="3078">
                  <c:v>18.58694444444444</c:v>
                </c:pt>
                <c:pt idx="3079">
                  <c:v>18.58722222222222</c:v>
                </c:pt>
                <c:pt idx="3080">
                  <c:v>18.5875</c:v>
                </c:pt>
                <c:pt idx="3081">
                  <c:v>18.58777777777778</c:v>
                </c:pt>
                <c:pt idx="3082">
                  <c:v>18.58805555555556</c:v>
                </c:pt>
                <c:pt idx="3083">
                  <c:v>18.58833333333331</c:v>
                </c:pt>
                <c:pt idx="3084">
                  <c:v>18.58861111111111</c:v>
                </c:pt>
                <c:pt idx="3085">
                  <c:v>18.58888888888889</c:v>
                </c:pt>
                <c:pt idx="3086">
                  <c:v>18.58916666666666</c:v>
                </c:pt>
                <c:pt idx="3087">
                  <c:v>18.58944444444444</c:v>
                </c:pt>
                <c:pt idx="3088">
                  <c:v>18.5897222222222</c:v>
                </c:pt>
                <c:pt idx="3089">
                  <c:v>18.59</c:v>
                </c:pt>
                <c:pt idx="3090">
                  <c:v>18.59027777777777</c:v>
                </c:pt>
                <c:pt idx="3091">
                  <c:v>18.59055555555555</c:v>
                </c:pt>
                <c:pt idx="3092">
                  <c:v>18.59083333333331</c:v>
                </c:pt>
                <c:pt idx="3093">
                  <c:v>18.59111111111111</c:v>
                </c:pt>
                <c:pt idx="3094">
                  <c:v>18.59138888888889</c:v>
                </c:pt>
                <c:pt idx="3095">
                  <c:v>18.59166666666666</c:v>
                </c:pt>
                <c:pt idx="3096">
                  <c:v>18.59194444444444</c:v>
                </c:pt>
                <c:pt idx="3097">
                  <c:v>18.59222222222222</c:v>
                </c:pt>
                <c:pt idx="3098">
                  <c:v>18.5925</c:v>
                </c:pt>
                <c:pt idx="3099">
                  <c:v>18.59277777777778</c:v>
                </c:pt>
                <c:pt idx="3100">
                  <c:v>18.59305555555555</c:v>
                </c:pt>
                <c:pt idx="3101">
                  <c:v>18.59333333333331</c:v>
                </c:pt>
                <c:pt idx="3102">
                  <c:v>18.59361111111111</c:v>
                </c:pt>
                <c:pt idx="3103">
                  <c:v>18.5938888888889</c:v>
                </c:pt>
                <c:pt idx="3104">
                  <c:v>18.59416666666667</c:v>
                </c:pt>
                <c:pt idx="3105">
                  <c:v>18.59444444444444</c:v>
                </c:pt>
                <c:pt idx="3106">
                  <c:v>18.59472222222222</c:v>
                </c:pt>
                <c:pt idx="3107">
                  <c:v>18.595</c:v>
                </c:pt>
                <c:pt idx="3108">
                  <c:v>18.59527777777778</c:v>
                </c:pt>
                <c:pt idx="3109">
                  <c:v>18.59555555555555</c:v>
                </c:pt>
                <c:pt idx="3110">
                  <c:v>18.59583333333331</c:v>
                </c:pt>
                <c:pt idx="3111">
                  <c:v>18.59611111111111</c:v>
                </c:pt>
                <c:pt idx="3112">
                  <c:v>18.59638888888889</c:v>
                </c:pt>
                <c:pt idx="3113">
                  <c:v>18.59666666666666</c:v>
                </c:pt>
                <c:pt idx="3114">
                  <c:v>18.59694444444444</c:v>
                </c:pt>
                <c:pt idx="3115">
                  <c:v>18.59722222222222</c:v>
                </c:pt>
                <c:pt idx="3116">
                  <c:v>18.5975</c:v>
                </c:pt>
                <c:pt idx="3117">
                  <c:v>18.59777777777778</c:v>
                </c:pt>
                <c:pt idx="3118">
                  <c:v>18.59805555555555</c:v>
                </c:pt>
                <c:pt idx="3119">
                  <c:v>18.59833333333331</c:v>
                </c:pt>
                <c:pt idx="3120">
                  <c:v>18.59861111111111</c:v>
                </c:pt>
                <c:pt idx="3121">
                  <c:v>18.5988888888889</c:v>
                </c:pt>
                <c:pt idx="3122">
                  <c:v>18.59916666666667</c:v>
                </c:pt>
                <c:pt idx="3123">
                  <c:v>18.59944444444444</c:v>
                </c:pt>
                <c:pt idx="3124">
                  <c:v>18.59972222222222</c:v>
                </c:pt>
                <c:pt idx="3125">
                  <c:v>18.6</c:v>
                </c:pt>
                <c:pt idx="3126">
                  <c:v>18.60027777777778</c:v>
                </c:pt>
                <c:pt idx="3127">
                  <c:v>18.60055555555556</c:v>
                </c:pt>
                <c:pt idx="3128">
                  <c:v>18.60083333333332</c:v>
                </c:pt>
                <c:pt idx="3129">
                  <c:v>18.60111111111111</c:v>
                </c:pt>
                <c:pt idx="3130">
                  <c:v>18.6013888888889</c:v>
                </c:pt>
                <c:pt idx="3131">
                  <c:v>18.60166666666667</c:v>
                </c:pt>
                <c:pt idx="3132">
                  <c:v>18.60194444444444</c:v>
                </c:pt>
                <c:pt idx="3133">
                  <c:v>18.60222222222222</c:v>
                </c:pt>
                <c:pt idx="3134">
                  <c:v>18.6025</c:v>
                </c:pt>
                <c:pt idx="3135">
                  <c:v>18.60277777777778</c:v>
                </c:pt>
                <c:pt idx="3136">
                  <c:v>18.60305555555556</c:v>
                </c:pt>
                <c:pt idx="3137">
                  <c:v>18.60333333333332</c:v>
                </c:pt>
                <c:pt idx="3138">
                  <c:v>18.60361111111111</c:v>
                </c:pt>
                <c:pt idx="3139">
                  <c:v>18.6038888888889</c:v>
                </c:pt>
                <c:pt idx="3140">
                  <c:v>18.60416666666667</c:v>
                </c:pt>
                <c:pt idx="3141">
                  <c:v>18.60444444444445</c:v>
                </c:pt>
                <c:pt idx="3142">
                  <c:v>18.60472222222223</c:v>
                </c:pt>
                <c:pt idx="3143">
                  <c:v>18.605</c:v>
                </c:pt>
                <c:pt idx="3144">
                  <c:v>18.60527777777778</c:v>
                </c:pt>
                <c:pt idx="3145">
                  <c:v>18.60555555555556</c:v>
                </c:pt>
                <c:pt idx="3146">
                  <c:v>18.60583333333332</c:v>
                </c:pt>
                <c:pt idx="3147">
                  <c:v>18.60611111111111</c:v>
                </c:pt>
                <c:pt idx="3148">
                  <c:v>18.6063888888889</c:v>
                </c:pt>
                <c:pt idx="3149">
                  <c:v>18.60666666666667</c:v>
                </c:pt>
                <c:pt idx="3150">
                  <c:v>18.60694444444444</c:v>
                </c:pt>
                <c:pt idx="3151">
                  <c:v>18.60722222222222</c:v>
                </c:pt>
                <c:pt idx="3152">
                  <c:v>18.6075</c:v>
                </c:pt>
                <c:pt idx="3153">
                  <c:v>18.60777777777778</c:v>
                </c:pt>
                <c:pt idx="3154">
                  <c:v>18.60805555555556</c:v>
                </c:pt>
                <c:pt idx="3155">
                  <c:v>18.60833333333331</c:v>
                </c:pt>
                <c:pt idx="3156">
                  <c:v>18.60861111111111</c:v>
                </c:pt>
                <c:pt idx="3157">
                  <c:v>18.6088888888889</c:v>
                </c:pt>
                <c:pt idx="3158">
                  <c:v>18.60916666666667</c:v>
                </c:pt>
                <c:pt idx="3159">
                  <c:v>18.60944444444445</c:v>
                </c:pt>
                <c:pt idx="3160">
                  <c:v>18.60972222222222</c:v>
                </c:pt>
                <c:pt idx="3161">
                  <c:v>18.61</c:v>
                </c:pt>
                <c:pt idx="3162">
                  <c:v>18.61027777777778</c:v>
                </c:pt>
                <c:pt idx="3163">
                  <c:v>18.61055555555556</c:v>
                </c:pt>
                <c:pt idx="3164">
                  <c:v>18.61083333333334</c:v>
                </c:pt>
                <c:pt idx="3165">
                  <c:v>18.61111111111111</c:v>
                </c:pt>
                <c:pt idx="3166">
                  <c:v>18.6113888888889</c:v>
                </c:pt>
                <c:pt idx="3167">
                  <c:v>18.61166666666667</c:v>
                </c:pt>
                <c:pt idx="3168">
                  <c:v>18.61194444444444</c:v>
                </c:pt>
                <c:pt idx="3169">
                  <c:v>18.61222222222222</c:v>
                </c:pt>
                <c:pt idx="3170">
                  <c:v>18.6125</c:v>
                </c:pt>
                <c:pt idx="3171">
                  <c:v>18.61277777777778</c:v>
                </c:pt>
                <c:pt idx="3172">
                  <c:v>18.61305555555556</c:v>
                </c:pt>
                <c:pt idx="3173">
                  <c:v>18.61333333333332</c:v>
                </c:pt>
                <c:pt idx="3174">
                  <c:v>18.61361111111111</c:v>
                </c:pt>
                <c:pt idx="3175">
                  <c:v>18.6138888888889</c:v>
                </c:pt>
                <c:pt idx="3176">
                  <c:v>18.61416666666667</c:v>
                </c:pt>
                <c:pt idx="3177">
                  <c:v>18.61444444444444</c:v>
                </c:pt>
                <c:pt idx="3178">
                  <c:v>18.61472222222222</c:v>
                </c:pt>
                <c:pt idx="3179">
                  <c:v>18.615</c:v>
                </c:pt>
                <c:pt idx="3180">
                  <c:v>18.61527777777778</c:v>
                </c:pt>
                <c:pt idx="3181">
                  <c:v>18.61555555555556</c:v>
                </c:pt>
                <c:pt idx="3182">
                  <c:v>18.61583333333332</c:v>
                </c:pt>
                <c:pt idx="3183">
                  <c:v>18.61611111111111</c:v>
                </c:pt>
                <c:pt idx="3184">
                  <c:v>18.6163888888889</c:v>
                </c:pt>
                <c:pt idx="3185">
                  <c:v>18.61666666666667</c:v>
                </c:pt>
                <c:pt idx="3186">
                  <c:v>18.61694444444444</c:v>
                </c:pt>
                <c:pt idx="3187">
                  <c:v>18.61722222222222</c:v>
                </c:pt>
                <c:pt idx="3188">
                  <c:v>18.6175</c:v>
                </c:pt>
                <c:pt idx="3189">
                  <c:v>18.61777777777778</c:v>
                </c:pt>
                <c:pt idx="3190">
                  <c:v>18.61805555555556</c:v>
                </c:pt>
                <c:pt idx="3191">
                  <c:v>18.61833333333331</c:v>
                </c:pt>
                <c:pt idx="3192">
                  <c:v>18.61861111111111</c:v>
                </c:pt>
                <c:pt idx="3193">
                  <c:v>18.6188888888889</c:v>
                </c:pt>
                <c:pt idx="3194">
                  <c:v>18.61916666666667</c:v>
                </c:pt>
                <c:pt idx="3195">
                  <c:v>18.61944444444444</c:v>
                </c:pt>
                <c:pt idx="3196">
                  <c:v>18.61972222222222</c:v>
                </c:pt>
                <c:pt idx="3197">
                  <c:v>18.62</c:v>
                </c:pt>
                <c:pt idx="3198">
                  <c:v>18.62027777777778</c:v>
                </c:pt>
                <c:pt idx="3199">
                  <c:v>18.62055555555555</c:v>
                </c:pt>
                <c:pt idx="3200">
                  <c:v>18.62083333333332</c:v>
                </c:pt>
                <c:pt idx="3201">
                  <c:v>18.62111111111111</c:v>
                </c:pt>
                <c:pt idx="3202">
                  <c:v>18.6213888888889</c:v>
                </c:pt>
                <c:pt idx="3203">
                  <c:v>18.62166666666667</c:v>
                </c:pt>
                <c:pt idx="3204">
                  <c:v>18.62194444444444</c:v>
                </c:pt>
                <c:pt idx="3205">
                  <c:v>18.62222222222222</c:v>
                </c:pt>
                <c:pt idx="3206">
                  <c:v>18.6225</c:v>
                </c:pt>
                <c:pt idx="3207">
                  <c:v>18.62277777777778</c:v>
                </c:pt>
                <c:pt idx="3208">
                  <c:v>18.62305555555556</c:v>
                </c:pt>
                <c:pt idx="3209">
                  <c:v>18.62333333333331</c:v>
                </c:pt>
                <c:pt idx="3210">
                  <c:v>18.62361111111111</c:v>
                </c:pt>
                <c:pt idx="3211">
                  <c:v>18.6238888888889</c:v>
                </c:pt>
                <c:pt idx="3212">
                  <c:v>18.62416666666667</c:v>
                </c:pt>
                <c:pt idx="3213">
                  <c:v>18.62444444444445</c:v>
                </c:pt>
                <c:pt idx="3214">
                  <c:v>18.62472222222222</c:v>
                </c:pt>
                <c:pt idx="3215">
                  <c:v>18.625</c:v>
                </c:pt>
                <c:pt idx="3216">
                  <c:v>18.62527777777778</c:v>
                </c:pt>
                <c:pt idx="3217">
                  <c:v>18.62555555555556</c:v>
                </c:pt>
                <c:pt idx="3218">
                  <c:v>18.62583333333331</c:v>
                </c:pt>
                <c:pt idx="3219">
                  <c:v>18.62611111111111</c:v>
                </c:pt>
                <c:pt idx="3220">
                  <c:v>18.62638888888889</c:v>
                </c:pt>
                <c:pt idx="3221">
                  <c:v>18.62666666666667</c:v>
                </c:pt>
                <c:pt idx="3222">
                  <c:v>18.62694444444444</c:v>
                </c:pt>
                <c:pt idx="3223">
                  <c:v>18.62722222222222</c:v>
                </c:pt>
                <c:pt idx="3224">
                  <c:v>18.6275</c:v>
                </c:pt>
                <c:pt idx="3225">
                  <c:v>18.62777777777778</c:v>
                </c:pt>
                <c:pt idx="3226">
                  <c:v>18.62805555555556</c:v>
                </c:pt>
                <c:pt idx="3227">
                  <c:v>18.62833333333331</c:v>
                </c:pt>
                <c:pt idx="3228">
                  <c:v>18.62861111111111</c:v>
                </c:pt>
                <c:pt idx="3229">
                  <c:v>18.6288888888889</c:v>
                </c:pt>
                <c:pt idx="3230">
                  <c:v>18.62916666666667</c:v>
                </c:pt>
                <c:pt idx="3231">
                  <c:v>18.62944444444445</c:v>
                </c:pt>
                <c:pt idx="3232">
                  <c:v>18.62972222222222</c:v>
                </c:pt>
                <c:pt idx="3233">
                  <c:v>18.63</c:v>
                </c:pt>
                <c:pt idx="3234">
                  <c:v>18.63027777777778</c:v>
                </c:pt>
                <c:pt idx="3235">
                  <c:v>18.63055555555556</c:v>
                </c:pt>
                <c:pt idx="3236">
                  <c:v>18.63083333333334</c:v>
                </c:pt>
                <c:pt idx="3237">
                  <c:v>18.63111111111111</c:v>
                </c:pt>
                <c:pt idx="3238">
                  <c:v>18.6313888888889</c:v>
                </c:pt>
                <c:pt idx="3239">
                  <c:v>18.63166666666667</c:v>
                </c:pt>
                <c:pt idx="3240">
                  <c:v>18.63194444444444</c:v>
                </c:pt>
                <c:pt idx="3241">
                  <c:v>18.63222222222222</c:v>
                </c:pt>
                <c:pt idx="3242">
                  <c:v>18.6325</c:v>
                </c:pt>
                <c:pt idx="3243">
                  <c:v>18.63277777777778</c:v>
                </c:pt>
                <c:pt idx="3244">
                  <c:v>18.63305555555556</c:v>
                </c:pt>
                <c:pt idx="3245">
                  <c:v>18.63333333333332</c:v>
                </c:pt>
                <c:pt idx="3246">
                  <c:v>18.63361111111111</c:v>
                </c:pt>
                <c:pt idx="3247">
                  <c:v>18.63388888888888</c:v>
                </c:pt>
                <c:pt idx="3248">
                  <c:v>18.63416666666666</c:v>
                </c:pt>
                <c:pt idx="3249">
                  <c:v>18.63444444444444</c:v>
                </c:pt>
                <c:pt idx="3250">
                  <c:v>18.63472222222222</c:v>
                </c:pt>
                <c:pt idx="3251">
                  <c:v>18.635</c:v>
                </c:pt>
                <c:pt idx="3252">
                  <c:v>18.63527777777778</c:v>
                </c:pt>
                <c:pt idx="3253">
                  <c:v>18.63555555555556</c:v>
                </c:pt>
                <c:pt idx="3254">
                  <c:v>18.63583333333332</c:v>
                </c:pt>
                <c:pt idx="3255">
                  <c:v>18.63611111111111</c:v>
                </c:pt>
                <c:pt idx="3256">
                  <c:v>18.6363888888889</c:v>
                </c:pt>
                <c:pt idx="3257">
                  <c:v>18.63666666666667</c:v>
                </c:pt>
                <c:pt idx="3258">
                  <c:v>18.63694444444444</c:v>
                </c:pt>
                <c:pt idx="3259">
                  <c:v>18.63722222222222</c:v>
                </c:pt>
                <c:pt idx="3260">
                  <c:v>18.6375</c:v>
                </c:pt>
                <c:pt idx="3261">
                  <c:v>18.63777777777778</c:v>
                </c:pt>
                <c:pt idx="3262">
                  <c:v>18.63805555555556</c:v>
                </c:pt>
                <c:pt idx="3263">
                  <c:v>18.63833333333331</c:v>
                </c:pt>
                <c:pt idx="3264">
                  <c:v>18.63861111111111</c:v>
                </c:pt>
                <c:pt idx="3265">
                  <c:v>18.6388888888889</c:v>
                </c:pt>
                <c:pt idx="3266">
                  <c:v>18.63916666666666</c:v>
                </c:pt>
                <c:pt idx="3267">
                  <c:v>18.63944444444444</c:v>
                </c:pt>
                <c:pt idx="3268">
                  <c:v>18.63972222222222</c:v>
                </c:pt>
                <c:pt idx="3269">
                  <c:v>18.64</c:v>
                </c:pt>
                <c:pt idx="3270">
                  <c:v>18.64027777777778</c:v>
                </c:pt>
                <c:pt idx="3271">
                  <c:v>18.64055555555555</c:v>
                </c:pt>
                <c:pt idx="3272">
                  <c:v>18.64083333333332</c:v>
                </c:pt>
                <c:pt idx="3273">
                  <c:v>18.64111111111111</c:v>
                </c:pt>
                <c:pt idx="3274">
                  <c:v>18.6413888888889</c:v>
                </c:pt>
                <c:pt idx="3275">
                  <c:v>18.64166666666667</c:v>
                </c:pt>
                <c:pt idx="3276">
                  <c:v>18.64194444444444</c:v>
                </c:pt>
                <c:pt idx="3277">
                  <c:v>18.64222222222222</c:v>
                </c:pt>
                <c:pt idx="3278">
                  <c:v>18.6425</c:v>
                </c:pt>
                <c:pt idx="3279">
                  <c:v>18.64277777777778</c:v>
                </c:pt>
                <c:pt idx="3280">
                  <c:v>18.64305555555556</c:v>
                </c:pt>
                <c:pt idx="3281">
                  <c:v>18.64333333333331</c:v>
                </c:pt>
                <c:pt idx="3282">
                  <c:v>18.64361111111111</c:v>
                </c:pt>
                <c:pt idx="3283">
                  <c:v>18.6438888888889</c:v>
                </c:pt>
                <c:pt idx="3284">
                  <c:v>18.64416666666667</c:v>
                </c:pt>
                <c:pt idx="3285">
                  <c:v>18.64444444444445</c:v>
                </c:pt>
                <c:pt idx="3286">
                  <c:v>18.64472222222222</c:v>
                </c:pt>
                <c:pt idx="3287">
                  <c:v>18.645</c:v>
                </c:pt>
                <c:pt idx="3288">
                  <c:v>18.64527777777778</c:v>
                </c:pt>
                <c:pt idx="3289">
                  <c:v>18.64555555555555</c:v>
                </c:pt>
                <c:pt idx="3290">
                  <c:v>18.64583333333331</c:v>
                </c:pt>
                <c:pt idx="3291">
                  <c:v>18.64611111111111</c:v>
                </c:pt>
                <c:pt idx="3292">
                  <c:v>18.64638888888889</c:v>
                </c:pt>
                <c:pt idx="3293">
                  <c:v>18.64666666666666</c:v>
                </c:pt>
                <c:pt idx="3294">
                  <c:v>18.64694444444444</c:v>
                </c:pt>
                <c:pt idx="3295">
                  <c:v>18.64722222222222</c:v>
                </c:pt>
                <c:pt idx="3296">
                  <c:v>18.6475</c:v>
                </c:pt>
                <c:pt idx="3297">
                  <c:v>18.64777777777778</c:v>
                </c:pt>
                <c:pt idx="3298">
                  <c:v>18.64805555555555</c:v>
                </c:pt>
                <c:pt idx="3299">
                  <c:v>18.64833333333331</c:v>
                </c:pt>
                <c:pt idx="3300">
                  <c:v>18.64861111111111</c:v>
                </c:pt>
                <c:pt idx="3301">
                  <c:v>18.6488888888889</c:v>
                </c:pt>
                <c:pt idx="3302">
                  <c:v>18.64916666666667</c:v>
                </c:pt>
                <c:pt idx="3303">
                  <c:v>18.64944444444444</c:v>
                </c:pt>
                <c:pt idx="3304">
                  <c:v>18.64972222222222</c:v>
                </c:pt>
                <c:pt idx="3305">
                  <c:v>18.65</c:v>
                </c:pt>
                <c:pt idx="3306">
                  <c:v>18.65027777777778</c:v>
                </c:pt>
                <c:pt idx="3307">
                  <c:v>18.65055555555555</c:v>
                </c:pt>
                <c:pt idx="3308">
                  <c:v>18.65083333333332</c:v>
                </c:pt>
                <c:pt idx="3309">
                  <c:v>18.65111111111111</c:v>
                </c:pt>
                <c:pt idx="3310">
                  <c:v>18.6513888888889</c:v>
                </c:pt>
                <c:pt idx="3311">
                  <c:v>18.65166666666666</c:v>
                </c:pt>
                <c:pt idx="3312">
                  <c:v>18.65194444444444</c:v>
                </c:pt>
                <c:pt idx="3313">
                  <c:v>18.65222222222222</c:v>
                </c:pt>
                <c:pt idx="3314">
                  <c:v>18.6525</c:v>
                </c:pt>
                <c:pt idx="3315">
                  <c:v>18.65277777777777</c:v>
                </c:pt>
                <c:pt idx="3316">
                  <c:v>18.65305555555555</c:v>
                </c:pt>
                <c:pt idx="3317">
                  <c:v>18.65333333333331</c:v>
                </c:pt>
                <c:pt idx="3318">
                  <c:v>18.65361111111111</c:v>
                </c:pt>
                <c:pt idx="3319">
                  <c:v>18.65388888888888</c:v>
                </c:pt>
                <c:pt idx="3320">
                  <c:v>18.65416666666666</c:v>
                </c:pt>
                <c:pt idx="3321">
                  <c:v>18.65444444444444</c:v>
                </c:pt>
                <c:pt idx="3322">
                  <c:v>18.65472222222222</c:v>
                </c:pt>
                <c:pt idx="3323">
                  <c:v>18.655</c:v>
                </c:pt>
                <c:pt idx="3324">
                  <c:v>18.65527777777778</c:v>
                </c:pt>
                <c:pt idx="3325">
                  <c:v>18.65555555555555</c:v>
                </c:pt>
                <c:pt idx="3326">
                  <c:v>18.65583333333332</c:v>
                </c:pt>
                <c:pt idx="3327">
                  <c:v>18.65611111111111</c:v>
                </c:pt>
                <c:pt idx="3328">
                  <c:v>18.6563888888889</c:v>
                </c:pt>
                <c:pt idx="3329">
                  <c:v>18.65666666666667</c:v>
                </c:pt>
                <c:pt idx="3330">
                  <c:v>18.65694444444444</c:v>
                </c:pt>
                <c:pt idx="3331">
                  <c:v>18.65722222222222</c:v>
                </c:pt>
                <c:pt idx="3332">
                  <c:v>18.6575</c:v>
                </c:pt>
                <c:pt idx="3333">
                  <c:v>18.65777777777778</c:v>
                </c:pt>
                <c:pt idx="3334">
                  <c:v>18.65805555555555</c:v>
                </c:pt>
                <c:pt idx="3335">
                  <c:v>18.65833333333331</c:v>
                </c:pt>
                <c:pt idx="3336">
                  <c:v>18.65861111111111</c:v>
                </c:pt>
                <c:pt idx="3337">
                  <c:v>18.6588888888889</c:v>
                </c:pt>
                <c:pt idx="3338">
                  <c:v>18.65916666666666</c:v>
                </c:pt>
                <c:pt idx="3339">
                  <c:v>18.65944444444444</c:v>
                </c:pt>
                <c:pt idx="3340">
                  <c:v>18.65972222222222</c:v>
                </c:pt>
                <c:pt idx="3341">
                  <c:v>18.66</c:v>
                </c:pt>
                <c:pt idx="3342">
                  <c:v>18.66027777777778</c:v>
                </c:pt>
                <c:pt idx="3343">
                  <c:v>18.66055555555555</c:v>
                </c:pt>
                <c:pt idx="3344">
                  <c:v>18.66083333333331</c:v>
                </c:pt>
                <c:pt idx="3345">
                  <c:v>18.66111111111111</c:v>
                </c:pt>
                <c:pt idx="3346">
                  <c:v>18.6613888888889</c:v>
                </c:pt>
                <c:pt idx="3347">
                  <c:v>18.66166666666667</c:v>
                </c:pt>
                <c:pt idx="3348">
                  <c:v>18.66194444444444</c:v>
                </c:pt>
                <c:pt idx="3349">
                  <c:v>18.66222222222222</c:v>
                </c:pt>
                <c:pt idx="3350">
                  <c:v>18.6625</c:v>
                </c:pt>
                <c:pt idx="3351">
                  <c:v>18.66277777777778</c:v>
                </c:pt>
                <c:pt idx="3352">
                  <c:v>18.66305555555556</c:v>
                </c:pt>
                <c:pt idx="3353">
                  <c:v>18.66333333333331</c:v>
                </c:pt>
                <c:pt idx="3354">
                  <c:v>18.66361111111111</c:v>
                </c:pt>
                <c:pt idx="3355">
                  <c:v>18.6638888888889</c:v>
                </c:pt>
                <c:pt idx="3356">
                  <c:v>18.66416666666667</c:v>
                </c:pt>
                <c:pt idx="3357">
                  <c:v>18.66444444444444</c:v>
                </c:pt>
                <c:pt idx="3358">
                  <c:v>18.66472222222222</c:v>
                </c:pt>
                <c:pt idx="3359">
                  <c:v>18.665</c:v>
                </c:pt>
                <c:pt idx="3360">
                  <c:v>18.66527777777778</c:v>
                </c:pt>
                <c:pt idx="3361">
                  <c:v>18.66555555555555</c:v>
                </c:pt>
                <c:pt idx="3362">
                  <c:v>18.66583333333331</c:v>
                </c:pt>
                <c:pt idx="3363">
                  <c:v>18.66611111111111</c:v>
                </c:pt>
                <c:pt idx="3364">
                  <c:v>18.66638888888889</c:v>
                </c:pt>
                <c:pt idx="3365">
                  <c:v>18.66666666666667</c:v>
                </c:pt>
                <c:pt idx="3366">
                  <c:v>18.66694444444445</c:v>
                </c:pt>
                <c:pt idx="3367">
                  <c:v>18.66722222222222</c:v>
                </c:pt>
                <c:pt idx="3368">
                  <c:v>18.6675</c:v>
                </c:pt>
                <c:pt idx="3369">
                  <c:v>18.66777777777778</c:v>
                </c:pt>
                <c:pt idx="3370">
                  <c:v>18.66805555555556</c:v>
                </c:pt>
                <c:pt idx="3371">
                  <c:v>18.66833333333331</c:v>
                </c:pt>
                <c:pt idx="3372">
                  <c:v>18.66861111111111</c:v>
                </c:pt>
                <c:pt idx="3373">
                  <c:v>18.6688888888889</c:v>
                </c:pt>
                <c:pt idx="3374">
                  <c:v>18.66916666666667</c:v>
                </c:pt>
                <c:pt idx="3375">
                  <c:v>18.66944444444444</c:v>
                </c:pt>
                <c:pt idx="3376">
                  <c:v>18.66972222222222</c:v>
                </c:pt>
                <c:pt idx="3377">
                  <c:v>18.67</c:v>
                </c:pt>
                <c:pt idx="3378">
                  <c:v>18.67027777777778</c:v>
                </c:pt>
                <c:pt idx="3379">
                  <c:v>18.67055555555556</c:v>
                </c:pt>
                <c:pt idx="3380">
                  <c:v>18.67083333333332</c:v>
                </c:pt>
                <c:pt idx="3381">
                  <c:v>18.67111111111111</c:v>
                </c:pt>
                <c:pt idx="3382">
                  <c:v>18.6713888888889</c:v>
                </c:pt>
                <c:pt idx="3383">
                  <c:v>18.67166666666667</c:v>
                </c:pt>
                <c:pt idx="3384">
                  <c:v>18.67194444444444</c:v>
                </c:pt>
                <c:pt idx="3385">
                  <c:v>18.67222222222222</c:v>
                </c:pt>
                <c:pt idx="3386">
                  <c:v>18.6725</c:v>
                </c:pt>
                <c:pt idx="3387">
                  <c:v>18.67277777777778</c:v>
                </c:pt>
                <c:pt idx="3388">
                  <c:v>18.67305555555556</c:v>
                </c:pt>
                <c:pt idx="3389">
                  <c:v>18.67333333333332</c:v>
                </c:pt>
                <c:pt idx="3390">
                  <c:v>18.67361111111111</c:v>
                </c:pt>
                <c:pt idx="3391">
                  <c:v>18.6738888888889</c:v>
                </c:pt>
                <c:pt idx="3392">
                  <c:v>18.67416666666667</c:v>
                </c:pt>
                <c:pt idx="3393">
                  <c:v>18.67444444444445</c:v>
                </c:pt>
                <c:pt idx="3394">
                  <c:v>18.67472222222222</c:v>
                </c:pt>
                <c:pt idx="3395">
                  <c:v>18.675</c:v>
                </c:pt>
                <c:pt idx="3396">
                  <c:v>18.67527777777778</c:v>
                </c:pt>
                <c:pt idx="3397">
                  <c:v>18.67555555555556</c:v>
                </c:pt>
                <c:pt idx="3398">
                  <c:v>18.67583333333332</c:v>
                </c:pt>
                <c:pt idx="3399">
                  <c:v>18.67611111111111</c:v>
                </c:pt>
                <c:pt idx="3400">
                  <c:v>18.6763888888889</c:v>
                </c:pt>
                <c:pt idx="3401">
                  <c:v>18.67666666666667</c:v>
                </c:pt>
                <c:pt idx="3402">
                  <c:v>18.67694444444444</c:v>
                </c:pt>
                <c:pt idx="3403">
                  <c:v>18.67722222222222</c:v>
                </c:pt>
                <c:pt idx="3404">
                  <c:v>18.6775</c:v>
                </c:pt>
                <c:pt idx="3405">
                  <c:v>18.67777777777778</c:v>
                </c:pt>
                <c:pt idx="3406">
                  <c:v>18.67805555555556</c:v>
                </c:pt>
                <c:pt idx="3407">
                  <c:v>18.67833333333331</c:v>
                </c:pt>
                <c:pt idx="3408">
                  <c:v>18.67861111111111</c:v>
                </c:pt>
                <c:pt idx="3409">
                  <c:v>18.6788888888889</c:v>
                </c:pt>
                <c:pt idx="3410">
                  <c:v>18.67916666666667</c:v>
                </c:pt>
                <c:pt idx="3411">
                  <c:v>18.67944444444445</c:v>
                </c:pt>
                <c:pt idx="3412">
                  <c:v>18.67972222222222</c:v>
                </c:pt>
                <c:pt idx="3413">
                  <c:v>18.68</c:v>
                </c:pt>
                <c:pt idx="3414">
                  <c:v>18.68027777777778</c:v>
                </c:pt>
                <c:pt idx="3415">
                  <c:v>18.68055555555556</c:v>
                </c:pt>
                <c:pt idx="3416">
                  <c:v>18.68083333333332</c:v>
                </c:pt>
                <c:pt idx="3417">
                  <c:v>18.68111111111111</c:v>
                </c:pt>
                <c:pt idx="3418">
                  <c:v>18.68138888888889</c:v>
                </c:pt>
                <c:pt idx="3419">
                  <c:v>18.68166666666667</c:v>
                </c:pt>
                <c:pt idx="3420">
                  <c:v>18.68194444444445</c:v>
                </c:pt>
                <c:pt idx="3421">
                  <c:v>18.68222222222222</c:v>
                </c:pt>
                <c:pt idx="3422">
                  <c:v>18.6825</c:v>
                </c:pt>
                <c:pt idx="3423">
                  <c:v>18.68277777777778</c:v>
                </c:pt>
                <c:pt idx="3424">
                  <c:v>18.68305555555556</c:v>
                </c:pt>
                <c:pt idx="3425">
                  <c:v>18.68333333333331</c:v>
                </c:pt>
                <c:pt idx="3426">
                  <c:v>18.68361111111111</c:v>
                </c:pt>
                <c:pt idx="3427">
                  <c:v>18.6838888888889</c:v>
                </c:pt>
                <c:pt idx="3428">
                  <c:v>18.68416666666667</c:v>
                </c:pt>
                <c:pt idx="3429">
                  <c:v>18.68444444444444</c:v>
                </c:pt>
                <c:pt idx="3430">
                  <c:v>18.68472222222222</c:v>
                </c:pt>
                <c:pt idx="3431">
                  <c:v>18.685</c:v>
                </c:pt>
                <c:pt idx="3432">
                  <c:v>18.68527777777778</c:v>
                </c:pt>
                <c:pt idx="3433">
                  <c:v>18.68555555555556</c:v>
                </c:pt>
                <c:pt idx="3434">
                  <c:v>18.68583333333331</c:v>
                </c:pt>
                <c:pt idx="3435">
                  <c:v>18.68611111111111</c:v>
                </c:pt>
                <c:pt idx="3436">
                  <c:v>18.68638888888889</c:v>
                </c:pt>
                <c:pt idx="3437">
                  <c:v>18.68666666666667</c:v>
                </c:pt>
                <c:pt idx="3438">
                  <c:v>18.68694444444445</c:v>
                </c:pt>
                <c:pt idx="3439">
                  <c:v>18.68722222222222</c:v>
                </c:pt>
                <c:pt idx="3440">
                  <c:v>18.6875</c:v>
                </c:pt>
                <c:pt idx="3441">
                  <c:v>18.68777777777778</c:v>
                </c:pt>
                <c:pt idx="3442">
                  <c:v>18.68805555555556</c:v>
                </c:pt>
                <c:pt idx="3443">
                  <c:v>18.68833333333331</c:v>
                </c:pt>
                <c:pt idx="3444">
                  <c:v>18.68861111111111</c:v>
                </c:pt>
                <c:pt idx="3445">
                  <c:v>18.68888888888889</c:v>
                </c:pt>
                <c:pt idx="3446">
                  <c:v>18.68916666666667</c:v>
                </c:pt>
                <c:pt idx="3447">
                  <c:v>18.68944444444444</c:v>
                </c:pt>
                <c:pt idx="3448">
                  <c:v>18.68972222222222</c:v>
                </c:pt>
                <c:pt idx="3449">
                  <c:v>18.69</c:v>
                </c:pt>
                <c:pt idx="3450">
                  <c:v>18.69027777777778</c:v>
                </c:pt>
                <c:pt idx="3451">
                  <c:v>18.69055555555556</c:v>
                </c:pt>
                <c:pt idx="3452">
                  <c:v>18.69083333333332</c:v>
                </c:pt>
                <c:pt idx="3453">
                  <c:v>18.69111111111111</c:v>
                </c:pt>
                <c:pt idx="3454">
                  <c:v>18.6913888888889</c:v>
                </c:pt>
                <c:pt idx="3455">
                  <c:v>18.69166666666667</c:v>
                </c:pt>
                <c:pt idx="3456">
                  <c:v>18.69194444444444</c:v>
                </c:pt>
                <c:pt idx="3457">
                  <c:v>18.69222222222222</c:v>
                </c:pt>
                <c:pt idx="3458">
                  <c:v>18.6925</c:v>
                </c:pt>
                <c:pt idx="3459">
                  <c:v>18.69277777777778</c:v>
                </c:pt>
                <c:pt idx="3460">
                  <c:v>18.69305555555556</c:v>
                </c:pt>
                <c:pt idx="3461">
                  <c:v>18.69333333333332</c:v>
                </c:pt>
                <c:pt idx="3462">
                  <c:v>18.69361111111111</c:v>
                </c:pt>
                <c:pt idx="3463">
                  <c:v>18.6938888888889</c:v>
                </c:pt>
                <c:pt idx="3464">
                  <c:v>18.69416666666667</c:v>
                </c:pt>
                <c:pt idx="3465">
                  <c:v>18.69444444444445</c:v>
                </c:pt>
                <c:pt idx="3466">
                  <c:v>18.69472222222222</c:v>
                </c:pt>
                <c:pt idx="3467">
                  <c:v>18.695</c:v>
                </c:pt>
                <c:pt idx="3468">
                  <c:v>18.69527777777778</c:v>
                </c:pt>
                <c:pt idx="3469">
                  <c:v>18.69555555555555</c:v>
                </c:pt>
                <c:pt idx="3470">
                  <c:v>18.69583333333331</c:v>
                </c:pt>
                <c:pt idx="3471">
                  <c:v>18.69611111111111</c:v>
                </c:pt>
                <c:pt idx="3472">
                  <c:v>18.6963888888889</c:v>
                </c:pt>
                <c:pt idx="3473">
                  <c:v>18.69666666666667</c:v>
                </c:pt>
                <c:pt idx="3474">
                  <c:v>18.69694444444444</c:v>
                </c:pt>
                <c:pt idx="3475">
                  <c:v>18.69722222222222</c:v>
                </c:pt>
                <c:pt idx="3476">
                  <c:v>18.6975</c:v>
                </c:pt>
                <c:pt idx="3477">
                  <c:v>18.69777777777778</c:v>
                </c:pt>
                <c:pt idx="3478">
                  <c:v>18.69805555555556</c:v>
                </c:pt>
                <c:pt idx="3479">
                  <c:v>18.69833333333331</c:v>
                </c:pt>
                <c:pt idx="3480">
                  <c:v>18.69861111111111</c:v>
                </c:pt>
                <c:pt idx="3481">
                  <c:v>18.6988888888889</c:v>
                </c:pt>
                <c:pt idx="3482">
                  <c:v>18.69916666666667</c:v>
                </c:pt>
                <c:pt idx="3483">
                  <c:v>18.69944444444445</c:v>
                </c:pt>
                <c:pt idx="3484">
                  <c:v>18.69972222222222</c:v>
                </c:pt>
                <c:pt idx="3485">
                  <c:v>18.7</c:v>
                </c:pt>
                <c:pt idx="3486">
                  <c:v>18.70027777777778</c:v>
                </c:pt>
                <c:pt idx="3487">
                  <c:v>18.70055555555555</c:v>
                </c:pt>
                <c:pt idx="3488">
                  <c:v>18.70083333333331</c:v>
                </c:pt>
                <c:pt idx="3489">
                  <c:v>18.70111111111111</c:v>
                </c:pt>
                <c:pt idx="3490">
                  <c:v>18.70138888888889</c:v>
                </c:pt>
                <c:pt idx="3491">
                  <c:v>18.70166666666666</c:v>
                </c:pt>
                <c:pt idx="3492">
                  <c:v>18.70194444444444</c:v>
                </c:pt>
                <c:pt idx="3493">
                  <c:v>18.7022222222222</c:v>
                </c:pt>
                <c:pt idx="3494">
                  <c:v>18.7025</c:v>
                </c:pt>
                <c:pt idx="3495">
                  <c:v>18.70277777777778</c:v>
                </c:pt>
                <c:pt idx="3496">
                  <c:v>18.70305555555555</c:v>
                </c:pt>
                <c:pt idx="3497">
                  <c:v>18.70333333333331</c:v>
                </c:pt>
                <c:pt idx="3498">
                  <c:v>18.70361111111111</c:v>
                </c:pt>
                <c:pt idx="3499">
                  <c:v>18.7038888888889</c:v>
                </c:pt>
                <c:pt idx="3500">
                  <c:v>18.70416666666667</c:v>
                </c:pt>
                <c:pt idx="3501">
                  <c:v>18.70444444444444</c:v>
                </c:pt>
                <c:pt idx="3502">
                  <c:v>18.70472222222222</c:v>
                </c:pt>
                <c:pt idx="3503">
                  <c:v>18.705</c:v>
                </c:pt>
                <c:pt idx="3504">
                  <c:v>18.70527777777778</c:v>
                </c:pt>
                <c:pt idx="3505">
                  <c:v>18.70555555555556</c:v>
                </c:pt>
                <c:pt idx="3506">
                  <c:v>18.70583333333331</c:v>
                </c:pt>
                <c:pt idx="3507">
                  <c:v>18.70611111111111</c:v>
                </c:pt>
                <c:pt idx="3508">
                  <c:v>18.70638888888889</c:v>
                </c:pt>
                <c:pt idx="3509">
                  <c:v>18.70666666666667</c:v>
                </c:pt>
                <c:pt idx="3510">
                  <c:v>18.70694444444444</c:v>
                </c:pt>
                <c:pt idx="3511">
                  <c:v>18.70722222222222</c:v>
                </c:pt>
                <c:pt idx="3512">
                  <c:v>18.7075</c:v>
                </c:pt>
                <c:pt idx="3513">
                  <c:v>18.70777777777778</c:v>
                </c:pt>
                <c:pt idx="3514">
                  <c:v>18.70805555555555</c:v>
                </c:pt>
                <c:pt idx="3515">
                  <c:v>18.70833333333331</c:v>
                </c:pt>
                <c:pt idx="3516">
                  <c:v>18.70861111111111</c:v>
                </c:pt>
                <c:pt idx="3517">
                  <c:v>18.70888888888889</c:v>
                </c:pt>
                <c:pt idx="3518">
                  <c:v>18.70916666666666</c:v>
                </c:pt>
                <c:pt idx="3519">
                  <c:v>18.70944444444444</c:v>
                </c:pt>
                <c:pt idx="3520">
                  <c:v>18.7097222222222</c:v>
                </c:pt>
                <c:pt idx="3521">
                  <c:v>18.71</c:v>
                </c:pt>
                <c:pt idx="3522">
                  <c:v>18.71027777777778</c:v>
                </c:pt>
                <c:pt idx="3523">
                  <c:v>18.71055555555555</c:v>
                </c:pt>
                <c:pt idx="3524">
                  <c:v>18.71083333333332</c:v>
                </c:pt>
                <c:pt idx="3525">
                  <c:v>18.71111111111111</c:v>
                </c:pt>
                <c:pt idx="3526">
                  <c:v>18.7113888888889</c:v>
                </c:pt>
                <c:pt idx="3527">
                  <c:v>18.71166666666667</c:v>
                </c:pt>
                <c:pt idx="3528">
                  <c:v>18.71194444444444</c:v>
                </c:pt>
                <c:pt idx="3529">
                  <c:v>18.71222222222222</c:v>
                </c:pt>
                <c:pt idx="3530">
                  <c:v>18.7125</c:v>
                </c:pt>
                <c:pt idx="3531">
                  <c:v>18.71277777777778</c:v>
                </c:pt>
                <c:pt idx="3532">
                  <c:v>18.71305555555556</c:v>
                </c:pt>
                <c:pt idx="3533">
                  <c:v>18.71333333333331</c:v>
                </c:pt>
                <c:pt idx="3534">
                  <c:v>18.71361111111111</c:v>
                </c:pt>
                <c:pt idx="3535">
                  <c:v>18.7138888888889</c:v>
                </c:pt>
                <c:pt idx="3536">
                  <c:v>18.71416666666667</c:v>
                </c:pt>
                <c:pt idx="3537">
                  <c:v>18.71444444444444</c:v>
                </c:pt>
                <c:pt idx="3538">
                  <c:v>18.71472222222222</c:v>
                </c:pt>
                <c:pt idx="3539">
                  <c:v>18.715</c:v>
                </c:pt>
                <c:pt idx="3540">
                  <c:v>18.71527777777778</c:v>
                </c:pt>
                <c:pt idx="3541">
                  <c:v>18.71555555555555</c:v>
                </c:pt>
                <c:pt idx="3542">
                  <c:v>18.71583333333331</c:v>
                </c:pt>
                <c:pt idx="3543">
                  <c:v>18.71611111111111</c:v>
                </c:pt>
                <c:pt idx="3544">
                  <c:v>18.71638888888889</c:v>
                </c:pt>
                <c:pt idx="3545">
                  <c:v>18.71666666666666</c:v>
                </c:pt>
                <c:pt idx="3546">
                  <c:v>18.71694444444444</c:v>
                </c:pt>
                <c:pt idx="3547">
                  <c:v>18.71722222222222</c:v>
                </c:pt>
                <c:pt idx="3548">
                  <c:v>18.7175</c:v>
                </c:pt>
                <c:pt idx="3549">
                  <c:v>18.71777777777778</c:v>
                </c:pt>
                <c:pt idx="3550">
                  <c:v>18.71805555555555</c:v>
                </c:pt>
                <c:pt idx="3551">
                  <c:v>18.71833333333331</c:v>
                </c:pt>
                <c:pt idx="3552">
                  <c:v>18.71861111111111</c:v>
                </c:pt>
                <c:pt idx="3553">
                  <c:v>18.7188888888889</c:v>
                </c:pt>
                <c:pt idx="3554">
                  <c:v>18.71916666666667</c:v>
                </c:pt>
                <c:pt idx="3555">
                  <c:v>18.71944444444444</c:v>
                </c:pt>
                <c:pt idx="3556">
                  <c:v>18.71972222222222</c:v>
                </c:pt>
                <c:pt idx="3557">
                  <c:v>18.72</c:v>
                </c:pt>
                <c:pt idx="3558">
                  <c:v>18.72027777777778</c:v>
                </c:pt>
                <c:pt idx="3559">
                  <c:v>18.72055555555555</c:v>
                </c:pt>
                <c:pt idx="3560">
                  <c:v>18.72083333333331</c:v>
                </c:pt>
                <c:pt idx="3561">
                  <c:v>18.72111111111111</c:v>
                </c:pt>
                <c:pt idx="3562">
                  <c:v>18.72138888888889</c:v>
                </c:pt>
                <c:pt idx="3563">
                  <c:v>18.72166666666666</c:v>
                </c:pt>
                <c:pt idx="3564">
                  <c:v>18.72194444444444</c:v>
                </c:pt>
                <c:pt idx="3565">
                  <c:v>18.7222222222222</c:v>
                </c:pt>
                <c:pt idx="3566">
                  <c:v>18.7225</c:v>
                </c:pt>
                <c:pt idx="3567">
                  <c:v>18.72277777777778</c:v>
                </c:pt>
                <c:pt idx="3568">
                  <c:v>18.72305555555555</c:v>
                </c:pt>
                <c:pt idx="3569">
                  <c:v>18.72333333333331</c:v>
                </c:pt>
                <c:pt idx="3570">
                  <c:v>18.72361111111111</c:v>
                </c:pt>
                <c:pt idx="3571">
                  <c:v>18.7238888888889</c:v>
                </c:pt>
                <c:pt idx="3572">
                  <c:v>18.72416666666667</c:v>
                </c:pt>
                <c:pt idx="3573">
                  <c:v>18.72444444444444</c:v>
                </c:pt>
                <c:pt idx="3574">
                  <c:v>18.72472222222222</c:v>
                </c:pt>
                <c:pt idx="3575">
                  <c:v>18.725</c:v>
                </c:pt>
                <c:pt idx="3576">
                  <c:v>18.72527777777778</c:v>
                </c:pt>
                <c:pt idx="3577">
                  <c:v>18.72555555555556</c:v>
                </c:pt>
                <c:pt idx="3578">
                  <c:v>18.72583333333331</c:v>
                </c:pt>
                <c:pt idx="3579">
                  <c:v>18.72611111111111</c:v>
                </c:pt>
                <c:pt idx="3580">
                  <c:v>18.72638888888889</c:v>
                </c:pt>
                <c:pt idx="3581">
                  <c:v>18.72666666666667</c:v>
                </c:pt>
                <c:pt idx="3582">
                  <c:v>18.72694444444444</c:v>
                </c:pt>
                <c:pt idx="3583">
                  <c:v>18.72722222222222</c:v>
                </c:pt>
                <c:pt idx="3584">
                  <c:v>18.7275</c:v>
                </c:pt>
                <c:pt idx="3585">
                  <c:v>18.72777777777778</c:v>
                </c:pt>
                <c:pt idx="3586">
                  <c:v>18.72805555555555</c:v>
                </c:pt>
                <c:pt idx="3587">
                  <c:v>18.72833333333331</c:v>
                </c:pt>
                <c:pt idx="3588">
                  <c:v>18.72861111111111</c:v>
                </c:pt>
                <c:pt idx="3589">
                  <c:v>18.72888888888889</c:v>
                </c:pt>
                <c:pt idx="3590">
                  <c:v>18.72916666666666</c:v>
                </c:pt>
                <c:pt idx="3591">
                  <c:v>18.72944444444444</c:v>
                </c:pt>
                <c:pt idx="3592">
                  <c:v>18.7297222222222</c:v>
                </c:pt>
                <c:pt idx="3593">
                  <c:v>18.73</c:v>
                </c:pt>
                <c:pt idx="3594">
                  <c:v>18.73027777777778</c:v>
                </c:pt>
                <c:pt idx="3595">
                  <c:v>18.73055555555555</c:v>
                </c:pt>
                <c:pt idx="3596">
                  <c:v>18.73083333333332</c:v>
                </c:pt>
                <c:pt idx="3597">
                  <c:v>18.73111111111111</c:v>
                </c:pt>
                <c:pt idx="3598">
                  <c:v>18.7313888888889</c:v>
                </c:pt>
                <c:pt idx="3599">
                  <c:v>18.73166666666667</c:v>
                </c:pt>
                <c:pt idx="3600">
                  <c:v>18.73194444444444</c:v>
                </c:pt>
                <c:pt idx="3601">
                  <c:v>18.73222222222222</c:v>
                </c:pt>
                <c:pt idx="3602">
                  <c:v>18.7325</c:v>
                </c:pt>
                <c:pt idx="3603">
                  <c:v>18.73277777777778</c:v>
                </c:pt>
                <c:pt idx="3604">
                  <c:v>18.73305555555556</c:v>
                </c:pt>
                <c:pt idx="3605">
                  <c:v>18.73333333333331</c:v>
                </c:pt>
                <c:pt idx="3606">
                  <c:v>18.73361111111111</c:v>
                </c:pt>
                <c:pt idx="3607">
                  <c:v>18.7338888888889</c:v>
                </c:pt>
                <c:pt idx="3608">
                  <c:v>18.73416666666667</c:v>
                </c:pt>
                <c:pt idx="3609">
                  <c:v>18.73444444444445</c:v>
                </c:pt>
                <c:pt idx="3610">
                  <c:v>18.73472222222222</c:v>
                </c:pt>
                <c:pt idx="3611">
                  <c:v>18.735</c:v>
                </c:pt>
                <c:pt idx="3612">
                  <c:v>18.73527777777778</c:v>
                </c:pt>
                <c:pt idx="3613">
                  <c:v>18.73555555555556</c:v>
                </c:pt>
                <c:pt idx="3614">
                  <c:v>18.73583333333332</c:v>
                </c:pt>
                <c:pt idx="3615">
                  <c:v>18.73611111111111</c:v>
                </c:pt>
                <c:pt idx="3616">
                  <c:v>18.73638888888889</c:v>
                </c:pt>
                <c:pt idx="3617">
                  <c:v>18.73666666666667</c:v>
                </c:pt>
                <c:pt idx="3618">
                  <c:v>18.73694444444445</c:v>
                </c:pt>
                <c:pt idx="3619">
                  <c:v>18.73722222222222</c:v>
                </c:pt>
                <c:pt idx="3620">
                  <c:v>18.7375</c:v>
                </c:pt>
                <c:pt idx="3621">
                  <c:v>18.73777777777778</c:v>
                </c:pt>
                <c:pt idx="3622">
                  <c:v>18.73805555555556</c:v>
                </c:pt>
                <c:pt idx="3623">
                  <c:v>18.73833333333331</c:v>
                </c:pt>
                <c:pt idx="3624">
                  <c:v>18.73861111111111</c:v>
                </c:pt>
                <c:pt idx="3625">
                  <c:v>18.7388888888889</c:v>
                </c:pt>
                <c:pt idx="3626">
                  <c:v>18.73916666666667</c:v>
                </c:pt>
                <c:pt idx="3627">
                  <c:v>18.73944444444444</c:v>
                </c:pt>
                <c:pt idx="3628">
                  <c:v>18.73972222222222</c:v>
                </c:pt>
                <c:pt idx="3629">
                  <c:v>18.74</c:v>
                </c:pt>
                <c:pt idx="3630">
                  <c:v>18.74027777777778</c:v>
                </c:pt>
                <c:pt idx="3631">
                  <c:v>18.74055555555556</c:v>
                </c:pt>
                <c:pt idx="3632">
                  <c:v>18.74083333333331</c:v>
                </c:pt>
                <c:pt idx="3633">
                  <c:v>18.74111111111111</c:v>
                </c:pt>
                <c:pt idx="3634">
                  <c:v>18.74138888888889</c:v>
                </c:pt>
                <c:pt idx="3635">
                  <c:v>18.74166666666667</c:v>
                </c:pt>
                <c:pt idx="3636">
                  <c:v>18.74194444444445</c:v>
                </c:pt>
                <c:pt idx="3637">
                  <c:v>18.7422222222222</c:v>
                </c:pt>
                <c:pt idx="3638">
                  <c:v>18.7425</c:v>
                </c:pt>
                <c:pt idx="3639">
                  <c:v>18.74277777777776</c:v>
                </c:pt>
                <c:pt idx="3640">
                  <c:v>18.74305555555556</c:v>
                </c:pt>
                <c:pt idx="3641">
                  <c:v>18.74333333333332</c:v>
                </c:pt>
                <c:pt idx="3642">
                  <c:v>18.74361111111111</c:v>
                </c:pt>
                <c:pt idx="3643">
                  <c:v>18.74388888888889</c:v>
                </c:pt>
                <c:pt idx="3644">
                  <c:v>18.74416666666667</c:v>
                </c:pt>
                <c:pt idx="3645">
                  <c:v>18.74444444444445</c:v>
                </c:pt>
                <c:pt idx="3646">
                  <c:v>18.74472222222222</c:v>
                </c:pt>
                <c:pt idx="3647">
                  <c:v>18.745</c:v>
                </c:pt>
                <c:pt idx="3648">
                  <c:v>18.74527777777778</c:v>
                </c:pt>
                <c:pt idx="3649">
                  <c:v>18.74555555555555</c:v>
                </c:pt>
                <c:pt idx="3650">
                  <c:v>18.74583333333331</c:v>
                </c:pt>
                <c:pt idx="3651">
                  <c:v>18.74611111111111</c:v>
                </c:pt>
                <c:pt idx="3652">
                  <c:v>18.74638888888889</c:v>
                </c:pt>
                <c:pt idx="3653">
                  <c:v>18.74666666666667</c:v>
                </c:pt>
                <c:pt idx="3654">
                  <c:v>18.74694444444444</c:v>
                </c:pt>
                <c:pt idx="3655">
                  <c:v>18.74722222222222</c:v>
                </c:pt>
                <c:pt idx="3656">
                  <c:v>18.7475</c:v>
                </c:pt>
                <c:pt idx="3657">
                  <c:v>18.74777777777778</c:v>
                </c:pt>
                <c:pt idx="3658">
                  <c:v>18.74805555555556</c:v>
                </c:pt>
                <c:pt idx="3659">
                  <c:v>18.74833333333331</c:v>
                </c:pt>
                <c:pt idx="3660">
                  <c:v>18.74861111111111</c:v>
                </c:pt>
                <c:pt idx="3661">
                  <c:v>18.74888888888889</c:v>
                </c:pt>
                <c:pt idx="3662">
                  <c:v>18.74916666666667</c:v>
                </c:pt>
                <c:pt idx="3663">
                  <c:v>18.74944444444445</c:v>
                </c:pt>
                <c:pt idx="3664">
                  <c:v>18.7497222222222</c:v>
                </c:pt>
                <c:pt idx="3665">
                  <c:v>18.75</c:v>
                </c:pt>
                <c:pt idx="3666">
                  <c:v>18.75027777777778</c:v>
                </c:pt>
                <c:pt idx="3667">
                  <c:v>18.75055555555555</c:v>
                </c:pt>
                <c:pt idx="3668">
                  <c:v>18.75083333333331</c:v>
                </c:pt>
                <c:pt idx="3669">
                  <c:v>18.75111111111111</c:v>
                </c:pt>
                <c:pt idx="3670">
                  <c:v>18.75138888888889</c:v>
                </c:pt>
                <c:pt idx="3671">
                  <c:v>18.75166666666667</c:v>
                </c:pt>
                <c:pt idx="3672">
                  <c:v>18.75194444444444</c:v>
                </c:pt>
                <c:pt idx="3673">
                  <c:v>18.75222222222222</c:v>
                </c:pt>
                <c:pt idx="3674">
                  <c:v>18.7525</c:v>
                </c:pt>
                <c:pt idx="3675">
                  <c:v>18.75277777777778</c:v>
                </c:pt>
                <c:pt idx="3676">
                  <c:v>18.75305555555556</c:v>
                </c:pt>
                <c:pt idx="3677">
                  <c:v>18.75333333333331</c:v>
                </c:pt>
                <c:pt idx="3678">
                  <c:v>18.75361111111111</c:v>
                </c:pt>
                <c:pt idx="3679">
                  <c:v>18.7538888888889</c:v>
                </c:pt>
                <c:pt idx="3680">
                  <c:v>18.75416666666667</c:v>
                </c:pt>
                <c:pt idx="3681">
                  <c:v>18.75444444444445</c:v>
                </c:pt>
                <c:pt idx="3682">
                  <c:v>18.75472222222222</c:v>
                </c:pt>
                <c:pt idx="3683">
                  <c:v>18.755</c:v>
                </c:pt>
                <c:pt idx="3684">
                  <c:v>18.75527777777778</c:v>
                </c:pt>
                <c:pt idx="3685">
                  <c:v>18.75555555555556</c:v>
                </c:pt>
                <c:pt idx="3686">
                  <c:v>18.75583333333331</c:v>
                </c:pt>
                <c:pt idx="3687">
                  <c:v>18.75611111111111</c:v>
                </c:pt>
                <c:pt idx="3688">
                  <c:v>18.75638888888889</c:v>
                </c:pt>
                <c:pt idx="3689">
                  <c:v>18.75666666666667</c:v>
                </c:pt>
                <c:pt idx="3690">
                  <c:v>18.75694444444444</c:v>
                </c:pt>
                <c:pt idx="3691">
                  <c:v>18.75722222222222</c:v>
                </c:pt>
                <c:pt idx="3692">
                  <c:v>18.7575</c:v>
                </c:pt>
                <c:pt idx="3693">
                  <c:v>18.75777777777778</c:v>
                </c:pt>
                <c:pt idx="3694">
                  <c:v>18.75805555555555</c:v>
                </c:pt>
                <c:pt idx="3695">
                  <c:v>18.75833333333331</c:v>
                </c:pt>
                <c:pt idx="3696">
                  <c:v>18.75861111111111</c:v>
                </c:pt>
                <c:pt idx="3697">
                  <c:v>18.7588888888889</c:v>
                </c:pt>
                <c:pt idx="3698">
                  <c:v>18.75916666666667</c:v>
                </c:pt>
                <c:pt idx="3699">
                  <c:v>18.75944444444444</c:v>
                </c:pt>
                <c:pt idx="3700">
                  <c:v>18.75972222222222</c:v>
                </c:pt>
                <c:pt idx="3701">
                  <c:v>18.76</c:v>
                </c:pt>
                <c:pt idx="3702">
                  <c:v>18.76027777777778</c:v>
                </c:pt>
                <c:pt idx="3703">
                  <c:v>18.76055555555556</c:v>
                </c:pt>
                <c:pt idx="3704">
                  <c:v>18.76083333333331</c:v>
                </c:pt>
                <c:pt idx="3705">
                  <c:v>18.76111111111111</c:v>
                </c:pt>
                <c:pt idx="3706">
                  <c:v>18.76138888888889</c:v>
                </c:pt>
                <c:pt idx="3707">
                  <c:v>18.76166666666667</c:v>
                </c:pt>
                <c:pt idx="3708">
                  <c:v>18.76194444444445</c:v>
                </c:pt>
                <c:pt idx="3709">
                  <c:v>18.7622222222222</c:v>
                </c:pt>
                <c:pt idx="3710">
                  <c:v>18.7625</c:v>
                </c:pt>
                <c:pt idx="3711">
                  <c:v>18.76277777777776</c:v>
                </c:pt>
                <c:pt idx="3712">
                  <c:v>18.76305555555556</c:v>
                </c:pt>
                <c:pt idx="3713">
                  <c:v>18.76333333333331</c:v>
                </c:pt>
                <c:pt idx="3714">
                  <c:v>18.76361111111111</c:v>
                </c:pt>
                <c:pt idx="3715">
                  <c:v>18.76388888888889</c:v>
                </c:pt>
                <c:pt idx="3716">
                  <c:v>18.76416666666667</c:v>
                </c:pt>
                <c:pt idx="3717">
                  <c:v>18.76444444444444</c:v>
                </c:pt>
                <c:pt idx="3718">
                  <c:v>18.7647222222222</c:v>
                </c:pt>
                <c:pt idx="3719">
                  <c:v>18.765</c:v>
                </c:pt>
                <c:pt idx="3720">
                  <c:v>18.76527777777778</c:v>
                </c:pt>
                <c:pt idx="3721">
                  <c:v>18.76555555555555</c:v>
                </c:pt>
                <c:pt idx="3722">
                  <c:v>18.76583333333331</c:v>
                </c:pt>
                <c:pt idx="3723">
                  <c:v>18.76611111111111</c:v>
                </c:pt>
                <c:pt idx="3724">
                  <c:v>18.76638888888889</c:v>
                </c:pt>
                <c:pt idx="3725">
                  <c:v>18.76666666666667</c:v>
                </c:pt>
                <c:pt idx="3726">
                  <c:v>18.76694444444444</c:v>
                </c:pt>
                <c:pt idx="3727">
                  <c:v>18.76722222222222</c:v>
                </c:pt>
                <c:pt idx="3728">
                  <c:v>18.7675</c:v>
                </c:pt>
                <c:pt idx="3729">
                  <c:v>18.76777777777778</c:v>
                </c:pt>
                <c:pt idx="3730">
                  <c:v>18.76805555555556</c:v>
                </c:pt>
                <c:pt idx="3731">
                  <c:v>18.76833333333331</c:v>
                </c:pt>
                <c:pt idx="3732">
                  <c:v>18.76861111111111</c:v>
                </c:pt>
                <c:pt idx="3733">
                  <c:v>18.76888888888889</c:v>
                </c:pt>
                <c:pt idx="3734">
                  <c:v>18.76916666666667</c:v>
                </c:pt>
                <c:pt idx="3735">
                  <c:v>18.76944444444444</c:v>
                </c:pt>
                <c:pt idx="3736">
                  <c:v>18.7697222222222</c:v>
                </c:pt>
                <c:pt idx="3737">
                  <c:v>18.77</c:v>
                </c:pt>
                <c:pt idx="3738">
                  <c:v>18.77027777777778</c:v>
                </c:pt>
                <c:pt idx="3739">
                  <c:v>18.77055555555555</c:v>
                </c:pt>
                <c:pt idx="3740">
                  <c:v>18.77083333333331</c:v>
                </c:pt>
                <c:pt idx="3741">
                  <c:v>18.77111111111111</c:v>
                </c:pt>
                <c:pt idx="3742">
                  <c:v>18.77138888888889</c:v>
                </c:pt>
                <c:pt idx="3743">
                  <c:v>18.77166666666666</c:v>
                </c:pt>
                <c:pt idx="3744">
                  <c:v>18.77194444444444</c:v>
                </c:pt>
                <c:pt idx="3745">
                  <c:v>18.7722222222222</c:v>
                </c:pt>
                <c:pt idx="3746">
                  <c:v>18.7725</c:v>
                </c:pt>
                <c:pt idx="3747">
                  <c:v>18.77277777777778</c:v>
                </c:pt>
                <c:pt idx="3748">
                  <c:v>18.77305555555555</c:v>
                </c:pt>
                <c:pt idx="3749">
                  <c:v>18.77333333333331</c:v>
                </c:pt>
                <c:pt idx="3750">
                  <c:v>18.77361111111111</c:v>
                </c:pt>
                <c:pt idx="3751">
                  <c:v>18.7738888888889</c:v>
                </c:pt>
                <c:pt idx="3752">
                  <c:v>18.77416666666667</c:v>
                </c:pt>
                <c:pt idx="3753">
                  <c:v>18.77444444444444</c:v>
                </c:pt>
                <c:pt idx="3754">
                  <c:v>18.77472222222222</c:v>
                </c:pt>
                <c:pt idx="3755">
                  <c:v>18.775</c:v>
                </c:pt>
                <c:pt idx="3756">
                  <c:v>18.77527777777778</c:v>
                </c:pt>
                <c:pt idx="3757">
                  <c:v>18.77555555555556</c:v>
                </c:pt>
                <c:pt idx="3758">
                  <c:v>18.77583333333331</c:v>
                </c:pt>
                <c:pt idx="3759">
                  <c:v>18.77611111111111</c:v>
                </c:pt>
                <c:pt idx="3760">
                  <c:v>18.77638888888889</c:v>
                </c:pt>
                <c:pt idx="3761">
                  <c:v>18.77666666666667</c:v>
                </c:pt>
                <c:pt idx="3762">
                  <c:v>18.77694444444444</c:v>
                </c:pt>
                <c:pt idx="3763">
                  <c:v>18.77722222222222</c:v>
                </c:pt>
                <c:pt idx="3764">
                  <c:v>18.7775</c:v>
                </c:pt>
                <c:pt idx="3765">
                  <c:v>18.77777777777778</c:v>
                </c:pt>
                <c:pt idx="3766">
                  <c:v>18.77805555555555</c:v>
                </c:pt>
                <c:pt idx="3767">
                  <c:v>18.77833333333331</c:v>
                </c:pt>
                <c:pt idx="3768">
                  <c:v>18.77861111111111</c:v>
                </c:pt>
                <c:pt idx="3769">
                  <c:v>18.77888888888889</c:v>
                </c:pt>
                <c:pt idx="3770">
                  <c:v>18.77916666666666</c:v>
                </c:pt>
                <c:pt idx="3771">
                  <c:v>18.77944444444444</c:v>
                </c:pt>
                <c:pt idx="3772">
                  <c:v>18.77972222222222</c:v>
                </c:pt>
                <c:pt idx="3773">
                  <c:v>18.78</c:v>
                </c:pt>
                <c:pt idx="3774">
                  <c:v>18.78027777777778</c:v>
                </c:pt>
                <c:pt idx="3775">
                  <c:v>18.78055555555555</c:v>
                </c:pt>
                <c:pt idx="3776">
                  <c:v>18.78083333333331</c:v>
                </c:pt>
                <c:pt idx="3777">
                  <c:v>18.78111111111111</c:v>
                </c:pt>
                <c:pt idx="3778">
                  <c:v>18.78138888888889</c:v>
                </c:pt>
                <c:pt idx="3779">
                  <c:v>18.78166666666667</c:v>
                </c:pt>
                <c:pt idx="3780">
                  <c:v>18.78194444444444</c:v>
                </c:pt>
                <c:pt idx="3781">
                  <c:v>18.7822222222222</c:v>
                </c:pt>
                <c:pt idx="3782">
                  <c:v>18.7825</c:v>
                </c:pt>
                <c:pt idx="3783">
                  <c:v>18.78277777777776</c:v>
                </c:pt>
                <c:pt idx="3784">
                  <c:v>18.78305555555556</c:v>
                </c:pt>
                <c:pt idx="3785">
                  <c:v>18.78333333333331</c:v>
                </c:pt>
                <c:pt idx="3786">
                  <c:v>18.78361111111111</c:v>
                </c:pt>
                <c:pt idx="3787">
                  <c:v>18.78388888888889</c:v>
                </c:pt>
                <c:pt idx="3788">
                  <c:v>18.78416666666667</c:v>
                </c:pt>
                <c:pt idx="3789">
                  <c:v>18.78444444444445</c:v>
                </c:pt>
                <c:pt idx="3790">
                  <c:v>18.7847222222222</c:v>
                </c:pt>
                <c:pt idx="3791">
                  <c:v>18.785</c:v>
                </c:pt>
                <c:pt idx="3792">
                  <c:v>18.78527777777778</c:v>
                </c:pt>
                <c:pt idx="3793">
                  <c:v>18.78555555555556</c:v>
                </c:pt>
                <c:pt idx="3794">
                  <c:v>18.78583333333332</c:v>
                </c:pt>
                <c:pt idx="3795">
                  <c:v>18.78611111111111</c:v>
                </c:pt>
                <c:pt idx="3796">
                  <c:v>18.78638888888889</c:v>
                </c:pt>
                <c:pt idx="3797">
                  <c:v>18.78666666666667</c:v>
                </c:pt>
                <c:pt idx="3798">
                  <c:v>18.78694444444445</c:v>
                </c:pt>
                <c:pt idx="3799">
                  <c:v>18.78722222222222</c:v>
                </c:pt>
                <c:pt idx="3800">
                  <c:v>18.7875</c:v>
                </c:pt>
                <c:pt idx="3801">
                  <c:v>18.78777777777778</c:v>
                </c:pt>
                <c:pt idx="3802">
                  <c:v>18.78805555555556</c:v>
                </c:pt>
                <c:pt idx="3803">
                  <c:v>18.78833333333331</c:v>
                </c:pt>
                <c:pt idx="3804">
                  <c:v>18.78861111111111</c:v>
                </c:pt>
                <c:pt idx="3805">
                  <c:v>18.78888888888889</c:v>
                </c:pt>
                <c:pt idx="3806">
                  <c:v>18.78916666666667</c:v>
                </c:pt>
                <c:pt idx="3807">
                  <c:v>18.78944444444445</c:v>
                </c:pt>
                <c:pt idx="3808">
                  <c:v>18.7897222222222</c:v>
                </c:pt>
                <c:pt idx="3809">
                  <c:v>18.79</c:v>
                </c:pt>
                <c:pt idx="3810">
                  <c:v>18.79027777777778</c:v>
                </c:pt>
                <c:pt idx="3811">
                  <c:v>18.79055555555556</c:v>
                </c:pt>
                <c:pt idx="3812">
                  <c:v>18.79083333333332</c:v>
                </c:pt>
                <c:pt idx="3813">
                  <c:v>18.79111111111111</c:v>
                </c:pt>
                <c:pt idx="3814">
                  <c:v>18.79138888888889</c:v>
                </c:pt>
                <c:pt idx="3815">
                  <c:v>18.79166666666667</c:v>
                </c:pt>
                <c:pt idx="3816">
                  <c:v>18.79194444444445</c:v>
                </c:pt>
                <c:pt idx="3817">
                  <c:v>18.79222222222221</c:v>
                </c:pt>
                <c:pt idx="3818">
                  <c:v>18.7925</c:v>
                </c:pt>
                <c:pt idx="3819">
                  <c:v>18.79277777777778</c:v>
                </c:pt>
                <c:pt idx="3820">
                  <c:v>18.79305555555556</c:v>
                </c:pt>
                <c:pt idx="3821">
                  <c:v>18.79333333333332</c:v>
                </c:pt>
                <c:pt idx="3822">
                  <c:v>18.79361111111111</c:v>
                </c:pt>
                <c:pt idx="3823">
                  <c:v>18.7938888888889</c:v>
                </c:pt>
                <c:pt idx="3824">
                  <c:v>18.79416666666667</c:v>
                </c:pt>
                <c:pt idx="3825">
                  <c:v>18.79444444444445</c:v>
                </c:pt>
                <c:pt idx="3826">
                  <c:v>18.79472222222222</c:v>
                </c:pt>
                <c:pt idx="3827">
                  <c:v>18.795</c:v>
                </c:pt>
                <c:pt idx="3828">
                  <c:v>18.79527777777778</c:v>
                </c:pt>
                <c:pt idx="3829">
                  <c:v>18.79555555555556</c:v>
                </c:pt>
                <c:pt idx="3830">
                  <c:v>18.79583333333331</c:v>
                </c:pt>
                <c:pt idx="3831">
                  <c:v>18.79611111111111</c:v>
                </c:pt>
                <c:pt idx="3832">
                  <c:v>18.79638888888889</c:v>
                </c:pt>
                <c:pt idx="3833">
                  <c:v>18.79666666666667</c:v>
                </c:pt>
                <c:pt idx="3834">
                  <c:v>18.79694444444445</c:v>
                </c:pt>
                <c:pt idx="3835">
                  <c:v>18.79722222222222</c:v>
                </c:pt>
                <c:pt idx="3836">
                  <c:v>18.7975</c:v>
                </c:pt>
                <c:pt idx="3837">
                  <c:v>18.79777777777778</c:v>
                </c:pt>
                <c:pt idx="3838">
                  <c:v>18.79805555555556</c:v>
                </c:pt>
                <c:pt idx="3839">
                  <c:v>18.79833333333332</c:v>
                </c:pt>
                <c:pt idx="3840">
                  <c:v>18.79861111111111</c:v>
                </c:pt>
                <c:pt idx="3841">
                  <c:v>18.79888888888889</c:v>
                </c:pt>
                <c:pt idx="3842">
                  <c:v>18.79916666666667</c:v>
                </c:pt>
                <c:pt idx="3843">
                  <c:v>18.79944444444445</c:v>
                </c:pt>
                <c:pt idx="3844">
                  <c:v>18.79972222222221</c:v>
                </c:pt>
                <c:pt idx="3845">
                  <c:v>18.8</c:v>
                </c:pt>
                <c:pt idx="3846">
                  <c:v>18.80027777777778</c:v>
                </c:pt>
                <c:pt idx="3847">
                  <c:v>18.80055555555555</c:v>
                </c:pt>
                <c:pt idx="3848">
                  <c:v>18.80083333333332</c:v>
                </c:pt>
                <c:pt idx="3849">
                  <c:v>18.80111111111111</c:v>
                </c:pt>
                <c:pt idx="3850">
                  <c:v>18.8013888888889</c:v>
                </c:pt>
                <c:pt idx="3851">
                  <c:v>18.80166666666667</c:v>
                </c:pt>
                <c:pt idx="3852">
                  <c:v>18.80194444444444</c:v>
                </c:pt>
                <c:pt idx="3853">
                  <c:v>18.80222222222222</c:v>
                </c:pt>
                <c:pt idx="3854">
                  <c:v>18.8025</c:v>
                </c:pt>
                <c:pt idx="3855">
                  <c:v>18.80277777777778</c:v>
                </c:pt>
                <c:pt idx="3856">
                  <c:v>18.80305555555556</c:v>
                </c:pt>
                <c:pt idx="3857">
                  <c:v>18.80333333333331</c:v>
                </c:pt>
                <c:pt idx="3858">
                  <c:v>18.80361111111111</c:v>
                </c:pt>
                <c:pt idx="3859">
                  <c:v>18.8038888888889</c:v>
                </c:pt>
                <c:pt idx="3860">
                  <c:v>18.80416666666667</c:v>
                </c:pt>
                <c:pt idx="3861">
                  <c:v>18.80444444444445</c:v>
                </c:pt>
                <c:pt idx="3862">
                  <c:v>18.80472222222222</c:v>
                </c:pt>
                <c:pt idx="3863">
                  <c:v>18.805</c:v>
                </c:pt>
                <c:pt idx="3864">
                  <c:v>18.80527777777778</c:v>
                </c:pt>
                <c:pt idx="3865">
                  <c:v>18.80555555555556</c:v>
                </c:pt>
                <c:pt idx="3866">
                  <c:v>18.80583333333331</c:v>
                </c:pt>
                <c:pt idx="3867">
                  <c:v>18.80611111111111</c:v>
                </c:pt>
                <c:pt idx="3868">
                  <c:v>18.80638888888889</c:v>
                </c:pt>
                <c:pt idx="3869">
                  <c:v>18.80666666666667</c:v>
                </c:pt>
                <c:pt idx="3870">
                  <c:v>18.80694444444444</c:v>
                </c:pt>
                <c:pt idx="3871">
                  <c:v>18.80722222222222</c:v>
                </c:pt>
                <c:pt idx="3872">
                  <c:v>18.8075</c:v>
                </c:pt>
                <c:pt idx="3873">
                  <c:v>18.80777777777778</c:v>
                </c:pt>
                <c:pt idx="3874">
                  <c:v>18.80805555555555</c:v>
                </c:pt>
                <c:pt idx="3875">
                  <c:v>18.80833333333331</c:v>
                </c:pt>
                <c:pt idx="3876">
                  <c:v>18.80861111111111</c:v>
                </c:pt>
                <c:pt idx="3877">
                  <c:v>18.8088888888889</c:v>
                </c:pt>
                <c:pt idx="3878">
                  <c:v>18.80916666666667</c:v>
                </c:pt>
                <c:pt idx="3879">
                  <c:v>18.80944444444444</c:v>
                </c:pt>
                <c:pt idx="3880">
                  <c:v>18.80972222222222</c:v>
                </c:pt>
                <c:pt idx="3881">
                  <c:v>18.81</c:v>
                </c:pt>
                <c:pt idx="3882">
                  <c:v>18.81027777777778</c:v>
                </c:pt>
                <c:pt idx="3883">
                  <c:v>18.81055555555556</c:v>
                </c:pt>
                <c:pt idx="3884">
                  <c:v>18.81083333333332</c:v>
                </c:pt>
                <c:pt idx="3885">
                  <c:v>18.81111111111111</c:v>
                </c:pt>
                <c:pt idx="3886">
                  <c:v>18.8113888888889</c:v>
                </c:pt>
                <c:pt idx="3887">
                  <c:v>18.81166666666667</c:v>
                </c:pt>
                <c:pt idx="3888">
                  <c:v>18.81194444444444</c:v>
                </c:pt>
                <c:pt idx="3889">
                  <c:v>18.81222222222222</c:v>
                </c:pt>
                <c:pt idx="3890">
                  <c:v>18.8125</c:v>
                </c:pt>
                <c:pt idx="3891">
                  <c:v>18.81277777777778</c:v>
                </c:pt>
                <c:pt idx="3892">
                  <c:v>18.81305555555556</c:v>
                </c:pt>
                <c:pt idx="3893">
                  <c:v>18.81333333333331</c:v>
                </c:pt>
                <c:pt idx="3894">
                  <c:v>18.81361111111111</c:v>
                </c:pt>
                <c:pt idx="3895">
                  <c:v>18.8138888888889</c:v>
                </c:pt>
                <c:pt idx="3896">
                  <c:v>18.81416666666667</c:v>
                </c:pt>
                <c:pt idx="3897">
                  <c:v>18.81444444444444</c:v>
                </c:pt>
                <c:pt idx="3898">
                  <c:v>18.81472222222222</c:v>
                </c:pt>
                <c:pt idx="3899">
                  <c:v>18.815</c:v>
                </c:pt>
                <c:pt idx="3900">
                  <c:v>18.81527777777778</c:v>
                </c:pt>
                <c:pt idx="3901">
                  <c:v>18.81555555555556</c:v>
                </c:pt>
                <c:pt idx="3902">
                  <c:v>18.81583333333332</c:v>
                </c:pt>
                <c:pt idx="3903">
                  <c:v>18.81611111111111</c:v>
                </c:pt>
                <c:pt idx="3904">
                  <c:v>18.8163888888889</c:v>
                </c:pt>
                <c:pt idx="3905">
                  <c:v>18.81666666666667</c:v>
                </c:pt>
                <c:pt idx="3906">
                  <c:v>18.81694444444444</c:v>
                </c:pt>
                <c:pt idx="3907">
                  <c:v>18.81722222222222</c:v>
                </c:pt>
                <c:pt idx="3908">
                  <c:v>18.8175</c:v>
                </c:pt>
                <c:pt idx="3909">
                  <c:v>18.81777777777778</c:v>
                </c:pt>
                <c:pt idx="3910">
                  <c:v>18.81805555555556</c:v>
                </c:pt>
                <c:pt idx="3911">
                  <c:v>18.81833333333331</c:v>
                </c:pt>
                <c:pt idx="3912">
                  <c:v>18.81861111111111</c:v>
                </c:pt>
                <c:pt idx="3913">
                  <c:v>18.8188888888889</c:v>
                </c:pt>
                <c:pt idx="3914">
                  <c:v>18.81916666666667</c:v>
                </c:pt>
                <c:pt idx="3915">
                  <c:v>18.81944444444444</c:v>
                </c:pt>
                <c:pt idx="3916">
                  <c:v>18.81972222222222</c:v>
                </c:pt>
                <c:pt idx="3917">
                  <c:v>18.82</c:v>
                </c:pt>
                <c:pt idx="3918">
                  <c:v>18.82027777777778</c:v>
                </c:pt>
                <c:pt idx="3919">
                  <c:v>18.82055555555555</c:v>
                </c:pt>
                <c:pt idx="3920">
                  <c:v>18.82083333333332</c:v>
                </c:pt>
                <c:pt idx="3921">
                  <c:v>18.82111111111111</c:v>
                </c:pt>
                <c:pt idx="3922">
                  <c:v>18.8213888888889</c:v>
                </c:pt>
                <c:pt idx="3923">
                  <c:v>18.82166666666667</c:v>
                </c:pt>
                <c:pt idx="3924">
                  <c:v>18.82194444444444</c:v>
                </c:pt>
                <c:pt idx="3925">
                  <c:v>18.82222222222222</c:v>
                </c:pt>
                <c:pt idx="3926">
                  <c:v>18.8225</c:v>
                </c:pt>
                <c:pt idx="3927">
                  <c:v>18.82277777777778</c:v>
                </c:pt>
                <c:pt idx="3928">
                  <c:v>18.82305555555556</c:v>
                </c:pt>
                <c:pt idx="3929">
                  <c:v>18.82333333333331</c:v>
                </c:pt>
                <c:pt idx="3930">
                  <c:v>18.82361111111111</c:v>
                </c:pt>
                <c:pt idx="3931">
                  <c:v>18.8238888888889</c:v>
                </c:pt>
                <c:pt idx="3932">
                  <c:v>18.82416666666667</c:v>
                </c:pt>
                <c:pt idx="3933">
                  <c:v>18.82444444444445</c:v>
                </c:pt>
                <c:pt idx="3934">
                  <c:v>18.82472222222222</c:v>
                </c:pt>
                <c:pt idx="3935">
                  <c:v>18.825</c:v>
                </c:pt>
                <c:pt idx="3936">
                  <c:v>18.82527777777778</c:v>
                </c:pt>
                <c:pt idx="3937">
                  <c:v>18.82555555555556</c:v>
                </c:pt>
                <c:pt idx="3938">
                  <c:v>18.82583333333331</c:v>
                </c:pt>
                <c:pt idx="3939">
                  <c:v>18.82611111111111</c:v>
                </c:pt>
                <c:pt idx="3940">
                  <c:v>18.82638888888889</c:v>
                </c:pt>
                <c:pt idx="3941">
                  <c:v>18.82666666666667</c:v>
                </c:pt>
                <c:pt idx="3942">
                  <c:v>18.82694444444444</c:v>
                </c:pt>
                <c:pt idx="3943">
                  <c:v>18.82722222222222</c:v>
                </c:pt>
                <c:pt idx="3944">
                  <c:v>18.8275</c:v>
                </c:pt>
                <c:pt idx="3945">
                  <c:v>18.82777777777778</c:v>
                </c:pt>
                <c:pt idx="3946">
                  <c:v>18.82805555555555</c:v>
                </c:pt>
                <c:pt idx="3947">
                  <c:v>18.82833333333331</c:v>
                </c:pt>
                <c:pt idx="3948">
                  <c:v>18.82861111111111</c:v>
                </c:pt>
                <c:pt idx="3949">
                  <c:v>18.8288888888889</c:v>
                </c:pt>
                <c:pt idx="3950">
                  <c:v>18.82916666666667</c:v>
                </c:pt>
                <c:pt idx="3951">
                  <c:v>18.82944444444444</c:v>
                </c:pt>
                <c:pt idx="3952">
                  <c:v>18.82972222222222</c:v>
                </c:pt>
                <c:pt idx="3953">
                  <c:v>18.83</c:v>
                </c:pt>
                <c:pt idx="3954">
                  <c:v>18.83027777777778</c:v>
                </c:pt>
                <c:pt idx="3955">
                  <c:v>18.83055555555556</c:v>
                </c:pt>
                <c:pt idx="3956">
                  <c:v>18.83083333333332</c:v>
                </c:pt>
                <c:pt idx="3957">
                  <c:v>18.83111111111111</c:v>
                </c:pt>
                <c:pt idx="3958">
                  <c:v>18.8313888888889</c:v>
                </c:pt>
                <c:pt idx="3959">
                  <c:v>18.83166666666667</c:v>
                </c:pt>
                <c:pt idx="3960">
                  <c:v>18.83194444444444</c:v>
                </c:pt>
                <c:pt idx="3961">
                  <c:v>18.83222222222222</c:v>
                </c:pt>
                <c:pt idx="3962">
                  <c:v>18.8325</c:v>
                </c:pt>
                <c:pt idx="3963">
                  <c:v>18.83277777777778</c:v>
                </c:pt>
                <c:pt idx="3964">
                  <c:v>18.83305555555556</c:v>
                </c:pt>
                <c:pt idx="3965">
                  <c:v>18.83333333333331</c:v>
                </c:pt>
                <c:pt idx="3966">
                  <c:v>18.83361111111111</c:v>
                </c:pt>
                <c:pt idx="3967">
                  <c:v>18.83388888888888</c:v>
                </c:pt>
                <c:pt idx="3968">
                  <c:v>18.83416666666666</c:v>
                </c:pt>
                <c:pt idx="3969">
                  <c:v>18.83444444444444</c:v>
                </c:pt>
                <c:pt idx="3970">
                  <c:v>18.83472222222222</c:v>
                </c:pt>
                <c:pt idx="3971">
                  <c:v>18.835</c:v>
                </c:pt>
                <c:pt idx="3972">
                  <c:v>18.83527777777778</c:v>
                </c:pt>
                <c:pt idx="3973">
                  <c:v>18.83555555555555</c:v>
                </c:pt>
                <c:pt idx="3974">
                  <c:v>18.83583333333332</c:v>
                </c:pt>
                <c:pt idx="3975">
                  <c:v>18.83611111111111</c:v>
                </c:pt>
                <c:pt idx="3976">
                  <c:v>18.8363888888889</c:v>
                </c:pt>
                <c:pt idx="3977">
                  <c:v>18.83666666666667</c:v>
                </c:pt>
                <c:pt idx="3978">
                  <c:v>18.83694444444444</c:v>
                </c:pt>
                <c:pt idx="3979">
                  <c:v>18.83722222222222</c:v>
                </c:pt>
                <c:pt idx="3980">
                  <c:v>18.8375</c:v>
                </c:pt>
                <c:pt idx="3981">
                  <c:v>18.83777777777778</c:v>
                </c:pt>
                <c:pt idx="3982">
                  <c:v>18.83805555555556</c:v>
                </c:pt>
                <c:pt idx="3983">
                  <c:v>18.83833333333331</c:v>
                </c:pt>
                <c:pt idx="3984">
                  <c:v>18.83861111111111</c:v>
                </c:pt>
                <c:pt idx="3985">
                  <c:v>18.8388888888889</c:v>
                </c:pt>
                <c:pt idx="3986">
                  <c:v>18.83916666666666</c:v>
                </c:pt>
                <c:pt idx="3987">
                  <c:v>18.83944444444444</c:v>
                </c:pt>
                <c:pt idx="3988">
                  <c:v>18.83972222222222</c:v>
                </c:pt>
                <c:pt idx="3989">
                  <c:v>18.84</c:v>
                </c:pt>
                <c:pt idx="3990">
                  <c:v>18.84027777777777</c:v>
                </c:pt>
                <c:pt idx="3991">
                  <c:v>18.84055555555555</c:v>
                </c:pt>
                <c:pt idx="3992">
                  <c:v>18.84083333333331</c:v>
                </c:pt>
                <c:pt idx="3993">
                  <c:v>18.84111111111111</c:v>
                </c:pt>
                <c:pt idx="3994">
                  <c:v>18.84138888888889</c:v>
                </c:pt>
                <c:pt idx="3995">
                  <c:v>18.84166666666666</c:v>
                </c:pt>
                <c:pt idx="3996">
                  <c:v>18.84194444444444</c:v>
                </c:pt>
                <c:pt idx="3997">
                  <c:v>18.84222222222222</c:v>
                </c:pt>
                <c:pt idx="3998">
                  <c:v>18.8425</c:v>
                </c:pt>
                <c:pt idx="3999">
                  <c:v>18.84277777777778</c:v>
                </c:pt>
                <c:pt idx="4000">
                  <c:v>18.84305555555555</c:v>
                </c:pt>
                <c:pt idx="4001">
                  <c:v>18.84333333333331</c:v>
                </c:pt>
                <c:pt idx="4002">
                  <c:v>18.84361111111111</c:v>
                </c:pt>
                <c:pt idx="4003">
                  <c:v>18.8438888888889</c:v>
                </c:pt>
                <c:pt idx="4004">
                  <c:v>18.84416666666667</c:v>
                </c:pt>
                <c:pt idx="4005">
                  <c:v>18.84444444444444</c:v>
                </c:pt>
                <c:pt idx="4006">
                  <c:v>18.84472222222222</c:v>
                </c:pt>
                <c:pt idx="4007">
                  <c:v>18.845</c:v>
                </c:pt>
                <c:pt idx="4008">
                  <c:v>18.84527777777778</c:v>
                </c:pt>
                <c:pt idx="4009">
                  <c:v>18.84555555555555</c:v>
                </c:pt>
                <c:pt idx="4010">
                  <c:v>18.84583333333331</c:v>
                </c:pt>
                <c:pt idx="4011">
                  <c:v>18.84611111111111</c:v>
                </c:pt>
                <c:pt idx="4012">
                  <c:v>18.84638888888889</c:v>
                </c:pt>
                <c:pt idx="4013">
                  <c:v>18.84666666666666</c:v>
                </c:pt>
                <c:pt idx="4014">
                  <c:v>18.84694444444444</c:v>
                </c:pt>
                <c:pt idx="4015">
                  <c:v>18.84722222222222</c:v>
                </c:pt>
                <c:pt idx="4016">
                  <c:v>18.8475</c:v>
                </c:pt>
                <c:pt idx="4017">
                  <c:v>18.84777777777778</c:v>
                </c:pt>
                <c:pt idx="4018">
                  <c:v>18.84805555555555</c:v>
                </c:pt>
                <c:pt idx="4019">
                  <c:v>18.84833333333331</c:v>
                </c:pt>
                <c:pt idx="4020">
                  <c:v>18.84861111111111</c:v>
                </c:pt>
                <c:pt idx="4021">
                  <c:v>18.8488888888889</c:v>
                </c:pt>
                <c:pt idx="4022">
                  <c:v>18.84916666666667</c:v>
                </c:pt>
                <c:pt idx="4023">
                  <c:v>18.84944444444444</c:v>
                </c:pt>
                <c:pt idx="4024">
                  <c:v>18.84972222222222</c:v>
                </c:pt>
                <c:pt idx="4025">
                  <c:v>18.85</c:v>
                </c:pt>
                <c:pt idx="4026">
                  <c:v>18.85027777777778</c:v>
                </c:pt>
                <c:pt idx="4027">
                  <c:v>18.85055555555556</c:v>
                </c:pt>
                <c:pt idx="4028">
                  <c:v>18.85083333333332</c:v>
                </c:pt>
                <c:pt idx="4029">
                  <c:v>18.85111111111111</c:v>
                </c:pt>
                <c:pt idx="4030">
                  <c:v>18.8513888888889</c:v>
                </c:pt>
                <c:pt idx="4031">
                  <c:v>18.85166666666667</c:v>
                </c:pt>
                <c:pt idx="4032">
                  <c:v>18.85194444444444</c:v>
                </c:pt>
                <c:pt idx="4033">
                  <c:v>18.85222222222222</c:v>
                </c:pt>
                <c:pt idx="4034">
                  <c:v>18.8525</c:v>
                </c:pt>
                <c:pt idx="4035">
                  <c:v>18.85277777777778</c:v>
                </c:pt>
                <c:pt idx="4036">
                  <c:v>18.85305555555556</c:v>
                </c:pt>
                <c:pt idx="4037">
                  <c:v>18.85333333333332</c:v>
                </c:pt>
                <c:pt idx="4038">
                  <c:v>18.85361111111111</c:v>
                </c:pt>
                <c:pt idx="4039">
                  <c:v>18.8538888888889</c:v>
                </c:pt>
                <c:pt idx="4040">
                  <c:v>18.85416666666667</c:v>
                </c:pt>
                <c:pt idx="4041">
                  <c:v>18.85444444444445</c:v>
                </c:pt>
                <c:pt idx="4042">
                  <c:v>18.85472222222223</c:v>
                </c:pt>
                <c:pt idx="4043">
                  <c:v>18.855</c:v>
                </c:pt>
                <c:pt idx="4044">
                  <c:v>18.85527777777778</c:v>
                </c:pt>
                <c:pt idx="4045">
                  <c:v>18.85555555555556</c:v>
                </c:pt>
                <c:pt idx="4046">
                  <c:v>18.85583333333332</c:v>
                </c:pt>
                <c:pt idx="4047">
                  <c:v>18.85611111111111</c:v>
                </c:pt>
                <c:pt idx="4048">
                  <c:v>18.8563888888889</c:v>
                </c:pt>
                <c:pt idx="4049">
                  <c:v>18.85666666666667</c:v>
                </c:pt>
                <c:pt idx="4050">
                  <c:v>18.85694444444444</c:v>
                </c:pt>
                <c:pt idx="4051">
                  <c:v>18.85722222222222</c:v>
                </c:pt>
                <c:pt idx="4052">
                  <c:v>18.8575</c:v>
                </c:pt>
                <c:pt idx="4053">
                  <c:v>18.85777777777778</c:v>
                </c:pt>
                <c:pt idx="4054">
                  <c:v>18.85805555555556</c:v>
                </c:pt>
                <c:pt idx="4055">
                  <c:v>18.85833333333331</c:v>
                </c:pt>
                <c:pt idx="4056">
                  <c:v>18.85861111111111</c:v>
                </c:pt>
                <c:pt idx="4057">
                  <c:v>18.8588888888889</c:v>
                </c:pt>
                <c:pt idx="4058">
                  <c:v>18.85916666666667</c:v>
                </c:pt>
                <c:pt idx="4059">
                  <c:v>18.85944444444445</c:v>
                </c:pt>
                <c:pt idx="4060">
                  <c:v>18.85972222222222</c:v>
                </c:pt>
                <c:pt idx="4061">
                  <c:v>18.86</c:v>
                </c:pt>
                <c:pt idx="4062">
                  <c:v>18.86027777777778</c:v>
                </c:pt>
                <c:pt idx="4063">
                  <c:v>18.86055555555556</c:v>
                </c:pt>
                <c:pt idx="4064">
                  <c:v>18.86083333333332</c:v>
                </c:pt>
                <c:pt idx="4065">
                  <c:v>18.86111111111111</c:v>
                </c:pt>
                <c:pt idx="4066">
                  <c:v>18.86138888888889</c:v>
                </c:pt>
                <c:pt idx="4067">
                  <c:v>18.86166666666667</c:v>
                </c:pt>
                <c:pt idx="4068">
                  <c:v>18.86194444444445</c:v>
                </c:pt>
                <c:pt idx="4069">
                  <c:v>18.8622222222222</c:v>
                </c:pt>
                <c:pt idx="4070">
                  <c:v>18.8625</c:v>
                </c:pt>
                <c:pt idx="4071">
                  <c:v>18.86277777777778</c:v>
                </c:pt>
                <c:pt idx="4072">
                  <c:v>18.86305555555556</c:v>
                </c:pt>
                <c:pt idx="4073">
                  <c:v>18.86333333333331</c:v>
                </c:pt>
                <c:pt idx="4074">
                  <c:v>18.86361111111111</c:v>
                </c:pt>
                <c:pt idx="4075">
                  <c:v>18.8638888888889</c:v>
                </c:pt>
                <c:pt idx="4076">
                  <c:v>18.86416666666667</c:v>
                </c:pt>
                <c:pt idx="4077">
                  <c:v>18.86444444444444</c:v>
                </c:pt>
                <c:pt idx="4078">
                  <c:v>18.86472222222222</c:v>
                </c:pt>
                <c:pt idx="4079">
                  <c:v>18.865</c:v>
                </c:pt>
                <c:pt idx="4080">
                  <c:v>18.86527777777778</c:v>
                </c:pt>
                <c:pt idx="4081">
                  <c:v>18.86555555555556</c:v>
                </c:pt>
                <c:pt idx="4082">
                  <c:v>18.86583333333331</c:v>
                </c:pt>
                <c:pt idx="4083">
                  <c:v>18.86611111111111</c:v>
                </c:pt>
                <c:pt idx="4084">
                  <c:v>18.86638888888889</c:v>
                </c:pt>
                <c:pt idx="4085">
                  <c:v>18.86666666666667</c:v>
                </c:pt>
                <c:pt idx="4086">
                  <c:v>18.86694444444445</c:v>
                </c:pt>
                <c:pt idx="4087">
                  <c:v>18.86722222222222</c:v>
                </c:pt>
                <c:pt idx="4088">
                  <c:v>18.8675</c:v>
                </c:pt>
                <c:pt idx="4089">
                  <c:v>18.86777777777778</c:v>
                </c:pt>
                <c:pt idx="4090">
                  <c:v>18.86805555555556</c:v>
                </c:pt>
                <c:pt idx="4091">
                  <c:v>18.86833333333331</c:v>
                </c:pt>
                <c:pt idx="4092">
                  <c:v>18.86861111111111</c:v>
                </c:pt>
                <c:pt idx="4093">
                  <c:v>18.86888888888889</c:v>
                </c:pt>
                <c:pt idx="4094">
                  <c:v>18.86916666666667</c:v>
                </c:pt>
                <c:pt idx="4095">
                  <c:v>18.86944444444444</c:v>
                </c:pt>
                <c:pt idx="4096">
                  <c:v>18.86972222222222</c:v>
                </c:pt>
                <c:pt idx="4097">
                  <c:v>18.87</c:v>
                </c:pt>
                <c:pt idx="4098">
                  <c:v>18.87027777777778</c:v>
                </c:pt>
                <c:pt idx="4099">
                  <c:v>18.87055555555555</c:v>
                </c:pt>
                <c:pt idx="4100">
                  <c:v>18.87083333333332</c:v>
                </c:pt>
                <c:pt idx="4101">
                  <c:v>18.87111111111111</c:v>
                </c:pt>
                <c:pt idx="4102">
                  <c:v>18.8713888888889</c:v>
                </c:pt>
                <c:pt idx="4103">
                  <c:v>18.87166666666667</c:v>
                </c:pt>
                <c:pt idx="4104">
                  <c:v>18.87194444444444</c:v>
                </c:pt>
                <c:pt idx="4105">
                  <c:v>18.87222222222222</c:v>
                </c:pt>
                <c:pt idx="4106">
                  <c:v>18.8725</c:v>
                </c:pt>
                <c:pt idx="4107">
                  <c:v>18.87277777777778</c:v>
                </c:pt>
                <c:pt idx="4108">
                  <c:v>18.87305555555556</c:v>
                </c:pt>
                <c:pt idx="4109">
                  <c:v>18.87333333333331</c:v>
                </c:pt>
                <c:pt idx="4110">
                  <c:v>18.87361111111111</c:v>
                </c:pt>
                <c:pt idx="4111">
                  <c:v>18.8738888888889</c:v>
                </c:pt>
                <c:pt idx="4112">
                  <c:v>18.87416666666667</c:v>
                </c:pt>
                <c:pt idx="4113">
                  <c:v>18.87444444444445</c:v>
                </c:pt>
                <c:pt idx="4114">
                  <c:v>18.87472222222222</c:v>
                </c:pt>
                <c:pt idx="4115">
                  <c:v>18.875</c:v>
                </c:pt>
                <c:pt idx="4116">
                  <c:v>18.87527777777778</c:v>
                </c:pt>
                <c:pt idx="4117">
                  <c:v>18.87555555555556</c:v>
                </c:pt>
                <c:pt idx="4118">
                  <c:v>18.87583333333331</c:v>
                </c:pt>
                <c:pt idx="4119">
                  <c:v>18.87611111111111</c:v>
                </c:pt>
                <c:pt idx="4120">
                  <c:v>18.87638888888889</c:v>
                </c:pt>
                <c:pt idx="4121">
                  <c:v>18.87666666666667</c:v>
                </c:pt>
                <c:pt idx="4122">
                  <c:v>18.87694444444444</c:v>
                </c:pt>
                <c:pt idx="4123">
                  <c:v>18.87722222222222</c:v>
                </c:pt>
                <c:pt idx="4124">
                  <c:v>18.8775</c:v>
                </c:pt>
                <c:pt idx="4125">
                  <c:v>18.87777777777778</c:v>
                </c:pt>
                <c:pt idx="4126">
                  <c:v>18.87805555555556</c:v>
                </c:pt>
                <c:pt idx="4127">
                  <c:v>18.87833333333331</c:v>
                </c:pt>
                <c:pt idx="4128">
                  <c:v>18.87861111111111</c:v>
                </c:pt>
                <c:pt idx="4129">
                  <c:v>18.8788888888889</c:v>
                </c:pt>
                <c:pt idx="4130">
                  <c:v>18.87916666666667</c:v>
                </c:pt>
                <c:pt idx="4131">
                  <c:v>18.87944444444445</c:v>
                </c:pt>
                <c:pt idx="4132">
                  <c:v>18.87972222222222</c:v>
                </c:pt>
                <c:pt idx="4133">
                  <c:v>18.88</c:v>
                </c:pt>
                <c:pt idx="4134">
                  <c:v>18.88027777777778</c:v>
                </c:pt>
                <c:pt idx="4135">
                  <c:v>18.88055555555556</c:v>
                </c:pt>
                <c:pt idx="4136">
                  <c:v>18.88083333333332</c:v>
                </c:pt>
                <c:pt idx="4137">
                  <c:v>18.88111111111111</c:v>
                </c:pt>
                <c:pt idx="4138">
                  <c:v>18.88138888888889</c:v>
                </c:pt>
                <c:pt idx="4139">
                  <c:v>18.88166666666667</c:v>
                </c:pt>
                <c:pt idx="4140">
                  <c:v>18.88194444444445</c:v>
                </c:pt>
                <c:pt idx="4141">
                  <c:v>18.8822222222222</c:v>
                </c:pt>
                <c:pt idx="4142">
                  <c:v>18.8825</c:v>
                </c:pt>
                <c:pt idx="4143">
                  <c:v>18.88277777777778</c:v>
                </c:pt>
                <c:pt idx="4144">
                  <c:v>18.88305555555556</c:v>
                </c:pt>
                <c:pt idx="4145">
                  <c:v>18.88333333333331</c:v>
                </c:pt>
                <c:pt idx="4146">
                  <c:v>18.88361111111111</c:v>
                </c:pt>
                <c:pt idx="4147">
                  <c:v>18.8838888888889</c:v>
                </c:pt>
                <c:pt idx="4148">
                  <c:v>18.88416666666667</c:v>
                </c:pt>
                <c:pt idx="4149">
                  <c:v>18.88444444444444</c:v>
                </c:pt>
                <c:pt idx="4150">
                  <c:v>18.88472222222222</c:v>
                </c:pt>
                <c:pt idx="4151">
                  <c:v>18.885</c:v>
                </c:pt>
                <c:pt idx="4152">
                  <c:v>18.88527777777778</c:v>
                </c:pt>
                <c:pt idx="4153">
                  <c:v>18.88555555555556</c:v>
                </c:pt>
                <c:pt idx="4154">
                  <c:v>18.88583333333331</c:v>
                </c:pt>
                <c:pt idx="4155">
                  <c:v>18.88611111111111</c:v>
                </c:pt>
                <c:pt idx="4156">
                  <c:v>18.88638888888889</c:v>
                </c:pt>
                <c:pt idx="4157">
                  <c:v>18.88666666666667</c:v>
                </c:pt>
                <c:pt idx="4158">
                  <c:v>18.88694444444445</c:v>
                </c:pt>
                <c:pt idx="4159">
                  <c:v>18.88722222222222</c:v>
                </c:pt>
                <c:pt idx="4160">
                  <c:v>18.8875</c:v>
                </c:pt>
                <c:pt idx="4161">
                  <c:v>18.88777777777778</c:v>
                </c:pt>
                <c:pt idx="4162">
                  <c:v>18.88805555555556</c:v>
                </c:pt>
                <c:pt idx="4163">
                  <c:v>18.88833333333331</c:v>
                </c:pt>
                <c:pt idx="4164">
                  <c:v>18.88861111111111</c:v>
                </c:pt>
                <c:pt idx="4165">
                  <c:v>18.88888888888889</c:v>
                </c:pt>
                <c:pt idx="4166">
                  <c:v>18.88916666666666</c:v>
                </c:pt>
                <c:pt idx="4167">
                  <c:v>18.88944444444444</c:v>
                </c:pt>
                <c:pt idx="4168">
                  <c:v>18.8897222222222</c:v>
                </c:pt>
                <c:pt idx="4169">
                  <c:v>18.89</c:v>
                </c:pt>
                <c:pt idx="4170">
                  <c:v>18.89027777777778</c:v>
                </c:pt>
                <c:pt idx="4171">
                  <c:v>18.89055555555555</c:v>
                </c:pt>
                <c:pt idx="4172">
                  <c:v>18.89083333333332</c:v>
                </c:pt>
                <c:pt idx="4173">
                  <c:v>18.89111111111111</c:v>
                </c:pt>
                <c:pt idx="4174">
                  <c:v>18.8913888888889</c:v>
                </c:pt>
                <c:pt idx="4175">
                  <c:v>18.89166666666667</c:v>
                </c:pt>
                <c:pt idx="4176">
                  <c:v>18.89194444444444</c:v>
                </c:pt>
                <c:pt idx="4177">
                  <c:v>18.89222222222222</c:v>
                </c:pt>
                <c:pt idx="4178">
                  <c:v>18.8925</c:v>
                </c:pt>
                <c:pt idx="4179">
                  <c:v>18.89277777777778</c:v>
                </c:pt>
                <c:pt idx="4180">
                  <c:v>18.89305555555556</c:v>
                </c:pt>
                <c:pt idx="4181">
                  <c:v>18.89333333333331</c:v>
                </c:pt>
                <c:pt idx="4182">
                  <c:v>18.89361111111111</c:v>
                </c:pt>
                <c:pt idx="4183">
                  <c:v>18.8938888888889</c:v>
                </c:pt>
                <c:pt idx="4184">
                  <c:v>18.89416666666667</c:v>
                </c:pt>
                <c:pt idx="4185">
                  <c:v>18.89444444444445</c:v>
                </c:pt>
                <c:pt idx="4186">
                  <c:v>18.89472222222222</c:v>
                </c:pt>
                <c:pt idx="4187">
                  <c:v>18.895</c:v>
                </c:pt>
                <c:pt idx="4188">
                  <c:v>18.89527777777778</c:v>
                </c:pt>
                <c:pt idx="4189">
                  <c:v>18.89555555555555</c:v>
                </c:pt>
                <c:pt idx="4190">
                  <c:v>18.89583333333331</c:v>
                </c:pt>
                <c:pt idx="4191">
                  <c:v>18.89611111111111</c:v>
                </c:pt>
                <c:pt idx="4192">
                  <c:v>18.89638888888889</c:v>
                </c:pt>
                <c:pt idx="4193">
                  <c:v>18.89666666666666</c:v>
                </c:pt>
                <c:pt idx="4194">
                  <c:v>18.89694444444444</c:v>
                </c:pt>
                <c:pt idx="4195">
                  <c:v>18.89722222222222</c:v>
                </c:pt>
                <c:pt idx="4196">
                  <c:v>18.8975</c:v>
                </c:pt>
                <c:pt idx="4197">
                  <c:v>18.89777777777778</c:v>
                </c:pt>
                <c:pt idx="4198">
                  <c:v>18.89805555555555</c:v>
                </c:pt>
                <c:pt idx="4199">
                  <c:v>18.89833333333331</c:v>
                </c:pt>
                <c:pt idx="4200">
                  <c:v>18.89861111111111</c:v>
                </c:pt>
                <c:pt idx="4201">
                  <c:v>18.8988888888889</c:v>
                </c:pt>
                <c:pt idx="4202">
                  <c:v>18.89916666666667</c:v>
                </c:pt>
                <c:pt idx="4203">
                  <c:v>18.89944444444444</c:v>
                </c:pt>
                <c:pt idx="4204">
                  <c:v>18.89972222222222</c:v>
                </c:pt>
                <c:pt idx="4205">
                  <c:v>18.9</c:v>
                </c:pt>
                <c:pt idx="4206">
                  <c:v>18.90027777777778</c:v>
                </c:pt>
                <c:pt idx="4207">
                  <c:v>18.90055555555555</c:v>
                </c:pt>
                <c:pt idx="4208">
                  <c:v>18.90083333333331</c:v>
                </c:pt>
                <c:pt idx="4209">
                  <c:v>18.90111111111111</c:v>
                </c:pt>
                <c:pt idx="4210">
                  <c:v>18.90138888888889</c:v>
                </c:pt>
                <c:pt idx="4211">
                  <c:v>18.90166666666666</c:v>
                </c:pt>
                <c:pt idx="4212">
                  <c:v>18.90194444444444</c:v>
                </c:pt>
                <c:pt idx="4213">
                  <c:v>18.9022222222222</c:v>
                </c:pt>
                <c:pt idx="4214">
                  <c:v>18.9025</c:v>
                </c:pt>
                <c:pt idx="4215">
                  <c:v>18.90277777777775</c:v>
                </c:pt>
                <c:pt idx="4216">
                  <c:v>18.90305555555555</c:v>
                </c:pt>
                <c:pt idx="4217">
                  <c:v>18.90333333333331</c:v>
                </c:pt>
                <c:pt idx="4218">
                  <c:v>18.90361111111111</c:v>
                </c:pt>
                <c:pt idx="4219">
                  <c:v>18.90388888888889</c:v>
                </c:pt>
                <c:pt idx="4220">
                  <c:v>18.90416666666666</c:v>
                </c:pt>
                <c:pt idx="4221">
                  <c:v>18.90444444444444</c:v>
                </c:pt>
                <c:pt idx="4222">
                  <c:v>18.90472222222222</c:v>
                </c:pt>
                <c:pt idx="4223">
                  <c:v>18.905</c:v>
                </c:pt>
                <c:pt idx="4224">
                  <c:v>18.90527777777778</c:v>
                </c:pt>
                <c:pt idx="4225">
                  <c:v>18.90555555555555</c:v>
                </c:pt>
                <c:pt idx="4226">
                  <c:v>18.90583333333331</c:v>
                </c:pt>
                <c:pt idx="4227">
                  <c:v>18.90611111111111</c:v>
                </c:pt>
                <c:pt idx="4228">
                  <c:v>18.90638888888889</c:v>
                </c:pt>
                <c:pt idx="4229">
                  <c:v>18.90666666666667</c:v>
                </c:pt>
                <c:pt idx="4230">
                  <c:v>18.90694444444444</c:v>
                </c:pt>
                <c:pt idx="4231">
                  <c:v>18.90722222222222</c:v>
                </c:pt>
                <c:pt idx="4232">
                  <c:v>18.9075</c:v>
                </c:pt>
                <c:pt idx="4233">
                  <c:v>18.90777777777778</c:v>
                </c:pt>
                <c:pt idx="4234">
                  <c:v>18.90805555555555</c:v>
                </c:pt>
                <c:pt idx="4235">
                  <c:v>18.90833333333331</c:v>
                </c:pt>
                <c:pt idx="4236">
                  <c:v>18.90861111111111</c:v>
                </c:pt>
                <c:pt idx="4237">
                  <c:v>18.90888888888889</c:v>
                </c:pt>
                <c:pt idx="4238">
                  <c:v>18.90916666666666</c:v>
                </c:pt>
                <c:pt idx="4239">
                  <c:v>18.90944444444444</c:v>
                </c:pt>
                <c:pt idx="4240">
                  <c:v>18.9097222222222</c:v>
                </c:pt>
                <c:pt idx="4241">
                  <c:v>18.91</c:v>
                </c:pt>
                <c:pt idx="4242">
                  <c:v>18.91027777777778</c:v>
                </c:pt>
                <c:pt idx="4243">
                  <c:v>18.91055555555555</c:v>
                </c:pt>
                <c:pt idx="4244">
                  <c:v>18.91083333333331</c:v>
                </c:pt>
                <c:pt idx="4245">
                  <c:v>18.91111111111111</c:v>
                </c:pt>
                <c:pt idx="4246">
                  <c:v>18.9113888888889</c:v>
                </c:pt>
                <c:pt idx="4247">
                  <c:v>18.91166666666667</c:v>
                </c:pt>
                <c:pt idx="4248">
                  <c:v>18.91194444444444</c:v>
                </c:pt>
                <c:pt idx="4249">
                  <c:v>18.91222222222222</c:v>
                </c:pt>
                <c:pt idx="4250">
                  <c:v>18.9125</c:v>
                </c:pt>
                <c:pt idx="4251">
                  <c:v>18.91277777777778</c:v>
                </c:pt>
                <c:pt idx="4252">
                  <c:v>18.91305555555556</c:v>
                </c:pt>
                <c:pt idx="4253">
                  <c:v>18.91333333333331</c:v>
                </c:pt>
                <c:pt idx="4254">
                  <c:v>18.91361111111111</c:v>
                </c:pt>
                <c:pt idx="4255">
                  <c:v>18.9138888888889</c:v>
                </c:pt>
                <c:pt idx="4256">
                  <c:v>18.91416666666667</c:v>
                </c:pt>
                <c:pt idx="4257">
                  <c:v>18.91444444444444</c:v>
                </c:pt>
                <c:pt idx="4258">
                  <c:v>18.91472222222222</c:v>
                </c:pt>
                <c:pt idx="4259">
                  <c:v>18.915</c:v>
                </c:pt>
                <c:pt idx="4260">
                  <c:v>18.91527777777778</c:v>
                </c:pt>
                <c:pt idx="4261">
                  <c:v>18.91555555555555</c:v>
                </c:pt>
                <c:pt idx="4262">
                  <c:v>18.91583333333331</c:v>
                </c:pt>
                <c:pt idx="4263">
                  <c:v>18.91611111111111</c:v>
                </c:pt>
                <c:pt idx="4264">
                  <c:v>18.91638888888889</c:v>
                </c:pt>
                <c:pt idx="4265">
                  <c:v>18.91666666666667</c:v>
                </c:pt>
                <c:pt idx="4266">
                  <c:v>18.91694444444445</c:v>
                </c:pt>
                <c:pt idx="4267">
                  <c:v>18.91722222222222</c:v>
                </c:pt>
                <c:pt idx="4268">
                  <c:v>18.9175</c:v>
                </c:pt>
                <c:pt idx="4269">
                  <c:v>18.91777777777778</c:v>
                </c:pt>
                <c:pt idx="4270">
                  <c:v>18.91805555555556</c:v>
                </c:pt>
                <c:pt idx="4271">
                  <c:v>18.91833333333331</c:v>
                </c:pt>
                <c:pt idx="4272">
                  <c:v>18.91861111111111</c:v>
                </c:pt>
                <c:pt idx="4273">
                  <c:v>18.9188888888889</c:v>
                </c:pt>
                <c:pt idx="4274">
                  <c:v>18.91916666666667</c:v>
                </c:pt>
                <c:pt idx="4275">
                  <c:v>18.91944444444444</c:v>
                </c:pt>
                <c:pt idx="4276">
                  <c:v>18.91972222222222</c:v>
                </c:pt>
                <c:pt idx="4277">
                  <c:v>18.92</c:v>
                </c:pt>
                <c:pt idx="4278">
                  <c:v>18.92027777777778</c:v>
                </c:pt>
                <c:pt idx="4279">
                  <c:v>18.92055555555556</c:v>
                </c:pt>
                <c:pt idx="4280">
                  <c:v>18.92083333333331</c:v>
                </c:pt>
                <c:pt idx="4281">
                  <c:v>18.92111111111111</c:v>
                </c:pt>
                <c:pt idx="4282">
                  <c:v>18.92138888888889</c:v>
                </c:pt>
                <c:pt idx="4283">
                  <c:v>18.92166666666667</c:v>
                </c:pt>
                <c:pt idx="4284">
                  <c:v>18.92194444444445</c:v>
                </c:pt>
                <c:pt idx="4285">
                  <c:v>18.9222222222222</c:v>
                </c:pt>
                <c:pt idx="4286">
                  <c:v>18.9225</c:v>
                </c:pt>
                <c:pt idx="4287">
                  <c:v>18.92277777777776</c:v>
                </c:pt>
                <c:pt idx="4288">
                  <c:v>18.92305555555556</c:v>
                </c:pt>
                <c:pt idx="4289">
                  <c:v>18.92333333333332</c:v>
                </c:pt>
                <c:pt idx="4290">
                  <c:v>18.92361111111111</c:v>
                </c:pt>
                <c:pt idx="4291">
                  <c:v>18.92388888888889</c:v>
                </c:pt>
                <c:pt idx="4292">
                  <c:v>18.92416666666667</c:v>
                </c:pt>
                <c:pt idx="4293">
                  <c:v>18.92444444444445</c:v>
                </c:pt>
                <c:pt idx="4294">
                  <c:v>18.9247222222222</c:v>
                </c:pt>
                <c:pt idx="4295">
                  <c:v>18.925</c:v>
                </c:pt>
                <c:pt idx="4296">
                  <c:v>18.92527777777778</c:v>
                </c:pt>
                <c:pt idx="4297">
                  <c:v>18.92555555555556</c:v>
                </c:pt>
                <c:pt idx="4298">
                  <c:v>18.92583333333331</c:v>
                </c:pt>
                <c:pt idx="4299">
                  <c:v>18.92611111111111</c:v>
                </c:pt>
                <c:pt idx="4300">
                  <c:v>18.92638888888889</c:v>
                </c:pt>
                <c:pt idx="4301">
                  <c:v>18.92666666666667</c:v>
                </c:pt>
                <c:pt idx="4302">
                  <c:v>18.92694444444444</c:v>
                </c:pt>
                <c:pt idx="4303">
                  <c:v>18.92722222222222</c:v>
                </c:pt>
                <c:pt idx="4304">
                  <c:v>18.9275</c:v>
                </c:pt>
                <c:pt idx="4305">
                  <c:v>18.92777777777778</c:v>
                </c:pt>
                <c:pt idx="4306">
                  <c:v>18.92805555555556</c:v>
                </c:pt>
                <c:pt idx="4307">
                  <c:v>18.92833333333331</c:v>
                </c:pt>
                <c:pt idx="4308">
                  <c:v>18.92861111111111</c:v>
                </c:pt>
                <c:pt idx="4309">
                  <c:v>18.92888888888889</c:v>
                </c:pt>
                <c:pt idx="4310">
                  <c:v>18.92916666666667</c:v>
                </c:pt>
                <c:pt idx="4311">
                  <c:v>18.92944444444445</c:v>
                </c:pt>
                <c:pt idx="4312">
                  <c:v>18.9297222222222</c:v>
                </c:pt>
                <c:pt idx="4313">
                  <c:v>18.93</c:v>
                </c:pt>
                <c:pt idx="4314">
                  <c:v>18.93027777777778</c:v>
                </c:pt>
                <c:pt idx="4315">
                  <c:v>18.93055555555556</c:v>
                </c:pt>
                <c:pt idx="4316">
                  <c:v>18.93083333333332</c:v>
                </c:pt>
                <c:pt idx="4317">
                  <c:v>18.93111111111111</c:v>
                </c:pt>
                <c:pt idx="4318">
                  <c:v>18.93138888888889</c:v>
                </c:pt>
                <c:pt idx="4319">
                  <c:v>18.93166666666667</c:v>
                </c:pt>
                <c:pt idx="4320">
                  <c:v>18.93194444444445</c:v>
                </c:pt>
                <c:pt idx="4321">
                  <c:v>18.93222222222222</c:v>
                </c:pt>
                <c:pt idx="4322">
                  <c:v>18.9325</c:v>
                </c:pt>
                <c:pt idx="4323">
                  <c:v>18.93277777777778</c:v>
                </c:pt>
                <c:pt idx="4324">
                  <c:v>18.93305555555556</c:v>
                </c:pt>
                <c:pt idx="4325">
                  <c:v>18.93333333333331</c:v>
                </c:pt>
                <c:pt idx="4326">
                  <c:v>18.93361111111111</c:v>
                </c:pt>
                <c:pt idx="4327">
                  <c:v>18.9338888888889</c:v>
                </c:pt>
                <c:pt idx="4328">
                  <c:v>18.93416666666667</c:v>
                </c:pt>
                <c:pt idx="4329">
                  <c:v>18.93444444444444</c:v>
                </c:pt>
                <c:pt idx="4330">
                  <c:v>18.93472222222222</c:v>
                </c:pt>
                <c:pt idx="4331">
                  <c:v>18.935</c:v>
                </c:pt>
                <c:pt idx="4332">
                  <c:v>18.93527777777778</c:v>
                </c:pt>
                <c:pt idx="4333">
                  <c:v>18.93555555555556</c:v>
                </c:pt>
                <c:pt idx="4334">
                  <c:v>18.93583333333331</c:v>
                </c:pt>
                <c:pt idx="4335">
                  <c:v>18.93611111111111</c:v>
                </c:pt>
                <c:pt idx="4336">
                  <c:v>18.93638888888889</c:v>
                </c:pt>
                <c:pt idx="4337">
                  <c:v>18.93666666666667</c:v>
                </c:pt>
                <c:pt idx="4338">
                  <c:v>18.93694444444445</c:v>
                </c:pt>
                <c:pt idx="4339">
                  <c:v>18.93722222222222</c:v>
                </c:pt>
                <c:pt idx="4340">
                  <c:v>18.9375</c:v>
                </c:pt>
                <c:pt idx="4341">
                  <c:v>18.93777777777778</c:v>
                </c:pt>
                <c:pt idx="4342">
                  <c:v>18.93805555555556</c:v>
                </c:pt>
                <c:pt idx="4343">
                  <c:v>18.93833333333331</c:v>
                </c:pt>
                <c:pt idx="4344">
                  <c:v>18.93861111111111</c:v>
                </c:pt>
                <c:pt idx="4345">
                  <c:v>18.93888888888889</c:v>
                </c:pt>
                <c:pt idx="4346">
                  <c:v>18.93916666666667</c:v>
                </c:pt>
                <c:pt idx="4347">
                  <c:v>18.93944444444444</c:v>
                </c:pt>
                <c:pt idx="4348">
                  <c:v>18.93972222222222</c:v>
                </c:pt>
                <c:pt idx="4349">
                  <c:v>18.94</c:v>
                </c:pt>
                <c:pt idx="4350">
                  <c:v>18.94027777777778</c:v>
                </c:pt>
                <c:pt idx="4351">
                  <c:v>18.94055555555556</c:v>
                </c:pt>
                <c:pt idx="4352">
                  <c:v>18.94083333333331</c:v>
                </c:pt>
                <c:pt idx="4353">
                  <c:v>18.94111111111111</c:v>
                </c:pt>
                <c:pt idx="4354">
                  <c:v>18.94138888888889</c:v>
                </c:pt>
                <c:pt idx="4355">
                  <c:v>18.94166666666667</c:v>
                </c:pt>
                <c:pt idx="4356">
                  <c:v>18.94194444444445</c:v>
                </c:pt>
                <c:pt idx="4357">
                  <c:v>18.9422222222222</c:v>
                </c:pt>
                <c:pt idx="4358">
                  <c:v>18.9425</c:v>
                </c:pt>
                <c:pt idx="4359">
                  <c:v>18.94277777777776</c:v>
                </c:pt>
                <c:pt idx="4360">
                  <c:v>18.94305555555556</c:v>
                </c:pt>
                <c:pt idx="4361">
                  <c:v>18.94333333333332</c:v>
                </c:pt>
                <c:pt idx="4362">
                  <c:v>18.94361111111111</c:v>
                </c:pt>
                <c:pt idx="4363">
                  <c:v>18.94388888888889</c:v>
                </c:pt>
                <c:pt idx="4364">
                  <c:v>18.94416666666667</c:v>
                </c:pt>
                <c:pt idx="4365">
                  <c:v>18.94444444444445</c:v>
                </c:pt>
                <c:pt idx="4366">
                  <c:v>18.9447222222222</c:v>
                </c:pt>
                <c:pt idx="4367">
                  <c:v>18.945</c:v>
                </c:pt>
                <c:pt idx="4368">
                  <c:v>18.94527777777778</c:v>
                </c:pt>
                <c:pt idx="4369">
                  <c:v>18.94555555555555</c:v>
                </c:pt>
                <c:pt idx="4370">
                  <c:v>18.94583333333331</c:v>
                </c:pt>
                <c:pt idx="4371">
                  <c:v>18.94611111111111</c:v>
                </c:pt>
                <c:pt idx="4372">
                  <c:v>18.94638888888889</c:v>
                </c:pt>
                <c:pt idx="4373">
                  <c:v>18.94666666666667</c:v>
                </c:pt>
                <c:pt idx="4374">
                  <c:v>18.94694444444444</c:v>
                </c:pt>
                <c:pt idx="4375">
                  <c:v>18.94722222222222</c:v>
                </c:pt>
                <c:pt idx="4376">
                  <c:v>18.9475</c:v>
                </c:pt>
                <c:pt idx="4377">
                  <c:v>18.94777777777778</c:v>
                </c:pt>
                <c:pt idx="4378">
                  <c:v>18.94805555555556</c:v>
                </c:pt>
                <c:pt idx="4379">
                  <c:v>18.94833333333331</c:v>
                </c:pt>
                <c:pt idx="4380">
                  <c:v>18.94861111111111</c:v>
                </c:pt>
                <c:pt idx="4381">
                  <c:v>18.94888888888889</c:v>
                </c:pt>
                <c:pt idx="4382">
                  <c:v>18.94916666666667</c:v>
                </c:pt>
                <c:pt idx="4383">
                  <c:v>18.94944444444445</c:v>
                </c:pt>
                <c:pt idx="4384">
                  <c:v>18.9497222222222</c:v>
                </c:pt>
                <c:pt idx="4385">
                  <c:v>18.95</c:v>
                </c:pt>
                <c:pt idx="4386">
                  <c:v>18.95027777777778</c:v>
                </c:pt>
                <c:pt idx="4387">
                  <c:v>18.95055555555555</c:v>
                </c:pt>
                <c:pt idx="4388">
                  <c:v>18.95083333333331</c:v>
                </c:pt>
                <c:pt idx="4389">
                  <c:v>18.95111111111111</c:v>
                </c:pt>
                <c:pt idx="4390">
                  <c:v>18.95138888888889</c:v>
                </c:pt>
                <c:pt idx="4391">
                  <c:v>18.95166666666666</c:v>
                </c:pt>
                <c:pt idx="4392">
                  <c:v>18.95194444444444</c:v>
                </c:pt>
                <c:pt idx="4393">
                  <c:v>18.9522222222222</c:v>
                </c:pt>
                <c:pt idx="4394">
                  <c:v>18.9525</c:v>
                </c:pt>
                <c:pt idx="4395">
                  <c:v>18.95277777777778</c:v>
                </c:pt>
                <c:pt idx="4396">
                  <c:v>18.95305555555555</c:v>
                </c:pt>
                <c:pt idx="4397">
                  <c:v>18.95333333333331</c:v>
                </c:pt>
                <c:pt idx="4398">
                  <c:v>18.95361111111111</c:v>
                </c:pt>
                <c:pt idx="4399">
                  <c:v>18.9538888888889</c:v>
                </c:pt>
                <c:pt idx="4400">
                  <c:v>18.95416666666667</c:v>
                </c:pt>
                <c:pt idx="4401">
                  <c:v>18.95444444444444</c:v>
                </c:pt>
                <c:pt idx="4402">
                  <c:v>18.95472222222222</c:v>
                </c:pt>
                <c:pt idx="4403">
                  <c:v>18.955</c:v>
                </c:pt>
                <c:pt idx="4404">
                  <c:v>18.95527777777778</c:v>
                </c:pt>
                <c:pt idx="4405">
                  <c:v>18.95555555555556</c:v>
                </c:pt>
                <c:pt idx="4406">
                  <c:v>18.95583333333331</c:v>
                </c:pt>
                <c:pt idx="4407">
                  <c:v>18.95611111111111</c:v>
                </c:pt>
                <c:pt idx="4408">
                  <c:v>18.95638888888889</c:v>
                </c:pt>
                <c:pt idx="4409">
                  <c:v>18.95666666666667</c:v>
                </c:pt>
                <c:pt idx="4410">
                  <c:v>18.95694444444444</c:v>
                </c:pt>
                <c:pt idx="4411">
                  <c:v>18.95722222222222</c:v>
                </c:pt>
                <c:pt idx="4412">
                  <c:v>18.9575</c:v>
                </c:pt>
                <c:pt idx="4413">
                  <c:v>18.95777777777778</c:v>
                </c:pt>
                <c:pt idx="4414">
                  <c:v>18.95805555555555</c:v>
                </c:pt>
                <c:pt idx="4415">
                  <c:v>18.95833333333331</c:v>
                </c:pt>
                <c:pt idx="4416">
                  <c:v>18.95861111111111</c:v>
                </c:pt>
                <c:pt idx="4417">
                  <c:v>18.95888888888889</c:v>
                </c:pt>
                <c:pt idx="4418">
                  <c:v>18.95916666666666</c:v>
                </c:pt>
                <c:pt idx="4419">
                  <c:v>18.95944444444444</c:v>
                </c:pt>
                <c:pt idx="4420">
                  <c:v>18.95972222222222</c:v>
                </c:pt>
                <c:pt idx="4421">
                  <c:v>18.96</c:v>
                </c:pt>
                <c:pt idx="4422">
                  <c:v>18.96027777777778</c:v>
                </c:pt>
                <c:pt idx="4423">
                  <c:v>18.96055555555555</c:v>
                </c:pt>
                <c:pt idx="4424">
                  <c:v>18.96083333333331</c:v>
                </c:pt>
                <c:pt idx="4425">
                  <c:v>18.96111111111111</c:v>
                </c:pt>
                <c:pt idx="4426">
                  <c:v>18.96138888888889</c:v>
                </c:pt>
                <c:pt idx="4427">
                  <c:v>18.96166666666667</c:v>
                </c:pt>
                <c:pt idx="4428">
                  <c:v>18.96194444444444</c:v>
                </c:pt>
                <c:pt idx="4429">
                  <c:v>18.9622222222222</c:v>
                </c:pt>
                <c:pt idx="4430">
                  <c:v>18.96249999999998</c:v>
                </c:pt>
                <c:pt idx="4431">
                  <c:v>18.96277777777776</c:v>
                </c:pt>
                <c:pt idx="4432">
                  <c:v>18.96305555555556</c:v>
                </c:pt>
                <c:pt idx="4433">
                  <c:v>18.96333333333331</c:v>
                </c:pt>
                <c:pt idx="4434">
                  <c:v>18.96361111111111</c:v>
                </c:pt>
                <c:pt idx="4435">
                  <c:v>18.96388888888889</c:v>
                </c:pt>
                <c:pt idx="4436">
                  <c:v>18.96416666666667</c:v>
                </c:pt>
                <c:pt idx="4437">
                  <c:v>18.96444444444444</c:v>
                </c:pt>
                <c:pt idx="4438">
                  <c:v>18.9647222222222</c:v>
                </c:pt>
                <c:pt idx="4439">
                  <c:v>18.965</c:v>
                </c:pt>
                <c:pt idx="4440">
                  <c:v>18.96527777777776</c:v>
                </c:pt>
                <c:pt idx="4441">
                  <c:v>18.96555555555555</c:v>
                </c:pt>
                <c:pt idx="4442">
                  <c:v>18.96583333333331</c:v>
                </c:pt>
                <c:pt idx="4443">
                  <c:v>18.96611111111111</c:v>
                </c:pt>
                <c:pt idx="4444">
                  <c:v>18.96638888888889</c:v>
                </c:pt>
                <c:pt idx="4445">
                  <c:v>18.96666666666666</c:v>
                </c:pt>
                <c:pt idx="4446">
                  <c:v>18.96694444444444</c:v>
                </c:pt>
                <c:pt idx="4447">
                  <c:v>18.96722222222222</c:v>
                </c:pt>
                <c:pt idx="4448">
                  <c:v>18.9675</c:v>
                </c:pt>
                <c:pt idx="4449">
                  <c:v>18.96777777777778</c:v>
                </c:pt>
                <c:pt idx="4450">
                  <c:v>18.96805555555555</c:v>
                </c:pt>
                <c:pt idx="4451">
                  <c:v>18.96833333333331</c:v>
                </c:pt>
                <c:pt idx="4452">
                  <c:v>18.96861111111111</c:v>
                </c:pt>
                <c:pt idx="4453">
                  <c:v>18.96888888888889</c:v>
                </c:pt>
                <c:pt idx="4454">
                  <c:v>18.96916666666667</c:v>
                </c:pt>
                <c:pt idx="4455">
                  <c:v>18.96944444444444</c:v>
                </c:pt>
                <c:pt idx="4456">
                  <c:v>18.9697222222222</c:v>
                </c:pt>
                <c:pt idx="4457">
                  <c:v>18.97</c:v>
                </c:pt>
                <c:pt idx="4458">
                  <c:v>18.97027777777778</c:v>
                </c:pt>
                <c:pt idx="4459">
                  <c:v>18.97055555555555</c:v>
                </c:pt>
                <c:pt idx="4460">
                  <c:v>18.97083333333331</c:v>
                </c:pt>
                <c:pt idx="4461">
                  <c:v>18.97111111111111</c:v>
                </c:pt>
                <c:pt idx="4462">
                  <c:v>18.97138888888889</c:v>
                </c:pt>
                <c:pt idx="4463">
                  <c:v>18.97166666666666</c:v>
                </c:pt>
                <c:pt idx="4464">
                  <c:v>18.97194444444444</c:v>
                </c:pt>
                <c:pt idx="4465">
                  <c:v>18.9722222222222</c:v>
                </c:pt>
                <c:pt idx="4466">
                  <c:v>18.9725</c:v>
                </c:pt>
                <c:pt idx="4467">
                  <c:v>18.97277777777778</c:v>
                </c:pt>
                <c:pt idx="4468">
                  <c:v>18.97305555555555</c:v>
                </c:pt>
                <c:pt idx="4469">
                  <c:v>18.97333333333331</c:v>
                </c:pt>
                <c:pt idx="4470">
                  <c:v>18.97361111111111</c:v>
                </c:pt>
                <c:pt idx="4471">
                  <c:v>18.9738888888889</c:v>
                </c:pt>
                <c:pt idx="4472">
                  <c:v>18.97416666666667</c:v>
                </c:pt>
                <c:pt idx="4473">
                  <c:v>18.97444444444444</c:v>
                </c:pt>
                <c:pt idx="4474">
                  <c:v>18.97472222222222</c:v>
                </c:pt>
                <c:pt idx="4475">
                  <c:v>18.975</c:v>
                </c:pt>
                <c:pt idx="4476">
                  <c:v>18.97527777777778</c:v>
                </c:pt>
                <c:pt idx="4477">
                  <c:v>18.97555555555556</c:v>
                </c:pt>
                <c:pt idx="4478">
                  <c:v>18.97583333333331</c:v>
                </c:pt>
                <c:pt idx="4479">
                  <c:v>18.97611111111111</c:v>
                </c:pt>
                <c:pt idx="4480">
                  <c:v>18.97638888888889</c:v>
                </c:pt>
                <c:pt idx="4481">
                  <c:v>18.97666666666667</c:v>
                </c:pt>
                <c:pt idx="4482">
                  <c:v>18.97694444444444</c:v>
                </c:pt>
                <c:pt idx="4483">
                  <c:v>18.97722222222222</c:v>
                </c:pt>
                <c:pt idx="4484">
                  <c:v>18.9775</c:v>
                </c:pt>
                <c:pt idx="4485">
                  <c:v>18.97777777777778</c:v>
                </c:pt>
                <c:pt idx="4486">
                  <c:v>18.97805555555555</c:v>
                </c:pt>
                <c:pt idx="4487">
                  <c:v>18.97833333333331</c:v>
                </c:pt>
                <c:pt idx="4488">
                  <c:v>18.97861111111111</c:v>
                </c:pt>
                <c:pt idx="4489">
                  <c:v>18.97888888888889</c:v>
                </c:pt>
                <c:pt idx="4490">
                  <c:v>18.97916666666666</c:v>
                </c:pt>
                <c:pt idx="4491">
                  <c:v>18.97944444444444</c:v>
                </c:pt>
                <c:pt idx="4492">
                  <c:v>18.9797222222222</c:v>
                </c:pt>
                <c:pt idx="4493">
                  <c:v>18.98</c:v>
                </c:pt>
                <c:pt idx="4494">
                  <c:v>18.98027777777778</c:v>
                </c:pt>
                <c:pt idx="4495">
                  <c:v>18.98055555555555</c:v>
                </c:pt>
                <c:pt idx="4496">
                  <c:v>18.98083333333331</c:v>
                </c:pt>
                <c:pt idx="4497">
                  <c:v>18.98111111111111</c:v>
                </c:pt>
                <c:pt idx="4498">
                  <c:v>18.98138888888889</c:v>
                </c:pt>
                <c:pt idx="4499">
                  <c:v>18.98166666666667</c:v>
                </c:pt>
                <c:pt idx="4500">
                  <c:v>18.98194444444444</c:v>
                </c:pt>
                <c:pt idx="4501">
                  <c:v>18.9822222222222</c:v>
                </c:pt>
                <c:pt idx="4502">
                  <c:v>18.98249999999998</c:v>
                </c:pt>
                <c:pt idx="4503">
                  <c:v>18.98277777777776</c:v>
                </c:pt>
                <c:pt idx="4504">
                  <c:v>18.98305555555556</c:v>
                </c:pt>
                <c:pt idx="4505">
                  <c:v>18.98333333333331</c:v>
                </c:pt>
                <c:pt idx="4506">
                  <c:v>18.98361111111111</c:v>
                </c:pt>
                <c:pt idx="4507">
                  <c:v>18.98388888888889</c:v>
                </c:pt>
                <c:pt idx="4508">
                  <c:v>18.98416666666667</c:v>
                </c:pt>
                <c:pt idx="4509">
                  <c:v>18.98444444444445</c:v>
                </c:pt>
                <c:pt idx="4510">
                  <c:v>18.9847222222222</c:v>
                </c:pt>
                <c:pt idx="4511">
                  <c:v>18.985</c:v>
                </c:pt>
                <c:pt idx="4512">
                  <c:v>18.98527777777776</c:v>
                </c:pt>
                <c:pt idx="4513">
                  <c:v>18.98555555555556</c:v>
                </c:pt>
                <c:pt idx="4514">
                  <c:v>18.98583333333332</c:v>
                </c:pt>
                <c:pt idx="4515">
                  <c:v>18.98611111111111</c:v>
                </c:pt>
                <c:pt idx="4516">
                  <c:v>18.98638888888889</c:v>
                </c:pt>
                <c:pt idx="4517">
                  <c:v>18.98666666666667</c:v>
                </c:pt>
                <c:pt idx="4518">
                  <c:v>18.98694444444445</c:v>
                </c:pt>
                <c:pt idx="4519">
                  <c:v>18.9872222222222</c:v>
                </c:pt>
                <c:pt idx="4520">
                  <c:v>18.9875</c:v>
                </c:pt>
                <c:pt idx="4521">
                  <c:v>18.98777777777778</c:v>
                </c:pt>
                <c:pt idx="4522">
                  <c:v>18.98805555555556</c:v>
                </c:pt>
                <c:pt idx="4523">
                  <c:v>18.98833333333331</c:v>
                </c:pt>
                <c:pt idx="4524">
                  <c:v>18.98861111111109</c:v>
                </c:pt>
                <c:pt idx="4525">
                  <c:v>18.98888888888889</c:v>
                </c:pt>
                <c:pt idx="4526">
                  <c:v>18.98916666666667</c:v>
                </c:pt>
                <c:pt idx="4527">
                  <c:v>18.98944444444444</c:v>
                </c:pt>
                <c:pt idx="4528">
                  <c:v>18.9897222222222</c:v>
                </c:pt>
                <c:pt idx="4529">
                  <c:v>18.99</c:v>
                </c:pt>
                <c:pt idx="4530">
                  <c:v>18.99027777777778</c:v>
                </c:pt>
                <c:pt idx="4531">
                  <c:v>18.99055555555556</c:v>
                </c:pt>
                <c:pt idx="4532">
                  <c:v>18.99083333333331</c:v>
                </c:pt>
                <c:pt idx="4533">
                  <c:v>18.99111111111111</c:v>
                </c:pt>
                <c:pt idx="4534">
                  <c:v>18.99138888888889</c:v>
                </c:pt>
                <c:pt idx="4535">
                  <c:v>18.99166666666667</c:v>
                </c:pt>
                <c:pt idx="4536">
                  <c:v>18.99194444444445</c:v>
                </c:pt>
                <c:pt idx="4537">
                  <c:v>18.9922222222222</c:v>
                </c:pt>
                <c:pt idx="4538">
                  <c:v>18.9925</c:v>
                </c:pt>
                <c:pt idx="4539">
                  <c:v>18.99277777777776</c:v>
                </c:pt>
                <c:pt idx="4540">
                  <c:v>18.99305555555556</c:v>
                </c:pt>
                <c:pt idx="4541">
                  <c:v>18.99333333333332</c:v>
                </c:pt>
                <c:pt idx="4542">
                  <c:v>18.99361111111111</c:v>
                </c:pt>
                <c:pt idx="4543">
                  <c:v>18.99388888888889</c:v>
                </c:pt>
                <c:pt idx="4544">
                  <c:v>18.99416666666667</c:v>
                </c:pt>
                <c:pt idx="4545">
                  <c:v>18.99444444444445</c:v>
                </c:pt>
                <c:pt idx="4546">
                  <c:v>18.99472222222222</c:v>
                </c:pt>
                <c:pt idx="4547">
                  <c:v>18.995</c:v>
                </c:pt>
                <c:pt idx="4548">
                  <c:v>18.99527777777778</c:v>
                </c:pt>
                <c:pt idx="4549">
                  <c:v>18.99555555555555</c:v>
                </c:pt>
                <c:pt idx="4550">
                  <c:v>18.99583333333331</c:v>
                </c:pt>
                <c:pt idx="4551">
                  <c:v>18.99611111111111</c:v>
                </c:pt>
                <c:pt idx="4552">
                  <c:v>18.99638888888889</c:v>
                </c:pt>
                <c:pt idx="4553">
                  <c:v>18.99666666666667</c:v>
                </c:pt>
                <c:pt idx="4554">
                  <c:v>18.99694444444444</c:v>
                </c:pt>
                <c:pt idx="4555">
                  <c:v>18.99722222222222</c:v>
                </c:pt>
                <c:pt idx="4556">
                  <c:v>18.9975</c:v>
                </c:pt>
                <c:pt idx="4557">
                  <c:v>18.99777777777778</c:v>
                </c:pt>
                <c:pt idx="4558">
                  <c:v>18.99805555555556</c:v>
                </c:pt>
                <c:pt idx="4559">
                  <c:v>18.99833333333331</c:v>
                </c:pt>
                <c:pt idx="4560">
                  <c:v>18.99861111111111</c:v>
                </c:pt>
                <c:pt idx="4561">
                  <c:v>18.99888888888889</c:v>
                </c:pt>
                <c:pt idx="4562">
                  <c:v>18.99916666666667</c:v>
                </c:pt>
                <c:pt idx="4563">
                  <c:v>18.99944444444445</c:v>
                </c:pt>
                <c:pt idx="4564">
                  <c:v>18.9997222222222</c:v>
                </c:pt>
                <c:pt idx="4565">
                  <c:v>19.0</c:v>
                </c:pt>
                <c:pt idx="4566">
                  <c:v>19.00027777777778</c:v>
                </c:pt>
                <c:pt idx="4567">
                  <c:v>19.00055555555555</c:v>
                </c:pt>
                <c:pt idx="4568">
                  <c:v>19.00083333333331</c:v>
                </c:pt>
                <c:pt idx="4569">
                  <c:v>19.00111111111111</c:v>
                </c:pt>
                <c:pt idx="4570">
                  <c:v>19.00138888888889</c:v>
                </c:pt>
                <c:pt idx="4571">
                  <c:v>19.00166666666667</c:v>
                </c:pt>
                <c:pt idx="4572">
                  <c:v>19.00194444444444</c:v>
                </c:pt>
                <c:pt idx="4573">
                  <c:v>19.00222222222222</c:v>
                </c:pt>
                <c:pt idx="4574">
                  <c:v>19.0025</c:v>
                </c:pt>
                <c:pt idx="4575">
                  <c:v>19.00277777777778</c:v>
                </c:pt>
                <c:pt idx="4576">
                  <c:v>19.00305555555556</c:v>
                </c:pt>
                <c:pt idx="4577">
                  <c:v>19.00333333333331</c:v>
                </c:pt>
                <c:pt idx="4578">
                  <c:v>19.00361111111111</c:v>
                </c:pt>
                <c:pt idx="4579">
                  <c:v>19.0038888888889</c:v>
                </c:pt>
                <c:pt idx="4580">
                  <c:v>19.00416666666667</c:v>
                </c:pt>
                <c:pt idx="4581">
                  <c:v>19.00444444444445</c:v>
                </c:pt>
                <c:pt idx="4582">
                  <c:v>19.00472222222222</c:v>
                </c:pt>
                <c:pt idx="4583">
                  <c:v>19.005</c:v>
                </c:pt>
                <c:pt idx="4584">
                  <c:v>19.00527777777778</c:v>
                </c:pt>
                <c:pt idx="4585">
                  <c:v>19.00555555555556</c:v>
                </c:pt>
                <c:pt idx="4586">
                  <c:v>19.00583333333331</c:v>
                </c:pt>
                <c:pt idx="4587">
                  <c:v>19.00611111111111</c:v>
                </c:pt>
                <c:pt idx="4588">
                  <c:v>19.00638888888889</c:v>
                </c:pt>
                <c:pt idx="4589">
                  <c:v>19.00666666666667</c:v>
                </c:pt>
                <c:pt idx="4590">
                  <c:v>19.00694444444444</c:v>
                </c:pt>
                <c:pt idx="4591">
                  <c:v>19.00722222222222</c:v>
                </c:pt>
                <c:pt idx="4592">
                  <c:v>19.0075</c:v>
                </c:pt>
                <c:pt idx="4593">
                  <c:v>19.00777777777778</c:v>
                </c:pt>
                <c:pt idx="4594">
                  <c:v>19.00805555555555</c:v>
                </c:pt>
                <c:pt idx="4595">
                  <c:v>19.00833333333331</c:v>
                </c:pt>
                <c:pt idx="4596">
                  <c:v>19.00861111111111</c:v>
                </c:pt>
                <c:pt idx="4597">
                  <c:v>19.0088888888889</c:v>
                </c:pt>
                <c:pt idx="4598">
                  <c:v>19.00916666666667</c:v>
                </c:pt>
                <c:pt idx="4599">
                  <c:v>19.00944444444444</c:v>
                </c:pt>
                <c:pt idx="4600">
                  <c:v>19.00972222222222</c:v>
                </c:pt>
                <c:pt idx="4601">
                  <c:v>19.01</c:v>
                </c:pt>
                <c:pt idx="4602">
                  <c:v>19.01027777777778</c:v>
                </c:pt>
                <c:pt idx="4603">
                  <c:v>19.01055555555556</c:v>
                </c:pt>
                <c:pt idx="4604">
                  <c:v>19.01083333333332</c:v>
                </c:pt>
                <c:pt idx="4605">
                  <c:v>19.01111111111111</c:v>
                </c:pt>
                <c:pt idx="4606">
                  <c:v>19.0113888888889</c:v>
                </c:pt>
                <c:pt idx="4607">
                  <c:v>19.01166666666667</c:v>
                </c:pt>
                <c:pt idx="4608">
                  <c:v>19.01194444444444</c:v>
                </c:pt>
                <c:pt idx="4609">
                  <c:v>19.01222222222222</c:v>
                </c:pt>
                <c:pt idx="4610">
                  <c:v>19.0125</c:v>
                </c:pt>
                <c:pt idx="4611">
                  <c:v>19.01277777777778</c:v>
                </c:pt>
                <c:pt idx="4612">
                  <c:v>19.01305555555556</c:v>
                </c:pt>
                <c:pt idx="4613">
                  <c:v>19.01333333333331</c:v>
                </c:pt>
                <c:pt idx="4614">
                  <c:v>19.01361111111111</c:v>
                </c:pt>
                <c:pt idx="4615">
                  <c:v>19.0138888888889</c:v>
                </c:pt>
                <c:pt idx="4616">
                  <c:v>19.01416666666667</c:v>
                </c:pt>
                <c:pt idx="4617">
                  <c:v>19.01444444444444</c:v>
                </c:pt>
                <c:pt idx="4618">
                  <c:v>19.01472222222222</c:v>
                </c:pt>
                <c:pt idx="4619">
                  <c:v>19.015</c:v>
                </c:pt>
                <c:pt idx="4620">
                  <c:v>19.01527777777778</c:v>
                </c:pt>
                <c:pt idx="4621">
                  <c:v>19.01555555555555</c:v>
                </c:pt>
                <c:pt idx="4622">
                  <c:v>19.01583333333332</c:v>
                </c:pt>
                <c:pt idx="4623">
                  <c:v>19.01611111111111</c:v>
                </c:pt>
                <c:pt idx="4624">
                  <c:v>19.0163888888889</c:v>
                </c:pt>
                <c:pt idx="4625">
                  <c:v>19.01666666666667</c:v>
                </c:pt>
                <c:pt idx="4626">
                  <c:v>19.01694444444444</c:v>
                </c:pt>
                <c:pt idx="4627">
                  <c:v>19.01722222222222</c:v>
                </c:pt>
                <c:pt idx="4628">
                  <c:v>19.0175</c:v>
                </c:pt>
                <c:pt idx="4629">
                  <c:v>19.01777777777778</c:v>
                </c:pt>
                <c:pt idx="4630">
                  <c:v>19.01805555555556</c:v>
                </c:pt>
                <c:pt idx="4631">
                  <c:v>19.01833333333331</c:v>
                </c:pt>
                <c:pt idx="4632">
                  <c:v>19.01861111111111</c:v>
                </c:pt>
                <c:pt idx="4633">
                  <c:v>19.0188888888889</c:v>
                </c:pt>
                <c:pt idx="4634">
                  <c:v>19.01916666666667</c:v>
                </c:pt>
                <c:pt idx="4635">
                  <c:v>19.01944444444444</c:v>
                </c:pt>
                <c:pt idx="4636">
                  <c:v>19.01972222222222</c:v>
                </c:pt>
                <c:pt idx="4637">
                  <c:v>19.02</c:v>
                </c:pt>
                <c:pt idx="4638">
                  <c:v>19.02027777777778</c:v>
                </c:pt>
                <c:pt idx="4639">
                  <c:v>19.02055555555555</c:v>
                </c:pt>
                <c:pt idx="4640">
                  <c:v>19.02083333333331</c:v>
                </c:pt>
                <c:pt idx="4641">
                  <c:v>19.02111111111111</c:v>
                </c:pt>
                <c:pt idx="4642">
                  <c:v>19.02138888888889</c:v>
                </c:pt>
                <c:pt idx="4643">
                  <c:v>19.02166666666666</c:v>
                </c:pt>
                <c:pt idx="4644">
                  <c:v>19.02194444444444</c:v>
                </c:pt>
                <c:pt idx="4645">
                  <c:v>19.02222222222222</c:v>
                </c:pt>
                <c:pt idx="4646">
                  <c:v>19.0225</c:v>
                </c:pt>
                <c:pt idx="4647">
                  <c:v>19.02277777777778</c:v>
                </c:pt>
                <c:pt idx="4648">
                  <c:v>19.02305555555555</c:v>
                </c:pt>
                <c:pt idx="4649">
                  <c:v>19.02333333333331</c:v>
                </c:pt>
                <c:pt idx="4650">
                  <c:v>19.02361111111111</c:v>
                </c:pt>
                <c:pt idx="4651">
                  <c:v>19.0238888888889</c:v>
                </c:pt>
                <c:pt idx="4652">
                  <c:v>19.02416666666667</c:v>
                </c:pt>
                <c:pt idx="4653">
                  <c:v>19.02444444444444</c:v>
                </c:pt>
                <c:pt idx="4654">
                  <c:v>19.02472222222222</c:v>
                </c:pt>
                <c:pt idx="4655">
                  <c:v>19.025</c:v>
                </c:pt>
                <c:pt idx="4656">
                  <c:v>19.02527777777778</c:v>
                </c:pt>
                <c:pt idx="4657">
                  <c:v>19.02555555555556</c:v>
                </c:pt>
                <c:pt idx="4658">
                  <c:v>19.02583333333331</c:v>
                </c:pt>
                <c:pt idx="4659">
                  <c:v>19.02611111111111</c:v>
                </c:pt>
                <c:pt idx="4660">
                  <c:v>19.02638888888889</c:v>
                </c:pt>
                <c:pt idx="4661">
                  <c:v>19.02666666666667</c:v>
                </c:pt>
                <c:pt idx="4662">
                  <c:v>19.02694444444444</c:v>
                </c:pt>
                <c:pt idx="4663">
                  <c:v>19.02722222222222</c:v>
                </c:pt>
                <c:pt idx="4664">
                  <c:v>19.0275</c:v>
                </c:pt>
                <c:pt idx="4665">
                  <c:v>19.02777777777778</c:v>
                </c:pt>
                <c:pt idx="4666">
                  <c:v>19.02805555555555</c:v>
                </c:pt>
                <c:pt idx="4667">
                  <c:v>19.02833333333331</c:v>
                </c:pt>
                <c:pt idx="4668">
                  <c:v>19.02861111111111</c:v>
                </c:pt>
                <c:pt idx="4669">
                  <c:v>19.02888888888889</c:v>
                </c:pt>
                <c:pt idx="4670">
                  <c:v>19.02916666666667</c:v>
                </c:pt>
                <c:pt idx="4671">
                  <c:v>19.02944444444444</c:v>
                </c:pt>
                <c:pt idx="4672">
                  <c:v>19.02972222222222</c:v>
                </c:pt>
                <c:pt idx="4673">
                  <c:v>19.03</c:v>
                </c:pt>
                <c:pt idx="4674">
                  <c:v>19.03027777777778</c:v>
                </c:pt>
                <c:pt idx="4675">
                  <c:v>19.03055555555555</c:v>
                </c:pt>
                <c:pt idx="4676">
                  <c:v>19.03083333333332</c:v>
                </c:pt>
                <c:pt idx="4677">
                  <c:v>19.03111111111111</c:v>
                </c:pt>
                <c:pt idx="4678">
                  <c:v>19.0313888888889</c:v>
                </c:pt>
                <c:pt idx="4679">
                  <c:v>19.03166666666667</c:v>
                </c:pt>
                <c:pt idx="4680">
                  <c:v>19.03194444444444</c:v>
                </c:pt>
                <c:pt idx="4681">
                  <c:v>19.03222222222222</c:v>
                </c:pt>
                <c:pt idx="4682">
                  <c:v>19.0325</c:v>
                </c:pt>
                <c:pt idx="4683">
                  <c:v>19.03277777777778</c:v>
                </c:pt>
                <c:pt idx="4684">
                  <c:v>19.03305555555556</c:v>
                </c:pt>
                <c:pt idx="4685">
                  <c:v>19.03333333333331</c:v>
                </c:pt>
                <c:pt idx="4686">
                  <c:v>19.03361111111111</c:v>
                </c:pt>
                <c:pt idx="4687">
                  <c:v>19.0338888888889</c:v>
                </c:pt>
                <c:pt idx="4688">
                  <c:v>19.03416666666667</c:v>
                </c:pt>
                <c:pt idx="4689">
                  <c:v>19.03444444444445</c:v>
                </c:pt>
                <c:pt idx="4690">
                  <c:v>19.03472222222222</c:v>
                </c:pt>
                <c:pt idx="4691">
                  <c:v>19.035</c:v>
                </c:pt>
                <c:pt idx="4692">
                  <c:v>19.03527777777778</c:v>
                </c:pt>
                <c:pt idx="4693">
                  <c:v>19.03555555555556</c:v>
                </c:pt>
                <c:pt idx="4694">
                  <c:v>19.03583333333332</c:v>
                </c:pt>
                <c:pt idx="4695">
                  <c:v>19.03611111111111</c:v>
                </c:pt>
                <c:pt idx="4696">
                  <c:v>19.0363888888889</c:v>
                </c:pt>
                <c:pt idx="4697">
                  <c:v>19.03666666666667</c:v>
                </c:pt>
                <c:pt idx="4698">
                  <c:v>19.03694444444445</c:v>
                </c:pt>
                <c:pt idx="4699">
                  <c:v>19.03722222222222</c:v>
                </c:pt>
                <c:pt idx="4700">
                  <c:v>19.0375</c:v>
                </c:pt>
                <c:pt idx="4701">
                  <c:v>19.03777777777778</c:v>
                </c:pt>
                <c:pt idx="4702">
                  <c:v>19.03805555555556</c:v>
                </c:pt>
                <c:pt idx="4703">
                  <c:v>19.03833333333331</c:v>
                </c:pt>
                <c:pt idx="4704">
                  <c:v>19.03861111111111</c:v>
                </c:pt>
                <c:pt idx="4705">
                  <c:v>19.0388888888889</c:v>
                </c:pt>
                <c:pt idx="4706">
                  <c:v>19.03916666666667</c:v>
                </c:pt>
                <c:pt idx="4707">
                  <c:v>19.03944444444445</c:v>
                </c:pt>
                <c:pt idx="4708">
                  <c:v>19.03972222222222</c:v>
                </c:pt>
                <c:pt idx="4709">
                  <c:v>19.04</c:v>
                </c:pt>
                <c:pt idx="4710">
                  <c:v>19.04027777777778</c:v>
                </c:pt>
                <c:pt idx="4711">
                  <c:v>19.04055555555556</c:v>
                </c:pt>
                <c:pt idx="4712">
                  <c:v>19.04083333333332</c:v>
                </c:pt>
                <c:pt idx="4713">
                  <c:v>19.04111111111111</c:v>
                </c:pt>
                <c:pt idx="4714">
                  <c:v>19.04138888888889</c:v>
                </c:pt>
                <c:pt idx="4715">
                  <c:v>19.04166666666667</c:v>
                </c:pt>
                <c:pt idx="4716">
                  <c:v>19.04194444444445</c:v>
                </c:pt>
                <c:pt idx="4717">
                  <c:v>19.04222222222221</c:v>
                </c:pt>
                <c:pt idx="4718">
                  <c:v>19.0425</c:v>
                </c:pt>
                <c:pt idx="4719">
                  <c:v>19.04277777777778</c:v>
                </c:pt>
                <c:pt idx="4720">
                  <c:v>19.04305555555556</c:v>
                </c:pt>
                <c:pt idx="4721">
                  <c:v>19.04333333333332</c:v>
                </c:pt>
                <c:pt idx="4722">
                  <c:v>19.04361111111111</c:v>
                </c:pt>
                <c:pt idx="4723">
                  <c:v>19.0438888888889</c:v>
                </c:pt>
                <c:pt idx="4724">
                  <c:v>19.04416666666667</c:v>
                </c:pt>
                <c:pt idx="4725">
                  <c:v>19.04444444444445</c:v>
                </c:pt>
                <c:pt idx="4726">
                  <c:v>19.04472222222222</c:v>
                </c:pt>
                <c:pt idx="4727">
                  <c:v>19.045</c:v>
                </c:pt>
                <c:pt idx="4728">
                  <c:v>19.04527777777778</c:v>
                </c:pt>
                <c:pt idx="4729">
                  <c:v>19.04555555555556</c:v>
                </c:pt>
                <c:pt idx="4730">
                  <c:v>19.04583333333331</c:v>
                </c:pt>
                <c:pt idx="4731">
                  <c:v>19.04611111111111</c:v>
                </c:pt>
                <c:pt idx="4732">
                  <c:v>19.04638888888889</c:v>
                </c:pt>
                <c:pt idx="4733">
                  <c:v>19.04666666666667</c:v>
                </c:pt>
                <c:pt idx="4734">
                  <c:v>19.04694444444445</c:v>
                </c:pt>
                <c:pt idx="4735">
                  <c:v>19.04722222222222</c:v>
                </c:pt>
                <c:pt idx="4736">
                  <c:v>19.0475</c:v>
                </c:pt>
                <c:pt idx="4737">
                  <c:v>19.04777777777778</c:v>
                </c:pt>
                <c:pt idx="4738">
                  <c:v>19.04805555555556</c:v>
                </c:pt>
                <c:pt idx="4739">
                  <c:v>19.04833333333332</c:v>
                </c:pt>
                <c:pt idx="4740">
                  <c:v>19.04861111111111</c:v>
                </c:pt>
                <c:pt idx="4741">
                  <c:v>19.04888888888889</c:v>
                </c:pt>
                <c:pt idx="4742">
                  <c:v>19.04916666666667</c:v>
                </c:pt>
                <c:pt idx="4743">
                  <c:v>19.04944444444445</c:v>
                </c:pt>
                <c:pt idx="4744">
                  <c:v>19.04972222222221</c:v>
                </c:pt>
                <c:pt idx="4745">
                  <c:v>19.05</c:v>
                </c:pt>
                <c:pt idx="4746">
                  <c:v>19.05027777777778</c:v>
                </c:pt>
                <c:pt idx="4747">
                  <c:v>19.05055555555555</c:v>
                </c:pt>
                <c:pt idx="4748">
                  <c:v>19.05083333333332</c:v>
                </c:pt>
                <c:pt idx="4749">
                  <c:v>19.05111111111111</c:v>
                </c:pt>
                <c:pt idx="4750">
                  <c:v>19.0513888888889</c:v>
                </c:pt>
                <c:pt idx="4751">
                  <c:v>19.05166666666667</c:v>
                </c:pt>
                <c:pt idx="4752">
                  <c:v>19.05194444444444</c:v>
                </c:pt>
                <c:pt idx="4753">
                  <c:v>19.05222222222222</c:v>
                </c:pt>
                <c:pt idx="4754">
                  <c:v>19.0525</c:v>
                </c:pt>
                <c:pt idx="4755">
                  <c:v>19.05277777777778</c:v>
                </c:pt>
                <c:pt idx="4756">
                  <c:v>19.05305555555556</c:v>
                </c:pt>
                <c:pt idx="4757">
                  <c:v>19.05333333333331</c:v>
                </c:pt>
                <c:pt idx="4758">
                  <c:v>19.05361111111111</c:v>
                </c:pt>
                <c:pt idx="4759">
                  <c:v>19.0538888888889</c:v>
                </c:pt>
                <c:pt idx="4760">
                  <c:v>19.05416666666667</c:v>
                </c:pt>
                <c:pt idx="4761">
                  <c:v>19.05444444444445</c:v>
                </c:pt>
                <c:pt idx="4762">
                  <c:v>19.05472222222222</c:v>
                </c:pt>
                <c:pt idx="4763">
                  <c:v>19.055</c:v>
                </c:pt>
                <c:pt idx="4764">
                  <c:v>19.05527777777778</c:v>
                </c:pt>
                <c:pt idx="4765">
                  <c:v>19.05555555555556</c:v>
                </c:pt>
                <c:pt idx="4766">
                  <c:v>19.05583333333331</c:v>
                </c:pt>
                <c:pt idx="4767">
                  <c:v>19.05611111111111</c:v>
                </c:pt>
                <c:pt idx="4768">
                  <c:v>19.05638888888889</c:v>
                </c:pt>
                <c:pt idx="4769">
                  <c:v>19.05666666666667</c:v>
                </c:pt>
                <c:pt idx="4770">
                  <c:v>19.05694444444444</c:v>
                </c:pt>
                <c:pt idx="4771">
                  <c:v>19.05722222222222</c:v>
                </c:pt>
                <c:pt idx="4772">
                  <c:v>19.0575</c:v>
                </c:pt>
                <c:pt idx="4773">
                  <c:v>19.05777777777778</c:v>
                </c:pt>
                <c:pt idx="4774">
                  <c:v>19.05805555555555</c:v>
                </c:pt>
                <c:pt idx="4775">
                  <c:v>19.05833333333331</c:v>
                </c:pt>
                <c:pt idx="4776">
                  <c:v>19.05861111111111</c:v>
                </c:pt>
                <c:pt idx="4777">
                  <c:v>19.0588888888889</c:v>
                </c:pt>
                <c:pt idx="4778">
                  <c:v>19.05916666666667</c:v>
                </c:pt>
                <c:pt idx="4779">
                  <c:v>19.05944444444444</c:v>
                </c:pt>
                <c:pt idx="4780">
                  <c:v>19.05972222222222</c:v>
                </c:pt>
                <c:pt idx="4781">
                  <c:v>19.06</c:v>
                </c:pt>
                <c:pt idx="4782">
                  <c:v>19.06027777777778</c:v>
                </c:pt>
                <c:pt idx="4783">
                  <c:v>19.06055555555556</c:v>
                </c:pt>
                <c:pt idx="4784">
                  <c:v>19.06083333333331</c:v>
                </c:pt>
                <c:pt idx="4785">
                  <c:v>19.06111111111111</c:v>
                </c:pt>
                <c:pt idx="4786">
                  <c:v>19.06138888888889</c:v>
                </c:pt>
                <c:pt idx="4787">
                  <c:v>19.06166666666667</c:v>
                </c:pt>
                <c:pt idx="4788">
                  <c:v>19.06194444444445</c:v>
                </c:pt>
                <c:pt idx="4789">
                  <c:v>19.0622222222222</c:v>
                </c:pt>
                <c:pt idx="4790">
                  <c:v>19.0625</c:v>
                </c:pt>
                <c:pt idx="4791">
                  <c:v>19.06277777777778</c:v>
                </c:pt>
                <c:pt idx="4792">
                  <c:v>19.06305555555556</c:v>
                </c:pt>
                <c:pt idx="4793">
                  <c:v>19.06333333333331</c:v>
                </c:pt>
                <c:pt idx="4794">
                  <c:v>19.06361111111111</c:v>
                </c:pt>
                <c:pt idx="4795">
                  <c:v>19.06388888888889</c:v>
                </c:pt>
                <c:pt idx="4796">
                  <c:v>19.06416666666667</c:v>
                </c:pt>
                <c:pt idx="4797">
                  <c:v>19.06444444444444</c:v>
                </c:pt>
                <c:pt idx="4798">
                  <c:v>19.06472222222222</c:v>
                </c:pt>
                <c:pt idx="4799">
                  <c:v>19.065</c:v>
                </c:pt>
                <c:pt idx="4800">
                  <c:v>19.06527777777778</c:v>
                </c:pt>
                <c:pt idx="4801">
                  <c:v>19.06555555555556</c:v>
                </c:pt>
                <c:pt idx="4802">
                  <c:v>19.06583333333331</c:v>
                </c:pt>
                <c:pt idx="4803">
                  <c:v>19.06611111111111</c:v>
                </c:pt>
                <c:pt idx="4804">
                  <c:v>19.06638888888889</c:v>
                </c:pt>
                <c:pt idx="4805">
                  <c:v>19.06666666666667</c:v>
                </c:pt>
                <c:pt idx="4806">
                  <c:v>19.06694444444445</c:v>
                </c:pt>
                <c:pt idx="4807">
                  <c:v>19.06722222222222</c:v>
                </c:pt>
                <c:pt idx="4808">
                  <c:v>19.0675</c:v>
                </c:pt>
                <c:pt idx="4809">
                  <c:v>19.06777777777778</c:v>
                </c:pt>
                <c:pt idx="4810">
                  <c:v>19.06805555555556</c:v>
                </c:pt>
                <c:pt idx="4811">
                  <c:v>19.06833333333331</c:v>
                </c:pt>
                <c:pt idx="4812">
                  <c:v>19.06861111111111</c:v>
                </c:pt>
                <c:pt idx="4813">
                  <c:v>19.06888888888889</c:v>
                </c:pt>
                <c:pt idx="4814">
                  <c:v>19.06916666666667</c:v>
                </c:pt>
                <c:pt idx="4815">
                  <c:v>19.06944444444444</c:v>
                </c:pt>
                <c:pt idx="4816">
                  <c:v>19.0697222222222</c:v>
                </c:pt>
                <c:pt idx="4817">
                  <c:v>19.07</c:v>
                </c:pt>
                <c:pt idx="4818">
                  <c:v>19.07027777777778</c:v>
                </c:pt>
                <c:pt idx="4819">
                  <c:v>19.07055555555555</c:v>
                </c:pt>
                <c:pt idx="4820">
                  <c:v>19.07083333333332</c:v>
                </c:pt>
                <c:pt idx="4821">
                  <c:v>19.07111111111111</c:v>
                </c:pt>
                <c:pt idx="4822">
                  <c:v>19.0713888888889</c:v>
                </c:pt>
                <c:pt idx="4823">
                  <c:v>19.07166666666667</c:v>
                </c:pt>
                <c:pt idx="4824">
                  <c:v>19.07194444444444</c:v>
                </c:pt>
                <c:pt idx="4825">
                  <c:v>19.07222222222222</c:v>
                </c:pt>
                <c:pt idx="4826">
                  <c:v>19.0725</c:v>
                </c:pt>
                <c:pt idx="4827">
                  <c:v>19.07277777777778</c:v>
                </c:pt>
                <c:pt idx="4828">
                  <c:v>19.07305555555556</c:v>
                </c:pt>
                <c:pt idx="4829">
                  <c:v>19.07333333333331</c:v>
                </c:pt>
                <c:pt idx="4830">
                  <c:v>19.07361111111111</c:v>
                </c:pt>
                <c:pt idx="4831">
                  <c:v>19.0738888888889</c:v>
                </c:pt>
                <c:pt idx="4832">
                  <c:v>19.07416666666667</c:v>
                </c:pt>
                <c:pt idx="4833">
                  <c:v>19.07444444444445</c:v>
                </c:pt>
                <c:pt idx="4834">
                  <c:v>19.07472222222222</c:v>
                </c:pt>
                <c:pt idx="4835">
                  <c:v>19.075</c:v>
                </c:pt>
                <c:pt idx="4836">
                  <c:v>19.07527777777778</c:v>
                </c:pt>
                <c:pt idx="4837">
                  <c:v>19.07555555555556</c:v>
                </c:pt>
                <c:pt idx="4838">
                  <c:v>19.07583333333331</c:v>
                </c:pt>
                <c:pt idx="4839">
                  <c:v>19.07611111111111</c:v>
                </c:pt>
                <c:pt idx="4840">
                  <c:v>19.07638888888889</c:v>
                </c:pt>
                <c:pt idx="4841">
                  <c:v>19.07666666666667</c:v>
                </c:pt>
                <c:pt idx="4842">
                  <c:v>19.07694444444444</c:v>
                </c:pt>
                <c:pt idx="4843">
                  <c:v>19.07722222222222</c:v>
                </c:pt>
                <c:pt idx="4844">
                  <c:v>19.0775</c:v>
                </c:pt>
                <c:pt idx="4845">
                  <c:v>19.07777777777778</c:v>
                </c:pt>
                <c:pt idx="4846">
                  <c:v>19.07805555555555</c:v>
                </c:pt>
                <c:pt idx="4847">
                  <c:v>19.07833333333331</c:v>
                </c:pt>
                <c:pt idx="4848">
                  <c:v>19.07861111111111</c:v>
                </c:pt>
                <c:pt idx="4849">
                  <c:v>19.0788888888889</c:v>
                </c:pt>
                <c:pt idx="4850">
                  <c:v>19.07916666666667</c:v>
                </c:pt>
                <c:pt idx="4851">
                  <c:v>19.07944444444444</c:v>
                </c:pt>
                <c:pt idx="4852">
                  <c:v>19.07972222222222</c:v>
                </c:pt>
                <c:pt idx="4853">
                  <c:v>19.08</c:v>
                </c:pt>
                <c:pt idx="4854">
                  <c:v>19.08027777777778</c:v>
                </c:pt>
                <c:pt idx="4855">
                  <c:v>19.08055555555556</c:v>
                </c:pt>
                <c:pt idx="4856">
                  <c:v>19.08083333333331</c:v>
                </c:pt>
                <c:pt idx="4857">
                  <c:v>19.08111111111111</c:v>
                </c:pt>
                <c:pt idx="4858">
                  <c:v>19.08138888888889</c:v>
                </c:pt>
                <c:pt idx="4859">
                  <c:v>19.08166666666667</c:v>
                </c:pt>
                <c:pt idx="4860">
                  <c:v>19.08194444444445</c:v>
                </c:pt>
                <c:pt idx="4861">
                  <c:v>19.0822222222222</c:v>
                </c:pt>
                <c:pt idx="4862">
                  <c:v>19.0825</c:v>
                </c:pt>
                <c:pt idx="4863">
                  <c:v>19.08277777777776</c:v>
                </c:pt>
                <c:pt idx="4864">
                  <c:v>19.08305555555556</c:v>
                </c:pt>
                <c:pt idx="4865">
                  <c:v>19.08333333333331</c:v>
                </c:pt>
                <c:pt idx="4866">
                  <c:v>19.08361111111111</c:v>
                </c:pt>
                <c:pt idx="4867">
                  <c:v>19.08388888888889</c:v>
                </c:pt>
                <c:pt idx="4868">
                  <c:v>19.08416666666666</c:v>
                </c:pt>
                <c:pt idx="4869">
                  <c:v>19.08444444444444</c:v>
                </c:pt>
                <c:pt idx="4870">
                  <c:v>19.08472222222222</c:v>
                </c:pt>
                <c:pt idx="4871">
                  <c:v>19.085</c:v>
                </c:pt>
                <c:pt idx="4872">
                  <c:v>19.08527777777778</c:v>
                </c:pt>
                <c:pt idx="4873">
                  <c:v>19.08555555555555</c:v>
                </c:pt>
                <c:pt idx="4874">
                  <c:v>19.08583333333331</c:v>
                </c:pt>
                <c:pt idx="4875">
                  <c:v>19.08611111111111</c:v>
                </c:pt>
                <c:pt idx="4876">
                  <c:v>19.08638888888889</c:v>
                </c:pt>
                <c:pt idx="4877">
                  <c:v>19.08666666666667</c:v>
                </c:pt>
                <c:pt idx="4878">
                  <c:v>19.08694444444444</c:v>
                </c:pt>
                <c:pt idx="4879">
                  <c:v>19.08722222222222</c:v>
                </c:pt>
                <c:pt idx="4880">
                  <c:v>19.0875</c:v>
                </c:pt>
                <c:pt idx="4881">
                  <c:v>19.08777777777778</c:v>
                </c:pt>
                <c:pt idx="4882">
                  <c:v>19.08805555555556</c:v>
                </c:pt>
                <c:pt idx="4883">
                  <c:v>19.08833333333331</c:v>
                </c:pt>
                <c:pt idx="4884">
                  <c:v>19.08861111111111</c:v>
                </c:pt>
                <c:pt idx="4885">
                  <c:v>19.08888888888889</c:v>
                </c:pt>
                <c:pt idx="4886">
                  <c:v>19.08916666666666</c:v>
                </c:pt>
                <c:pt idx="4887">
                  <c:v>19.08944444444444</c:v>
                </c:pt>
                <c:pt idx="4888">
                  <c:v>19.0897222222222</c:v>
                </c:pt>
                <c:pt idx="4889">
                  <c:v>19.09</c:v>
                </c:pt>
                <c:pt idx="4890">
                  <c:v>19.09027777777777</c:v>
                </c:pt>
                <c:pt idx="4891">
                  <c:v>19.09055555555555</c:v>
                </c:pt>
                <c:pt idx="4892">
                  <c:v>19.09083333333331</c:v>
                </c:pt>
                <c:pt idx="4893">
                  <c:v>19.09111111111111</c:v>
                </c:pt>
                <c:pt idx="4894">
                  <c:v>19.09138888888889</c:v>
                </c:pt>
                <c:pt idx="4895">
                  <c:v>19.09166666666666</c:v>
                </c:pt>
                <c:pt idx="4896">
                  <c:v>19.09194444444444</c:v>
                </c:pt>
                <c:pt idx="4897">
                  <c:v>19.09222222222222</c:v>
                </c:pt>
                <c:pt idx="4898">
                  <c:v>19.0925</c:v>
                </c:pt>
                <c:pt idx="4899">
                  <c:v>19.09277777777778</c:v>
                </c:pt>
                <c:pt idx="4900">
                  <c:v>19.09305555555555</c:v>
                </c:pt>
                <c:pt idx="4901">
                  <c:v>19.09333333333331</c:v>
                </c:pt>
                <c:pt idx="4902">
                  <c:v>19.09361111111111</c:v>
                </c:pt>
                <c:pt idx="4903">
                  <c:v>19.0938888888889</c:v>
                </c:pt>
                <c:pt idx="4904">
                  <c:v>19.09416666666667</c:v>
                </c:pt>
                <c:pt idx="4905">
                  <c:v>19.09444444444444</c:v>
                </c:pt>
                <c:pt idx="4906">
                  <c:v>19.09472222222222</c:v>
                </c:pt>
                <c:pt idx="4907">
                  <c:v>19.095</c:v>
                </c:pt>
                <c:pt idx="4908">
                  <c:v>19.09527777777778</c:v>
                </c:pt>
                <c:pt idx="4909">
                  <c:v>19.09555555555555</c:v>
                </c:pt>
                <c:pt idx="4910">
                  <c:v>19.09583333333331</c:v>
                </c:pt>
                <c:pt idx="4911">
                  <c:v>19.09611111111111</c:v>
                </c:pt>
                <c:pt idx="4912">
                  <c:v>19.09638888888889</c:v>
                </c:pt>
                <c:pt idx="4913">
                  <c:v>19.09666666666666</c:v>
                </c:pt>
                <c:pt idx="4914">
                  <c:v>19.09694444444444</c:v>
                </c:pt>
                <c:pt idx="4915">
                  <c:v>19.09722222222222</c:v>
                </c:pt>
                <c:pt idx="4916">
                  <c:v>19.0975</c:v>
                </c:pt>
                <c:pt idx="4917">
                  <c:v>19.09777777777778</c:v>
                </c:pt>
                <c:pt idx="4918">
                  <c:v>19.09805555555555</c:v>
                </c:pt>
                <c:pt idx="4919">
                  <c:v>19.09833333333331</c:v>
                </c:pt>
                <c:pt idx="4920">
                  <c:v>19.09861111111111</c:v>
                </c:pt>
                <c:pt idx="4921">
                  <c:v>19.0988888888889</c:v>
                </c:pt>
                <c:pt idx="4922">
                  <c:v>19.09916666666667</c:v>
                </c:pt>
                <c:pt idx="4923">
                  <c:v>19.09944444444444</c:v>
                </c:pt>
                <c:pt idx="4924">
                  <c:v>19.09972222222222</c:v>
                </c:pt>
                <c:pt idx="4925">
                  <c:v>19.1</c:v>
                </c:pt>
                <c:pt idx="4926">
                  <c:v>19.10027777777778</c:v>
                </c:pt>
                <c:pt idx="4927">
                  <c:v>19.10055555555556</c:v>
                </c:pt>
                <c:pt idx="4928">
                  <c:v>19.10083333333332</c:v>
                </c:pt>
                <c:pt idx="4929">
                  <c:v>19.10111111111111</c:v>
                </c:pt>
                <c:pt idx="4930">
                  <c:v>19.1013888888889</c:v>
                </c:pt>
                <c:pt idx="4931">
                  <c:v>19.10166666666667</c:v>
                </c:pt>
                <c:pt idx="4932">
                  <c:v>19.10194444444444</c:v>
                </c:pt>
                <c:pt idx="4933">
                  <c:v>19.10222222222222</c:v>
                </c:pt>
                <c:pt idx="4934">
                  <c:v>19.1025</c:v>
                </c:pt>
                <c:pt idx="4935">
                  <c:v>19.10277777777778</c:v>
                </c:pt>
                <c:pt idx="4936">
                  <c:v>19.10305555555556</c:v>
                </c:pt>
                <c:pt idx="4937">
                  <c:v>19.10333333333332</c:v>
                </c:pt>
                <c:pt idx="4938">
                  <c:v>19.10361111111111</c:v>
                </c:pt>
                <c:pt idx="4939">
                  <c:v>19.1038888888889</c:v>
                </c:pt>
                <c:pt idx="4940">
                  <c:v>19.10416666666667</c:v>
                </c:pt>
                <c:pt idx="4941">
                  <c:v>19.10444444444445</c:v>
                </c:pt>
                <c:pt idx="4942">
                  <c:v>19.10472222222223</c:v>
                </c:pt>
                <c:pt idx="4943">
                  <c:v>19.105</c:v>
                </c:pt>
                <c:pt idx="4944">
                  <c:v>19.10527777777778</c:v>
                </c:pt>
                <c:pt idx="4945">
                  <c:v>19.10555555555556</c:v>
                </c:pt>
                <c:pt idx="4946">
                  <c:v>19.10583333333332</c:v>
                </c:pt>
                <c:pt idx="4947">
                  <c:v>19.10611111111111</c:v>
                </c:pt>
                <c:pt idx="4948">
                  <c:v>19.1063888888889</c:v>
                </c:pt>
                <c:pt idx="4949">
                  <c:v>19.10666666666667</c:v>
                </c:pt>
                <c:pt idx="4950">
                  <c:v>19.10694444444444</c:v>
                </c:pt>
                <c:pt idx="4951">
                  <c:v>19.10722222222222</c:v>
                </c:pt>
                <c:pt idx="4952">
                  <c:v>19.1075</c:v>
                </c:pt>
                <c:pt idx="4953">
                  <c:v>19.10777777777778</c:v>
                </c:pt>
                <c:pt idx="4954">
                  <c:v>19.10805555555556</c:v>
                </c:pt>
                <c:pt idx="4955">
                  <c:v>19.10833333333331</c:v>
                </c:pt>
                <c:pt idx="4956">
                  <c:v>19.10861111111111</c:v>
                </c:pt>
                <c:pt idx="4957">
                  <c:v>19.1088888888889</c:v>
                </c:pt>
                <c:pt idx="4958">
                  <c:v>19.10916666666667</c:v>
                </c:pt>
                <c:pt idx="4959">
                  <c:v>19.10944444444445</c:v>
                </c:pt>
                <c:pt idx="4960">
                  <c:v>19.10972222222222</c:v>
                </c:pt>
                <c:pt idx="4961">
                  <c:v>19.11</c:v>
                </c:pt>
                <c:pt idx="4962">
                  <c:v>19.11027777777778</c:v>
                </c:pt>
                <c:pt idx="4963">
                  <c:v>19.11055555555556</c:v>
                </c:pt>
                <c:pt idx="4964">
                  <c:v>19.11083333333334</c:v>
                </c:pt>
                <c:pt idx="4965">
                  <c:v>19.11111111111111</c:v>
                </c:pt>
                <c:pt idx="4966">
                  <c:v>19.1113888888889</c:v>
                </c:pt>
                <c:pt idx="4967">
                  <c:v>19.11166666666667</c:v>
                </c:pt>
                <c:pt idx="4968">
                  <c:v>19.11194444444444</c:v>
                </c:pt>
                <c:pt idx="4969">
                  <c:v>19.11222222222222</c:v>
                </c:pt>
                <c:pt idx="4970">
                  <c:v>19.1125</c:v>
                </c:pt>
                <c:pt idx="4971">
                  <c:v>19.11277777777778</c:v>
                </c:pt>
                <c:pt idx="4972">
                  <c:v>19.11305555555556</c:v>
                </c:pt>
                <c:pt idx="4973">
                  <c:v>19.11333333333332</c:v>
                </c:pt>
                <c:pt idx="4974">
                  <c:v>19.11361111111111</c:v>
                </c:pt>
                <c:pt idx="4975">
                  <c:v>19.1138888888889</c:v>
                </c:pt>
                <c:pt idx="4976">
                  <c:v>19.11416666666667</c:v>
                </c:pt>
                <c:pt idx="4977">
                  <c:v>19.11444444444444</c:v>
                </c:pt>
                <c:pt idx="4978">
                  <c:v>19.11472222222222</c:v>
                </c:pt>
                <c:pt idx="4979">
                  <c:v>19.115</c:v>
                </c:pt>
                <c:pt idx="4980">
                  <c:v>19.11527777777778</c:v>
                </c:pt>
                <c:pt idx="4981">
                  <c:v>19.11555555555556</c:v>
                </c:pt>
                <c:pt idx="4982">
                  <c:v>19.11583333333332</c:v>
                </c:pt>
                <c:pt idx="4983">
                  <c:v>19.11611111111111</c:v>
                </c:pt>
                <c:pt idx="4984">
                  <c:v>19.1163888888889</c:v>
                </c:pt>
                <c:pt idx="4985">
                  <c:v>19.11666666666667</c:v>
                </c:pt>
                <c:pt idx="4986">
                  <c:v>19.11694444444444</c:v>
                </c:pt>
                <c:pt idx="4987">
                  <c:v>19.11722222222222</c:v>
                </c:pt>
                <c:pt idx="4988">
                  <c:v>19.1175</c:v>
                </c:pt>
                <c:pt idx="4989">
                  <c:v>19.11777777777778</c:v>
                </c:pt>
                <c:pt idx="4990">
                  <c:v>19.11805555555556</c:v>
                </c:pt>
                <c:pt idx="4991">
                  <c:v>19.11833333333331</c:v>
                </c:pt>
                <c:pt idx="4992">
                  <c:v>19.11861111111111</c:v>
                </c:pt>
                <c:pt idx="4993">
                  <c:v>19.1188888888889</c:v>
                </c:pt>
                <c:pt idx="4994">
                  <c:v>19.11916666666667</c:v>
                </c:pt>
                <c:pt idx="4995">
                  <c:v>19.11944444444444</c:v>
                </c:pt>
                <c:pt idx="4996">
                  <c:v>19.11972222222222</c:v>
                </c:pt>
                <c:pt idx="4997">
                  <c:v>19.12</c:v>
                </c:pt>
                <c:pt idx="4998">
                  <c:v>19.12027777777778</c:v>
                </c:pt>
                <c:pt idx="4999">
                  <c:v>19.12055555555555</c:v>
                </c:pt>
                <c:pt idx="5000">
                  <c:v>19.12083333333332</c:v>
                </c:pt>
                <c:pt idx="5001">
                  <c:v>19.12111111111111</c:v>
                </c:pt>
                <c:pt idx="5002">
                  <c:v>19.1213888888889</c:v>
                </c:pt>
                <c:pt idx="5003">
                  <c:v>19.12166666666667</c:v>
                </c:pt>
                <c:pt idx="5004">
                  <c:v>19.12194444444444</c:v>
                </c:pt>
                <c:pt idx="5005">
                  <c:v>19.12222222222222</c:v>
                </c:pt>
                <c:pt idx="5006">
                  <c:v>19.1225</c:v>
                </c:pt>
                <c:pt idx="5007">
                  <c:v>19.12277777777778</c:v>
                </c:pt>
                <c:pt idx="5008">
                  <c:v>19.12305555555556</c:v>
                </c:pt>
                <c:pt idx="5009">
                  <c:v>19.12333333333331</c:v>
                </c:pt>
                <c:pt idx="5010">
                  <c:v>19.12361111111111</c:v>
                </c:pt>
                <c:pt idx="5011">
                  <c:v>19.1238888888889</c:v>
                </c:pt>
                <c:pt idx="5012">
                  <c:v>19.12416666666667</c:v>
                </c:pt>
                <c:pt idx="5013">
                  <c:v>19.12444444444445</c:v>
                </c:pt>
                <c:pt idx="5014">
                  <c:v>19.12472222222222</c:v>
                </c:pt>
                <c:pt idx="5015">
                  <c:v>19.125</c:v>
                </c:pt>
                <c:pt idx="5016">
                  <c:v>19.12527777777778</c:v>
                </c:pt>
                <c:pt idx="5017">
                  <c:v>19.12555555555556</c:v>
                </c:pt>
                <c:pt idx="5018">
                  <c:v>19.12583333333331</c:v>
                </c:pt>
                <c:pt idx="5019">
                  <c:v>19.12611111111111</c:v>
                </c:pt>
                <c:pt idx="5020">
                  <c:v>19.12638888888889</c:v>
                </c:pt>
                <c:pt idx="5021">
                  <c:v>19.12666666666667</c:v>
                </c:pt>
                <c:pt idx="5022">
                  <c:v>19.12694444444444</c:v>
                </c:pt>
                <c:pt idx="5023">
                  <c:v>19.12722222222222</c:v>
                </c:pt>
                <c:pt idx="5024">
                  <c:v>19.1275</c:v>
                </c:pt>
                <c:pt idx="5025">
                  <c:v>19.12777777777778</c:v>
                </c:pt>
                <c:pt idx="5026">
                  <c:v>19.12805555555556</c:v>
                </c:pt>
                <c:pt idx="5027">
                  <c:v>19.12833333333331</c:v>
                </c:pt>
                <c:pt idx="5028">
                  <c:v>19.12861111111111</c:v>
                </c:pt>
                <c:pt idx="5029">
                  <c:v>19.1288888888889</c:v>
                </c:pt>
                <c:pt idx="5030">
                  <c:v>19.12916666666667</c:v>
                </c:pt>
                <c:pt idx="5031">
                  <c:v>19.12944444444445</c:v>
                </c:pt>
                <c:pt idx="5032">
                  <c:v>19.12972222222222</c:v>
                </c:pt>
                <c:pt idx="5033">
                  <c:v>19.13</c:v>
                </c:pt>
                <c:pt idx="5034">
                  <c:v>19.13027777777778</c:v>
                </c:pt>
                <c:pt idx="5035">
                  <c:v>19.13055555555556</c:v>
                </c:pt>
                <c:pt idx="5036">
                  <c:v>19.13083333333334</c:v>
                </c:pt>
                <c:pt idx="5037">
                  <c:v>19.13111111111111</c:v>
                </c:pt>
                <c:pt idx="5038">
                  <c:v>19.1313888888889</c:v>
                </c:pt>
                <c:pt idx="5039">
                  <c:v>19.13166666666667</c:v>
                </c:pt>
                <c:pt idx="5040">
                  <c:v>19.13194444444444</c:v>
                </c:pt>
                <c:pt idx="5041">
                  <c:v>19.13222222222222</c:v>
                </c:pt>
                <c:pt idx="5042">
                  <c:v>19.1325</c:v>
                </c:pt>
                <c:pt idx="5043">
                  <c:v>19.13277777777778</c:v>
                </c:pt>
                <c:pt idx="5044">
                  <c:v>19.13305555555556</c:v>
                </c:pt>
                <c:pt idx="5045">
                  <c:v>19.13333333333332</c:v>
                </c:pt>
                <c:pt idx="5046">
                  <c:v>19.13361111111111</c:v>
                </c:pt>
                <c:pt idx="5047">
                  <c:v>19.13388888888888</c:v>
                </c:pt>
                <c:pt idx="5048">
                  <c:v>19.13416666666666</c:v>
                </c:pt>
                <c:pt idx="5049">
                  <c:v>19.13444444444444</c:v>
                </c:pt>
                <c:pt idx="5050">
                  <c:v>19.13472222222222</c:v>
                </c:pt>
                <c:pt idx="5051">
                  <c:v>19.135</c:v>
                </c:pt>
                <c:pt idx="5052">
                  <c:v>19.13527777777778</c:v>
                </c:pt>
                <c:pt idx="5053">
                  <c:v>19.13555555555556</c:v>
                </c:pt>
                <c:pt idx="5054">
                  <c:v>19.13583333333332</c:v>
                </c:pt>
                <c:pt idx="5055">
                  <c:v>19.13611111111111</c:v>
                </c:pt>
                <c:pt idx="5056">
                  <c:v>19.1363888888889</c:v>
                </c:pt>
                <c:pt idx="5057">
                  <c:v>19.13666666666667</c:v>
                </c:pt>
                <c:pt idx="5058">
                  <c:v>19.13694444444444</c:v>
                </c:pt>
                <c:pt idx="5059">
                  <c:v>19.13722222222222</c:v>
                </c:pt>
                <c:pt idx="5060">
                  <c:v>19.1375</c:v>
                </c:pt>
                <c:pt idx="5061">
                  <c:v>19.13777777777778</c:v>
                </c:pt>
                <c:pt idx="5062">
                  <c:v>19.13805555555556</c:v>
                </c:pt>
                <c:pt idx="5063">
                  <c:v>19.13833333333331</c:v>
                </c:pt>
                <c:pt idx="5064">
                  <c:v>19.13861111111111</c:v>
                </c:pt>
                <c:pt idx="5065">
                  <c:v>19.1388888888889</c:v>
                </c:pt>
                <c:pt idx="5066">
                  <c:v>19.13916666666666</c:v>
                </c:pt>
                <c:pt idx="5067">
                  <c:v>19.13944444444444</c:v>
                </c:pt>
                <c:pt idx="5068">
                  <c:v>19.13972222222222</c:v>
                </c:pt>
                <c:pt idx="5069">
                  <c:v>19.14</c:v>
                </c:pt>
                <c:pt idx="5070">
                  <c:v>19.14027777777778</c:v>
                </c:pt>
                <c:pt idx="5071">
                  <c:v>19.14055555555555</c:v>
                </c:pt>
                <c:pt idx="5072">
                  <c:v>19.14083333333332</c:v>
                </c:pt>
                <c:pt idx="5073">
                  <c:v>19.14111111111111</c:v>
                </c:pt>
                <c:pt idx="5074">
                  <c:v>19.1413888888889</c:v>
                </c:pt>
                <c:pt idx="5075">
                  <c:v>19.14166666666667</c:v>
                </c:pt>
                <c:pt idx="5076">
                  <c:v>19.14194444444444</c:v>
                </c:pt>
                <c:pt idx="5077">
                  <c:v>19.14222222222222</c:v>
                </c:pt>
                <c:pt idx="5078">
                  <c:v>19.1425</c:v>
                </c:pt>
                <c:pt idx="5079">
                  <c:v>19.14277777777778</c:v>
                </c:pt>
                <c:pt idx="5080">
                  <c:v>19.14305555555556</c:v>
                </c:pt>
                <c:pt idx="5081">
                  <c:v>19.14333333333331</c:v>
                </c:pt>
                <c:pt idx="5082">
                  <c:v>19.14361111111111</c:v>
                </c:pt>
                <c:pt idx="5083">
                  <c:v>19.1438888888889</c:v>
                </c:pt>
                <c:pt idx="5084">
                  <c:v>19.14416666666667</c:v>
                </c:pt>
                <c:pt idx="5085">
                  <c:v>19.14444444444445</c:v>
                </c:pt>
                <c:pt idx="5086">
                  <c:v>19.14472222222222</c:v>
                </c:pt>
                <c:pt idx="5087">
                  <c:v>19.145</c:v>
                </c:pt>
                <c:pt idx="5088">
                  <c:v>19.14527777777778</c:v>
                </c:pt>
                <c:pt idx="5089">
                  <c:v>19.14555555555555</c:v>
                </c:pt>
                <c:pt idx="5090">
                  <c:v>19.14583333333331</c:v>
                </c:pt>
                <c:pt idx="5091">
                  <c:v>19.14611111111111</c:v>
                </c:pt>
                <c:pt idx="5092">
                  <c:v>19.14638888888889</c:v>
                </c:pt>
                <c:pt idx="5093">
                  <c:v>19.14666666666666</c:v>
                </c:pt>
                <c:pt idx="5094">
                  <c:v>19.14694444444444</c:v>
                </c:pt>
                <c:pt idx="5095">
                  <c:v>19.14722222222222</c:v>
                </c:pt>
                <c:pt idx="5096">
                  <c:v>19.1475</c:v>
                </c:pt>
                <c:pt idx="5097">
                  <c:v>19.14777777777778</c:v>
                </c:pt>
                <c:pt idx="5098">
                  <c:v>19.14805555555555</c:v>
                </c:pt>
                <c:pt idx="5099">
                  <c:v>19.14833333333331</c:v>
                </c:pt>
                <c:pt idx="5100">
                  <c:v>19.14861111111111</c:v>
                </c:pt>
                <c:pt idx="5101">
                  <c:v>19.1488888888889</c:v>
                </c:pt>
                <c:pt idx="5102">
                  <c:v>19.14916666666667</c:v>
                </c:pt>
                <c:pt idx="5103">
                  <c:v>19.14944444444444</c:v>
                </c:pt>
                <c:pt idx="5104">
                  <c:v>19.14972222222222</c:v>
                </c:pt>
                <c:pt idx="5105">
                  <c:v>19.15</c:v>
                </c:pt>
                <c:pt idx="5106">
                  <c:v>19.15027777777778</c:v>
                </c:pt>
                <c:pt idx="5107">
                  <c:v>19.15055555555555</c:v>
                </c:pt>
                <c:pt idx="5108">
                  <c:v>19.15083333333332</c:v>
                </c:pt>
                <c:pt idx="5109">
                  <c:v>19.15111111111111</c:v>
                </c:pt>
                <c:pt idx="5110">
                  <c:v>19.1513888888889</c:v>
                </c:pt>
                <c:pt idx="5111">
                  <c:v>19.15166666666666</c:v>
                </c:pt>
                <c:pt idx="5112">
                  <c:v>19.15194444444444</c:v>
                </c:pt>
                <c:pt idx="5113">
                  <c:v>19.15222222222222</c:v>
                </c:pt>
                <c:pt idx="5114">
                  <c:v>19.1525</c:v>
                </c:pt>
                <c:pt idx="5115">
                  <c:v>19.15277777777777</c:v>
                </c:pt>
                <c:pt idx="5116">
                  <c:v>19.15305555555555</c:v>
                </c:pt>
                <c:pt idx="5117">
                  <c:v>19.15333333333331</c:v>
                </c:pt>
                <c:pt idx="5118">
                  <c:v>19.15361111111111</c:v>
                </c:pt>
                <c:pt idx="5119">
                  <c:v>19.15388888888888</c:v>
                </c:pt>
                <c:pt idx="5120">
                  <c:v>19.15416666666666</c:v>
                </c:pt>
                <c:pt idx="5121">
                  <c:v>19.15444444444444</c:v>
                </c:pt>
                <c:pt idx="5122">
                  <c:v>19.15472222222222</c:v>
                </c:pt>
                <c:pt idx="5123">
                  <c:v>19.155</c:v>
                </c:pt>
                <c:pt idx="5124">
                  <c:v>19.15527777777778</c:v>
                </c:pt>
                <c:pt idx="5125">
                  <c:v>19.15555555555555</c:v>
                </c:pt>
                <c:pt idx="5126">
                  <c:v>19.15583333333332</c:v>
                </c:pt>
                <c:pt idx="5127">
                  <c:v>19.15611111111111</c:v>
                </c:pt>
                <c:pt idx="5128">
                  <c:v>19.1563888888889</c:v>
                </c:pt>
                <c:pt idx="5129">
                  <c:v>19.15666666666667</c:v>
                </c:pt>
                <c:pt idx="5130">
                  <c:v>19.15694444444444</c:v>
                </c:pt>
                <c:pt idx="5131">
                  <c:v>19.15722222222222</c:v>
                </c:pt>
                <c:pt idx="5132">
                  <c:v>19.1575</c:v>
                </c:pt>
                <c:pt idx="5133">
                  <c:v>19.15777777777778</c:v>
                </c:pt>
                <c:pt idx="5134">
                  <c:v>19.15805555555555</c:v>
                </c:pt>
                <c:pt idx="5135">
                  <c:v>19.15833333333331</c:v>
                </c:pt>
                <c:pt idx="5136">
                  <c:v>19.15861111111111</c:v>
                </c:pt>
                <c:pt idx="5137">
                  <c:v>19.1588888888889</c:v>
                </c:pt>
                <c:pt idx="5138">
                  <c:v>19.15916666666666</c:v>
                </c:pt>
                <c:pt idx="5139">
                  <c:v>19.15944444444444</c:v>
                </c:pt>
                <c:pt idx="5140">
                  <c:v>19.15972222222222</c:v>
                </c:pt>
                <c:pt idx="5141">
                  <c:v>19.16</c:v>
                </c:pt>
                <c:pt idx="5142">
                  <c:v>19.16027777777778</c:v>
                </c:pt>
                <c:pt idx="5143">
                  <c:v>19.16055555555555</c:v>
                </c:pt>
                <c:pt idx="5144">
                  <c:v>19.16083333333331</c:v>
                </c:pt>
                <c:pt idx="5145">
                  <c:v>19.16111111111111</c:v>
                </c:pt>
                <c:pt idx="5146">
                  <c:v>19.1613888888889</c:v>
                </c:pt>
                <c:pt idx="5147">
                  <c:v>19.16166666666667</c:v>
                </c:pt>
                <c:pt idx="5148">
                  <c:v>19.16194444444444</c:v>
                </c:pt>
                <c:pt idx="5149">
                  <c:v>19.16222222222222</c:v>
                </c:pt>
                <c:pt idx="5150">
                  <c:v>19.1625</c:v>
                </c:pt>
                <c:pt idx="5151">
                  <c:v>19.16277777777778</c:v>
                </c:pt>
                <c:pt idx="5152">
                  <c:v>19.16305555555556</c:v>
                </c:pt>
                <c:pt idx="5153">
                  <c:v>19.16333333333331</c:v>
                </c:pt>
                <c:pt idx="5154">
                  <c:v>19.16361111111111</c:v>
                </c:pt>
                <c:pt idx="5155">
                  <c:v>19.1638888888889</c:v>
                </c:pt>
                <c:pt idx="5156">
                  <c:v>19.16416666666667</c:v>
                </c:pt>
                <c:pt idx="5157">
                  <c:v>19.16444444444444</c:v>
                </c:pt>
                <c:pt idx="5158">
                  <c:v>19.16472222222222</c:v>
                </c:pt>
                <c:pt idx="5159">
                  <c:v>19.165</c:v>
                </c:pt>
                <c:pt idx="5160">
                  <c:v>19.16527777777778</c:v>
                </c:pt>
                <c:pt idx="5161">
                  <c:v>19.16555555555555</c:v>
                </c:pt>
                <c:pt idx="5162">
                  <c:v>19.16583333333331</c:v>
                </c:pt>
                <c:pt idx="5163">
                  <c:v>19.16611111111111</c:v>
                </c:pt>
                <c:pt idx="5164">
                  <c:v>19.16638888888889</c:v>
                </c:pt>
                <c:pt idx="5165">
                  <c:v>19.16666666666667</c:v>
                </c:pt>
                <c:pt idx="5166">
                  <c:v>19.16694444444445</c:v>
                </c:pt>
                <c:pt idx="5167">
                  <c:v>19.16722222222222</c:v>
                </c:pt>
                <c:pt idx="5168">
                  <c:v>19.1675</c:v>
                </c:pt>
                <c:pt idx="5169">
                  <c:v>19.16777777777778</c:v>
                </c:pt>
                <c:pt idx="5170">
                  <c:v>19.16805555555556</c:v>
                </c:pt>
                <c:pt idx="5171">
                  <c:v>19.16833333333331</c:v>
                </c:pt>
                <c:pt idx="5172">
                  <c:v>19.16861111111111</c:v>
                </c:pt>
                <c:pt idx="5173">
                  <c:v>19.1688888888889</c:v>
                </c:pt>
                <c:pt idx="5174">
                  <c:v>19.16916666666667</c:v>
                </c:pt>
                <c:pt idx="5175">
                  <c:v>19.16944444444444</c:v>
                </c:pt>
                <c:pt idx="5176">
                  <c:v>19.16972222222222</c:v>
                </c:pt>
                <c:pt idx="5177">
                  <c:v>19.17</c:v>
                </c:pt>
                <c:pt idx="5178">
                  <c:v>19.17027777777778</c:v>
                </c:pt>
                <c:pt idx="5179">
                  <c:v>19.17055555555556</c:v>
                </c:pt>
                <c:pt idx="5180">
                  <c:v>19.17083333333332</c:v>
                </c:pt>
                <c:pt idx="5181">
                  <c:v>19.17111111111111</c:v>
                </c:pt>
                <c:pt idx="5182">
                  <c:v>19.1713888888889</c:v>
                </c:pt>
                <c:pt idx="5183">
                  <c:v>19.17166666666667</c:v>
                </c:pt>
                <c:pt idx="5184">
                  <c:v>19.17194444444444</c:v>
                </c:pt>
                <c:pt idx="5185">
                  <c:v>19.17222222222222</c:v>
                </c:pt>
                <c:pt idx="5186">
                  <c:v>19.1725</c:v>
                </c:pt>
                <c:pt idx="5187">
                  <c:v>19.17277777777778</c:v>
                </c:pt>
                <c:pt idx="5188">
                  <c:v>19.17305555555556</c:v>
                </c:pt>
                <c:pt idx="5189">
                  <c:v>19.17333333333332</c:v>
                </c:pt>
                <c:pt idx="5190">
                  <c:v>19.17361111111111</c:v>
                </c:pt>
                <c:pt idx="5191">
                  <c:v>19.1738888888889</c:v>
                </c:pt>
                <c:pt idx="5192">
                  <c:v>19.17416666666667</c:v>
                </c:pt>
                <c:pt idx="5193">
                  <c:v>19.17444444444445</c:v>
                </c:pt>
                <c:pt idx="5194">
                  <c:v>19.17472222222222</c:v>
                </c:pt>
                <c:pt idx="5195">
                  <c:v>19.175</c:v>
                </c:pt>
                <c:pt idx="5196">
                  <c:v>19.17527777777778</c:v>
                </c:pt>
                <c:pt idx="5197">
                  <c:v>19.17555555555556</c:v>
                </c:pt>
                <c:pt idx="5198">
                  <c:v>19.17583333333332</c:v>
                </c:pt>
                <c:pt idx="5199">
                  <c:v>19.17611111111111</c:v>
                </c:pt>
                <c:pt idx="5200">
                  <c:v>19.1763888888889</c:v>
                </c:pt>
                <c:pt idx="5201">
                  <c:v>19.17666666666667</c:v>
                </c:pt>
                <c:pt idx="5202">
                  <c:v>19.17694444444444</c:v>
                </c:pt>
                <c:pt idx="5203">
                  <c:v>19.17722222222222</c:v>
                </c:pt>
                <c:pt idx="5204">
                  <c:v>19.1775</c:v>
                </c:pt>
                <c:pt idx="5205">
                  <c:v>19.17777777777778</c:v>
                </c:pt>
                <c:pt idx="5206">
                  <c:v>19.17805555555556</c:v>
                </c:pt>
                <c:pt idx="5207">
                  <c:v>19.17833333333331</c:v>
                </c:pt>
                <c:pt idx="5208">
                  <c:v>19.17861111111111</c:v>
                </c:pt>
                <c:pt idx="5209">
                  <c:v>19.1788888888889</c:v>
                </c:pt>
                <c:pt idx="5210">
                  <c:v>19.17916666666667</c:v>
                </c:pt>
                <c:pt idx="5211">
                  <c:v>19.17944444444445</c:v>
                </c:pt>
                <c:pt idx="5212">
                  <c:v>19.17972222222222</c:v>
                </c:pt>
                <c:pt idx="5213">
                  <c:v>19.18</c:v>
                </c:pt>
                <c:pt idx="5214">
                  <c:v>19.18027777777778</c:v>
                </c:pt>
                <c:pt idx="5215">
                  <c:v>19.18055555555556</c:v>
                </c:pt>
                <c:pt idx="5216">
                  <c:v>19.18083333333332</c:v>
                </c:pt>
                <c:pt idx="5217">
                  <c:v>19.18111111111111</c:v>
                </c:pt>
                <c:pt idx="5218">
                  <c:v>19.18138888888889</c:v>
                </c:pt>
                <c:pt idx="5219">
                  <c:v>19.18166666666667</c:v>
                </c:pt>
                <c:pt idx="5220">
                  <c:v>19.18194444444445</c:v>
                </c:pt>
                <c:pt idx="5221">
                  <c:v>19.18222222222222</c:v>
                </c:pt>
                <c:pt idx="5222">
                  <c:v>19.1825</c:v>
                </c:pt>
                <c:pt idx="5223">
                  <c:v>19.18277777777778</c:v>
                </c:pt>
                <c:pt idx="5224">
                  <c:v>19.18305555555556</c:v>
                </c:pt>
                <c:pt idx="5225">
                  <c:v>19.18333333333331</c:v>
                </c:pt>
                <c:pt idx="5226">
                  <c:v>19.18361111111111</c:v>
                </c:pt>
                <c:pt idx="5227">
                  <c:v>19.1838888888889</c:v>
                </c:pt>
                <c:pt idx="5228">
                  <c:v>19.18416666666667</c:v>
                </c:pt>
                <c:pt idx="5229">
                  <c:v>19.18444444444444</c:v>
                </c:pt>
                <c:pt idx="5230">
                  <c:v>19.18472222222222</c:v>
                </c:pt>
                <c:pt idx="5231">
                  <c:v>19.185</c:v>
                </c:pt>
                <c:pt idx="5232">
                  <c:v>19.18527777777778</c:v>
                </c:pt>
                <c:pt idx="5233">
                  <c:v>19.18555555555556</c:v>
                </c:pt>
                <c:pt idx="5234">
                  <c:v>19.18583333333331</c:v>
                </c:pt>
                <c:pt idx="5235">
                  <c:v>19.18611111111111</c:v>
                </c:pt>
                <c:pt idx="5236">
                  <c:v>19.18638888888889</c:v>
                </c:pt>
                <c:pt idx="5237">
                  <c:v>19.18666666666667</c:v>
                </c:pt>
                <c:pt idx="5238">
                  <c:v>19.18694444444445</c:v>
                </c:pt>
                <c:pt idx="5239">
                  <c:v>19.18722222222222</c:v>
                </c:pt>
                <c:pt idx="5240">
                  <c:v>19.1875</c:v>
                </c:pt>
                <c:pt idx="5241">
                  <c:v>19.18777777777778</c:v>
                </c:pt>
                <c:pt idx="5242">
                  <c:v>19.18805555555556</c:v>
                </c:pt>
                <c:pt idx="5243">
                  <c:v>19.18833333333331</c:v>
                </c:pt>
                <c:pt idx="5244">
                  <c:v>19.18861111111111</c:v>
                </c:pt>
                <c:pt idx="5245">
                  <c:v>19.18888888888889</c:v>
                </c:pt>
                <c:pt idx="5246">
                  <c:v>19.18916666666667</c:v>
                </c:pt>
                <c:pt idx="5247">
                  <c:v>19.18944444444444</c:v>
                </c:pt>
                <c:pt idx="5248">
                  <c:v>19.18972222222222</c:v>
                </c:pt>
                <c:pt idx="5249">
                  <c:v>19.19</c:v>
                </c:pt>
                <c:pt idx="5250">
                  <c:v>19.19027777777778</c:v>
                </c:pt>
                <c:pt idx="5251">
                  <c:v>19.19055555555556</c:v>
                </c:pt>
                <c:pt idx="5252">
                  <c:v>19.19083333333332</c:v>
                </c:pt>
                <c:pt idx="5253">
                  <c:v>19.19111111111111</c:v>
                </c:pt>
                <c:pt idx="5254">
                  <c:v>19.1913888888889</c:v>
                </c:pt>
                <c:pt idx="5255">
                  <c:v>19.19166666666667</c:v>
                </c:pt>
                <c:pt idx="5256">
                  <c:v>19.19194444444444</c:v>
                </c:pt>
                <c:pt idx="5257">
                  <c:v>19.19222222222222</c:v>
                </c:pt>
                <c:pt idx="5258">
                  <c:v>19.1925</c:v>
                </c:pt>
                <c:pt idx="5259">
                  <c:v>19.19277777777778</c:v>
                </c:pt>
                <c:pt idx="5260">
                  <c:v>19.19305555555556</c:v>
                </c:pt>
                <c:pt idx="5261">
                  <c:v>19.19333333333332</c:v>
                </c:pt>
                <c:pt idx="5262">
                  <c:v>19.19361111111111</c:v>
                </c:pt>
                <c:pt idx="5263">
                  <c:v>19.1938888888889</c:v>
                </c:pt>
                <c:pt idx="5264">
                  <c:v>19.19416666666667</c:v>
                </c:pt>
                <c:pt idx="5265">
                  <c:v>19.19444444444445</c:v>
                </c:pt>
                <c:pt idx="5266">
                  <c:v>19.19472222222222</c:v>
                </c:pt>
                <c:pt idx="5267">
                  <c:v>19.195</c:v>
                </c:pt>
                <c:pt idx="5268">
                  <c:v>19.19527777777778</c:v>
                </c:pt>
                <c:pt idx="5269">
                  <c:v>19.19555555555555</c:v>
                </c:pt>
                <c:pt idx="5270">
                  <c:v>19.19583333333332</c:v>
                </c:pt>
                <c:pt idx="5271">
                  <c:v>19.19611111111111</c:v>
                </c:pt>
                <c:pt idx="5272">
                  <c:v>19.1963888888889</c:v>
                </c:pt>
                <c:pt idx="5273">
                  <c:v>19.19666666666667</c:v>
                </c:pt>
                <c:pt idx="5274">
                  <c:v>19.19694444444444</c:v>
                </c:pt>
                <c:pt idx="5275">
                  <c:v>19.19722222222222</c:v>
                </c:pt>
                <c:pt idx="5276">
                  <c:v>19.1975</c:v>
                </c:pt>
                <c:pt idx="5277">
                  <c:v>19.19777777777778</c:v>
                </c:pt>
                <c:pt idx="5278">
                  <c:v>19.19805555555556</c:v>
                </c:pt>
                <c:pt idx="5279">
                  <c:v>19.19833333333331</c:v>
                </c:pt>
                <c:pt idx="5280">
                  <c:v>19.19861111111111</c:v>
                </c:pt>
                <c:pt idx="5281">
                  <c:v>19.1988888888889</c:v>
                </c:pt>
                <c:pt idx="5282">
                  <c:v>19.19916666666667</c:v>
                </c:pt>
                <c:pt idx="5283">
                  <c:v>19.19944444444445</c:v>
                </c:pt>
                <c:pt idx="5284">
                  <c:v>19.19972222222222</c:v>
                </c:pt>
                <c:pt idx="5285">
                  <c:v>19.2</c:v>
                </c:pt>
                <c:pt idx="5286">
                  <c:v>19.20027777777778</c:v>
                </c:pt>
                <c:pt idx="5287">
                  <c:v>19.20055555555555</c:v>
                </c:pt>
                <c:pt idx="5288">
                  <c:v>19.20083333333331</c:v>
                </c:pt>
                <c:pt idx="5289">
                  <c:v>19.20111111111111</c:v>
                </c:pt>
                <c:pt idx="5290">
                  <c:v>19.20138888888889</c:v>
                </c:pt>
                <c:pt idx="5291">
                  <c:v>19.20166666666666</c:v>
                </c:pt>
                <c:pt idx="5292">
                  <c:v>19.20194444444444</c:v>
                </c:pt>
                <c:pt idx="5293">
                  <c:v>19.2022222222222</c:v>
                </c:pt>
                <c:pt idx="5294">
                  <c:v>19.2025</c:v>
                </c:pt>
                <c:pt idx="5295">
                  <c:v>19.20277777777778</c:v>
                </c:pt>
                <c:pt idx="5296">
                  <c:v>19.20305555555555</c:v>
                </c:pt>
                <c:pt idx="5297">
                  <c:v>19.20333333333331</c:v>
                </c:pt>
                <c:pt idx="5298">
                  <c:v>19.20361111111111</c:v>
                </c:pt>
                <c:pt idx="5299">
                  <c:v>19.2038888888889</c:v>
                </c:pt>
                <c:pt idx="5300">
                  <c:v>19.20416666666667</c:v>
                </c:pt>
                <c:pt idx="5301">
                  <c:v>19.20444444444444</c:v>
                </c:pt>
                <c:pt idx="5302">
                  <c:v>19.20472222222222</c:v>
                </c:pt>
                <c:pt idx="5303">
                  <c:v>19.205</c:v>
                </c:pt>
                <c:pt idx="5304">
                  <c:v>19.20527777777778</c:v>
                </c:pt>
                <c:pt idx="5305">
                  <c:v>19.20555555555556</c:v>
                </c:pt>
                <c:pt idx="5306">
                  <c:v>19.20583333333331</c:v>
                </c:pt>
                <c:pt idx="5307">
                  <c:v>19.20611111111111</c:v>
                </c:pt>
                <c:pt idx="5308">
                  <c:v>19.20638888888889</c:v>
                </c:pt>
                <c:pt idx="5309">
                  <c:v>19.20666666666667</c:v>
                </c:pt>
                <c:pt idx="5310">
                  <c:v>19.20694444444444</c:v>
                </c:pt>
                <c:pt idx="5311">
                  <c:v>19.20722222222222</c:v>
                </c:pt>
                <c:pt idx="5312">
                  <c:v>19.2075</c:v>
                </c:pt>
                <c:pt idx="5313">
                  <c:v>19.20777777777778</c:v>
                </c:pt>
                <c:pt idx="5314">
                  <c:v>19.20805555555555</c:v>
                </c:pt>
                <c:pt idx="5315">
                  <c:v>19.20833333333331</c:v>
                </c:pt>
                <c:pt idx="5316">
                  <c:v>19.20861111111111</c:v>
                </c:pt>
                <c:pt idx="5317">
                  <c:v>19.20888888888889</c:v>
                </c:pt>
                <c:pt idx="5318">
                  <c:v>19.20916666666666</c:v>
                </c:pt>
                <c:pt idx="5319">
                  <c:v>19.20944444444444</c:v>
                </c:pt>
                <c:pt idx="5320">
                  <c:v>19.20972222222222</c:v>
                </c:pt>
                <c:pt idx="5321">
                  <c:v>19.21</c:v>
                </c:pt>
                <c:pt idx="5322">
                  <c:v>19.21027777777778</c:v>
                </c:pt>
                <c:pt idx="5323">
                  <c:v>19.21055555555555</c:v>
                </c:pt>
                <c:pt idx="5324">
                  <c:v>19.21083333333332</c:v>
                </c:pt>
                <c:pt idx="5325">
                  <c:v>19.21111111111111</c:v>
                </c:pt>
                <c:pt idx="5326">
                  <c:v>19.2113888888889</c:v>
                </c:pt>
                <c:pt idx="5327">
                  <c:v>19.21166666666667</c:v>
                </c:pt>
                <c:pt idx="5328">
                  <c:v>19.21194444444444</c:v>
                </c:pt>
                <c:pt idx="5329">
                  <c:v>19.21222222222222</c:v>
                </c:pt>
                <c:pt idx="5330">
                  <c:v>19.2125</c:v>
                </c:pt>
                <c:pt idx="5331">
                  <c:v>19.21277777777778</c:v>
                </c:pt>
                <c:pt idx="5332">
                  <c:v>19.21305555555556</c:v>
                </c:pt>
                <c:pt idx="5333">
                  <c:v>19.21333333333331</c:v>
                </c:pt>
                <c:pt idx="5334">
                  <c:v>19.21361111111111</c:v>
                </c:pt>
                <c:pt idx="5335">
                  <c:v>19.2138888888889</c:v>
                </c:pt>
                <c:pt idx="5336">
                  <c:v>19.21416666666667</c:v>
                </c:pt>
                <c:pt idx="5337">
                  <c:v>19.21444444444444</c:v>
                </c:pt>
                <c:pt idx="5338">
                  <c:v>19.21472222222222</c:v>
                </c:pt>
                <c:pt idx="5339">
                  <c:v>19.215</c:v>
                </c:pt>
                <c:pt idx="5340">
                  <c:v>19.21527777777778</c:v>
                </c:pt>
                <c:pt idx="5341">
                  <c:v>19.21555555555555</c:v>
                </c:pt>
                <c:pt idx="5342">
                  <c:v>19.21583333333331</c:v>
                </c:pt>
                <c:pt idx="5343">
                  <c:v>19.21611111111111</c:v>
                </c:pt>
                <c:pt idx="5344">
                  <c:v>19.21638888888889</c:v>
                </c:pt>
                <c:pt idx="5345">
                  <c:v>19.21666666666666</c:v>
                </c:pt>
                <c:pt idx="5346">
                  <c:v>19.21694444444444</c:v>
                </c:pt>
                <c:pt idx="5347">
                  <c:v>19.21722222222222</c:v>
                </c:pt>
                <c:pt idx="5348">
                  <c:v>19.2175</c:v>
                </c:pt>
                <c:pt idx="5349">
                  <c:v>19.21777777777778</c:v>
                </c:pt>
                <c:pt idx="5350">
                  <c:v>19.21805555555555</c:v>
                </c:pt>
                <c:pt idx="5351">
                  <c:v>19.21833333333331</c:v>
                </c:pt>
                <c:pt idx="5352">
                  <c:v>19.21861111111111</c:v>
                </c:pt>
                <c:pt idx="5353">
                  <c:v>19.2188888888889</c:v>
                </c:pt>
                <c:pt idx="5354">
                  <c:v>19.21916666666667</c:v>
                </c:pt>
                <c:pt idx="5355">
                  <c:v>19.21944444444444</c:v>
                </c:pt>
                <c:pt idx="5356">
                  <c:v>19.21972222222222</c:v>
                </c:pt>
                <c:pt idx="5357">
                  <c:v>19.22</c:v>
                </c:pt>
                <c:pt idx="5358">
                  <c:v>19.22027777777778</c:v>
                </c:pt>
                <c:pt idx="5359">
                  <c:v>19.22055555555555</c:v>
                </c:pt>
                <c:pt idx="5360">
                  <c:v>19.22083333333331</c:v>
                </c:pt>
                <c:pt idx="5361">
                  <c:v>19.22111111111111</c:v>
                </c:pt>
                <c:pt idx="5362">
                  <c:v>19.22138888888889</c:v>
                </c:pt>
                <c:pt idx="5363">
                  <c:v>19.22166666666666</c:v>
                </c:pt>
                <c:pt idx="5364">
                  <c:v>19.22194444444444</c:v>
                </c:pt>
                <c:pt idx="5365">
                  <c:v>19.2222222222222</c:v>
                </c:pt>
                <c:pt idx="5366">
                  <c:v>19.2225</c:v>
                </c:pt>
                <c:pt idx="5367">
                  <c:v>19.22277777777778</c:v>
                </c:pt>
                <c:pt idx="5368">
                  <c:v>19.22305555555555</c:v>
                </c:pt>
                <c:pt idx="5369">
                  <c:v>19.22333333333331</c:v>
                </c:pt>
                <c:pt idx="5370">
                  <c:v>19.22361111111111</c:v>
                </c:pt>
                <c:pt idx="5371">
                  <c:v>19.2238888888889</c:v>
                </c:pt>
                <c:pt idx="5372">
                  <c:v>19.22416666666667</c:v>
                </c:pt>
                <c:pt idx="5373">
                  <c:v>19.22444444444444</c:v>
                </c:pt>
                <c:pt idx="5374">
                  <c:v>19.22472222222222</c:v>
                </c:pt>
                <c:pt idx="5375">
                  <c:v>19.225</c:v>
                </c:pt>
                <c:pt idx="5376">
                  <c:v>19.22527777777778</c:v>
                </c:pt>
                <c:pt idx="5377">
                  <c:v>19.22555555555556</c:v>
                </c:pt>
                <c:pt idx="5378">
                  <c:v>19.22583333333331</c:v>
                </c:pt>
                <c:pt idx="5379">
                  <c:v>19.22611111111111</c:v>
                </c:pt>
                <c:pt idx="5380">
                  <c:v>19.22638888888889</c:v>
                </c:pt>
                <c:pt idx="5381">
                  <c:v>19.22666666666667</c:v>
                </c:pt>
                <c:pt idx="5382">
                  <c:v>19.22694444444444</c:v>
                </c:pt>
                <c:pt idx="5383">
                  <c:v>19.22722222222222</c:v>
                </c:pt>
                <c:pt idx="5384">
                  <c:v>19.2275</c:v>
                </c:pt>
                <c:pt idx="5385">
                  <c:v>19.22777777777778</c:v>
                </c:pt>
                <c:pt idx="5386">
                  <c:v>19.22805555555555</c:v>
                </c:pt>
                <c:pt idx="5387">
                  <c:v>19.22833333333331</c:v>
                </c:pt>
                <c:pt idx="5388">
                  <c:v>19.22861111111111</c:v>
                </c:pt>
                <c:pt idx="5389">
                  <c:v>19.22888888888889</c:v>
                </c:pt>
                <c:pt idx="5390">
                  <c:v>19.22916666666666</c:v>
                </c:pt>
                <c:pt idx="5391">
                  <c:v>19.22944444444444</c:v>
                </c:pt>
                <c:pt idx="5392">
                  <c:v>19.2297222222222</c:v>
                </c:pt>
                <c:pt idx="5393">
                  <c:v>19.23</c:v>
                </c:pt>
                <c:pt idx="5394">
                  <c:v>19.23027777777778</c:v>
                </c:pt>
                <c:pt idx="5395">
                  <c:v>19.23055555555555</c:v>
                </c:pt>
                <c:pt idx="5396">
                  <c:v>19.23083333333332</c:v>
                </c:pt>
                <c:pt idx="5397">
                  <c:v>19.23111111111111</c:v>
                </c:pt>
                <c:pt idx="5398">
                  <c:v>19.2313888888889</c:v>
                </c:pt>
                <c:pt idx="5399">
                  <c:v>19.23166666666667</c:v>
                </c:pt>
                <c:pt idx="5400">
                  <c:v>19.23194444444444</c:v>
                </c:pt>
                <c:pt idx="5401">
                  <c:v>19.23222222222222</c:v>
                </c:pt>
                <c:pt idx="5402">
                  <c:v>19.2325</c:v>
                </c:pt>
                <c:pt idx="5403">
                  <c:v>19.23277777777778</c:v>
                </c:pt>
                <c:pt idx="5404">
                  <c:v>19.23305555555556</c:v>
                </c:pt>
                <c:pt idx="5405">
                  <c:v>19.23333333333331</c:v>
                </c:pt>
                <c:pt idx="5406">
                  <c:v>19.23361111111111</c:v>
                </c:pt>
                <c:pt idx="5407">
                  <c:v>19.2338888888889</c:v>
                </c:pt>
                <c:pt idx="5408">
                  <c:v>19.23416666666667</c:v>
                </c:pt>
                <c:pt idx="5409">
                  <c:v>19.23444444444445</c:v>
                </c:pt>
                <c:pt idx="5410">
                  <c:v>19.23472222222222</c:v>
                </c:pt>
                <c:pt idx="5411">
                  <c:v>19.235</c:v>
                </c:pt>
                <c:pt idx="5412">
                  <c:v>19.23527777777778</c:v>
                </c:pt>
                <c:pt idx="5413">
                  <c:v>19.23555555555556</c:v>
                </c:pt>
                <c:pt idx="5414">
                  <c:v>19.23583333333332</c:v>
                </c:pt>
                <c:pt idx="5415">
                  <c:v>19.23611111111111</c:v>
                </c:pt>
                <c:pt idx="5416">
                  <c:v>19.23638888888889</c:v>
                </c:pt>
                <c:pt idx="5417">
                  <c:v>19.23666666666667</c:v>
                </c:pt>
                <c:pt idx="5418">
                  <c:v>19.23694444444445</c:v>
                </c:pt>
                <c:pt idx="5419">
                  <c:v>19.23722222222222</c:v>
                </c:pt>
                <c:pt idx="5420">
                  <c:v>19.2375</c:v>
                </c:pt>
                <c:pt idx="5421">
                  <c:v>19.23777777777778</c:v>
                </c:pt>
                <c:pt idx="5422">
                  <c:v>19.23805555555556</c:v>
                </c:pt>
                <c:pt idx="5423">
                  <c:v>19.23833333333331</c:v>
                </c:pt>
                <c:pt idx="5424">
                  <c:v>19.23861111111111</c:v>
                </c:pt>
                <c:pt idx="5425">
                  <c:v>19.2388888888889</c:v>
                </c:pt>
                <c:pt idx="5426">
                  <c:v>19.23916666666667</c:v>
                </c:pt>
                <c:pt idx="5427">
                  <c:v>19.23944444444444</c:v>
                </c:pt>
                <c:pt idx="5428">
                  <c:v>19.23972222222222</c:v>
                </c:pt>
                <c:pt idx="5429">
                  <c:v>19.24</c:v>
                </c:pt>
                <c:pt idx="5430">
                  <c:v>19.24027777777778</c:v>
                </c:pt>
                <c:pt idx="5431">
                  <c:v>19.24055555555556</c:v>
                </c:pt>
                <c:pt idx="5432">
                  <c:v>19.24083333333331</c:v>
                </c:pt>
                <c:pt idx="5433">
                  <c:v>19.24111111111111</c:v>
                </c:pt>
                <c:pt idx="5434">
                  <c:v>19.24138888888889</c:v>
                </c:pt>
                <c:pt idx="5435">
                  <c:v>19.24166666666667</c:v>
                </c:pt>
                <c:pt idx="5436">
                  <c:v>19.24194444444445</c:v>
                </c:pt>
                <c:pt idx="5437">
                  <c:v>19.2422222222222</c:v>
                </c:pt>
                <c:pt idx="5438">
                  <c:v>19.2425</c:v>
                </c:pt>
                <c:pt idx="5439">
                  <c:v>19.24277777777776</c:v>
                </c:pt>
                <c:pt idx="5440">
                  <c:v>19.24305555555556</c:v>
                </c:pt>
                <c:pt idx="5441">
                  <c:v>19.24333333333332</c:v>
                </c:pt>
                <c:pt idx="5442">
                  <c:v>19.24361111111111</c:v>
                </c:pt>
                <c:pt idx="5443">
                  <c:v>19.24388888888889</c:v>
                </c:pt>
                <c:pt idx="5444">
                  <c:v>19.24416666666667</c:v>
                </c:pt>
                <c:pt idx="5445">
                  <c:v>19.24444444444445</c:v>
                </c:pt>
                <c:pt idx="5446">
                  <c:v>19.24472222222222</c:v>
                </c:pt>
                <c:pt idx="5447">
                  <c:v>19.245</c:v>
                </c:pt>
                <c:pt idx="5448">
                  <c:v>19.24527777777778</c:v>
                </c:pt>
                <c:pt idx="5449">
                  <c:v>19.24555555555555</c:v>
                </c:pt>
                <c:pt idx="5450">
                  <c:v>19.24583333333331</c:v>
                </c:pt>
                <c:pt idx="5451">
                  <c:v>19.24611111111111</c:v>
                </c:pt>
                <c:pt idx="5452">
                  <c:v>19.24638888888889</c:v>
                </c:pt>
                <c:pt idx="5453">
                  <c:v>19.24666666666667</c:v>
                </c:pt>
                <c:pt idx="5454">
                  <c:v>19.24694444444444</c:v>
                </c:pt>
                <c:pt idx="5455">
                  <c:v>19.24722222222222</c:v>
                </c:pt>
                <c:pt idx="5456">
                  <c:v>19.2475</c:v>
                </c:pt>
                <c:pt idx="5457">
                  <c:v>19.24777777777778</c:v>
                </c:pt>
                <c:pt idx="5458">
                  <c:v>19.24805555555556</c:v>
                </c:pt>
                <c:pt idx="5459">
                  <c:v>19.24833333333331</c:v>
                </c:pt>
                <c:pt idx="5460">
                  <c:v>19.24861111111111</c:v>
                </c:pt>
                <c:pt idx="5461">
                  <c:v>19.24888888888889</c:v>
                </c:pt>
                <c:pt idx="5462">
                  <c:v>19.24916666666667</c:v>
                </c:pt>
                <c:pt idx="5463">
                  <c:v>19.24944444444445</c:v>
                </c:pt>
                <c:pt idx="5464">
                  <c:v>19.2497222222222</c:v>
                </c:pt>
                <c:pt idx="5465">
                  <c:v>19.25</c:v>
                </c:pt>
                <c:pt idx="5466">
                  <c:v>19.25027777777778</c:v>
                </c:pt>
                <c:pt idx="5467">
                  <c:v>19.25055555555555</c:v>
                </c:pt>
                <c:pt idx="5468">
                  <c:v>19.25083333333331</c:v>
                </c:pt>
                <c:pt idx="5469">
                  <c:v>19.25111111111111</c:v>
                </c:pt>
                <c:pt idx="5470">
                  <c:v>19.25138888888889</c:v>
                </c:pt>
                <c:pt idx="5471">
                  <c:v>19.25166666666667</c:v>
                </c:pt>
                <c:pt idx="5472">
                  <c:v>19.25194444444444</c:v>
                </c:pt>
                <c:pt idx="5473">
                  <c:v>19.25222222222222</c:v>
                </c:pt>
                <c:pt idx="5474">
                  <c:v>19.2525</c:v>
                </c:pt>
                <c:pt idx="5475">
                  <c:v>19.25277777777778</c:v>
                </c:pt>
                <c:pt idx="5476">
                  <c:v>19.25305555555556</c:v>
                </c:pt>
                <c:pt idx="5477">
                  <c:v>19.25333333333331</c:v>
                </c:pt>
                <c:pt idx="5478">
                  <c:v>19.25361111111111</c:v>
                </c:pt>
                <c:pt idx="5479">
                  <c:v>19.2538888888889</c:v>
                </c:pt>
                <c:pt idx="5480">
                  <c:v>19.25416666666667</c:v>
                </c:pt>
                <c:pt idx="5481">
                  <c:v>19.25444444444445</c:v>
                </c:pt>
                <c:pt idx="5482">
                  <c:v>19.25472222222222</c:v>
                </c:pt>
                <c:pt idx="5483">
                  <c:v>19.255</c:v>
                </c:pt>
                <c:pt idx="5484">
                  <c:v>19.25527777777778</c:v>
                </c:pt>
                <c:pt idx="5485">
                  <c:v>19.25555555555556</c:v>
                </c:pt>
                <c:pt idx="5486">
                  <c:v>19.25583333333331</c:v>
                </c:pt>
                <c:pt idx="5487">
                  <c:v>19.25611111111111</c:v>
                </c:pt>
                <c:pt idx="5488">
                  <c:v>19.25638888888889</c:v>
                </c:pt>
                <c:pt idx="5489">
                  <c:v>19.25666666666667</c:v>
                </c:pt>
                <c:pt idx="5490">
                  <c:v>19.25694444444444</c:v>
                </c:pt>
                <c:pt idx="5491">
                  <c:v>19.25722222222222</c:v>
                </c:pt>
                <c:pt idx="5492">
                  <c:v>19.2575</c:v>
                </c:pt>
                <c:pt idx="5493">
                  <c:v>19.25777777777778</c:v>
                </c:pt>
                <c:pt idx="5494">
                  <c:v>19.25805555555555</c:v>
                </c:pt>
                <c:pt idx="5495">
                  <c:v>19.25833333333331</c:v>
                </c:pt>
                <c:pt idx="5496">
                  <c:v>19.25861111111111</c:v>
                </c:pt>
                <c:pt idx="5497">
                  <c:v>19.2588888888889</c:v>
                </c:pt>
                <c:pt idx="5498">
                  <c:v>19.25916666666667</c:v>
                </c:pt>
                <c:pt idx="5499">
                  <c:v>19.25944444444444</c:v>
                </c:pt>
                <c:pt idx="5500">
                  <c:v>19.25972222222222</c:v>
                </c:pt>
                <c:pt idx="5501">
                  <c:v>19.26</c:v>
                </c:pt>
                <c:pt idx="5502">
                  <c:v>19.26027777777778</c:v>
                </c:pt>
                <c:pt idx="5503">
                  <c:v>19.26055555555556</c:v>
                </c:pt>
                <c:pt idx="5504">
                  <c:v>19.26083333333331</c:v>
                </c:pt>
                <c:pt idx="5505">
                  <c:v>19.26111111111111</c:v>
                </c:pt>
                <c:pt idx="5506">
                  <c:v>19.26138888888889</c:v>
                </c:pt>
                <c:pt idx="5507">
                  <c:v>19.26166666666667</c:v>
                </c:pt>
                <c:pt idx="5508">
                  <c:v>19.26194444444445</c:v>
                </c:pt>
                <c:pt idx="5509">
                  <c:v>19.2622222222222</c:v>
                </c:pt>
                <c:pt idx="5510">
                  <c:v>19.2625</c:v>
                </c:pt>
                <c:pt idx="5511">
                  <c:v>19.26277777777776</c:v>
                </c:pt>
                <c:pt idx="5512">
                  <c:v>19.26305555555556</c:v>
                </c:pt>
                <c:pt idx="5513">
                  <c:v>19.26333333333331</c:v>
                </c:pt>
                <c:pt idx="5514">
                  <c:v>19.26361111111111</c:v>
                </c:pt>
                <c:pt idx="5515">
                  <c:v>19.26388888888889</c:v>
                </c:pt>
                <c:pt idx="5516">
                  <c:v>19.26416666666667</c:v>
                </c:pt>
                <c:pt idx="5517">
                  <c:v>19.26444444444444</c:v>
                </c:pt>
                <c:pt idx="5518">
                  <c:v>19.2647222222222</c:v>
                </c:pt>
                <c:pt idx="5519">
                  <c:v>19.265</c:v>
                </c:pt>
                <c:pt idx="5520">
                  <c:v>19.26527777777778</c:v>
                </c:pt>
                <c:pt idx="5521">
                  <c:v>19.26555555555555</c:v>
                </c:pt>
                <c:pt idx="5522">
                  <c:v>19.26583333333331</c:v>
                </c:pt>
                <c:pt idx="5523">
                  <c:v>19.26611111111111</c:v>
                </c:pt>
                <c:pt idx="5524">
                  <c:v>19.26638888888889</c:v>
                </c:pt>
                <c:pt idx="5525">
                  <c:v>19.26666666666667</c:v>
                </c:pt>
                <c:pt idx="5526">
                  <c:v>19.26694444444444</c:v>
                </c:pt>
                <c:pt idx="5527">
                  <c:v>19.26722222222222</c:v>
                </c:pt>
                <c:pt idx="5528">
                  <c:v>19.2675</c:v>
                </c:pt>
                <c:pt idx="5529">
                  <c:v>19.26777777777778</c:v>
                </c:pt>
                <c:pt idx="5530">
                  <c:v>19.26805555555556</c:v>
                </c:pt>
                <c:pt idx="5531">
                  <c:v>19.26833333333331</c:v>
                </c:pt>
                <c:pt idx="5532">
                  <c:v>19.26861111111111</c:v>
                </c:pt>
                <c:pt idx="5533">
                  <c:v>19.26888888888889</c:v>
                </c:pt>
                <c:pt idx="5534">
                  <c:v>19.26916666666667</c:v>
                </c:pt>
                <c:pt idx="5535">
                  <c:v>19.26944444444444</c:v>
                </c:pt>
                <c:pt idx="5536">
                  <c:v>19.2697222222222</c:v>
                </c:pt>
                <c:pt idx="5537">
                  <c:v>19.27</c:v>
                </c:pt>
                <c:pt idx="5538">
                  <c:v>19.27027777777778</c:v>
                </c:pt>
                <c:pt idx="5539">
                  <c:v>19.27055555555555</c:v>
                </c:pt>
                <c:pt idx="5540">
                  <c:v>19.27083333333331</c:v>
                </c:pt>
                <c:pt idx="5541">
                  <c:v>19.27111111111111</c:v>
                </c:pt>
                <c:pt idx="5542">
                  <c:v>19.27138888888889</c:v>
                </c:pt>
                <c:pt idx="5543">
                  <c:v>19.27166666666666</c:v>
                </c:pt>
                <c:pt idx="5544">
                  <c:v>19.27194444444444</c:v>
                </c:pt>
                <c:pt idx="5545">
                  <c:v>19.27222222222222</c:v>
                </c:pt>
                <c:pt idx="5546">
                  <c:v>19.2725</c:v>
                </c:pt>
                <c:pt idx="5547">
                  <c:v>19.27277777777778</c:v>
                </c:pt>
                <c:pt idx="5548">
                  <c:v>19.27305555555555</c:v>
                </c:pt>
                <c:pt idx="5549">
                  <c:v>19.27333333333331</c:v>
                </c:pt>
                <c:pt idx="5550">
                  <c:v>19.27361111111111</c:v>
                </c:pt>
                <c:pt idx="5551">
                  <c:v>19.2738888888889</c:v>
                </c:pt>
                <c:pt idx="5552">
                  <c:v>19.27416666666667</c:v>
                </c:pt>
                <c:pt idx="5553">
                  <c:v>19.27444444444444</c:v>
                </c:pt>
                <c:pt idx="5554">
                  <c:v>19.27472222222222</c:v>
                </c:pt>
                <c:pt idx="5555">
                  <c:v>19.275</c:v>
                </c:pt>
                <c:pt idx="5556">
                  <c:v>19.27527777777778</c:v>
                </c:pt>
                <c:pt idx="5557">
                  <c:v>19.27555555555556</c:v>
                </c:pt>
                <c:pt idx="5558">
                  <c:v>19.27583333333331</c:v>
                </c:pt>
                <c:pt idx="5559">
                  <c:v>19.27611111111111</c:v>
                </c:pt>
                <c:pt idx="5560">
                  <c:v>19.27638888888889</c:v>
                </c:pt>
                <c:pt idx="5561">
                  <c:v>19.27666666666667</c:v>
                </c:pt>
                <c:pt idx="5562">
                  <c:v>19.27694444444444</c:v>
                </c:pt>
                <c:pt idx="5563">
                  <c:v>19.27722222222222</c:v>
                </c:pt>
                <c:pt idx="5564">
                  <c:v>19.2775</c:v>
                </c:pt>
                <c:pt idx="5565">
                  <c:v>19.27777777777778</c:v>
                </c:pt>
                <c:pt idx="5566">
                  <c:v>19.27805555555555</c:v>
                </c:pt>
                <c:pt idx="5567">
                  <c:v>19.27833333333331</c:v>
                </c:pt>
                <c:pt idx="5568">
                  <c:v>19.27861111111111</c:v>
                </c:pt>
                <c:pt idx="5569">
                  <c:v>19.27888888888889</c:v>
                </c:pt>
                <c:pt idx="5570">
                  <c:v>19.27916666666666</c:v>
                </c:pt>
                <c:pt idx="5571">
                  <c:v>19.27944444444444</c:v>
                </c:pt>
                <c:pt idx="5572">
                  <c:v>19.27972222222222</c:v>
                </c:pt>
                <c:pt idx="5573">
                  <c:v>19.28</c:v>
                </c:pt>
                <c:pt idx="5574">
                  <c:v>19.28027777777778</c:v>
                </c:pt>
                <c:pt idx="5575">
                  <c:v>19.28055555555555</c:v>
                </c:pt>
                <c:pt idx="5576">
                  <c:v>19.28083333333331</c:v>
                </c:pt>
                <c:pt idx="5577">
                  <c:v>19.28111111111111</c:v>
                </c:pt>
                <c:pt idx="5578">
                  <c:v>19.28138888888889</c:v>
                </c:pt>
                <c:pt idx="5579">
                  <c:v>19.28166666666667</c:v>
                </c:pt>
                <c:pt idx="5580">
                  <c:v>19.28194444444444</c:v>
                </c:pt>
                <c:pt idx="5581">
                  <c:v>19.2822222222222</c:v>
                </c:pt>
                <c:pt idx="5582">
                  <c:v>19.2825</c:v>
                </c:pt>
                <c:pt idx="5583">
                  <c:v>19.28277777777776</c:v>
                </c:pt>
                <c:pt idx="5584">
                  <c:v>19.28305555555556</c:v>
                </c:pt>
                <c:pt idx="5585">
                  <c:v>19.28333333333331</c:v>
                </c:pt>
                <c:pt idx="5586">
                  <c:v>19.28361111111111</c:v>
                </c:pt>
                <c:pt idx="5587">
                  <c:v>19.28388888888889</c:v>
                </c:pt>
                <c:pt idx="5588">
                  <c:v>19.28416666666667</c:v>
                </c:pt>
                <c:pt idx="5589">
                  <c:v>19.28444444444445</c:v>
                </c:pt>
                <c:pt idx="5590">
                  <c:v>19.2847222222222</c:v>
                </c:pt>
                <c:pt idx="5591">
                  <c:v>19.285</c:v>
                </c:pt>
                <c:pt idx="5592">
                  <c:v>19.28527777777778</c:v>
                </c:pt>
                <c:pt idx="5593">
                  <c:v>19.28555555555556</c:v>
                </c:pt>
                <c:pt idx="5594">
                  <c:v>19.28583333333332</c:v>
                </c:pt>
                <c:pt idx="5595">
                  <c:v>19.28611111111111</c:v>
                </c:pt>
                <c:pt idx="5596">
                  <c:v>19.28638888888889</c:v>
                </c:pt>
                <c:pt idx="5597">
                  <c:v>19.28666666666667</c:v>
                </c:pt>
                <c:pt idx="5598">
                  <c:v>19.28694444444445</c:v>
                </c:pt>
                <c:pt idx="5599">
                  <c:v>19.28722222222222</c:v>
                </c:pt>
                <c:pt idx="5600">
                  <c:v>19.2875</c:v>
                </c:pt>
                <c:pt idx="5601">
                  <c:v>19.28777777777778</c:v>
                </c:pt>
                <c:pt idx="5602">
                  <c:v>19.28805555555556</c:v>
                </c:pt>
                <c:pt idx="5603">
                  <c:v>19.28833333333331</c:v>
                </c:pt>
                <c:pt idx="5604">
                  <c:v>19.28861111111111</c:v>
                </c:pt>
                <c:pt idx="5605">
                  <c:v>19.28888888888889</c:v>
                </c:pt>
                <c:pt idx="5606">
                  <c:v>19.28916666666667</c:v>
                </c:pt>
                <c:pt idx="5607">
                  <c:v>19.28944444444445</c:v>
                </c:pt>
                <c:pt idx="5608">
                  <c:v>19.2897222222222</c:v>
                </c:pt>
                <c:pt idx="5609">
                  <c:v>19.29</c:v>
                </c:pt>
                <c:pt idx="5610">
                  <c:v>19.29027777777778</c:v>
                </c:pt>
                <c:pt idx="5611">
                  <c:v>19.29055555555556</c:v>
                </c:pt>
                <c:pt idx="5612">
                  <c:v>19.29083333333332</c:v>
                </c:pt>
                <c:pt idx="5613">
                  <c:v>19.29111111111111</c:v>
                </c:pt>
                <c:pt idx="5614">
                  <c:v>19.29138888888889</c:v>
                </c:pt>
                <c:pt idx="5615">
                  <c:v>19.29166666666667</c:v>
                </c:pt>
                <c:pt idx="5616">
                  <c:v>19.29194444444445</c:v>
                </c:pt>
                <c:pt idx="5617">
                  <c:v>19.29222222222221</c:v>
                </c:pt>
                <c:pt idx="5618">
                  <c:v>19.2925</c:v>
                </c:pt>
                <c:pt idx="5619">
                  <c:v>19.29277777777778</c:v>
                </c:pt>
                <c:pt idx="5620">
                  <c:v>19.29305555555556</c:v>
                </c:pt>
                <c:pt idx="5621">
                  <c:v>19.29333333333332</c:v>
                </c:pt>
                <c:pt idx="5622">
                  <c:v>19.29361111111111</c:v>
                </c:pt>
                <c:pt idx="5623">
                  <c:v>19.2938888888889</c:v>
                </c:pt>
                <c:pt idx="5624">
                  <c:v>19.29416666666667</c:v>
                </c:pt>
                <c:pt idx="5625">
                  <c:v>19.29444444444445</c:v>
                </c:pt>
                <c:pt idx="5626">
                  <c:v>19.29472222222222</c:v>
                </c:pt>
                <c:pt idx="5627">
                  <c:v>19.295</c:v>
                </c:pt>
                <c:pt idx="5628">
                  <c:v>19.29527777777778</c:v>
                </c:pt>
                <c:pt idx="5629">
                  <c:v>19.29555555555556</c:v>
                </c:pt>
                <c:pt idx="5630">
                  <c:v>19.29583333333331</c:v>
                </c:pt>
                <c:pt idx="5631">
                  <c:v>19.29611111111111</c:v>
                </c:pt>
                <c:pt idx="5632">
                  <c:v>19.29638888888889</c:v>
                </c:pt>
                <c:pt idx="5633">
                  <c:v>19.29666666666667</c:v>
                </c:pt>
                <c:pt idx="5634">
                  <c:v>19.29694444444445</c:v>
                </c:pt>
                <c:pt idx="5635">
                  <c:v>19.29722222222222</c:v>
                </c:pt>
                <c:pt idx="5636">
                  <c:v>19.2975</c:v>
                </c:pt>
                <c:pt idx="5637">
                  <c:v>19.29777777777778</c:v>
                </c:pt>
                <c:pt idx="5638">
                  <c:v>19.29805555555556</c:v>
                </c:pt>
                <c:pt idx="5639">
                  <c:v>19.29833333333332</c:v>
                </c:pt>
                <c:pt idx="5640">
                  <c:v>19.29861111111111</c:v>
                </c:pt>
                <c:pt idx="5641">
                  <c:v>19.29888888888889</c:v>
                </c:pt>
                <c:pt idx="5642">
                  <c:v>19.29916666666667</c:v>
                </c:pt>
                <c:pt idx="5643">
                  <c:v>19.29944444444445</c:v>
                </c:pt>
                <c:pt idx="5644">
                  <c:v>19.29972222222221</c:v>
                </c:pt>
                <c:pt idx="5645">
                  <c:v>19.3</c:v>
                </c:pt>
                <c:pt idx="5646">
                  <c:v>19.30027777777778</c:v>
                </c:pt>
                <c:pt idx="5647">
                  <c:v>19.30055555555555</c:v>
                </c:pt>
                <c:pt idx="5648">
                  <c:v>19.30083333333332</c:v>
                </c:pt>
                <c:pt idx="5649">
                  <c:v>19.30111111111111</c:v>
                </c:pt>
                <c:pt idx="5650">
                  <c:v>19.3013888888889</c:v>
                </c:pt>
                <c:pt idx="5651">
                  <c:v>19.30166666666667</c:v>
                </c:pt>
                <c:pt idx="5652">
                  <c:v>19.30194444444444</c:v>
                </c:pt>
                <c:pt idx="5653">
                  <c:v>19.30222222222222</c:v>
                </c:pt>
                <c:pt idx="5654">
                  <c:v>19.3025</c:v>
                </c:pt>
                <c:pt idx="5655">
                  <c:v>19.30277777777778</c:v>
                </c:pt>
                <c:pt idx="5656">
                  <c:v>19.30305555555556</c:v>
                </c:pt>
                <c:pt idx="5657">
                  <c:v>19.30333333333331</c:v>
                </c:pt>
                <c:pt idx="5658">
                  <c:v>19.30361111111111</c:v>
                </c:pt>
                <c:pt idx="5659">
                  <c:v>19.3038888888889</c:v>
                </c:pt>
                <c:pt idx="5660">
                  <c:v>19.30416666666667</c:v>
                </c:pt>
                <c:pt idx="5661">
                  <c:v>19.30444444444445</c:v>
                </c:pt>
                <c:pt idx="5662">
                  <c:v>19.30472222222222</c:v>
                </c:pt>
                <c:pt idx="5663">
                  <c:v>19.305</c:v>
                </c:pt>
                <c:pt idx="5664">
                  <c:v>19.30527777777778</c:v>
                </c:pt>
                <c:pt idx="5665">
                  <c:v>19.30555555555556</c:v>
                </c:pt>
                <c:pt idx="5666">
                  <c:v>19.30583333333331</c:v>
                </c:pt>
                <c:pt idx="5667">
                  <c:v>19.30611111111111</c:v>
                </c:pt>
                <c:pt idx="5668">
                  <c:v>19.30638888888889</c:v>
                </c:pt>
                <c:pt idx="5669">
                  <c:v>19.30666666666667</c:v>
                </c:pt>
                <c:pt idx="5670">
                  <c:v>19.30694444444444</c:v>
                </c:pt>
                <c:pt idx="5671">
                  <c:v>19.30722222222222</c:v>
                </c:pt>
                <c:pt idx="5672">
                  <c:v>19.3075</c:v>
                </c:pt>
                <c:pt idx="5673">
                  <c:v>19.30777777777778</c:v>
                </c:pt>
                <c:pt idx="5674">
                  <c:v>19.30805555555555</c:v>
                </c:pt>
                <c:pt idx="5675">
                  <c:v>19.30833333333331</c:v>
                </c:pt>
                <c:pt idx="5676">
                  <c:v>19.30861111111111</c:v>
                </c:pt>
                <c:pt idx="5677">
                  <c:v>19.3088888888889</c:v>
                </c:pt>
                <c:pt idx="5678">
                  <c:v>19.30916666666667</c:v>
                </c:pt>
                <c:pt idx="5679">
                  <c:v>19.30944444444444</c:v>
                </c:pt>
                <c:pt idx="5680">
                  <c:v>19.30972222222222</c:v>
                </c:pt>
                <c:pt idx="5681">
                  <c:v>19.31</c:v>
                </c:pt>
                <c:pt idx="5682">
                  <c:v>19.31027777777778</c:v>
                </c:pt>
                <c:pt idx="5683">
                  <c:v>19.31055555555556</c:v>
                </c:pt>
                <c:pt idx="5684">
                  <c:v>19.31083333333332</c:v>
                </c:pt>
                <c:pt idx="5685">
                  <c:v>19.31111111111111</c:v>
                </c:pt>
                <c:pt idx="5686">
                  <c:v>19.3113888888889</c:v>
                </c:pt>
                <c:pt idx="5687">
                  <c:v>19.31166666666667</c:v>
                </c:pt>
                <c:pt idx="5688">
                  <c:v>19.31194444444444</c:v>
                </c:pt>
                <c:pt idx="5689">
                  <c:v>19.31222222222222</c:v>
                </c:pt>
                <c:pt idx="5690">
                  <c:v>19.3125</c:v>
                </c:pt>
                <c:pt idx="5691">
                  <c:v>19.31277777777778</c:v>
                </c:pt>
                <c:pt idx="5692">
                  <c:v>19.31305555555556</c:v>
                </c:pt>
                <c:pt idx="5693">
                  <c:v>19.31333333333331</c:v>
                </c:pt>
                <c:pt idx="5694">
                  <c:v>19.31361111111111</c:v>
                </c:pt>
                <c:pt idx="5695">
                  <c:v>19.3138888888889</c:v>
                </c:pt>
                <c:pt idx="5696">
                  <c:v>19.31416666666667</c:v>
                </c:pt>
                <c:pt idx="5697">
                  <c:v>19.31444444444444</c:v>
                </c:pt>
                <c:pt idx="5698">
                  <c:v>19.31472222222222</c:v>
                </c:pt>
                <c:pt idx="5699">
                  <c:v>19.315</c:v>
                </c:pt>
                <c:pt idx="5700">
                  <c:v>19.31527777777778</c:v>
                </c:pt>
                <c:pt idx="5701">
                  <c:v>19.31555555555556</c:v>
                </c:pt>
                <c:pt idx="5702">
                  <c:v>19.31583333333332</c:v>
                </c:pt>
                <c:pt idx="5703">
                  <c:v>19.31611111111111</c:v>
                </c:pt>
                <c:pt idx="5704">
                  <c:v>19.3163888888889</c:v>
                </c:pt>
                <c:pt idx="5705">
                  <c:v>19.31666666666667</c:v>
                </c:pt>
                <c:pt idx="5706">
                  <c:v>19.31694444444444</c:v>
                </c:pt>
                <c:pt idx="5707">
                  <c:v>19.31722222222222</c:v>
                </c:pt>
                <c:pt idx="5708">
                  <c:v>19.3175</c:v>
                </c:pt>
                <c:pt idx="5709">
                  <c:v>19.31777777777778</c:v>
                </c:pt>
                <c:pt idx="5710">
                  <c:v>19.31805555555556</c:v>
                </c:pt>
                <c:pt idx="5711">
                  <c:v>19.31833333333331</c:v>
                </c:pt>
                <c:pt idx="5712">
                  <c:v>19.31861111111111</c:v>
                </c:pt>
                <c:pt idx="5713">
                  <c:v>19.3188888888889</c:v>
                </c:pt>
                <c:pt idx="5714">
                  <c:v>19.31916666666667</c:v>
                </c:pt>
                <c:pt idx="5715">
                  <c:v>19.31944444444444</c:v>
                </c:pt>
                <c:pt idx="5716">
                  <c:v>19.31972222222222</c:v>
                </c:pt>
                <c:pt idx="5717">
                  <c:v>19.32</c:v>
                </c:pt>
                <c:pt idx="5718">
                  <c:v>19.32027777777778</c:v>
                </c:pt>
                <c:pt idx="5719">
                  <c:v>19.32055555555555</c:v>
                </c:pt>
                <c:pt idx="5720">
                  <c:v>19.32083333333332</c:v>
                </c:pt>
                <c:pt idx="5721">
                  <c:v>19.32111111111111</c:v>
                </c:pt>
                <c:pt idx="5722">
                  <c:v>19.3213888888889</c:v>
                </c:pt>
                <c:pt idx="5723">
                  <c:v>19.32166666666667</c:v>
                </c:pt>
                <c:pt idx="5724">
                  <c:v>19.32194444444444</c:v>
                </c:pt>
                <c:pt idx="5725">
                  <c:v>19.32222222222222</c:v>
                </c:pt>
                <c:pt idx="5726">
                  <c:v>19.3225</c:v>
                </c:pt>
                <c:pt idx="5727">
                  <c:v>19.32277777777778</c:v>
                </c:pt>
                <c:pt idx="5728">
                  <c:v>19.32305555555556</c:v>
                </c:pt>
                <c:pt idx="5729">
                  <c:v>19.32333333333331</c:v>
                </c:pt>
                <c:pt idx="5730">
                  <c:v>19.32361111111111</c:v>
                </c:pt>
                <c:pt idx="5731">
                  <c:v>19.3238888888889</c:v>
                </c:pt>
                <c:pt idx="5732">
                  <c:v>19.32416666666667</c:v>
                </c:pt>
                <c:pt idx="5733">
                  <c:v>19.32444444444445</c:v>
                </c:pt>
                <c:pt idx="5734">
                  <c:v>19.32472222222222</c:v>
                </c:pt>
                <c:pt idx="5735">
                  <c:v>19.325</c:v>
                </c:pt>
                <c:pt idx="5736">
                  <c:v>19.32527777777778</c:v>
                </c:pt>
                <c:pt idx="5737">
                  <c:v>19.32555555555556</c:v>
                </c:pt>
                <c:pt idx="5738">
                  <c:v>19.32583333333331</c:v>
                </c:pt>
                <c:pt idx="5739">
                  <c:v>19.32611111111111</c:v>
                </c:pt>
                <c:pt idx="5740">
                  <c:v>19.32638888888889</c:v>
                </c:pt>
                <c:pt idx="5741">
                  <c:v>19.32666666666667</c:v>
                </c:pt>
                <c:pt idx="5742">
                  <c:v>19.32694444444444</c:v>
                </c:pt>
                <c:pt idx="5743">
                  <c:v>19.32722222222222</c:v>
                </c:pt>
                <c:pt idx="5744">
                  <c:v>19.3275</c:v>
                </c:pt>
                <c:pt idx="5745">
                  <c:v>19.32777777777778</c:v>
                </c:pt>
                <c:pt idx="5746">
                  <c:v>19.32805555555555</c:v>
                </c:pt>
                <c:pt idx="5747">
                  <c:v>19.32833333333331</c:v>
                </c:pt>
                <c:pt idx="5748">
                  <c:v>19.32861111111111</c:v>
                </c:pt>
                <c:pt idx="5749">
                  <c:v>19.3288888888889</c:v>
                </c:pt>
                <c:pt idx="5750">
                  <c:v>19.32916666666667</c:v>
                </c:pt>
                <c:pt idx="5751">
                  <c:v>19.32944444444444</c:v>
                </c:pt>
                <c:pt idx="5752">
                  <c:v>19.32972222222222</c:v>
                </c:pt>
                <c:pt idx="5753">
                  <c:v>19.33</c:v>
                </c:pt>
                <c:pt idx="5754">
                  <c:v>19.33027777777778</c:v>
                </c:pt>
                <c:pt idx="5755">
                  <c:v>19.33055555555556</c:v>
                </c:pt>
                <c:pt idx="5756">
                  <c:v>19.33083333333332</c:v>
                </c:pt>
                <c:pt idx="5757">
                  <c:v>19.33111111111111</c:v>
                </c:pt>
                <c:pt idx="5758">
                  <c:v>19.3313888888889</c:v>
                </c:pt>
                <c:pt idx="5759">
                  <c:v>19.33166666666667</c:v>
                </c:pt>
                <c:pt idx="5760">
                  <c:v>19.33194444444444</c:v>
                </c:pt>
                <c:pt idx="5761">
                  <c:v>19.33222222222222</c:v>
                </c:pt>
                <c:pt idx="5762">
                  <c:v>19.3325</c:v>
                </c:pt>
                <c:pt idx="5763">
                  <c:v>19.33277777777778</c:v>
                </c:pt>
                <c:pt idx="5764">
                  <c:v>19.33305555555556</c:v>
                </c:pt>
                <c:pt idx="5765">
                  <c:v>19.33333333333331</c:v>
                </c:pt>
                <c:pt idx="5766">
                  <c:v>19.33361111111111</c:v>
                </c:pt>
                <c:pt idx="5767">
                  <c:v>19.33388888888888</c:v>
                </c:pt>
                <c:pt idx="5768">
                  <c:v>19.33416666666666</c:v>
                </c:pt>
                <c:pt idx="5769">
                  <c:v>19.33444444444444</c:v>
                </c:pt>
                <c:pt idx="5770">
                  <c:v>19.33472222222222</c:v>
                </c:pt>
                <c:pt idx="5771">
                  <c:v>19.335</c:v>
                </c:pt>
                <c:pt idx="5772">
                  <c:v>19.33527777777778</c:v>
                </c:pt>
                <c:pt idx="5773">
                  <c:v>19.33555555555555</c:v>
                </c:pt>
                <c:pt idx="5774">
                  <c:v>19.33583333333332</c:v>
                </c:pt>
                <c:pt idx="5775">
                  <c:v>19.33611111111111</c:v>
                </c:pt>
                <c:pt idx="5776">
                  <c:v>19.3363888888889</c:v>
                </c:pt>
                <c:pt idx="5777">
                  <c:v>19.33666666666667</c:v>
                </c:pt>
                <c:pt idx="5778">
                  <c:v>19.33694444444444</c:v>
                </c:pt>
                <c:pt idx="5779">
                  <c:v>19.33722222222222</c:v>
                </c:pt>
                <c:pt idx="5780">
                  <c:v>19.3375</c:v>
                </c:pt>
                <c:pt idx="5781">
                  <c:v>19.33777777777778</c:v>
                </c:pt>
                <c:pt idx="5782">
                  <c:v>19.33805555555556</c:v>
                </c:pt>
                <c:pt idx="5783">
                  <c:v>19.33833333333331</c:v>
                </c:pt>
                <c:pt idx="5784">
                  <c:v>19.33861111111111</c:v>
                </c:pt>
                <c:pt idx="5785">
                  <c:v>19.3388888888889</c:v>
                </c:pt>
                <c:pt idx="5786">
                  <c:v>19.33916666666666</c:v>
                </c:pt>
                <c:pt idx="5787">
                  <c:v>19.33944444444444</c:v>
                </c:pt>
                <c:pt idx="5788">
                  <c:v>19.33972222222222</c:v>
                </c:pt>
                <c:pt idx="5789">
                  <c:v>19.34</c:v>
                </c:pt>
                <c:pt idx="5790">
                  <c:v>19.34027777777777</c:v>
                </c:pt>
                <c:pt idx="5791">
                  <c:v>19.34055555555555</c:v>
                </c:pt>
                <c:pt idx="5792">
                  <c:v>19.34083333333331</c:v>
                </c:pt>
                <c:pt idx="5793">
                  <c:v>19.34111111111111</c:v>
                </c:pt>
                <c:pt idx="5794">
                  <c:v>19.34138888888889</c:v>
                </c:pt>
                <c:pt idx="5795">
                  <c:v>19.34166666666666</c:v>
                </c:pt>
                <c:pt idx="5796">
                  <c:v>19.34194444444444</c:v>
                </c:pt>
                <c:pt idx="5797">
                  <c:v>19.34222222222222</c:v>
                </c:pt>
                <c:pt idx="5798">
                  <c:v>19.3425</c:v>
                </c:pt>
                <c:pt idx="5799">
                  <c:v>19.34277777777778</c:v>
                </c:pt>
                <c:pt idx="5800">
                  <c:v>19.34305555555555</c:v>
                </c:pt>
                <c:pt idx="5801">
                  <c:v>19.34333333333331</c:v>
                </c:pt>
                <c:pt idx="5802">
                  <c:v>19.34361111111111</c:v>
                </c:pt>
                <c:pt idx="5803">
                  <c:v>19.3438888888889</c:v>
                </c:pt>
                <c:pt idx="5804">
                  <c:v>19.34416666666667</c:v>
                </c:pt>
                <c:pt idx="5805">
                  <c:v>19.34444444444444</c:v>
                </c:pt>
                <c:pt idx="5806">
                  <c:v>19.34472222222222</c:v>
                </c:pt>
                <c:pt idx="5807">
                  <c:v>19.345</c:v>
                </c:pt>
                <c:pt idx="5808">
                  <c:v>19.34527777777778</c:v>
                </c:pt>
                <c:pt idx="5809">
                  <c:v>19.34555555555555</c:v>
                </c:pt>
                <c:pt idx="5810">
                  <c:v>19.34583333333331</c:v>
                </c:pt>
                <c:pt idx="5811">
                  <c:v>19.34611111111111</c:v>
                </c:pt>
                <c:pt idx="5812">
                  <c:v>19.34638888888889</c:v>
                </c:pt>
                <c:pt idx="5813">
                  <c:v>19.34666666666666</c:v>
                </c:pt>
                <c:pt idx="5814">
                  <c:v>19.34694444444444</c:v>
                </c:pt>
                <c:pt idx="5815">
                  <c:v>19.34722222222222</c:v>
                </c:pt>
                <c:pt idx="5816">
                  <c:v>19.3475</c:v>
                </c:pt>
                <c:pt idx="5817">
                  <c:v>19.34777777777778</c:v>
                </c:pt>
                <c:pt idx="5818">
                  <c:v>19.34805555555555</c:v>
                </c:pt>
                <c:pt idx="5819">
                  <c:v>19.34833333333331</c:v>
                </c:pt>
                <c:pt idx="5820">
                  <c:v>19.34861111111111</c:v>
                </c:pt>
                <c:pt idx="5821">
                  <c:v>19.3488888888889</c:v>
                </c:pt>
                <c:pt idx="5822">
                  <c:v>19.34916666666667</c:v>
                </c:pt>
                <c:pt idx="5823">
                  <c:v>19.34944444444444</c:v>
                </c:pt>
                <c:pt idx="5824">
                  <c:v>19.34972222222222</c:v>
                </c:pt>
                <c:pt idx="5825">
                  <c:v>19.35</c:v>
                </c:pt>
                <c:pt idx="5826">
                  <c:v>19.35027777777778</c:v>
                </c:pt>
                <c:pt idx="5827">
                  <c:v>19.35055555555556</c:v>
                </c:pt>
                <c:pt idx="5828">
                  <c:v>19.35083333333332</c:v>
                </c:pt>
                <c:pt idx="5829">
                  <c:v>19.35111111111111</c:v>
                </c:pt>
                <c:pt idx="5830">
                  <c:v>19.3513888888889</c:v>
                </c:pt>
                <c:pt idx="5831">
                  <c:v>19.35166666666667</c:v>
                </c:pt>
                <c:pt idx="5832">
                  <c:v>19.35194444444444</c:v>
                </c:pt>
                <c:pt idx="5833">
                  <c:v>19.35222222222222</c:v>
                </c:pt>
                <c:pt idx="5834">
                  <c:v>19.3525</c:v>
                </c:pt>
                <c:pt idx="5835">
                  <c:v>19.35277777777778</c:v>
                </c:pt>
                <c:pt idx="5836">
                  <c:v>19.35305555555556</c:v>
                </c:pt>
                <c:pt idx="5837">
                  <c:v>19.35333333333332</c:v>
                </c:pt>
                <c:pt idx="5838">
                  <c:v>19.35361111111111</c:v>
                </c:pt>
                <c:pt idx="5839">
                  <c:v>19.3538888888889</c:v>
                </c:pt>
                <c:pt idx="5840">
                  <c:v>19.35416666666667</c:v>
                </c:pt>
                <c:pt idx="5841">
                  <c:v>19.35444444444445</c:v>
                </c:pt>
                <c:pt idx="5842">
                  <c:v>19.35472222222223</c:v>
                </c:pt>
                <c:pt idx="5843">
                  <c:v>19.355</c:v>
                </c:pt>
                <c:pt idx="5844">
                  <c:v>19.35527777777778</c:v>
                </c:pt>
                <c:pt idx="5845">
                  <c:v>19.35555555555556</c:v>
                </c:pt>
                <c:pt idx="5846">
                  <c:v>19.35583333333332</c:v>
                </c:pt>
                <c:pt idx="5847">
                  <c:v>19.35611111111111</c:v>
                </c:pt>
                <c:pt idx="5848">
                  <c:v>19.3563888888889</c:v>
                </c:pt>
                <c:pt idx="5849">
                  <c:v>19.35666666666667</c:v>
                </c:pt>
                <c:pt idx="5850">
                  <c:v>19.35694444444444</c:v>
                </c:pt>
                <c:pt idx="5851">
                  <c:v>19.35722222222222</c:v>
                </c:pt>
                <c:pt idx="5852">
                  <c:v>19.3575</c:v>
                </c:pt>
                <c:pt idx="5853">
                  <c:v>19.35777777777778</c:v>
                </c:pt>
                <c:pt idx="5854">
                  <c:v>19.35805555555556</c:v>
                </c:pt>
                <c:pt idx="5855">
                  <c:v>19.35833333333331</c:v>
                </c:pt>
                <c:pt idx="5856">
                  <c:v>19.35861111111111</c:v>
                </c:pt>
                <c:pt idx="5857">
                  <c:v>19.3588888888889</c:v>
                </c:pt>
                <c:pt idx="5858">
                  <c:v>19.35916666666667</c:v>
                </c:pt>
                <c:pt idx="5859">
                  <c:v>19.35944444444445</c:v>
                </c:pt>
                <c:pt idx="5860">
                  <c:v>19.35972222222222</c:v>
                </c:pt>
                <c:pt idx="5861">
                  <c:v>19.36</c:v>
                </c:pt>
                <c:pt idx="5862">
                  <c:v>19.36027777777778</c:v>
                </c:pt>
                <c:pt idx="5863">
                  <c:v>19.36055555555556</c:v>
                </c:pt>
                <c:pt idx="5864">
                  <c:v>19.36083333333332</c:v>
                </c:pt>
                <c:pt idx="5865">
                  <c:v>19.36111111111111</c:v>
                </c:pt>
                <c:pt idx="5866">
                  <c:v>19.36138888888889</c:v>
                </c:pt>
                <c:pt idx="5867">
                  <c:v>19.36166666666667</c:v>
                </c:pt>
                <c:pt idx="5868">
                  <c:v>19.36194444444445</c:v>
                </c:pt>
                <c:pt idx="5869">
                  <c:v>19.3622222222222</c:v>
                </c:pt>
                <c:pt idx="5870">
                  <c:v>19.3625</c:v>
                </c:pt>
                <c:pt idx="5871">
                  <c:v>19.36277777777778</c:v>
                </c:pt>
                <c:pt idx="5872">
                  <c:v>19.36305555555556</c:v>
                </c:pt>
                <c:pt idx="5873">
                  <c:v>19.36333333333331</c:v>
                </c:pt>
                <c:pt idx="5874">
                  <c:v>19.36361111111111</c:v>
                </c:pt>
                <c:pt idx="5875">
                  <c:v>19.3638888888889</c:v>
                </c:pt>
                <c:pt idx="5876">
                  <c:v>19.36416666666667</c:v>
                </c:pt>
                <c:pt idx="5877">
                  <c:v>19.36444444444444</c:v>
                </c:pt>
                <c:pt idx="5878">
                  <c:v>19.36472222222222</c:v>
                </c:pt>
                <c:pt idx="5879">
                  <c:v>19.365</c:v>
                </c:pt>
                <c:pt idx="5880">
                  <c:v>19.36527777777778</c:v>
                </c:pt>
                <c:pt idx="5881">
                  <c:v>19.36555555555556</c:v>
                </c:pt>
                <c:pt idx="5882">
                  <c:v>19.36583333333331</c:v>
                </c:pt>
                <c:pt idx="5883">
                  <c:v>19.36611111111111</c:v>
                </c:pt>
                <c:pt idx="5884">
                  <c:v>19.36638888888889</c:v>
                </c:pt>
                <c:pt idx="5885">
                  <c:v>19.36666666666667</c:v>
                </c:pt>
                <c:pt idx="5886">
                  <c:v>19.36694444444445</c:v>
                </c:pt>
                <c:pt idx="5887">
                  <c:v>19.36722222222222</c:v>
                </c:pt>
                <c:pt idx="5888">
                  <c:v>19.3675</c:v>
                </c:pt>
                <c:pt idx="5889">
                  <c:v>19.36777777777778</c:v>
                </c:pt>
                <c:pt idx="5890">
                  <c:v>19.36805555555556</c:v>
                </c:pt>
                <c:pt idx="5891">
                  <c:v>19.36833333333331</c:v>
                </c:pt>
                <c:pt idx="5892">
                  <c:v>19.36861111111111</c:v>
                </c:pt>
                <c:pt idx="5893">
                  <c:v>19.36888888888889</c:v>
                </c:pt>
                <c:pt idx="5894">
                  <c:v>19.36916666666667</c:v>
                </c:pt>
                <c:pt idx="5895">
                  <c:v>19.36944444444444</c:v>
                </c:pt>
                <c:pt idx="5896">
                  <c:v>19.36972222222222</c:v>
                </c:pt>
                <c:pt idx="5897">
                  <c:v>19.37</c:v>
                </c:pt>
                <c:pt idx="5898">
                  <c:v>19.37027777777778</c:v>
                </c:pt>
                <c:pt idx="5899">
                  <c:v>19.37055555555555</c:v>
                </c:pt>
                <c:pt idx="5900">
                  <c:v>19.37083333333332</c:v>
                </c:pt>
                <c:pt idx="5901">
                  <c:v>19.37111111111111</c:v>
                </c:pt>
                <c:pt idx="5902">
                  <c:v>19.3713888888889</c:v>
                </c:pt>
                <c:pt idx="5903">
                  <c:v>19.37166666666667</c:v>
                </c:pt>
                <c:pt idx="5904">
                  <c:v>19.37194444444444</c:v>
                </c:pt>
                <c:pt idx="5905">
                  <c:v>19.37222222222222</c:v>
                </c:pt>
                <c:pt idx="5906">
                  <c:v>19.3725</c:v>
                </c:pt>
                <c:pt idx="5907">
                  <c:v>19.37277777777778</c:v>
                </c:pt>
                <c:pt idx="5908">
                  <c:v>19.37305555555556</c:v>
                </c:pt>
                <c:pt idx="5909">
                  <c:v>19.37333333333331</c:v>
                </c:pt>
                <c:pt idx="5910">
                  <c:v>19.37361111111111</c:v>
                </c:pt>
                <c:pt idx="5911">
                  <c:v>19.3738888888889</c:v>
                </c:pt>
                <c:pt idx="5912">
                  <c:v>19.37416666666667</c:v>
                </c:pt>
                <c:pt idx="5913">
                  <c:v>19.37444444444445</c:v>
                </c:pt>
                <c:pt idx="5914">
                  <c:v>19.37472222222222</c:v>
                </c:pt>
                <c:pt idx="5915">
                  <c:v>19.375</c:v>
                </c:pt>
                <c:pt idx="5916">
                  <c:v>19.37527777777778</c:v>
                </c:pt>
                <c:pt idx="5917">
                  <c:v>19.37555555555556</c:v>
                </c:pt>
                <c:pt idx="5918">
                  <c:v>19.37583333333331</c:v>
                </c:pt>
                <c:pt idx="5919">
                  <c:v>19.37611111111111</c:v>
                </c:pt>
                <c:pt idx="5920">
                  <c:v>19.37638888888889</c:v>
                </c:pt>
                <c:pt idx="5921">
                  <c:v>19.37666666666667</c:v>
                </c:pt>
                <c:pt idx="5922">
                  <c:v>19.37694444444444</c:v>
                </c:pt>
                <c:pt idx="5923">
                  <c:v>19.37722222222222</c:v>
                </c:pt>
                <c:pt idx="5924">
                  <c:v>19.3775</c:v>
                </c:pt>
                <c:pt idx="5925">
                  <c:v>19.37777777777778</c:v>
                </c:pt>
                <c:pt idx="5926">
                  <c:v>19.37805555555556</c:v>
                </c:pt>
                <c:pt idx="5927">
                  <c:v>19.37833333333331</c:v>
                </c:pt>
                <c:pt idx="5928">
                  <c:v>19.37861111111111</c:v>
                </c:pt>
                <c:pt idx="5929">
                  <c:v>19.3788888888889</c:v>
                </c:pt>
                <c:pt idx="5930">
                  <c:v>19.37916666666667</c:v>
                </c:pt>
                <c:pt idx="5931">
                  <c:v>19.37944444444445</c:v>
                </c:pt>
                <c:pt idx="5932">
                  <c:v>19.37972222222222</c:v>
                </c:pt>
                <c:pt idx="5933">
                  <c:v>19.38</c:v>
                </c:pt>
                <c:pt idx="5934">
                  <c:v>19.38027777777778</c:v>
                </c:pt>
                <c:pt idx="5935">
                  <c:v>19.38055555555556</c:v>
                </c:pt>
                <c:pt idx="5936">
                  <c:v>19.38083333333332</c:v>
                </c:pt>
                <c:pt idx="5937">
                  <c:v>19.38111111111111</c:v>
                </c:pt>
                <c:pt idx="5938">
                  <c:v>19.38138888888889</c:v>
                </c:pt>
                <c:pt idx="5939">
                  <c:v>19.38166666666667</c:v>
                </c:pt>
                <c:pt idx="5940">
                  <c:v>19.38194444444445</c:v>
                </c:pt>
                <c:pt idx="5941">
                  <c:v>19.3822222222222</c:v>
                </c:pt>
                <c:pt idx="5942">
                  <c:v>19.3825</c:v>
                </c:pt>
                <c:pt idx="5943">
                  <c:v>19.38277777777778</c:v>
                </c:pt>
                <c:pt idx="5944">
                  <c:v>19.38305555555556</c:v>
                </c:pt>
                <c:pt idx="5945">
                  <c:v>19.38333333333331</c:v>
                </c:pt>
                <c:pt idx="5946">
                  <c:v>19.38361111111111</c:v>
                </c:pt>
                <c:pt idx="5947">
                  <c:v>19.3838888888889</c:v>
                </c:pt>
                <c:pt idx="5948">
                  <c:v>19.38416666666667</c:v>
                </c:pt>
                <c:pt idx="5949">
                  <c:v>19.38444444444444</c:v>
                </c:pt>
                <c:pt idx="5950">
                  <c:v>19.38472222222222</c:v>
                </c:pt>
                <c:pt idx="5951">
                  <c:v>19.385</c:v>
                </c:pt>
                <c:pt idx="5952">
                  <c:v>19.38527777777778</c:v>
                </c:pt>
                <c:pt idx="5953">
                  <c:v>19.38555555555556</c:v>
                </c:pt>
                <c:pt idx="5954">
                  <c:v>19.38583333333331</c:v>
                </c:pt>
                <c:pt idx="5955">
                  <c:v>19.38611111111111</c:v>
                </c:pt>
                <c:pt idx="5956">
                  <c:v>19.38638888888889</c:v>
                </c:pt>
                <c:pt idx="5957">
                  <c:v>19.38666666666667</c:v>
                </c:pt>
                <c:pt idx="5958">
                  <c:v>19.38694444444445</c:v>
                </c:pt>
                <c:pt idx="5959">
                  <c:v>19.38722222222222</c:v>
                </c:pt>
                <c:pt idx="5960">
                  <c:v>19.3875</c:v>
                </c:pt>
                <c:pt idx="5961">
                  <c:v>19.38777777777778</c:v>
                </c:pt>
                <c:pt idx="5962">
                  <c:v>19.38805555555556</c:v>
                </c:pt>
                <c:pt idx="5963">
                  <c:v>19.38833333333331</c:v>
                </c:pt>
                <c:pt idx="5964">
                  <c:v>19.38861111111111</c:v>
                </c:pt>
                <c:pt idx="5965">
                  <c:v>19.38888888888889</c:v>
                </c:pt>
                <c:pt idx="5966">
                  <c:v>19.38916666666666</c:v>
                </c:pt>
                <c:pt idx="5967">
                  <c:v>19.38944444444444</c:v>
                </c:pt>
                <c:pt idx="5968">
                  <c:v>19.3897222222222</c:v>
                </c:pt>
                <c:pt idx="5969">
                  <c:v>19.39</c:v>
                </c:pt>
                <c:pt idx="5970">
                  <c:v>19.39027777777778</c:v>
                </c:pt>
                <c:pt idx="5971">
                  <c:v>19.39055555555555</c:v>
                </c:pt>
                <c:pt idx="5972">
                  <c:v>19.39083333333332</c:v>
                </c:pt>
                <c:pt idx="5973">
                  <c:v>19.39111111111111</c:v>
                </c:pt>
                <c:pt idx="5974">
                  <c:v>19.3913888888889</c:v>
                </c:pt>
                <c:pt idx="5975">
                  <c:v>19.39166666666667</c:v>
                </c:pt>
                <c:pt idx="5976">
                  <c:v>19.39194444444444</c:v>
                </c:pt>
                <c:pt idx="5977">
                  <c:v>19.39222222222222</c:v>
                </c:pt>
                <c:pt idx="5978">
                  <c:v>19.3925</c:v>
                </c:pt>
                <c:pt idx="5979">
                  <c:v>19.39277777777778</c:v>
                </c:pt>
                <c:pt idx="5980">
                  <c:v>19.39305555555556</c:v>
                </c:pt>
                <c:pt idx="5981">
                  <c:v>19.39333333333331</c:v>
                </c:pt>
                <c:pt idx="5982">
                  <c:v>19.39361111111111</c:v>
                </c:pt>
                <c:pt idx="5983">
                  <c:v>19.3938888888889</c:v>
                </c:pt>
                <c:pt idx="5984">
                  <c:v>19.39416666666667</c:v>
                </c:pt>
                <c:pt idx="5985">
                  <c:v>19.44027777777778</c:v>
                </c:pt>
                <c:pt idx="5986">
                  <c:v>19.44055555555556</c:v>
                </c:pt>
                <c:pt idx="5987">
                  <c:v>19.44083333333331</c:v>
                </c:pt>
                <c:pt idx="5988">
                  <c:v>19.44111111111111</c:v>
                </c:pt>
                <c:pt idx="5989">
                  <c:v>19.44138888888889</c:v>
                </c:pt>
                <c:pt idx="5990">
                  <c:v>19.44166666666667</c:v>
                </c:pt>
                <c:pt idx="5991">
                  <c:v>19.44194444444445</c:v>
                </c:pt>
                <c:pt idx="5992">
                  <c:v>19.4422222222222</c:v>
                </c:pt>
                <c:pt idx="5993">
                  <c:v>19.4425</c:v>
                </c:pt>
                <c:pt idx="5994">
                  <c:v>19.44277777777776</c:v>
                </c:pt>
                <c:pt idx="5995">
                  <c:v>19.44305555555556</c:v>
                </c:pt>
                <c:pt idx="5996">
                  <c:v>19.44333333333332</c:v>
                </c:pt>
                <c:pt idx="5997">
                  <c:v>19.44361111111111</c:v>
                </c:pt>
                <c:pt idx="5998">
                  <c:v>19.44388888888889</c:v>
                </c:pt>
                <c:pt idx="5999">
                  <c:v>19.44416666666667</c:v>
                </c:pt>
                <c:pt idx="6000">
                  <c:v>19.44444444444445</c:v>
                </c:pt>
                <c:pt idx="6001">
                  <c:v>19.4447222222222</c:v>
                </c:pt>
                <c:pt idx="6002">
                  <c:v>19.445</c:v>
                </c:pt>
                <c:pt idx="6003">
                  <c:v>19.44527777777778</c:v>
                </c:pt>
                <c:pt idx="6004">
                  <c:v>19.44555555555555</c:v>
                </c:pt>
                <c:pt idx="6005">
                  <c:v>19.44583333333331</c:v>
                </c:pt>
                <c:pt idx="6006">
                  <c:v>19.44611111111111</c:v>
                </c:pt>
                <c:pt idx="6007">
                  <c:v>19.44638888888889</c:v>
                </c:pt>
                <c:pt idx="6008">
                  <c:v>19.44666666666667</c:v>
                </c:pt>
                <c:pt idx="6009">
                  <c:v>19.44694444444444</c:v>
                </c:pt>
                <c:pt idx="6010">
                  <c:v>19.44722222222222</c:v>
                </c:pt>
                <c:pt idx="6011">
                  <c:v>19.4475</c:v>
                </c:pt>
                <c:pt idx="6012">
                  <c:v>19.44777777777778</c:v>
                </c:pt>
                <c:pt idx="6013">
                  <c:v>19.44805555555556</c:v>
                </c:pt>
                <c:pt idx="6014">
                  <c:v>19.44833333333331</c:v>
                </c:pt>
                <c:pt idx="6015">
                  <c:v>19.44861111111111</c:v>
                </c:pt>
                <c:pt idx="6016">
                  <c:v>19.44888888888889</c:v>
                </c:pt>
                <c:pt idx="6017">
                  <c:v>19.44916666666667</c:v>
                </c:pt>
                <c:pt idx="6018">
                  <c:v>19.44944444444445</c:v>
                </c:pt>
                <c:pt idx="6019">
                  <c:v>19.4497222222222</c:v>
                </c:pt>
                <c:pt idx="6020">
                  <c:v>19.45</c:v>
                </c:pt>
                <c:pt idx="6021">
                  <c:v>19.45027777777778</c:v>
                </c:pt>
                <c:pt idx="6022">
                  <c:v>19.45055555555555</c:v>
                </c:pt>
                <c:pt idx="6023">
                  <c:v>19.45083333333331</c:v>
                </c:pt>
                <c:pt idx="6024">
                  <c:v>19.45111111111111</c:v>
                </c:pt>
                <c:pt idx="6025">
                  <c:v>19.45138888888889</c:v>
                </c:pt>
                <c:pt idx="6026">
                  <c:v>19.45166666666666</c:v>
                </c:pt>
                <c:pt idx="6027">
                  <c:v>19.45194444444444</c:v>
                </c:pt>
                <c:pt idx="6028">
                  <c:v>19.4522222222222</c:v>
                </c:pt>
                <c:pt idx="6029">
                  <c:v>19.4525</c:v>
                </c:pt>
                <c:pt idx="6030">
                  <c:v>19.45277777777778</c:v>
                </c:pt>
                <c:pt idx="6031">
                  <c:v>19.45305555555555</c:v>
                </c:pt>
                <c:pt idx="6032">
                  <c:v>19.45333333333331</c:v>
                </c:pt>
                <c:pt idx="6033">
                  <c:v>19.45361111111111</c:v>
                </c:pt>
                <c:pt idx="6034">
                  <c:v>19.4538888888889</c:v>
                </c:pt>
                <c:pt idx="6035">
                  <c:v>19.45416666666667</c:v>
                </c:pt>
                <c:pt idx="6036">
                  <c:v>19.45444444444444</c:v>
                </c:pt>
                <c:pt idx="6037">
                  <c:v>19.45472222222222</c:v>
                </c:pt>
                <c:pt idx="6038">
                  <c:v>19.455</c:v>
                </c:pt>
                <c:pt idx="6039">
                  <c:v>19.45527777777778</c:v>
                </c:pt>
                <c:pt idx="6040">
                  <c:v>19.45555555555556</c:v>
                </c:pt>
                <c:pt idx="6041">
                  <c:v>19.45583333333331</c:v>
                </c:pt>
                <c:pt idx="6042">
                  <c:v>19.45611111111111</c:v>
                </c:pt>
                <c:pt idx="6043">
                  <c:v>19.45638888888889</c:v>
                </c:pt>
                <c:pt idx="6044">
                  <c:v>19.45666666666667</c:v>
                </c:pt>
                <c:pt idx="6045">
                  <c:v>19.45694444444444</c:v>
                </c:pt>
                <c:pt idx="6046">
                  <c:v>19.45722222222222</c:v>
                </c:pt>
                <c:pt idx="6047">
                  <c:v>19.4575</c:v>
                </c:pt>
                <c:pt idx="6048">
                  <c:v>19.45777777777778</c:v>
                </c:pt>
                <c:pt idx="6049">
                  <c:v>19.45805555555555</c:v>
                </c:pt>
                <c:pt idx="6050">
                  <c:v>19.45833333333331</c:v>
                </c:pt>
                <c:pt idx="6051">
                  <c:v>19.45861111111111</c:v>
                </c:pt>
                <c:pt idx="6052">
                  <c:v>19.45888888888889</c:v>
                </c:pt>
                <c:pt idx="6053">
                  <c:v>19.45916666666666</c:v>
                </c:pt>
                <c:pt idx="6054">
                  <c:v>19.45944444444444</c:v>
                </c:pt>
                <c:pt idx="6055">
                  <c:v>19.45972222222222</c:v>
                </c:pt>
                <c:pt idx="6056">
                  <c:v>19.46</c:v>
                </c:pt>
                <c:pt idx="6057">
                  <c:v>19.46027777777778</c:v>
                </c:pt>
                <c:pt idx="6058">
                  <c:v>19.46055555555555</c:v>
                </c:pt>
                <c:pt idx="6059">
                  <c:v>19.46083333333331</c:v>
                </c:pt>
                <c:pt idx="6060">
                  <c:v>19.46111111111111</c:v>
                </c:pt>
                <c:pt idx="6061">
                  <c:v>19.46138888888889</c:v>
                </c:pt>
                <c:pt idx="6062">
                  <c:v>19.46166666666667</c:v>
                </c:pt>
                <c:pt idx="6063">
                  <c:v>19.46194444444444</c:v>
                </c:pt>
                <c:pt idx="6064">
                  <c:v>19.4622222222222</c:v>
                </c:pt>
                <c:pt idx="6065">
                  <c:v>19.46249999999998</c:v>
                </c:pt>
                <c:pt idx="6066">
                  <c:v>19.46277777777776</c:v>
                </c:pt>
                <c:pt idx="6067">
                  <c:v>19.46305555555556</c:v>
                </c:pt>
                <c:pt idx="6068">
                  <c:v>19.46333333333331</c:v>
                </c:pt>
                <c:pt idx="6069">
                  <c:v>19.46361111111111</c:v>
                </c:pt>
                <c:pt idx="6070">
                  <c:v>19.46388888888889</c:v>
                </c:pt>
                <c:pt idx="6071">
                  <c:v>19.46416666666667</c:v>
                </c:pt>
                <c:pt idx="6072">
                  <c:v>19.46444444444444</c:v>
                </c:pt>
                <c:pt idx="6073">
                  <c:v>19.4647222222222</c:v>
                </c:pt>
                <c:pt idx="6074">
                  <c:v>19.465</c:v>
                </c:pt>
                <c:pt idx="6075">
                  <c:v>19.46527777777776</c:v>
                </c:pt>
                <c:pt idx="6076">
                  <c:v>19.46555555555555</c:v>
                </c:pt>
                <c:pt idx="6077">
                  <c:v>19.46583333333331</c:v>
                </c:pt>
                <c:pt idx="6078">
                  <c:v>19.46611111111111</c:v>
                </c:pt>
                <c:pt idx="6079">
                  <c:v>19.46638888888889</c:v>
                </c:pt>
                <c:pt idx="6080">
                  <c:v>19.46666666666666</c:v>
                </c:pt>
                <c:pt idx="6081">
                  <c:v>19.46694444444444</c:v>
                </c:pt>
                <c:pt idx="6082">
                  <c:v>19.46722222222222</c:v>
                </c:pt>
                <c:pt idx="6083">
                  <c:v>19.4675</c:v>
                </c:pt>
                <c:pt idx="6084">
                  <c:v>19.46777777777778</c:v>
                </c:pt>
                <c:pt idx="6085">
                  <c:v>19.46805555555555</c:v>
                </c:pt>
                <c:pt idx="6086">
                  <c:v>19.46833333333331</c:v>
                </c:pt>
                <c:pt idx="6087">
                  <c:v>19.46861111111111</c:v>
                </c:pt>
                <c:pt idx="6088">
                  <c:v>19.46888888888889</c:v>
                </c:pt>
                <c:pt idx="6089">
                  <c:v>19.46916666666667</c:v>
                </c:pt>
                <c:pt idx="6090">
                  <c:v>19.46944444444444</c:v>
                </c:pt>
                <c:pt idx="6091">
                  <c:v>19.4697222222222</c:v>
                </c:pt>
                <c:pt idx="6092">
                  <c:v>19.47</c:v>
                </c:pt>
                <c:pt idx="6093">
                  <c:v>19.47027777777778</c:v>
                </c:pt>
                <c:pt idx="6094">
                  <c:v>19.47055555555555</c:v>
                </c:pt>
                <c:pt idx="6095">
                  <c:v>19.47083333333331</c:v>
                </c:pt>
                <c:pt idx="6096">
                  <c:v>19.47111111111111</c:v>
                </c:pt>
                <c:pt idx="6097">
                  <c:v>19.47138888888889</c:v>
                </c:pt>
                <c:pt idx="6098">
                  <c:v>19.47166666666666</c:v>
                </c:pt>
                <c:pt idx="6099">
                  <c:v>19.47194444444444</c:v>
                </c:pt>
                <c:pt idx="6100">
                  <c:v>19.4722222222222</c:v>
                </c:pt>
                <c:pt idx="6101">
                  <c:v>19.4725</c:v>
                </c:pt>
                <c:pt idx="6102">
                  <c:v>19.47277777777778</c:v>
                </c:pt>
                <c:pt idx="6103">
                  <c:v>19.47305555555555</c:v>
                </c:pt>
                <c:pt idx="6104">
                  <c:v>19.47333333333331</c:v>
                </c:pt>
                <c:pt idx="6105">
                  <c:v>19.47361111111111</c:v>
                </c:pt>
                <c:pt idx="6106">
                  <c:v>19.4738888888889</c:v>
                </c:pt>
                <c:pt idx="6107">
                  <c:v>19.47416666666667</c:v>
                </c:pt>
                <c:pt idx="6108">
                  <c:v>19.47444444444444</c:v>
                </c:pt>
                <c:pt idx="6109">
                  <c:v>19.47472222222222</c:v>
                </c:pt>
                <c:pt idx="6110">
                  <c:v>19.475</c:v>
                </c:pt>
                <c:pt idx="6111">
                  <c:v>19.47527777777778</c:v>
                </c:pt>
                <c:pt idx="6112">
                  <c:v>19.47555555555556</c:v>
                </c:pt>
                <c:pt idx="6113">
                  <c:v>19.47583333333331</c:v>
                </c:pt>
                <c:pt idx="6114">
                  <c:v>19.47611111111111</c:v>
                </c:pt>
                <c:pt idx="6115">
                  <c:v>19.47638888888889</c:v>
                </c:pt>
                <c:pt idx="6116">
                  <c:v>19.47666666666667</c:v>
                </c:pt>
                <c:pt idx="6117">
                  <c:v>19.47694444444444</c:v>
                </c:pt>
                <c:pt idx="6118">
                  <c:v>19.47722222222222</c:v>
                </c:pt>
                <c:pt idx="6119">
                  <c:v>19.4775</c:v>
                </c:pt>
                <c:pt idx="6120">
                  <c:v>19.47777777777778</c:v>
                </c:pt>
                <c:pt idx="6121">
                  <c:v>19.47805555555555</c:v>
                </c:pt>
                <c:pt idx="6122">
                  <c:v>19.47833333333331</c:v>
                </c:pt>
                <c:pt idx="6123">
                  <c:v>19.47861111111111</c:v>
                </c:pt>
                <c:pt idx="6124">
                  <c:v>19.47888888888889</c:v>
                </c:pt>
                <c:pt idx="6125">
                  <c:v>19.47916666666666</c:v>
                </c:pt>
                <c:pt idx="6126">
                  <c:v>19.47944444444444</c:v>
                </c:pt>
                <c:pt idx="6127">
                  <c:v>19.4797222222222</c:v>
                </c:pt>
                <c:pt idx="6128">
                  <c:v>19.48</c:v>
                </c:pt>
                <c:pt idx="6129">
                  <c:v>19.48027777777778</c:v>
                </c:pt>
                <c:pt idx="6130">
                  <c:v>19.48055555555555</c:v>
                </c:pt>
                <c:pt idx="6131">
                  <c:v>19.48083333333331</c:v>
                </c:pt>
                <c:pt idx="6132">
                  <c:v>19.48111111111111</c:v>
                </c:pt>
                <c:pt idx="6133">
                  <c:v>19.48138888888889</c:v>
                </c:pt>
                <c:pt idx="6134">
                  <c:v>19.48166666666667</c:v>
                </c:pt>
                <c:pt idx="6135">
                  <c:v>19.48194444444444</c:v>
                </c:pt>
                <c:pt idx="6136">
                  <c:v>19.4822222222222</c:v>
                </c:pt>
                <c:pt idx="6137">
                  <c:v>19.48249999999998</c:v>
                </c:pt>
                <c:pt idx="6138">
                  <c:v>19.48277777777776</c:v>
                </c:pt>
                <c:pt idx="6139">
                  <c:v>19.48305555555556</c:v>
                </c:pt>
                <c:pt idx="6140">
                  <c:v>19.48333333333331</c:v>
                </c:pt>
                <c:pt idx="6141">
                  <c:v>19.48361111111111</c:v>
                </c:pt>
                <c:pt idx="6142">
                  <c:v>19.48388888888889</c:v>
                </c:pt>
                <c:pt idx="6143">
                  <c:v>19.48416666666667</c:v>
                </c:pt>
                <c:pt idx="6144">
                  <c:v>19.48444444444445</c:v>
                </c:pt>
                <c:pt idx="6145">
                  <c:v>19.4847222222222</c:v>
                </c:pt>
                <c:pt idx="6146">
                  <c:v>19.485</c:v>
                </c:pt>
                <c:pt idx="6147">
                  <c:v>19.48527777777776</c:v>
                </c:pt>
                <c:pt idx="6148">
                  <c:v>19.48555555555556</c:v>
                </c:pt>
                <c:pt idx="6149">
                  <c:v>19.48583333333332</c:v>
                </c:pt>
                <c:pt idx="6150">
                  <c:v>19.48611111111111</c:v>
                </c:pt>
                <c:pt idx="6151">
                  <c:v>19.48638888888889</c:v>
                </c:pt>
                <c:pt idx="6152">
                  <c:v>19.48666666666667</c:v>
                </c:pt>
                <c:pt idx="6153">
                  <c:v>19.48694444444445</c:v>
                </c:pt>
                <c:pt idx="6154">
                  <c:v>19.4872222222222</c:v>
                </c:pt>
                <c:pt idx="6155">
                  <c:v>19.4875</c:v>
                </c:pt>
                <c:pt idx="6156">
                  <c:v>19.48777777777778</c:v>
                </c:pt>
                <c:pt idx="6157">
                  <c:v>19.48805555555556</c:v>
                </c:pt>
                <c:pt idx="6158">
                  <c:v>19.48833333333331</c:v>
                </c:pt>
                <c:pt idx="6159">
                  <c:v>19.48861111111109</c:v>
                </c:pt>
                <c:pt idx="6160">
                  <c:v>19.48888888888889</c:v>
                </c:pt>
                <c:pt idx="6161">
                  <c:v>19.48916666666667</c:v>
                </c:pt>
                <c:pt idx="6162">
                  <c:v>19.48944444444444</c:v>
                </c:pt>
                <c:pt idx="6163">
                  <c:v>19.4897222222222</c:v>
                </c:pt>
                <c:pt idx="6164">
                  <c:v>19.49</c:v>
                </c:pt>
                <c:pt idx="6165">
                  <c:v>19.49027777777778</c:v>
                </c:pt>
                <c:pt idx="6166">
                  <c:v>19.49055555555556</c:v>
                </c:pt>
                <c:pt idx="6167">
                  <c:v>19.49083333333331</c:v>
                </c:pt>
                <c:pt idx="6168">
                  <c:v>19.49111111111111</c:v>
                </c:pt>
                <c:pt idx="6169">
                  <c:v>19.49138888888889</c:v>
                </c:pt>
                <c:pt idx="6170">
                  <c:v>19.49166666666667</c:v>
                </c:pt>
                <c:pt idx="6171">
                  <c:v>19.49194444444445</c:v>
                </c:pt>
                <c:pt idx="6172">
                  <c:v>19.4922222222222</c:v>
                </c:pt>
                <c:pt idx="6173">
                  <c:v>19.4925</c:v>
                </c:pt>
                <c:pt idx="6174">
                  <c:v>19.49277777777776</c:v>
                </c:pt>
                <c:pt idx="6175">
                  <c:v>19.49305555555556</c:v>
                </c:pt>
                <c:pt idx="6176">
                  <c:v>19.49333333333332</c:v>
                </c:pt>
                <c:pt idx="6177">
                  <c:v>19.49361111111111</c:v>
                </c:pt>
                <c:pt idx="6178">
                  <c:v>19.49388888888889</c:v>
                </c:pt>
                <c:pt idx="6179">
                  <c:v>19.49416666666667</c:v>
                </c:pt>
                <c:pt idx="6180">
                  <c:v>19.49444444444445</c:v>
                </c:pt>
                <c:pt idx="6181">
                  <c:v>19.49472222222222</c:v>
                </c:pt>
                <c:pt idx="6182">
                  <c:v>19.495</c:v>
                </c:pt>
                <c:pt idx="6183">
                  <c:v>19.49527777777778</c:v>
                </c:pt>
                <c:pt idx="6184">
                  <c:v>19.49555555555555</c:v>
                </c:pt>
                <c:pt idx="6185">
                  <c:v>19.49583333333331</c:v>
                </c:pt>
                <c:pt idx="6186">
                  <c:v>19.49611111111111</c:v>
                </c:pt>
                <c:pt idx="6187">
                  <c:v>19.49638888888889</c:v>
                </c:pt>
                <c:pt idx="6188">
                  <c:v>19.49666666666667</c:v>
                </c:pt>
                <c:pt idx="6189">
                  <c:v>19.49694444444444</c:v>
                </c:pt>
                <c:pt idx="6190">
                  <c:v>19.49722222222222</c:v>
                </c:pt>
                <c:pt idx="6191">
                  <c:v>19.4975</c:v>
                </c:pt>
                <c:pt idx="6192">
                  <c:v>19.49777777777778</c:v>
                </c:pt>
                <c:pt idx="6193">
                  <c:v>19.49805555555556</c:v>
                </c:pt>
                <c:pt idx="6194">
                  <c:v>19.49833333333331</c:v>
                </c:pt>
                <c:pt idx="6195">
                  <c:v>19.49861111111111</c:v>
                </c:pt>
                <c:pt idx="6196">
                  <c:v>19.49888888888889</c:v>
                </c:pt>
                <c:pt idx="6197">
                  <c:v>19.49916666666667</c:v>
                </c:pt>
                <c:pt idx="6198">
                  <c:v>19.49944444444445</c:v>
                </c:pt>
                <c:pt idx="6199">
                  <c:v>19.4997222222222</c:v>
                </c:pt>
                <c:pt idx="6200">
                  <c:v>19.5</c:v>
                </c:pt>
                <c:pt idx="6201">
                  <c:v>19.50027777777778</c:v>
                </c:pt>
                <c:pt idx="6202">
                  <c:v>19.50055555555555</c:v>
                </c:pt>
                <c:pt idx="6203">
                  <c:v>19.50083333333331</c:v>
                </c:pt>
                <c:pt idx="6204">
                  <c:v>19.50111111111111</c:v>
                </c:pt>
                <c:pt idx="6205">
                  <c:v>19.50138888888889</c:v>
                </c:pt>
                <c:pt idx="6206">
                  <c:v>19.50166666666667</c:v>
                </c:pt>
                <c:pt idx="6207">
                  <c:v>19.50194444444444</c:v>
                </c:pt>
                <c:pt idx="6208">
                  <c:v>19.50222222222222</c:v>
                </c:pt>
                <c:pt idx="6209">
                  <c:v>19.5025</c:v>
                </c:pt>
                <c:pt idx="6210">
                  <c:v>19.50277777777778</c:v>
                </c:pt>
                <c:pt idx="6211">
                  <c:v>19.50305555555556</c:v>
                </c:pt>
                <c:pt idx="6212">
                  <c:v>19.50333333333331</c:v>
                </c:pt>
                <c:pt idx="6213">
                  <c:v>19.50361111111111</c:v>
                </c:pt>
                <c:pt idx="6214">
                  <c:v>19.5038888888889</c:v>
                </c:pt>
                <c:pt idx="6215">
                  <c:v>19.50416666666667</c:v>
                </c:pt>
                <c:pt idx="6216">
                  <c:v>19.50444444444445</c:v>
                </c:pt>
                <c:pt idx="6217">
                  <c:v>19.50472222222222</c:v>
                </c:pt>
                <c:pt idx="6218">
                  <c:v>19.505</c:v>
                </c:pt>
                <c:pt idx="6219">
                  <c:v>19.50527777777778</c:v>
                </c:pt>
                <c:pt idx="6220">
                  <c:v>19.50555555555556</c:v>
                </c:pt>
                <c:pt idx="6221">
                  <c:v>19.50583333333331</c:v>
                </c:pt>
                <c:pt idx="6222">
                  <c:v>19.50611111111111</c:v>
                </c:pt>
                <c:pt idx="6223">
                  <c:v>19.50638888888889</c:v>
                </c:pt>
                <c:pt idx="6224">
                  <c:v>19.50666666666667</c:v>
                </c:pt>
                <c:pt idx="6225">
                  <c:v>19.50694444444444</c:v>
                </c:pt>
                <c:pt idx="6226">
                  <c:v>19.50722222222222</c:v>
                </c:pt>
                <c:pt idx="6227">
                  <c:v>19.5075</c:v>
                </c:pt>
                <c:pt idx="6228">
                  <c:v>19.50777777777778</c:v>
                </c:pt>
                <c:pt idx="6229">
                  <c:v>19.50805555555555</c:v>
                </c:pt>
                <c:pt idx="6230">
                  <c:v>19.50833333333331</c:v>
                </c:pt>
                <c:pt idx="6231">
                  <c:v>19.50861111111111</c:v>
                </c:pt>
                <c:pt idx="6232">
                  <c:v>19.5088888888889</c:v>
                </c:pt>
                <c:pt idx="6233">
                  <c:v>19.50916666666667</c:v>
                </c:pt>
                <c:pt idx="6234">
                  <c:v>19.50944444444444</c:v>
                </c:pt>
                <c:pt idx="6235">
                  <c:v>19.50972222222222</c:v>
                </c:pt>
                <c:pt idx="6236">
                  <c:v>19.51</c:v>
                </c:pt>
                <c:pt idx="6237">
                  <c:v>19.51027777777778</c:v>
                </c:pt>
                <c:pt idx="6238">
                  <c:v>19.51055555555556</c:v>
                </c:pt>
                <c:pt idx="6239">
                  <c:v>19.51083333333332</c:v>
                </c:pt>
                <c:pt idx="6240">
                  <c:v>19.51111111111111</c:v>
                </c:pt>
                <c:pt idx="6241">
                  <c:v>19.5113888888889</c:v>
                </c:pt>
                <c:pt idx="6242">
                  <c:v>19.51166666666667</c:v>
                </c:pt>
                <c:pt idx="6243">
                  <c:v>19.51194444444444</c:v>
                </c:pt>
                <c:pt idx="6244">
                  <c:v>19.51222222222222</c:v>
                </c:pt>
                <c:pt idx="6245">
                  <c:v>19.5125</c:v>
                </c:pt>
                <c:pt idx="6246">
                  <c:v>19.51277777777778</c:v>
                </c:pt>
                <c:pt idx="6247">
                  <c:v>19.51305555555556</c:v>
                </c:pt>
                <c:pt idx="6248">
                  <c:v>19.51333333333331</c:v>
                </c:pt>
                <c:pt idx="6249">
                  <c:v>19.51361111111111</c:v>
                </c:pt>
                <c:pt idx="6250">
                  <c:v>19.5138888888889</c:v>
                </c:pt>
                <c:pt idx="6251">
                  <c:v>19.51416666666667</c:v>
                </c:pt>
                <c:pt idx="6252">
                  <c:v>19.51444444444444</c:v>
                </c:pt>
                <c:pt idx="6253">
                  <c:v>19.51472222222222</c:v>
                </c:pt>
                <c:pt idx="6254">
                  <c:v>19.515</c:v>
                </c:pt>
                <c:pt idx="6255">
                  <c:v>19.51527777777778</c:v>
                </c:pt>
                <c:pt idx="6256">
                  <c:v>19.51555555555555</c:v>
                </c:pt>
                <c:pt idx="6257">
                  <c:v>19.51583333333332</c:v>
                </c:pt>
                <c:pt idx="6258">
                  <c:v>19.51611111111111</c:v>
                </c:pt>
                <c:pt idx="6259">
                  <c:v>19.5163888888889</c:v>
                </c:pt>
                <c:pt idx="6260">
                  <c:v>19.51666666666667</c:v>
                </c:pt>
                <c:pt idx="6261">
                  <c:v>19.51694444444444</c:v>
                </c:pt>
                <c:pt idx="6262">
                  <c:v>19.51722222222222</c:v>
                </c:pt>
                <c:pt idx="6263">
                  <c:v>19.5175</c:v>
                </c:pt>
                <c:pt idx="6264">
                  <c:v>19.51777777777778</c:v>
                </c:pt>
                <c:pt idx="6265">
                  <c:v>19.51805555555556</c:v>
                </c:pt>
                <c:pt idx="6266">
                  <c:v>19.51833333333331</c:v>
                </c:pt>
                <c:pt idx="6267">
                  <c:v>19.51861111111111</c:v>
                </c:pt>
                <c:pt idx="6268">
                  <c:v>19.5188888888889</c:v>
                </c:pt>
                <c:pt idx="6269">
                  <c:v>19.51916666666667</c:v>
                </c:pt>
                <c:pt idx="6270">
                  <c:v>19.51944444444444</c:v>
                </c:pt>
                <c:pt idx="6271">
                  <c:v>19.51972222222222</c:v>
                </c:pt>
                <c:pt idx="6272">
                  <c:v>19.52</c:v>
                </c:pt>
                <c:pt idx="6273">
                  <c:v>19.52027777777778</c:v>
                </c:pt>
                <c:pt idx="6274">
                  <c:v>19.52055555555555</c:v>
                </c:pt>
                <c:pt idx="6275">
                  <c:v>19.52083333333331</c:v>
                </c:pt>
                <c:pt idx="6276">
                  <c:v>19.52111111111111</c:v>
                </c:pt>
                <c:pt idx="6277">
                  <c:v>19.52138888888889</c:v>
                </c:pt>
                <c:pt idx="6278">
                  <c:v>19.52166666666666</c:v>
                </c:pt>
                <c:pt idx="6279">
                  <c:v>19.52194444444444</c:v>
                </c:pt>
                <c:pt idx="6280">
                  <c:v>19.52222222222222</c:v>
                </c:pt>
                <c:pt idx="6281">
                  <c:v>19.5225</c:v>
                </c:pt>
                <c:pt idx="6282">
                  <c:v>19.52277777777778</c:v>
                </c:pt>
                <c:pt idx="6283">
                  <c:v>19.52305555555555</c:v>
                </c:pt>
                <c:pt idx="6284">
                  <c:v>19.52333333333331</c:v>
                </c:pt>
                <c:pt idx="6285">
                  <c:v>19.52361111111111</c:v>
                </c:pt>
                <c:pt idx="6286">
                  <c:v>19.5238888888889</c:v>
                </c:pt>
                <c:pt idx="6287">
                  <c:v>19.52416666666667</c:v>
                </c:pt>
                <c:pt idx="6288">
                  <c:v>19.52444444444444</c:v>
                </c:pt>
                <c:pt idx="6289">
                  <c:v>19.52472222222222</c:v>
                </c:pt>
                <c:pt idx="6290">
                  <c:v>19.525</c:v>
                </c:pt>
                <c:pt idx="6291">
                  <c:v>19.52527777777778</c:v>
                </c:pt>
                <c:pt idx="6292">
                  <c:v>19.52555555555556</c:v>
                </c:pt>
                <c:pt idx="6293">
                  <c:v>19.52583333333331</c:v>
                </c:pt>
                <c:pt idx="6294">
                  <c:v>19.52611111111111</c:v>
                </c:pt>
                <c:pt idx="6295">
                  <c:v>19.52638888888889</c:v>
                </c:pt>
                <c:pt idx="6296">
                  <c:v>19.52666666666667</c:v>
                </c:pt>
                <c:pt idx="6297">
                  <c:v>19.52694444444444</c:v>
                </c:pt>
                <c:pt idx="6298">
                  <c:v>19.52722222222222</c:v>
                </c:pt>
                <c:pt idx="6299">
                  <c:v>19.5275</c:v>
                </c:pt>
                <c:pt idx="6300">
                  <c:v>19.52777777777778</c:v>
                </c:pt>
                <c:pt idx="6301">
                  <c:v>19.52805555555555</c:v>
                </c:pt>
                <c:pt idx="6302">
                  <c:v>19.52833333333331</c:v>
                </c:pt>
                <c:pt idx="6303">
                  <c:v>19.52861111111111</c:v>
                </c:pt>
                <c:pt idx="6304">
                  <c:v>19.52888888888889</c:v>
                </c:pt>
                <c:pt idx="6305">
                  <c:v>19.52916666666667</c:v>
                </c:pt>
                <c:pt idx="6306">
                  <c:v>19.52944444444444</c:v>
                </c:pt>
                <c:pt idx="6307">
                  <c:v>19.52972222222222</c:v>
                </c:pt>
                <c:pt idx="6308">
                  <c:v>19.53</c:v>
                </c:pt>
                <c:pt idx="6309">
                  <c:v>19.53027777777778</c:v>
                </c:pt>
                <c:pt idx="6310">
                  <c:v>19.53055555555555</c:v>
                </c:pt>
                <c:pt idx="6311">
                  <c:v>19.53083333333332</c:v>
                </c:pt>
                <c:pt idx="6312">
                  <c:v>19.53111111111111</c:v>
                </c:pt>
                <c:pt idx="6313">
                  <c:v>19.5313888888889</c:v>
                </c:pt>
                <c:pt idx="6314">
                  <c:v>19.53166666666667</c:v>
                </c:pt>
                <c:pt idx="6315">
                  <c:v>19.53194444444444</c:v>
                </c:pt>
                <c:pt idx="6316">
                  <c:v>19.53222222222222</c:v>
                </c:pt>
                <c:pt idx="6317">
                  <c:v>19.5325</c:v>
                </c:pt>
                <c:pt idx="6318">
                  <c:v>19.53277777777778</c:v>
                </c:pt>
                <c:pt idx="6319">
                  <c:v>19.53305555555556</c:v>
                </c:pt>
                <c:pt idx="6320">
                  <c:v>19.53333333333331</c:v>
                </c:pt>
                <c:pt idx="6321">
                  <c:v>19.53361111111111</c:v>
                </c:pt>
                <c:pt idx="6322">
                  <c:v>19.5338888888889</c:v>
                </c:pt>
                <c:pt idx="6323">
                  <c:v>19.53416666666667</c:v>
                </c:pt>
                <c:pt idx="6324">
                  <c:v>19.53444444444445</c:v>
                </c:pt>
                <c:pt idx="6325">
                  <c:v>19.53472222222222</c:v>
                </c:pt>
                <c:pt idx="6326">
                  <c:v>19.535</c:v>
                </c:pt>
                <c:pt idx="6327">
                  <c:v>19.53527777777778</c:v>
                </c:pt>
                <c:pt idx="6328">
                  <c:v>19.53555555555556</c:v>
                </c:pt>
                <c:pt idx="6329">
                  <c:v>19.53583333333332</c:v>
                </c:pt>
                <c:pt idx="6330">
                  <c:v>19.53611111111111</c:v>
                </c:pt>
                <c:pt idx="6331">
                  <c:v>19.5363888888889</c:v>
                </c:pt>
                <c:pt idx="6332">
                  <c:v>19.53666666666667</c:v>
                </c:pt>
                <c:pt idx="6333">
                  <c:v>19.53694444444445</c:v>
                </c:pt>
                <c:pt idx="6334">
                  <c:v>19.53722222222222</c:v>
                </c:pt>
                <c:pt idx="6335">
                  <c:v>19.5375</c:v>
                </c:pt>
                <c:pt idx="6336">
                  <c:v>19.53777777777778</c:v>
                </c:pt>
                <c:pt idx="6337">
                  <c:v>19.53805555555556</c:v>
                </c:pt>
                <c:pt idx="6338">
                  <c:v>19.53833333333331</c:v>
                </c:pt>
                <c:pt idx="6339">
                  <c:v>19.53861111111111</c:v>
                </c:pt>
                <c:pt idx="6340">
                  <c:v>19.5388888888889</c:v>
                </c:pt>
                <c:pt idx="6341">
                  <c:v>19.53916666666667</c:v>
                </c:pt>
                <c:pt idx="6342">
                  <c:v>19.53944444444445</c:v>
                </c:pt>
                <c:pt idx="6343">
                  <c:v>19.53972222222222</c:v>
                </c:pt>
                <c:pt idx="6344">
                  <c:v>19.54</c:v>
                </c:pt>
                <c:pt idx="6345">
                  <c:v>19.54027777777778</c:v>
                </c:pt>
                <c:pt idx="6346">
                  <c:v>19.54055555555556</c:v>
                </c:pt>
                <c:pt idx="6347">
                  <c:v>19.54083333333332</c:v>
                </c:pt>
                <c:pt idx="6348">
                  <c:v>19.54111111111111</c:v>
                </c:pt>
                <c:pt idx="6349">
                  <c:v>19.54138888888889</c:v>
                </c:pt>
                <c:pt idx="6350">
                  <c:v>19.54166666666667</c:v>
                </c:pt>
                <c:pt idx="6351">
                  <c:v>19.54194444444445</c:v>
                </c:pt>
                <c:pt idx="6352">
                  <c:v>19.54222222222221</c:v>
                </c:pt>
                <c:pt idx="6353">
                  <c:v>19.5425</c:v>
                </c:pt>
                <c:pt idx="6354">
                  <c:v>19.54277777777778</c:v>
                </c:pt>
                <c:pt idx="6355">
                  <c:v>19.54305555555556</c:v>
                </c:pt>
                <c:pt idx="6356">
                  <c:v>19.54333333333332</c:v>
                </c:pt>
                <c:pt idx="6357">
                  <c:v>19.54361111111111</c:v>
                </c:pt>
                <c:pt idx="6358">
                  <c:v>19.5438888888889</c:v>
                </c:pt>
                <c:pt idx="6359">
                  <c:v>19.54416666666667</c:v>
                </c:pt>
                <c:pt idx="6360">
                  <c:v>19.54444444444445</c:v>
                </c:pt>
                <c:pt idx="6361">
                  <c:v>19.54472222222222</c:v>
                </c:pt>
                <c:pt idx="6362">
                  <c:v>19.545</c:v>
                </c:pt>
                <c:pt idx="6363">
                  <c:v>19.54527777777778</c:v>
                </c:pt>
                <c:pt idx="6364">
                  <c:v>19.54555555555556</c:v>
                </c:pt>
                <c:pt idx="6365">
                  <c:v>19.54583333333331</c:v>
                </c:pt>
                <c:pt idx="6366">
                  <c:v>19.54611111111111</c:v>
                </c:pt>
                <c:pt idx="6367">
                  <c:v>19.54638888888889</c:v>
                </c:pt>
                <c:pt idx="6368">
                  <c:v>19.54666666666667</c:v>
                </c:pt>
                <c:pt idx="6369">
                  <c:v>19.54694444444445</c:v>
                </c:pt>
                <c:pt idx="6370">
                  <c:v>19.54722222222222</c:v>
                </c:pt>
                <c:pt idx="6371">
                  <c:v>19.5475</c:v>
                </c:pt>
                <c:pt idx="6372">
                  <c:v>19.54777777777778</c:v>
                </c:pt>
                <c:pt idx="6373">
                  <c:v>19.54805555555556</c:v>
                </c:pt>
                <c:pt idx="6374">
                  <c:v>19.54833333333332</c:v>
                </c:pt>
                <c:pt idx="6375">
                  <c:v>19.54861111111111</c:v>
                </c:pt>
                <c:pt idx="6376">
                  <c:v>19.54888888888889</c:v>
                </c:pt>
                <c:pt idx="6377">
                  <c:v>19.54916666666667</c:v>
                </c:pt>
                <c:pt idx="6378">
                  <c:v>19.54944444444445</c:v>
                </c:pt>
                <c:pt idx="6379">
                  <c:v>19.54972222222221</c:v>
                </c:pt>
                <c:pt idx="6380">
                  <c:v>19.55</c:v>
                </c:pt>
                <c:pt idx="6381">
                  <c:v>19.55027777777778</c:v>
                </c:pt>
                <c:pt idx="6382">
                  <c:v>19.55055555555555</c:v>
                </c:pt>
                <c:pt idx="6383">
                  <c:v>19.55083333333332</c:v>
                </c:pt>
                <c:pt idx="6384">
                  <c:v>19.55111111111111</c:v>
                </c:pt>
                <c:pt idx="6385">
                  <c:v>19.5513888888889</c:v>
                </c:pt>
                <c:pt idx="6386">
                  <c:v>19.55166666666667</c:v>
                </c:pt>
                <c:pt idx="6387">
                  <c:v>19.55194444444444</c:v>
                </c:pt>
                <c:pt idx="6388">
                  <c:v>19.55222222222222</c:v>
                </c:pt>
                <c:pt idx="6389">
                  <c:v>19.5525</c:v>
                </c:pt>
                <c:pt idx="6390">
                  <c:v>19.55277777777778</c:v>
                </c:pt>
                <c:pt idx="6391">
                  <c:v>19.55305555555556</c:v>
                </c:pt>
                <c:pt idx="6392">
                  <c:v>19.55333333333331</c:v>
                </c:pt>
                <c:pt idx="6393">
                  <c:v>19.55361111111111</c:v>
                </c:pt>
                <c:pt idx="6394">
                  <c:v>19.5538888888889</c:v>
                </c:pt>
                <c:pt idx="6395">
                  <c:v>19.55416666666667</c:v>
                </c:pt>
                <c:pt idx="6396">
                  <c:v>19.55444444444445</c:v>
                </c:pt>
                <c:pt idx="6397">
                  <c:v>19.55472222222222</c:v>
                </c:pt>
                <c:pt idx="6398">
                  <c:v>19.555</c:v>
                </c:pt>
                <c:pt idx="6399">
                  <c:v>19.55527777777778</c:v>
                </c:pt>
                <c:pt idx="6400">
                  <c:v>19.55555555555556</c:v>
                </c:pt>
                <c:pt idx="6401">
                  <c:v>19.55583333333331</c:v>
                </c:pt>
                <c:pt idx="6402">
                  <c:v>19.55611111111111</c:v>
                </c:pt>
                <c:pt idx="6403">
                  <c:v>19.55638888888889</c:v>
                </c:pt>
                <c:pt idx="6404">
                  <c:v>19.55666666666667</c:v>
                </c:pt>
                <c:pt idx="6405">
                  <c:v>19.55694444444444</c:v>
                </c:pt>
                <c:pt idx="6406">
                  <c:v>19.55722222222222</c:v>
                </c:pt>
                <c:pt idx="6407">
                  <c:v>19.5575</c:v>
                </c:pt>
                <c:pt idx="6408">
                  <c:v>19.55777777777778</c:v>
                </c:pt>
                <c:pt idx="6409">
                  <c:v>19.55805555555555</c:v>
                </c:pt>
                <c:pt idx="6410">
                  <c:v>19.55833333333331</c:v>
                </c:pt>
                <c:pt idx="6411">
                  <c:v>19.55861111111111</c:v>
                </c:pt>
                <c:pt idx="6412">
                  <c:v>19.5588888888889</c:v>
                </c:pt>
                <c:pt idx="6413">
                  <c:v>19.55916666666667</c:v>
                </c:pt>
                <c:pt idx="6414">
                  <c:v>19.55944444444444</c:v>
                </c:pt>
                <c:pt idx="6415">
                  <c:v>19.55972222222222</c:v>
                </c:pt>
                <c:pt idx="6416">
                  <c:v>19.56</c:v>
                </c:pt>
                <c:pt idx="6417">
                  <c:v>19.56027777777778</c:v>
                </c:pt>
                <c:pt idx="6418">
                  <c:v>19.56055555555556</c:v>
                </c:pt>
                <c:pt idx="6419">
                  <c:v>19.56083333333331</c:v>
                </c:pt>
                <c:pt idx="6420">
                  <c:v>19.56111111111111</c:v>
                </c:pt>
                <c:pt idx="6421">
                  <c:v>19.56138888888889</c:v>
                </c:pt>
                <c:pt idx="6422">
                  <c:v>19.56166666666667</c:v>
                </c:pt>
                <c:pt idx="6423">
                  <c:v>19.56194444444445</c:v>
                </c:pt>
                <c:pt idx="6424">
                  <c:v>19.5622222222222</c:v>
                </c:pt>
                <c:pt idx="6425">
                  <c:v>19.5625</c:v>
                </c:pt>
                <c:pt idx="6426">
                  <c:v>19.56277777777778</c:v>
                </c:pt>
                <c:pt idx="6427">
                  <c:v>19.56305555555556</c:v>
                </c:pt>
                <c:pt idx="6428">
                  <c:v>19.56333333333331</c:v>
                </c:pt>
                <c:pt idx="6429">
                  <c:v>19.56361111111111</c:v>
                </c:pt>
                <c:pt idx="6430">
                  <c:v>19.56388888888889</c:v>
                </c:pt>
                <c:pt idx="6431">
                  <c:v>19.56416666666667</c:v>
                </c:pt>
                <c:pt idx="6432">
                  <c:v>19.56444444444444</c:v>
                </c:pt>
                <c:pt idx="6433">
                  <c:v>19.56472222222222</c:v>
                </c:pt>
                <c:pt idx="6434">
                  <c:v>19.565</c:v>
                </c:pt>
                <c:pt idx="6435">
                  <c:v>19.56527777777778</c:v>
                </c:pt>
                <c:pt idx="6436">
                  <c:v>19.56555555555556</c:v>
                </c:pt>
                <c:pt idx="6437">
                  <c:v>19.56583333333331</c:v>
                </c:pt>
                <c:pt idx="6438">
                  <c:v>19.56611111111111</c:v>
                </c:pt>
                <c:pt idx="6439">
                  <c:v>19.56638888888889</c:v>
                </c:pt>
                <c:pt idx="6440">
                  <c:v>19.56666666666667</c:v>
                </c:pt>
                <c:pt idx="6441">
                  <c:v>19.56694444444445</c:v>
                </c:pt>
                <c:pt idx="6442">
                  <c:v>19.56722222222222</c:v>
                </c:pt>
                <c:pt idx="6443">
                  <c:v>19.5675</c:v>
                </c:pt>
                <c:pt idx="6444">
                  <c:v>19.56777777777778</c:v>
                </c:pt>
                <c:pt idx="6445">
                  <c:v>19.56805555555556</c:v>
                </c:pt>
                <c:pt idx="6446">
                  <c:v>19.56833333333331</c:v>
                </c:pt>
                <c:pt idx="6447">
                  <c:v>19.56861111111111</c:v>
                </c:pt>
                <c:pt idx="6448">
                  <c:v>19.56888888888889</c:v>
                </c:pt>
                <c:pt idx="6449">
                  <c:v>19.56916666666667</c:v>
                </c:pt>
                <c:pt idx="6450">
                  <c:v>19.56944444444444</c:v>
                </c:pt>
                <c:pt idx="6451">
                  <c:v>19.5697222222222</c:v>
                </c:pt>
                <c:pt idx="6452">
                  <c:v>19.57</c:v>
                </c:pt>
                <c:pt idx="6453">
                  <c:v>19.57027777777778</c:v>
                </c:pt>
                <c:pt idx="6454">
                  <c:v>19.57055555555555</c:v>
                </c:pt>
                <c:pt idx="6455">
                  <c:v>19.57083333333332</c:v>
                </c:pt>
                <c:pt idx="6456">
                  <c:v>19.57111111111111</c:v>
                </c:pt>
                <c:pt idx="6457">
                  <c:v>19.5713888888889</c:v>
                </c:pt>
                <c:pt idx="6458">
                  <c:v>19.57166666666667</c:v>
                </c:pt>
                <c:pt idx="6459">
                  <c:v>19.57194444444444</c:v>
                </c:pt>
                <c:pt idx="6460">
                  <c:v>19.57222222222222</c:v>
                </c:pt>
                <c:pt idx="6461">
                  <c:v>19.5725</c:v>
                </c:pt>
                <c:pt idx="6462">
                  <c:v>19.57277777777778</c:v>
                </c:pt>
                <c:pt idx="6463">
                  <c:v>19.57305555555556</c:v>
                </c:pt>
                <c:pt idx="6464">
                  <c:v>19.57333333333331</c:v>
                </c:pt>
                <c:pt idx="6465">
                  <c:v>19.57361111111111</c:v>
                </c:pt>
                <c:pt idx="6466">
                  <c:v>19.5738888888889</c:v>
                </c:pt>
                <c:pt idx="6467">
                  <c:v>19.57416666666667</c:v>
                </c:pt>
                <c:pt idx="6468">
                  <c:v>19.57444444444445</c:v>
                </c:pt>
                <c:pt idx="6469">
                  <c:v>19.57472222222222</c:v>
                </c:pt>
                <c:pt idx="6470">
                  <c:v>19.575</c:v>
                </c:pt>
                <c:pt idx="6471">
                  <c:v>19.57527777777778</c:v>
                </c:pt>
                <c:pt idx="6472">
                  <c:v>19.57555555555556</c:v>
                </c:pt>
                <c:pt idx="6473">
                  <c:v>19.57583333333331</c:v>
                </c:pt>
                <c:pt idx="6474">
                  <c:v>19.57611111111111</c:v>
                </c:pt>
                <c:pt idx="6475">
                  <c:v>19.57638888888889</c:v>
                </c:pt>
                <c:pt idx="6476">
                  <c:v>19.57666666666667</c:v>
                </c:pt>
                <c:pt idx="6477">
                  <c:v>19.57694444444444</c:v>
                </c:pt>
                <c:pt idx="6478">
                  <c:v>19.57722222222222</c:v>
                </c:pt>
                <c:pt idx="6479">
                  <c:v>19.5775</c:v>
                </c:pt>
                <c:pt idx="6480">
                  <c:v>19.57777777777778</c:v>
                </c:pt>
                <c:pt idx="6481">
                  <c:v>19.57805555555555</c:v>
                </c:pt>
                <c:pt idx="6482">
                  <c:v>19.57833333333331</c:v>
                </c:pt>
                <c:pt idx="6483">
                  <c:v>19.57861111111111</c:v>
                </c:pt>
                <c:pt idx="6484">
                  <c:v>19.5788888888889</c:v>
                </c:pt>
                <c:pt idx="6485">
                  <c:v>19.57916666666667</c:v>
                </c:pt>
                <c:pt idx="6486">
                  <c:v>19.57944444444444</c:v>
                </c:pt>
                <c:pt idx="6487">
                  <c:v>19.57972222222222</c:v>
                </c:pt>
                <c:pt idx="6488">
                  <c:v>19.58</c:v>
                </c:pt>
                <c:pt idx="6489">
                  <c:v>19.58027777777778</c:v>
                </c:pt>
                <c:pt idx="6490">
                  <c:v>19.58055555555556</c:v>
                </c:pt>
                <c:pt idx="6491">
                  <c:v>19.58083333333331</c:v>
                </c:pt>
                <c:pt idx="6492">
                  <c:v>19.58111111111111</c:v>
                </c:pt>
                <c:pt idx="6493">
                  <c:v>19.58138888888889</c:v>
                </c:pt>
                <c:pt idx="6494">
                  <c:v>19.58166666666667</c:v>
                </c:pt>
                <c:pt idx="6495">
                  <c:v>19.58194444444445</c:v>
                </c:pt>
                <c:pt idx="6496">
                  <c:v>19.5822222222222</c:v>
                </c:pt>
                <c:pt idx="6497">
                  <c:v>19.5825</c:v>
                </c:pt>
                <c:pt idx="6498">
                  <c:v>19.58277777777776</c:v>
                </c:pt>
                <c:pt idx="6499">
                  <c:v>19.58305555555556</c:v>
                </c:pt>
                <c:pt idx="6500">
                  <c:v>19.58333333333331</c:v>
                </c:pt>
                <c:pt idx="6501">
                  <c:v>19.58361111111111</c:v>
                </c:pt>
                <c:pt idx="6502">
                  <c:v>19.58388888888889</c:v>
                </c:pt>
                <c:pt idx="6503">
                  <c:v>19.58416666666666</c:v>
                </c:pt>
                <c:pt idx="6504">
                  <c:v>19.58444444444444</c:v>
                </c:pt>
                <c:pt idx="6505">
                  <c:v>19.58472222222222</c:v>
                </c:pt>
                <c:pt idx="6506">
                  <c:v>19.585</c:v>
                </c:pt>
                <c:pt idx="6507">
                  <c:v>19.58527777777778</c:v>
                </c:pt>
                <c:pt idx="6508">
                  <c:v>19.58555555555555</c:v>
                </c:pt>
                <c:pt idx="6509">
                  <c:v>19.58583333333331</c:v>
                </c:pt>
                <c:pt idx="6510">
                  <c:v>19.58611111111111</c:v>
                </c:pt>
                <c:pt idx="6511">
                  <c:v>19.58638888888889</c:v>
                </c:pt>
                <c:pt idx="6512">
                  <c:v>19.58666666666667</c:v>
                </c:pt>
                <c:pt idx="6513">
                  <c:v>19.58694444444444</c:v>
                </c:pt>
                <c:pt idx="6514">
                  <c:v>19.58722222222222</c:v>
                </c:pt>
                <c:pt idx="6515">
                  <c:v>19.5875</c:v>
                </c:pt>
                <c:pt idx="6516">
                  <c:v>19.58777777777778</c:v>
                </c:pt>
                <c:pt idx="6517">
                  <c:v>19.58805555555556</c:v>
                </c:pt>
                <c:pt idx="6518">
                  <c:v>19.58833333333331</c:v>
                </c:pt>
                <c:pt idx="6519">
                  <c:v>19.58861111111111</c:v>
                </c:pt>
                <c:pt idx="6520">
                  <c:v>19.58888888888889</c:v>
                </c:pt>
                <c:pt idx="6521">
                  <c:v>19.58916666666666</c:v>
                </c:pt>
                <c:pt idx="6522">
                  <c:v>19.58944444444444</c:v>
                </c:pt>
                <c:pt idx="6523">
                  <c:v>19.5897222222222</c:v>
                </c:pt>
                <c:pt idx="6524">
                  <c:v>19.59</c:v>
                </c:pt>
                <c:pt idx="6525">
                  <c:v>19.59027777777777</c:v>
                </c:pt>
                <c:pt idx="6526">
                  <c:v>19.59055555555555</c:v>
                </c:pt>
                <c:pt idx="6527">
                  <c:v>19.59083333333331</c:v>
                </c:pt>
                <c:pt idx="6528">
                  <c:v>19.59111111111111</c:v>
                </c:pt>
                <c:pt idx="6529">
                  <c:v>19.59138888888889</c:v>
                </c:pt>
                <c:pt idx="6530">
                  <c:v>19.59166666666666</c:v>
                </c:pt>
                <c:pt idx="6531">
                  <c:v>19.59194444444444</c:v>
                </c:pt>
                <c:pt idx="6532">
                  <c:v>19.59222222222222</c:v>
                </c:pt>
                <c:pt idx="6533">
                  <c:v>19.5925</c:v>
                </c:pt>
                <c:pt idx="6534">
                  <c:v>19.59277777777778</c:v>
                </c:pt>
                <c:pt idx="6535">
                  <c:v>19.59305555555555</c:v>
                </c:pt>
                <c:pt idx="6536">
                  <c:v>19.59333333333331</c:v>
                </c:pt>
                <c:pt idx="6537">
                  <c:v>19.59361111111111</c:v>
                </c:pt>
                <c:pt idx="6538">
                  <c:v>19.5938888888889</c:v>
                </c:pt>
                <c:pt idx="6539">
                  <c:v>19.59416666666667</c:v>
                </c:pt>
                <c:pt idx="6540">
                  <c:v>19.59444444444444</c:v>
                </c:pt>
                <c:pt idx="6541">
                  <c:v>19.59472222222222</c:v>
                </c:pt>
                <c:pt idx="6542">
                  <c:v>19.595</c:v>
                </c:pt>
                <c:pt idx="6543">
                  <c:v>19.59527777777778</c:v>
                </c:pt>
                <c:pt idx="6544">
                  <c:v>19.59555555555555</c:v>
                </c:pt>
                <c:pt idx="6545">
                  <c:v>19.59583333333331</c:v>
                </c:pt>
                <c:pt idx="6546">
                  <c:v>19.59611111111111</c:v>
                </c:pt>
                <c:pt idx="6547">
                  <c:v>19.59638888888889</c:v>
                </c:pt>
                <c:pt idx="6548">
                  <c:v>19.59666666666666</c:v>
                </c:pt>
                <c:pt idx="6549">
                  <c:v>19.59694444444444</c:v>
                </c:pt>
                <c:pt idx="6550">
                  <c:v>19.59722222222222</c:v>
                </c:pt>
                <c:pt idx="6551">
                  <c:v>19.5975</c:v>
                </c:pt>
                <c:pt idx="6552">
                  <c:v>19.59777777777778</c:v>
                </c:pt>
                <c:pt idx="6553">
                  <c:v>19.59805555555555</c:v>
                </c:pt>
                <c:pt idx="6554">
                  <c:v>19.59833333333331</c:v>
                </c:pt>
                <c:pt idx="6555">
                  <c:v>19.59861111111111</c:v>
                </c:pt>
                <c:pt idx="6556">
                  <c:v>19.5988888888889</c:v>
                </c:pt>
                <c:pt idx="6557">
                  <c:v>19.59916666666667</c:v>
                </c:pt>
                <c:pt idx="6558">
                  <c:v>19.59944444444444</c:v>
                </c:pt>
                <c:pt idx="6559">
                  <c:v>19.59972222222222</c:v>
                </c:pt>
                <c:pt idx="6560">
                  <c:v>19.6</c:v>
                </c:pt>
                <c:pt idx="6561">
                  <c:v>19.60027777777778</c:v>
                </c:pt>
                <c:pt idx="6562">
                  <c:v>19.60055555555556</c:v>
                </c:pt>
                <c:pt idx="6563">
                  <c:v>19.60083333333332</c:v>
                </c:pt>
                <c:pt idx="6564">
                  <c:v>19.60111111111111</c:v>
                </c:pt>
                <c:pt idx="6565">
                  <c:v>19.6013888888889</c:v>
                </c:pt>
                <c:pt idx="6566">
                  <c:v>19.60166666666667</c:v>
                </c:pt>
                <c:pt idx="6567">
                  <c:v>19.60194444444444</c:v>
                </c:pt>
                <c:pt idx="6568">
                  <c:v>19.60222222222222</c:v>
                </c:pt>
                <c:pt idx="6569">
                  <c:v>19.6025</c:v>
                </c:pt>
                <c:pt idx="6570">
                  <c:v>19.60277777777778</c:v>
                </c:pt>
                <c:pt idx="6571">
                  <c:v>19.60305555555556</c:v>
                </c:pt>
                <c:pt idx="6572">
                  <c:v>19.60333333333332</c:v>
                </c:pt>
                <c:pt idx="6573">
                  <c:v>19.60361111111111</c:v>
                </c:pt>
                <c:pt idx="6574">
                  <c:v>19.6038888888889</c:v>
                </c:pt>
                <c:pt idx="6575">
                  <c:v>19.60416666666667</c:v>
                </c:pt>
                <c:pt idx="6576">
                  <c:v>19.60444444444445</c:v>
                </c:pt>
                <c:pt idx="6577">
                  <c:v>19.60472222222223</c:v>
                </c:pt>
                <c:pt idx="6578">
                  <c:v>19.605</c:v>
                </c:pt>
                <c:pt idx="6579">
                  <c:v>19.60527777777778</c:v>
                </c:pt>
                <c:pt idx="6580">
                  <c:v>19.60555555555556</c:v>
                </c:pt>
                <c:pt idx="6581">
                  <c:v>19.60583333333332</c:v>
                </c:pt>
                <c:pt idx="6582">
                  <c:v>19.60611111111111</c:v>
                </c:pt>
                <c:pt idx="6583">
                  <c:v>19.6063888888889</c:v>
                </c:pt>
                <c:pt idx="6584">
                  <c:v>19.60666666666667</c:v>
                </c:pt>
                <c:pt idx="6585">
                  <c:v>19.60694444444444</c:v>
                </c:pt>
                <c:pt idx="6586">
                  <c:v>19.60722222222222</c:v>
                </c:pt>
                <c:pt idx="6587">
                  <c:v>19.6075</c:v>
                </c:pt>
                <c:pt idx="6588">
                  <c:v>19.60777777777778</c:v>
                </c:pt>
                <c:pt idx="6589">
                  <c:v>19.60805555555556</c:v>
                </c:pt>
                <c:pt idx="6590">
                  <c:v>19.60833333333331</c:v>
                </c:pt>
                <c:pt idx="6591">
                  <c:v>19.60861111111111</c:v>
                </c:pt>
                <c:pt idx="6592">
                  <c:v>19.6088888888889</c:v>
                </c:pt>
                <c:pt idx="6593">
                  <c:v>19.60916666666667</c:v>
                </c:pt>
                <c:pt idx="6594">
                  <c:v>19.60944444444445</c:v>
                </c:pt>
                <c:pt idx="6595">
                  <c:v>19.60972222222222</c:v>
                </c:pt>
                <c:pt idx="6596">
                  <c:v>19.61</c:v>
                </c:pt>
                <c:pt idx="6597">
                  <c:v>19.61027777777778</c:v>
                </c:pt>
                <c:pt idx="6598">
                  <c:v>19.61055555555556</c:v>
                </c:pt>
                <c:pt idx="6599">
                  <c:v>19.61083333333334</c:v>
                </c:pt>
                <c:pt idx="6600">
                  <c:v>19.61111111111111</c:v>
                </c:pt>
                <c:pt idx="6601">
                  <c:v>19.6113888888889</c:v>
                </c:pt>
                <c:pt idx="6602">
                  <c:v>19.61166666666667</c:v>
                </c:pt>
                <c:pt idx="6603">
                  <c:v>19.61194444444444</c:v>
                </c:pt>
                <c:pt idx="6604">
                  <c:v>19.61222222222222</c:v>
                </c:pt>
                <c:pt idx="6605">
                  <c:v>19.6125</c:v>
                </c:pt>
                <c:pt idx="6606">
                  <c:v>19.61277777777778</c:v>
                </c:pt>
                <c:pt idx="6607">
                  <c:v>19.61305555555556</c:v>
                </c:pt>
                <c:pt idx="6608">
                  <c:v>19.61333333333332</c:v>
                </c:pt>
                <c:pt idx="6609">
                  <c:v>19.61361111111111</c:v>
                </c:pt>
                <c:pt idx="6610">
                  <c:v>19.6138888888889</c:v>
                </c:pt>
                <c:pt idx="6611">
                  <c:v>19.61416666666667</c:v>
                </c:pt>
                <c:pt idx="6612">
                  <c:v>19.61444444444444</c:v>
                </c:pt>
                <c:pt idx="6613">
                  <c:v>19.61472222222222</c:v>
                </c:pt>
                <c:pt idx="6614">
                  <c:v>19.615</c:v>
                </c:pt>
                <c:pt idx="6615">
                  <c:v>19.61527777777778</c:v>
                </c:pt>
                <c:pt idx="6616">
                  <c:v>19.61555555555556</c:v>
                </c:pt>
                <c:pt idx="6617">
                  <c:v>19.61583333333332</c:v>
                </c:pt>
                <c:pt idx="6618">
                  <c:v>19.61611111111111</c:v>
                </c:pt>
                <c:pt idx="6619">
                  <c:v>19.6163888888889</c:v>
                </c:pt>
                <c:pt idx="6620">
                  <c:v>19.61666666666667</c:v>
                </c:pt>
                <c:pt idx="6621">
                  <c:v>19.61694444444444</c:v>
                </c:pt>
                <c:pt idx="6622">
                  <c:v>19.61722222222222</c:v>
                </c:pt>
                <c:pt idx="6623">
                  <c:v>19.6175</c:v>
                </c:pt>
                <c:pt idx="6624">
                  <c:v>19.61777777777778</c:v>
                </c:pt>
                <c:pt idx="6625">
                  <c:v>19.61805555555556</c:v>
                </c:pt>
                <c:pt idx="6626">
                  <c:v>19.61833333333331</c:v>
                </c:pt>
                <c:pt idx="6627">
                  <c:v>19.61861111111111</c:v>
                </c:pt>
                <c:pt idx="6628">
                  <c:v>19.6188888888889</c:v>
                </c:pt>
                <c:pt idx="6629">
                  <c:v>19.61916666666667</c:v>
                </c:pt>
                <c:pt idx="6630">
                  <c:v>19.61944444444444</c:v>
                </c:pt>
                <c:pt idx="6631">
                  <c:v>19.61972222222222</c:v>
                </c:pt>
                <c:pt idx="6632">
                  <c:v>19.62</c:v>
                </c:pt>
                <c:pt idx="6633">
                  <c:v>19.62027777777778</c:v>
                </c:pt>
                <c:pt idx="6634">
                  <c:v>19.62055555555555</c:v>
                </c:pt>
                <c:pt idx="6635">
                  <c:v>19.62083333333332</c:v>
                </c:pt>
                <c:pt idx="6636">
                  <c:v>19.62111111111111</c:v>
                </c:pt>
                <c:pt idx="6637">
                  <c:v>19.6213888888889</c:v>
                </c:pt>
                <c:pt idx="6638">
                  <c:v>19.62166666666667</c:v>
                </c:pt>
                <c:pt idx="6639">
                  <c:v>19.62194444444444</c:v>
                </c:pt>
                <c:pt idx="6640">
                  <c:v>19.62222222222222</c:v>
                </c:pt>
                <c:pt idx="6641">
                  <c:v>19.6225</c:v>
                </c:pt>
                <c:pt idx="6642">
                  <c:v>19.62277777777778</c:v>
                </c:pt>
                <c:pt idx="6643">
                  <c:v>19.62305555555556</c:v>
                </c:pt>
                <c:pt idx="6644">
                  <c:v>19.62333333333331</c:v>
                </c:pt>
                <c:pt idx="6645">
                  <c:v>19.62361111111111</c:v>
                </c:pt>
                <c:pt idx="6646">
                  <c:v>19.6238888888889</c:v>
                </c:pt>
                <c:pt idx="6647">
                  <c:v>19.62416666666667</c:v>
                </c:pt>
                <c:pt idx="6648">
                  <c:v>19.62444444444445</c:v>
                </c:pt>
                <c:pt idx="6649">
                  <c:v>19.62472222222222</c:v>
                </c:pt>
                <c:pt idx="6650">
                  <c:v>19.625</c:v>
                </c:pt>
                <c:pt idx="6651">
                  <c:v>19.62527777777778</c:v>
                </c:pt>
                <c:pt idx="6652">
                  <c:v>19.62555555555556</c:v>
                </c:pt>
                <c:pt idx="6653">
                  <c:v>19.62583333333331</c:v>
                </c:pt>
                <c:pt idx="6654">
                  <c:v>19.62611111111111</c:v>
                </c:pt>
                <c:pt idx="6655">
                  <c:v>19.62638888888889</c:v>
                </c:pt>
                <c:pt idx="6656">
                  <c:v>19.62666666666667</c:v>
                </c:pt>
                <c:pt idx="6657">
                  <c:v>19.62694444444444</c:v>
                </c:pt>
                <c:pt idx="6658">
                  <c:v>19.62722222222222</c:v>
                </c:pt>
                <c:pt idx="6659">
                  <c:v>19.6275</c:v>
                </c:pt>
                <c:pt idx="6660">
                  <c:v>19.62777777777778</c:v>
                </c:pt>
                <c:pt idx="6661">
                  <c:v>19.62805555555556</c:v>
                </c:pt>
                <c:pt idx="6662">
                  <c:v>19.62833333333331</c:v>
                </c:pt>
                <c:pt idx="6663">
                  <c:v>19.62861111111111</c:v>
                </c:pt>
                <c:pt idx="6664">
                  <c:v>19.6288888888889</c:v>
                </c:pt>
                <c:pt idx="6665">
                  <c:v>19.62916666666667</c:v>
                </c:pt>
                <c:pt idx="6666">
                  <c:v>19.62944444444445</c:v>
                </c:pt>
                <c:pt idx="6667">
                  <c:v>19.62972222222222</c:v>
                </c:pt>
                <c:pt idx="6668">
                  <c:v>19.63</c:v>
                </c:pt>
                <c:pt idx="6669">
                  <c:v>19.63027777777778</c:v>
                </c:pt>
                <c:pt idx="6670">
                  <c:v>19.63055555555556</c:v>
                </c:pt>
                <c:pt idx="6671">
                  <c:v>19.63083333333334</c:v>
                </c:pt>
                <c:pt idx="6672">
                  <c:v>19.63111111111111</c:v>
                </c:pt>
                <c:pt idx="6673">
                  <c:v>19.6313888888889</c:v>
                </c:pt>
                <c:pt idx="6674">
                  <c:v>19.63166666666667</c:v>
                </c:pt>
                <c:pt idx="6675">
                  <c:v>19.63194444444444</c:v>
                </c:pt>
                <c:pt idx="6676">
                  <c:v>19.63222222222222</c:v>
                </c:pt>
                <c:pt idx="6677">
                  <c:v>19.6325</c:v>
                </c:pt>
                <c:pt idx="6678">
                  <c:v>19.63277777777778</c:v>
                </c:pt>
                <c:pt idx="6679">
                  <c:v>19.63305555555556</c:v>
                </c:pt>
                <c:pt idx="6680">
                  <c:v>19.63333333333332</c:v>
                </c:pt>
                <c:pt idx="6681">
                  <c:v>19.63361111111111</c:v>
                </c:pt>
                <c:pt idx="6682">
                  <c:v>19.63388888888888</c:v>
                </c:pt>
                <c:pt idx="6683">
                  <c:v>19.63416666666666</c:v>
                </c:pt>
                <c:pt idx="6684">
                  <c:v>19.63444444444444</c:v>
                </c:pt>
                <c:pt idx="6685">
                  <c:v>19.63472222222222</c:v>
                </c:pt>
                <c:pt idx="6686">
                  <c:v>19.635</c:v>
                </c:pt>
                <c:pt idx="6687">
                  <c:v>19.63527777777778</c:v>
                </c:pt>
                <c:pt idx="6688">
                  <c:v>19.63555555555556</c:v>
                </c:pt>
                <c:pt idx="6689">
                  <c:v>19.63583333333332</c:v>
                </c:pt>
                <c:pt idx="6690">
                  <c:v>19.63611111111111</c:v>
                </c:pt>
                <c:pt idx="6691">
                  <c:v>19.6363888888889</c:v>
                </c:pt>
                <c:pt idx="6692">
                  <c:v>19.63666666666667</c:v>
                </c:pt>
                <c:pt idx="6693">
                  <c:v>19.63694444444444</c:v>
                </c:pt>
                <c:pt idx="6694">
                  <c:v>19.63722222222222</c:v>
                </c:pt>
                <c:pt idx="6695">
                  <c:v>19.6375</c:v>
                </c:pt>
                <c:pt idx="6696">
                  <c:v>19.63777777777778</c:v>
                </c:pt>
                <c:pt idx="6697">
                  <c:v>19.63805555555556</c:v>
                </c:pt>
                <c:pt idx="6698">
                  <c:v>19.63833333333331</c:v>
                </c:pt>
                <c:pt idx="6699">
                  <c:v>19.63861111111111</c:v>
                </c:pt>
                <c:pt idx="6700">
                  <c:v>19.6388888888889</c:v>
                </c:pt>
                <c:pt idx="6701">
                  <c:v>19.63916666666666</c:v>
                </c:pt>
                <c:pt idx="6702">
                  <c:v>19.63944444444444</c:v>
                </c:pt>
                <c:pt idx="6703">
                  <c:v>19.63972222222222</c:v>
                </c:pt>
                <c:pt idx="6704">
                  <c:v>19.64</c:v>
                </c:pt>
                <c:pt idx="6705">
                  <c:v>19.64027777777778</c:v>
                </c:pt>
                <c:pt idx="6706">
                  <c:v>19.64055555555555</c:v>
                </c:pt>
                <c:pt idx="6707">
                  <c:v>19.64083333333332</c:v>
                </c:pt>
                <c:pt idx="6708">
                  <c:v>19.64111111111111</c:v>
                </c:pt>
                <c:pt idx="6709">
                  <c:v>19.6413888888889</c:v>
                </c:pt>
                <c:pt idx="6710">
                  <c:v>19.64166666666667</c:v>
                </c:pt>
                <c:pt idx="6711">
                  <c:v>19.64194444444444</c:v>
                </c:pt>
                <c:pt idx="6712">
                  <c:v>19.64222222222222</c:v>
                </c:pt>
                <c:pt idx="6713">
                  <c:v>19.6425</c:v>
                </c:pt>
                <c:pt idx="6714">
                  <c:v>19.64277777777778</c:v>
                </c:pt>
                <c:pt idx="6715">
                  <c:v>19.64305555555556</c:v>
                </c:pt>
                <c:pt idx="6716">
                  <c:v>19.64333333333331</c:v>
                </c:pt>
                <c:pt idx="6717">
                  <c:v>19.64361111111111</c:v>
                </c:pt>
                <c:pt idx="6718">
                  <c:v>19.6438888888889</c:v>
                </c:pt>
                <c:pt idx="6719">
                  <c:v>19.64416666666667</c:v>
                </c:pt>
                <c:pt idx="6720">
                  <c:v>19.64444444444445</c:v>
                </c:pt>
                <c:pt idx="6721">
                  <c:v>19.64472222222222</c:v>
                </c:pt>
                <c:pt idx="6722">
                  <c:v>19.645</c:v>
                </c:pt>
                <c:pt idx="6723">
                  <c:v>19.64527777777778</c:v>
                </c:pt>
                <c:pt idx="6724">
                  <c:v>19.64555555555555</c:v>
                </c:pt>
                <c:pt idx="6725">
                  <c:v>19.64583333333331</c:v>
                </c:pt>
                <c:pt idx="6726">
                  <c:v>19.64611111111111</c:v>
                </c:pt>
                <c:pt idx="6727">
                  <c:v>19.64638888888889</c:v>
                </c:pt>
                <c:pt idx="6728">
                  <c:v>19.64666666666666</c:v>
                </c:pt>
                <c:pt idx="6729">
                  <c:v>19.64694444444444</c:v>
                </c:pt>
                <c:pt idx="6730">
                  <c:v>19.64722222222222</c:v>
                </c:pt>
                <c:pt idx="6731">
                  <c:v>19.6475</c:v>
                </c:pt>
                <c:pt idx="6732">
                  <c:v>19.64777777777778</c:v>
                </c:pt>
                <c:pt idx="6733">
                  <c:v>19.64805555555555</c:v>
                </c:pt>
                <c:pt idx="6734">
                  <c:v>19.64833333333331</c:v>
                </c:pt>
                <c:pt idx="6735">
                  <c:v>19.64861111111111</c:v>
                </c:pt>
                <c:pt idx="6736">
                  <c:v>19.6488888888889</c:v>
                </c:pt>
                <c:pt idx="6737">
                  <c:v>19.64916666666667</c:v>
                </c:pt>
                <c:pt idx="6738">
                  <c:v>19.64944444444444</c:v>
                </c:pt>
                <c:pt idx="6739">
                  <c:v>19.64972222222222</c:v>
                </c:pt>
                <c:pt idx="6740">
                  <c:v>19.65</c:v>
                </c:pt>
                <c:pt idx="6741">
                  <c:v>19.65027777777778</c:v>
                </c:pt>
                <c:pt idx="6742">
                  <c:v>19.65055555555555</c:v>
                </c:pt>
                <c:pt idx="6743">
                  <c:v>19.65083333333332</c:v>
                </c:pt>
                <c:pt idx="6744">
                  <c:v>19.65111111111111</c:v>
                </c:pt>
                <c:pt idx="6745">
                  <c:v>19.6513888888889</c:v>
                </c:pt>
                <c:pt idx="6746">
                  <c:v>19.65166666666666</c:v>
                </c:pt>
                <c:pt idx="6747">
                  <c:v>19.65194444444444</c:v>
                </c:pt>
                <c:pt idx="6748">
                  <c:v>19.65222222222222</c:v>
                </c:pt>
                <c:pt idx="6749">
                  <c:v>19.6525</c:v>
                </c:pt>
                <c:pt idx="6750">
                  <c:v>19.65277777777777</c:v>
                </c:pt>
                <c:pt idx="6751">
                  <c:v>19.65305555555555</c:v>
                </c:pt>
                <c:pt idx="6752">
                  <c:v>19.65333333333331</c:v>
                </c:pt>
                <c:pt idx="6753">
                  <c:v>19.65361111111111</c:v>
                </c:pt>
                <c:pt idx="6754">
                  <c:v>19.65388888888888</c:v>
                </c:pt>
                <c:pt idx="6755">
                  <c:v>19.65416666666666</c:v>
                </c:pt>
                <c:pt idx="6756">
                  <c:v>19.65444444444444</c:v>
                </c:pt>
                <c:pt idx="6757">
                  <c:v>19.65472222222222</c:v>
                </c:pt>
                <c:pt idx="6758">
                  <c:v>19.655</c:v>
                </c:pt>
                <c:pt idx="6759">
                  <c:v>19.65527777777778</c:v>
                </c:pt>
                <c:pt idx="6760">
                  <c:v>19.65555555555555</c:v>
                </c:pt>
                <c:pt idx="6761">
                  <c:v>19.65583333333332</c:v>
                </c:pt>
                <c:pt idx="6762">
                  <c:v>19.65611111111111</c:v>
                </c:pt>
                <c:pt idx="6763">
                  <c:v>19.6563888888889</c:v>
                </c:pt>
                <c:pt idx="6764">
                  <c:v>19.65666666666667</c:v>
                </c:pt>
                <c:pt idx="6765">
                  <c:v>19.65694444444444</c:v>
                </c:pt>
                <c:pt idx="6766">
                  <c:v>19.65722222222222</c:v>
                </c:pt>
                <c:pt idx="6767">
                  <c:v>19.6575</c:v>
                </c:pt>
                <c:pt idx="6768">
                  <c:v>19.65777777777778</c:v>
                </c:pt>
                <c:pt idx="6769">
                  <c:v>19.65805555555555</c:v>
                </c:pt>
                <c:pt idx="6770">
                  <c:v>19.65833333333331</c:v>
                </c:pt>
                <c:pt idx="6771">
                  <c:v>19.65861111111111</c:v>
                </c:pt>
                <c:pt idx="6772">
                  <c:v>19.6588888888889</c:v>
                </c:pt>
                <c:pt idx="6773">
                  <c:v>19.65916666666666</c:v>
                </c:pt>
                <c:pt idx="6774">
                  <c:v>19.65944444444444</c:v>
                </c:pt>
                <c:pt idx="6775">
                  <c:v>19.65972222222222</c:v>
                </c:pt>
                <c:pt idx="6776">
                  <c:v>19.66</c:v>
                </c:pt>
                <c:pt idx="6777">
                  <c:v>19.66027777777778</c:v>
                </c:pt>
                <c:pt idx="6778">
                  <c:v>19.66055555555555</c:v>
                </c:pt>
                <c:pt idx="6779">
                  <c:v>19.66083333333331</c:v>
                </c:pt>
                <c:pt idx="6780">
                  <c:v>19.66111111111111</c:v>
                </c:pt>
                <c:pt idx="6781">
                  <c:v>19.6613888888889</c:v>
                </c:pt>
                <c:pt idx="6782">
                  <c:v>19.66166666666667</c:v>
                </c:pt>
                <c:pt idx="6783">
                  <c:v>19.66194444444444</c:v>
                </c:pt>
                <c:pt idx="6784">
                  <c:v>19.66222222222222</c:v>
                </c:pt>
                <c:pt idx="6785">
                  <c:v>19.6625</c:v>
                </c:pt>
                <c:pt idx="6786">
                  <c:v>19.66277777777778</c:v>
                </c:pt>
                <c:pt idx="6787">
                  <c:v>19.66305555555556</c:v>
                </c:pt>
                <c:pt idx="6788">
                  <c:v>19.66333333333331</c:v>
                </c:pt>
                <c:pt idx="6789">
                  <c:v>19.66361111111111</c:v>
                </c:pt>
                <c:pt idx="6790">
                  <c:v>19.6638888888889</c:v>
                </c:pt>
                <c:pt idx="6791">
                  <c:v>19.66416666666667</c:v>
                </c:pt>
                <c:pt idx="6792">
                  <c:v>19.66444444444444</c:v>
                </c:pt>
                <c:pt idx="6793">
                  <c:v>19.66472222222222</c:v>
                </c:pt>
                <c:pt idx="6794">
                  <c:v>19.665</c:v>
                </c:pt>
                <c:pt idx="6795">
                  <c:v>19.66527777777778</c:v>
                </c:pt>
                <c:pt idx="6796">
                  <c:v>19.66555555555555</c:v>
                </c:pt>
                <c:pt idx="6797">
                  <c:v>19.66583333333331</c:v>
                </c:pt>
                <c:pt idx="6798">
                  <c:v>19.66611111111111</c:v>
                </c:pt>
                <c:pt idx="6799">
                  <c:v>19.66638888888889</c:v>
                </c:pt>
                <c:pt idx="6800">
                  <c:v>19.66666666666667</c:v>
                </c:pt>
                <c:pt idx="6801">
                  <c:v>19.66694444444445</c:v>
                </c:pt>
                <c:pt idx="6802">
                  <c:v>19.66722222222222</c:v>
                </c:pt>
                <c:pt idx="6803">
                  <c:v>19.6675</c:v>
                </c:pt>
                <c:pt idx="6804">
                  <c:v>19.66777777777778</c:v>
                </c:pt>
                <c:pt idx="6805">
                  <c:v>19.66805555555556</c:v>
                </c:pt>
                <c:pt idx="6806">
                  <c:v>19.66833333333331</c:v>
                </c:pt>
                <c:pt idx="6807">
                  <c:v>19.66861111111111</c:v>
                </c:pt>
                <c:pt idx="6808">
                  <c:v>19.6688888888889</c:v>
                </c:pt>
                <c:pt idx="6809">
                  <c:v>19.66916666666667</c:v>
                </c:pt>
                <c:pt idx="6810">
                  <c:v>19.66944444444444</c:v>
                </c:pt>
                <c:pt idx="6811">
                  <c:v>19.66972222222222</c:v>
                </c:pt>
                <c:pt idx="6812">
                  <c:v>19.67</c:v>
                </c:pt>
                <c:pt idx="6813">
                  <c:v>19.67027777777778</c:v>
                </c:pt>
                <c:pt idx="6814">
                  <c:v>19.67055555555556</c:v>
                </c:pt>
                <c:pt idx="6815">
                  <c:v>19.67083333333332</c:v>
                </c:pt>
                <c:pt idx="6816">
                  <c:v>19.67111111111111</c:v>
                </c:pt>
                <c:pt idx="6817">
                  <c:v>19.6713888888889</c:v>
                </c:pt>
                <c:pt idx="6818">
                  <c:v>19.67166666666667</c:v>
                </c:pt>
                <c:pt idx="6819">
                  <c:v>19.67194444444444</c:v>
                </c:pt>
                <c:pt idx="6820">
                  <c:v>19.67222222222222</c:v>
                </c:pt>
                <c:pt idx="6821">
                  <c:v>19.6725</c:v>
                </c:pt>
                <c:pt idx="6822">
                  <c:v>19.67277777777778</c:v>
                </c:pt>
                <c:pt idx="6823">
                  <c:v>19.67305555555556</c:v>
                </c:pt>
                <c:pt idx="6824">
                  <c:v>19.67333333333332</c:v>
                </c:pt>
                <c:pt idx="6825">
                  <c:v>19.67361111111111</c:v>
                </c:pt>
                <c:pt idx="6826">
                  <c:v>19.6738888888889</c:v>
                </c:pt>
                <c:pt idx="6827">
                  <c:v>19.67416666666667</c:v>
                </c:pt>
                <c:pt idx="6828">
                  <c:v>19.67444444444445</c:v>
                </c:pt>
                <c:pt idx="6829">
                  <c:v>19.67472222222222</c:v>
                </c:pt>
                <c:pt idx="6830">
                  <c:v>19.675</c:v>
                </c:pt>
                <c:pt idx="6831">
                  <c:v>19.67527777777778</c:v>
                </c:pt>
                <c:pt idx="6832">
                  <c:v>19.67555555555556</c:v>
                </c:pt>
                <c:pt idx="6833">
                  <c:v>19.67583333333332</c:v>
                </c:pt>
                <c:pt idx="6834">
                  <c:v>19.67611111111111</c:v>
                </c:pt>
                <c:pt idx="6835">
                  <c:v>19.6763888888889</c:v>
                </c:pt>
                <c:pt idx="6836">
                  <c:v>19.67666666666667</c:v>
                </c:pt>
                <c:pt idx="6837">
                  <c:v>19.67694444444444</c:v>
                </c:pt>
                <c:pt idx="6838">
                  <c:v>19.67722222222222</c:v>
                </c:pt>
                <c:pt idx="6839">
                  <c:v>19.6775</c:v>
                </c:pt>
                <c:pt idx="6840">
                  <c:v>19.67777777777778</c:v>
                </c:pt>
                <c:pt idx="6841">
                  <c:v>19.67805555555556</c:v>
                </c:pt>
                <c:pt idx="6842">
                  <c:v>19.67833333333331</c:v>
                </c:pt>
                <c:pt idx="6843">
                  <c:v>19.67861111111111</c:v>
                </c:pt>
                <c:pt idx="6844">
                  <c:v>19.6788888888889</c:v>
                </c:pt>
                <c:pt idx="6845">
                  <c:v>19.67916666666667</c:v>
                </c:pt>
                <c:pt idx="6846">
                  <c:v>19.67944444444445</c:v>
                </c:pt>
                <c:pt idx="6847">
                  <c:v>19.67972222222222</c:v>
                </c:pt>
                <c:pt idx="6848">
                  <c:v>19.68</c:v>
                </c:pt>
                <c:pt idx="6849">
                  <c:v>19.68027777777778</c:v>
                </c:pt>
                <c:pt idx="6850">
                  <c:v>19.68055555555556</c:v>
                </c:pt>
                <c:pt idx="6851">
                  <c:v>19.68083333333332</c:v>
                </c:pt>
                <c:pt idx="6852">
                  <c:v>19.68111111111111</c:v>
                </c:pt>
                <c:pt idx="6853">
                  <c:v>19.68138888888889</c:v>
                </c:pt>
                <c:pt idx="6854">
                  <c:v>19.68166666666667</c:v>
                </c:pt>
                <c:pt idx="6855">
                  <c:v>19.68194444444445</c:v>
                </c:pt>
                <c:pt idx="6856">
                  <c:v>19.68222222222222</c:v>
                </c:pt>
                <c:pt idx="6857">
                  <c:v>19.6825</c:v>
                </c:pt>
                <c:pt idx="6858">
                  <c:v>19.68277777777778</c:v>
                </c:pt>
                <c:pt idx="6859">
                  <c:v>19.68305555555556</c:v>
                </c:pt>
                <c:pt idx="6860">
                  <c:v>19.68333333333331</c:v>
                </c:pt>
                <c:pt idx="6861">
                  <c:v>19.68361111111111</c:v>
                </c:pt>
                <c:pt idx="6862">
                  <c:v>19.6838888888889</c:v>
                </c:pt>
                <c:pt idx="6863">
                  <c:v>19.68416666666667</c:v>
                </c:pt>
                <c:pt idx="6864">
                  <c:v>19.68444444444444</c:v>
                </c:pt>
                <c:pt idx="6865">
                  <c:v>19.68472222222222</c:v>
                </c:pt>
                <c:pt idx="6866">
                  <c:v>19.685</c:v>
                </c:pt>
                <c:pt idx="6867">
                  <c:v>19.68527777777778</c:v>
                </c:pt>
                <c:pt idx="6868">
                  <c:v>19.68555555555556</c:v>
                </c:pt>
                <c:pt idx="6869">
                  <c:v>19.68583333333331</c:v>
                </c:pt>
                <c:pt idx="6870">
                  <c:v>19.68611111111111</c:v>
                </c:pt>
                <c:pt idx="6871">
                  <c:v>19.68638888888889</c:v>
                </c:pt>
                <c:pt idx="6872">
                  <c:v>19.68666666666667</c:v>
                </c:pt>
                <c:pt idx="6873">
                  <c:v>19.68694444444445</c:v>
                </c:pt>
                <c:pt idx="6874">
                  <c:v>19.68722222222222</c:v>
                </c:pt>
                <c:pt idx="6875">
                  <c:v>19.6875</c:v>
                </c:pt>
                <c:pt idx="6876">
                  <c:v>19.68777777777778</c:v>
                </c:pt>
                <c:pt idx="6877">
                  <c:v>19.68805555555556</c:v>
                </c:pt>
                <c:pt idx="6878">
                  <c:v>19.68833333333331</c:v>
                </c:pt>
                <c:pt idx="6879">
                  <c:v>19.68861111111111</c:v>
                </c:pt>
                <c:pt idx="6880">
                  <c:v>19.68888888888889</c:v>
                </c:pt>
                <c:pt idx="6881">
                  <c:v>19.68916666666667</c:v>
                </c:pt>
                <c:pt idx="6882">
                  <c:v>19.68944444444444</c:v>
                </c:pt>
                <c:pt idx="6883">
                  <c:v>19.68972222222222</c:v>
                </c:pt>
                <c:pt idx="6884">
                  <c:v>19.69</c:v>
                </c:pt>
                <c:pt idx="6885">
                  <c:v>19.69027777777778</c:v>
                </c:pt>
                <c:pt idx="6886">
                  <c:v>19.69055555555556</c:v>
                </c:pt>
                <c:pt idx="6887">
                  <c:v>19.69083333333332</c:v>
                </c:pt>
                <c:pt idx="6888">
                  <c:v>19.69111111111111</c:v>
                </c:pt>
                <c:pt idx="6889">
                  <c:v>19.6913888888889</c:v>
                </c:pt>
                <c:pt idx="6890">
                  <c:v>19.69166666666667</c:v>
                </c:pt>
                <c:pt idx="6891">
                  <c:v>19.69194444444444</c:v>
                </c:pt>
                <c:pt idx="6892">
                  <c:v>19.69222222222222</c:v>
                </c:pt>
                <c:pt idx="6893">
                  <c:v>19.6925</c:v>
                </c:pt>
                <c:pt idx="6894">
                  <c:v>19.69277777777778</c:v>
                </c:pt>
                <c:pt idx="6895">
                  <c:v>19.69305555555556</c:v>
                </c:pt>
                <c:pt idx="6896">
                  <c:v>19.69333333333332</c:v>
                </c:pt>
                <c:pt idx="6897">
                  <c:v>19.69361111111111</c:v>
                </c:pt>
                <c:pt idx="6898">
                  <c:v>19.6938888888889</c:v>
                </c:pt>
                <c:pt idx="6899">
                  <c:v>19.69416666666667</c:v>
                </c:pt>
                <c:pt idx="6900">
                  <c:v>19.69444444444445</c:v>
                </c:pt>
                <c:pt idx="6901">
                  <c:v>19.69472222222222</c:v>
                </c:pt>
                <c:pt idx="6902">
                  <c:v>19.695</c:v>
                </c:pt>
                <c:pt idx="6903">
                  <c:v>19.69527777777778</c:v>
                </c:pt>
                <c:pt idx="6904">
                  <c:v>19.69555555555555</c:v>
                </c:pt>
                <c:pt idx="6905">
                  <c:v>19.69583333333331</c:v>
                </c:pt>
                <c:pt idx="6906">
                  <c:v>19.69611111111111</c:v>
                </c:pt>
                <c:pt idx="6907">
                  <c:v>19.6963888888889</c:v>
                </c:pt>
                <c:pt idx="6908">
                  <c:v>19.69666666666667</c:v>
                </c:pt>
                <c:pt idx="6909">
                  <c:v>19.69694444444444</c:v>
                </c:pt>
                <c:pt idx="6910">
                  <c:v>19.69722222222222</c:v>
                </c:pt>
                <c:pt idx="6911">
                  <c:v>19.6975</c:v>
                </c:pt>
                <c:pt idx="6912">
                  <c:v>19.69777777777778</c:v>
                </c:pt>
                <c:pt idx="6913">
                  <c:v>19.69805555555556</c:v>
                </c:pt>
                <c:pt idx="6914">
                  <c:v>19.69833333333331</c:v>
                </c:pt>
                <c:pt idx="6915">
                  <c:v>19.69861111111111</c:v>
                </c:pt>
                <c:pt idx="6916">
                  <c:v>19.6988888888889</c:v>
                </c:pt>
                <c:pt idx="6917">
                  <c:v>19.69916666666667</c:v>
                </c:pt>
                <c:pt idx="6918">
                  <c:v>19.69944444444445</c:v>
                </c:pt>
                <c:pt idx="6919">
                  <c:v>19.69972222222222</c:v>
                </c:pt>
                <c:pt idx="6920">
                  <c:v>19.7</c:v>
                </c:pt>
                <c:pt idx="6921">
                  <c:v>19.70027777777778</c:v>
                </c:pt>
                <c:pt idx="6922">
                  <c:v>19.70055555555555</c:v>
                </c:pt>
                <c:pt idx="6923">
                  <c:v>19.70083333333331</c:v>
                </c:pt>
                <c:pt idx="6924">
                  <c:v>19.70111111111111</c:v>
                </c:pt>
                <c:pt idx="6925">
                  <c:v>19.70138888888889</c:v>
                </c:pt>
                <c:pt idx="6926">
                  <c:v>19.70166666666666</c:v>
                </c:pt>
                <c:pt idx="6927">
                  <c:v>19.70194444444444</c:v>
                </c:pt>
                <c:pt idx="6928">
                  <c:v>19.7022222222222</c:v>
                </c:pt>
                <c:pt idx="6929">
                  <c:v>19.7025</c:v>
                </c:pt>
                <c:pt idx="6930">
                  <c:v>19.70277777777778</c:v>
                </c:pt>
                <c:pt idx="6931">
                  <c:v>19.70305555555555</c:v>
                </c:pt>
                <c:pt idx="6932">
                  <c:v>19.70333333333331</c:v>
                </c:pt>
                <c:pt idx="6933">
                  <c:v>19.70361111111111</c:v>
                </c:pt>
                <c:pt idx="6934">
                  <c:v>19.7038888888889</c:v>
                </c:pt>
                <c:pt idx="6935">
                  <c:v>19.70416666666667</c:v>
                </c:pt>
                <c:pt idx="6936">
                  <c:v>19.70444444444444</c:v>
                </c:pt>
                <c:pt idx="6937">
                  <c:v>19.70472222222222</c:v>
                </c:pt>
                <c:pt idx="6938">
                  <c:v>19.705</c:v>
                </c:pt>
                <c:pt idx="6939">
                  <c:v>19.70527777777778</c:v>
                </c:pt>
                <c:pt idx="6940">
                  <c:v>19.70555555555556</c:v>
                </c:pt>
                <c:pt idx="6941">
                  <c:v>19.70583333333331</c:v>
                </c:pt>
                <c:pt idx="6942">
                  <c:v>19.70611111111111</c:v>
                </c:pt>
                <c:pt idx="6943">
                  <c:v>19.70638888888889</c:v>
                </c:pt>
                <c:pt idx="6944">
                  <c:v>19.70666666666667</c:v>
                </c:pt>
                <c:pt idx="6945">
                  <c:v>19.70694444444444</c:v>
                </c:pt>
                <c:pt idx="6946">
                  <c:v>19.70722222222222</c:v>
                </c:pt>
                <c:pt idx="6947">
                  <c:v>19.7075</c:v>
                </c:pt>
                <c:pt idx="6948">
                  <c:v>19.70777777777778</c:v>
                </c:pt>
                <c:pt idx="6949">
                  <c:v>19.70805555555555</c:v>
                </c:pt>
                <c:pt idx="6950">
                  <c:v>19.70833333333331</c:v>
                </c:pt>
                <c:pt idx="6951">
                  <c:v>19.70861111111111</c:v>
                </c:pt>
                <c:pt idx="6952">
                  <c:v>19.70888888888889</c:v>
                </c:pt>
                <c:pt idx="6953">
                  <c:v>19.70916666666666</c:v>
                </c:pt>
                <c:pt idx="6954">
                  <c:v>19.70944444444444</c:v>
                </c:pt>
                <c:pt idx="6955">
                  <c:v>19.7097222222222</c:v>
                </c:pt>
                <c:pt idx="6956">
                  <c:v>19.71</c:v>
                </c:pt>
                <c:pt idx="6957">
                  <c:v>19.71027777777778</c:v>
                </c:pt>
                <c:pt idx="6958">
                  <c:v>19.71055555555555</c:v>
                </c:pt>
                <c:pt idx="6959">
                  <c:v>19.71083333333332</c:v>
                </c:pt>
                <c:pt idx="6960">
                  <c:v>19.71111111111111</c:v>
                </c:pt>
                <c:pt idx="6961">
                  <c:v>19.7113888888889</c:v>
                </c:pt>
                <c:pt idx="6962">
                  <c:v>19.71166666666667</c:v>
                </c:pt>
                <c:pt idx="6963">
                  <c:v>19.71194444444444</c:v>
                </c:pt>
                <c:pt idx="6964">
                  <c:v>19.71222222222222</c:v>
                </c:pt>
                <c:pt idx="6965">
                  <c:v>19.7125</c:v>
                </c:pt>
                <c:pt idx="6966">
                  <c:v>19.71277777777778</c:v>
                </c:pt>
                <c:pt idx="6967">
                  <c:v>19.71305555555556</c:v>
                </c:pt>
                <c:pt idx="6968">
                  <c:v>19.71333333333331</c:v>
                </c:pt>
                <c:pt idx="6969">
                  <c:v>19.71361111111111</c:v>
                </c:pt>
                <c:pt idx="6970">
                  <c:v>19.7138888888889</c:v>
                </c:pt>
                <c:pt idx="6971">
                  <c:v>19.71416666666667</c:v>
                </c:pt>
                <c:pt idx="6972">
                  <c:v>19.71444444444444</c:v>
                </c:pt>
                <c:pt idx="6973">
                  <c:v>19.71472222222222</c:v>
                </c:pt>
                <c:pt idx="6974">
                  <c:v>19.715</c:v>
                </c:pt>
                <c:pt idx="6975">
                  <c:v>19.71527777777778</c:v>
                </c:pt>
                <c:pt idx="6976">
                  <c:v>19.71555555555555</c:v>
                </c:pt>
                <c:pt idx="6977">
                  <c:v>19.71583333333331</c:v>
                </c:pt>
                <c:pt idx="6978">
                  <c:v>19.71611111111111</c:v>
                </c:pt>
                <c:pt idx="6979">
                  <c:v>19.71638888888889</c:v>
                </c:pt>
                <c:pt idx="6980">
                  <c:v>19.71666666666666</c:v>
                </c:pt>
                <c:pt idx="6981">
                  <c:v>19.71694444444444</c:v>
                </c:pt>
                <c:pt idx="6982">
                  <c:v>19.71722222222222</c:v>
                </c:pt>
                <c:pt idx="6983">
                  <c:v>19.7175</c:v>
                </c:pt>
                <c:pt idx="6984">
                  <c:v>19.71777777777778</c:v>
                </c:pt>
                <c:pt idx="6985">
                  <c:v>19.71805555555555</c:v>
                </c:pt>
                <c:pt idx="6986">
                  <c:v>19.71833333333331</c:v>
                </c:pt>
                <c:pt idx="6987">
                  <c:v>19.71861111111111</c:v>
                </c:pt>
                <c:pt idx="6988">
                  <c:v>19.7188888888889</c:v>
                </c:pt>
                <c:pt idx="6989">
                  <c:v>19.71916666666667</c:v>
                </c:pt>
                <c:pt idx="6990">
                  <c:v>19.71944444444444</c:v>
                </c:pt>
                <c:pt idx="6991">
                  <c:v>19.71972222222222</c:v>
                </c:pt>
                <c:pt idx="6992">
                  <c:v>19.72</c:v>
                </c:pt>
                <c:pt idx="6993">
                  <c:v>19.72027777777778</c:v>
                </c:pt>
                <c:pt idx="6994">
                  <c:v>19.72055555555555</c:v>
                </c:pt>
                <c:pt idx="6995">
                  <c:v>19.72083333333331</c:v>
                </c:pt>
                <c:pt idx="6996">
                  <c:v>19.72111111111111</c:v>
                </c:pt>
                <c:pt idx="6997">
                  <c:v>19.72138888888889</c:v>
                </c:pt>
                <c:pt idx="6998">
                  <c:v>19.72166666666666</c:v>
                </c:pt>
                <c:pt idx="6999">
                  <c:v>19.72194444444444</c:v>
                </c:pt>
                <c:pt idx="7000">
                  <c:v>19.7222222222222</c:v>
                </c:pt>
                <c:pt idx="7001">
                  <c:v>19.7225</c:v>
                </c:pt>
                <c:pt idx="7002">
                  <c:v>19.72277777777778</c:v>
                </c:pt>
                <c:pt idx="7003">
                  <c:v>19.72305555555555</c:v>
                </c:pt>
                <c:pt idx="7004">
                  <c:v>19.72333333333331</c:v>
                </c:pt>
                <c:pt idx="7005">
                  <c:v>19.72361111111111</c:v>
                </c:pt>
                <c:pt idx="7006">
                  <c:v>19.7238888888889</c:v>
                </c:pt>
                <c:pt idx="7007">
                  <c:v>19.72416666666667</c:v>
                </c:pt>
                <c:pt idx="7008">
                  <c:v>19.72444444444444</c:v>
                </c:pt>
                <c:pt idx="7009">
                  <c:v>19.72472222222222</c:v>
                </c:pt>
                <c:pt idx="7010">
                  <c:v>19.725</c:v>
                </c:pt>
                <c:pt idx="7011">
                  <c:v>19.72527777777778</c:v>
                </c:pt>
                <c:pt idx="7012">
                  <c:v>19.72555555555556</c:v>
                </c:pt>
                <c:pt idx="7013">
                  <c:v>19.72583333333331</c:v>
                </c:pt>
                <c:pt idx="7014">
                  <c:v>19.72611111111111</c:v>
                </c:pt>
                <c:pt idx="7015">
                  <c:v>19.72638888888889</c:v>
                </c:pt>
                <c:pt idx="7016">
                  <c:v>19.72666666666667</c:v>
                </c:pt>
                <c:pt idx="7017">
                  <c:v>19.72694444444444</c:v>
                </c:pt>
                <c:pt idx="7018">
                  <c:v>19.72722222222222</c:v>
                </c:pt>
                <c:pt idx="7019">
                  <c:v>19.7275</c:v>
                </c:pt>
                <c:pt idx="7020">
                  <c:v>19.72777777777778</c:v>
                </c:pt>
                <c:pt idx="7021">
                  <c:v>19.72805555555555</c:v>
                </c:pt>
                <c:pt idx="7022">
                  <c:v>19.72833333333331</c:v>
                </c:pt>
                <c:pt idx="7023">
                  <c:v>19.72861111111111</c:v>
                </c:pt>
                <c:pt idx="7024">
                  <c:v>19.72888888888889</c:v>
                </c:pt>
                <c:pt idx="7025">
                  <c:v>19.72916666666666</c:v>
                </c:pt>
                <c:pt idx="7026">
                  <c:v>19.72944444444444</c:v>
                </c:pt>
                <c:pt idx="7027">
                  <c:v>19.7297222222222</c:v>
                </c:pt>
                <c:pt idx="7028">
                  <c:v>19.73</c:v>
                </c:pt>
                <c:pt idx="7029">
                  <c:v>19.73027777777778</c:v>
                </c:pt>
                <c:pt idx="7030">
                  <c:v>19.73055555555555</c:v>
                </c:pt>
                <c:pt idx="7031">
                  <c:v>19.73083333333332</c:v>
                </c:pt>
                <c:pt idx="7032">
                  <c:v>19.73111111111111</c:v>
                </c:pt>
                <c:pt idx="7033">
                  <c:v>19.7313888888889</c:v>
                </c:pt>
                <c:pt idx="7034">
                  <c:v>19.73166666666667</c:v>
                </c:pt>
                <c:pt idx="7035">
                  <c:v>19.73194444444444</c:v>
                </c:pt>
                <c:pt idx="7036">
                  <c:v>19.73222222222222</c:v>
                </c:pt>
                <c:pt idx="7037">
                  <c:v>19.7325</c:v>
                </c:pt>
                <c:pt idx="7038">
                  <c:v>19.73277777777778</c:v>
                </c:pt>
                <c:pt idx="7039">
                  <c:v>19.73305555555556</c:v>
                </c:pt>
                <c:pt idx="7040">
                  <c:v>19.73333333333331</c:v>
                </c:pt>
                <c:pt idx="7041">
                  <c:v>19.73361111111111</c:v>
                </c:pt>
                <c:pt idx="7042">
                  <c:v>19.7338888888889</c:v>
                </c:pt>
                <c:pt idx="7043">
                  <c:v>19.73416666666667</c:v>
                </c:pt>
                <c:pt idx="7044">
                  <c:v>19.73444444444445</c:v>
                </c:pt>
                <c:pt idx="7045">
                  <c:v>19.73472222222222</c:v>
                </c:pt>
                <c:pt idx="7046">
                  <c:v>19.735</c:v>
                </c:pt>
                <c:pt idx="7047">
                  <c:v>19.73527777777778</c:v>
                </c:pt>
                <c:pt idx="7048">
                  <c:v>19.73555555555556</c:v>
                </c:pt>
                <c:pt idx="7049">
                  <c:v>19.73583333333332</c:v>
                </c:pt>
                <c:pt idx="7050">
                  <c:v>19.73611111111111</c:v>
                </c:pt>
                <c:pt idx="7051">
                  <c:v>19.73638888888889</c:v>
                </c:pt>
                <c:pt idx="7052">
                  <c:v>19.73666666666667</c:v>
                </c:pt>
                <c:pt idx="7053">
                  <c:v>19.73694444444445</c:v>
                </c:pt>
                <c:pt idx="7054">
                  <c:v>19.73722222222222</c:v>
                </c:pt>
                <c:pt idx="7055">
                  <c:v>19.7375</c:v>
                </c:pt>
                <c:pt idx="7056">
                  <c:v>19.73777777777778</c:v>
                </c:pt>
                <c:pt idx="7057">
                  <c:v>19.73805555555556</c:v>
                </c:pt>
                <c:pt idx="7058">
                  <c:v>19.73833333333331</c:v>
                </c:pt>
                <c:pt idx="7059">
                  <c:v>19.73861111111111</c:v>
                </c:pt>
                <c:pt idx="7060">
                  <c:v>19.7388888888889</c:v>
                </c:pt>
                <c:pt idx="7061">
                  <c:v>19.73916666666667</c:v>
                </c:pt>
                <c:pt idx="7062">
                  <c:v>19.73944444444444</c:v>
                </c:pt>
                <c:pt idx="7063">
                  <c:v>19.73972222222222</c:v>
                </c:pt>
                <c:pt idx="7064">
                  <c:v>19.74</c:v>
                </c:pt>
                <c:pt idx="7065">
                  <c:v>19.74027777777778</c:v>
                </c:pt>
                <c:pt idx="7066">
                  <c:v>19.74055555555556</c:v>
                </c:pt>
                <c:pt idx="7067">
                  <c:v>19.74083333333331</c:v>
                </c:pt>
                <c:pt idx="7068">
                  <c:v>19.74111111111111</c:v>
                </c:pt>
                <c:pt idx="7069">
                  <c:v>19.74138888888889</c:v>
                </c:pt>
                <c:pt idx="7070">
                  <c:v>19.74166666666667</c:v>
                </c:pt>
                <c:pt idx="7071">
                  <c:v>19.74194444444445</c:v>
                </c:pt>
                <c:pt idx="7072">
                  <c:v>19.7422222222222</c:v>
                </c:pt>
                <c:pt idx="7073">
                  <c:v>19.7425</c:v>
                </c:pt>
                <c:pt idx="7074">
                  <c:v>19.74277777777776</c:v>
                </c:pt>
                <c:pt idx="7075">
                  <c:v>19.74305555555556</c:v>
                </c:pt>
                <c:pt idx="7076">
                  <c:v>19.74333333333332</c:v>
                </c:pt>
                <c:pt idx="7077">
                  <c:v>19.74361111111111</c:v>
                </c:pt>
                <c:pt idx="7078">
                  <c:v>19.74388888888889</c:v>
                </c:pt>
                <c:pt idx="7079">
                  <c:v>19.74416666666667</c:v>
                </c:pt>
                <c:pt idx="7080">
                  <c:v>19.74444444444445</c:v>
                </c:pt>
                <c:pt idx="7081">
                  <c:v>19.74472222222222</c:v>
                </c:pt>
                <c:pt idx="7082">
                  <c:v>19.745</c:v>
                </c:pt>
                <c:pt idx="7083">
                  <c:v>19.74527777777778</c:v>
                </c:pt>
                <c:pt idx="7084">
                  <c:v>19.74555555555555</c:v>
                </c:pt>
                <c:pt idx="7085">
                  <c:v>19.74583333333331</c:v>
                </c:pt>
                <c:pt idx="7086">
                  <c:v>19.74611111111111</c:v>
                </c:pt>
                <c:pt idx="7087">
                  <c:v>19.74638888888889</c:v>
                </c:pt>
                <c:pt idx="7088">
                  <c:v>19.74666666666667</c:v>
                </c:pt>
                <c:pt idx="7089">
                  <c:v>19.74694444444444</c:v>
                </c:pt>
                <c:pt idx="7090">
                  <c:v>19.74722222222222</c:v>
                </c:pt>
                <c:pt idx="7091">
                  <c:v>19.7475</c:v>
                </c:pt>
                <c:pt idx="7092">
                  <c:v>19.74777777777778</c:v>
                </c:pt>
                <c:pt idx="7093">
                  <c:v>19.74805555555556</c:v>
                </c:pt>
                <c:pt idx="7094">
                  <c:v>19.74833333333331</c:v>
                </c:pt>
                <c:pt idx="7095">
                  <c:v>19.74861111111111</c:v>
                </c:pt>
                <c:pt idx="7096">
                  <c:v>19.74888888888889</c:v>
                </c:pt>
                <c:pt idx="7097">
                  <c:v>19.74916666666667</c:v>
                </c:pt>
                <c:pt idx="7098">
                  <c:v>19.74944444444445</c:v>
                </c:pt>
                <c:pt idx="7099">
                  <c:v>19.7497222222222</c:v>
                </c:pt>
                <c:pt idx="7100">
                  <c:v>19.75</c:v>
                </c:pt>
                <c:pt idx="7101">
                  <c:v>19.75027777777778</c:v>
                </c:pt>
                <c:pt idx="7102">
                  <c:v>19.75055555555555</c:v>
                </c:pt>
                <c:pt idx="7103">
                  <c:v>19.75083333333331</c:v>
                </c:pt>
                <c:pt idx="7104">
                  <c:v>19.75111111111111</c:v>
                </c:pt>
                <c:pt idx="7105">
                  <c:v>19.75138888888889</c:v>
                </c:pt>
                <c:pt idx="7106">
                  <c:v>19.75166666666667</c:v>
                </c:pt>
                <c:pt idx="7107">
                  <c:v>19.75194444444444</c:v>
                </c:pt>
                <c:pt idx="7108">
                  <c:v>19.75222222222222</c:v>
                </c:pt>
                <c:pt idx="7109">
                  <c:v>19.7525</c:v>
                </c:pt>
                <c:pt idx="7110">
                  <c:v>19.75277777777778</c:v>
                </c:pt>
                <c:pt idx="7111">
                  <c:v>19.75305555555556</c:v>
                </c:pt>
                <c:pt idx="7112">
                  <c:v>19.75333333333331</c:v>
                </c:pt>
                <c:pt idx="7113">
                  <c:v>19.75361111111111</c:v>
                </c:pt>
                <c:pt idx="7114">
                  <c:v>19.7538888888889</c:v>
                </c:pt>
                <c:pt idx="7115">
                  <c:v>19.75416666666667</c:v>
                </c:pt>
                <c:pt idx="7116">
                  <c:v>19.75444444444445</c:v>
                </c:pt>
                <c:pt idx="7117">
                  <c:v>19.75472222222222</c:v>
                </c:pt>
                <c:pt idx="7118">
                  <c:v>19.755</c:v>
                </c:pt>
                <c:pt idx="7119">
                  <c:v>19.75527777777778</c:v>
                </c:pt>
                <c:pt idx="7120">
                  <c:v>19.75555555555556</c:v>
                </c:pt>
                <c:pt idx="7121">
                  <c:v>19.75583333333331</c:v>
                </c:pt>
                <c:pt idx="7122">
                  <c:v>19.75611111111111</c:v>
                </c:pt>
                <c:pt idx="7123">
                  <c:v>19.75638888888889</c:v>
                </c:pt>
                <c:pt idx="7124">
                  <c:v>19.75666666666667</c:v>
                </c:pt>
                <c:pt idx="7125">
                  <c:v>19.75694444444444</c:v>
                </c:pt>
                <c:pt idx="7126">
                  <c:v>19.75722222222222</c:v>
                </c:pt>
                <c:pt idx="7127">
                  <c:v>19.7575</c:v>
                </c:pt>
                <c:pt idx="7128">
                  <c:v>19.75777777777778</c:v>
                </c:pt>
                <c:pt idx="7129">
                  <c:v>19.75805555555555</c:v>
                </c:pt>
                <c:pt idx="7130">
                  <c:v>19.75833333333331</c:v>
                </c:pt>
                <c:pt idx="7131">
                  <c:v>19.75861111111111</c:v>
                </c:pt>
                <c:pt idx="7132">
                  <c:v>19.7588888888889</c:v>
                </c:pt>
                <c:pt idx="7133">
                  <c:v>19.75916666666667</c:v>
                </c:pt>
                <c:pt idx="7134">
                  <c:v>19.75944444444444</c:v>
                </c:pt>
                <c:pt idx="7135">
                  <c:v>19.75972222222222</c:v>
                </c:pt>
                <c:pt idx="7136">
                  <c:v>19.76</c:v>
                </c:pt>
                <c:pt idx="7137">
                  <c:v>19.76027777777778</c:v>
                </c:pt>
                <c:pt idx="7138">
                  <c:v>19.76055555555556</c:v>
                </c:pt>
                <c:pt idx="7139">
                  <c:v>19.76083333333331</c:v>
                </c:pt>
                <c:pt idx="7140">
                  <c:v>19.76111111111111</c:v>
                </c:pt>
                <c:pt idx="7141">
                  <c:v>19.76138888888889</c:v>
                </c:pt>
                <c:pt idx="7142">
                  <c:v>19.76166666666667</c:v>
                </c:pt>
                <c:pt idx="7143">
                  <c:v>19.76194444444445</c:v>
                </c:pt>
                <c:pt idx="7144">
                  <c:v>19.7622222222222</c:v>
                </c:pt>
                <c:pt idx="7145">
                  <c:v>19.7625</c:v>
                </c:pt>
                <c:pt idx="7146">
                  <c:v>19.76277777777776</c:v>
                </c:pt>
                <c:pt idx="7147">
                  <c:v>19.76305555555556</c:v>
                </c:pt>
                <c:pt idx="7148">
                  <c:v>19.76333333333331</c:v>
                </c:pt>
                <c:pt idx="7149">
                  <c:v>19.76361111111111</c:v>
                </c:pt>
                <c:pt idx="7150">
                  <c:v>19.76388888888889</c:v>
                </c:pt>
                <c:pt idx="7151">
                  <c:v>19.76416666666667</c:v>
                </c:pt>
                <c:pt idx="7152">
                  <c:v>19.76444444444444</c:v>
                </c:pt>
                <c:pt idx="7153">
                  <c:v>19.7647222222222</c:v>
                </c:pt>
                <c:pt idx="7154">
                  <c:v>19.765</c:v>
                </c:pt>
                <c:pt idx="7155">
                  <c:v>19.76527777777778</c:v>
                </c:pt>
                <c:pt idx="7156">
                  <c:v>19.76555555555555</c:v>
                </c:pt>
                <c:pt idx="7157">
                  <c:v>19.76583333333331</c:v>
                </c:pt>
                <c:pt idx="7158">
                  <c:v>19.76611111111111</c:v>
                </c:pt>
                <c:pt idx="7159">
                  <c:v>19.76638888888889</c:v>
                </c:pt>
                <c:pt idx="7160">
                  <c:v>19.76666666666667</c:v>
                </c:pt>
                <c:pt idx="7161">
                  <c:v>19.76694444444444</c:v>
                </c:pt>
                <c:pt idx="7162">
                  <c:v>19.76722222222222</c:v>
                </c:pt>
                <c:pt idx="7163">
                  <c:v>19.7675</c:v>
                </c:pt>
                <c:pt idx="7164">
                  <c:v>19.76777777777778</c:v>
                </c:pt>
                <c:pt idx="7165">
                  <c:v>19.76805555555556</c:v>
                </c:pt>
                <c:pt idx="7166">
                  <c:v>19.76833333333331</c:v>
                </c:pt>
                <c:pt idx="7167">
                  <c:v>19.76861111111111</c:v>
                </c:pt>
                <c:pt idx="7168">
                  <c:v>19.76888888888889</c:v>
                </c:pt>
                <c:pt idx="7169">
                  <c:v>19.76916666666667</c:v>
                </c:pt>
                <c:pt idx="7170">
                  <c:v>19.76944444444444</c:v>
                </c:pt>
                <c:pt idx="7171">
                  <c:v>19.7697222222222</c:v>
                </c:pt>
                <c:pt idx="7172">
                  <c:v>19.77</c:v>
                </c:pt>
                <c:pt idx="7173">
                  <c:v>19.77027777777778</c:v>
                </c:pt>
                <c:pt idx="7174">
                  <c:v>19.77055555555555</c:v>
                </c:pt>
                <c:pt idx="7175">
                  <c:v>19.77083333333331</c:v>
                </c:pt>
                <c:pt idx="7176">
                  <c:v>19.77111111111111</c:v>
                </c:pt>
                <c:pt idx="7177">
                  <c:v>19.77138888888889</c:v>
                </c:pt>
                <c:pt idx="7178">
                  <c:v>19.77166666666666</c:v>
                </c:pt>
                <c:pt idx="7179">
                  <c:v>19.77194444444444</c:v>
                </c:pt>
                <c:pt idx="7180">
                  <c:v>19.7722222222222</c:v>
                </c:pt>
                <c:pt idx="7181">
                  <c:v>19.7725</c:v>
                </c:pt>
                <c:pt idx="7182">
                  <c:v>19.77277777777778</c:v>
                </c:pt>
                <c:pt idx="7183">
                  <c:v>19.77305555555555</c:v>
                </c:pt>
                <c:pt idx="7184">
                  <c:v>19.77333333333331</c:v>
                </c:pt>
                <c:pt idx="7185">
                  <c:v>19.77361111111111</c:v>
                </c:pt>
                <c:pt idx="7186">
                  <c:v>19.7738888888889</c:v>
                </c:pt>
                <c:pt idx="7187">
                  <c:v>19.77416666666667</c:v>
                </c:pt>
                <c:pt idx="7188">
                  <c:v>19.77444444444444</c:v>
                </c:pt>
                <c:pt idx="7189">
                  <c:v>19.77472222222222</c:v>
                </c:pt>
                <c:pt idx="7190">
                  <c:v>19.775</c:v>
                </c:pt>
                <c:pt idx="7191">
                  <c:v>19.77527777777778</c:v>
                </c:pt>
                <c:pt idx="7192">
                  <c:v>19.77555555555556</c:v>
                </c:pt>
                <c:pt idx="7193">
                  <c:v>19.77583333333331</c:v>
                </c:pt>
                <c:pt idx="7194">
                  <c:v>19.77611111111111</c:v>
                </c:pt>
                <c:pt idx="7195">
                  <c:v>19.77638888888889</c:v>
                </c:pt>
                <c:pt idx="7196">
                  <c:v>19.77666666666667</c:v>
                </c:pt>
                <c:pt idx="7197">
                  <c:v>19.77694444444444</c:v>
                </c:pt>
                <c:pt idx="7198">
                  <c:v>19.77722222222222</c:v>
                </c:pt>
                <c:pt idx="7199">
                  <c:v>19.7775</c:v>
                </c:pt>
                <c:pt idx="7200">
                  <c:v>19.77777777777778</c:v>
                </c:pt>
                <c:pt idx="7201">
                  <c:v>19.77805555555555</c:v>
                </c:pt>
                <c:pt idx="7202">
                  <c:v>19.77833333333331</c:v>
                </c:pt>
                <c:pt idx="7203">
                  <c:v>19.77861111111111</c:v>
                </c:pt>
                <c:pt idx="7204">
                  <c:v>19.77888888888889</c:v>
                </c:pt>
                <c:pt idx="7205">
                  <c:v>19.77916666666666</c:v>
                </c:pt>
                <c:pt idx="7206">
                  <c:v>19.77944444444444</c:v>
                </c:pt>
                <c:pt idx="7207">
                  <c:v>19.77972222222222</c:v>
                </c:pt>
                <c:pt idx="7208">
                  <c:v>19.78</c:v>
                </c:pt>
                <c:pt idx="7209">
                  <c:v>19.78027777777778</c:v>
                </c:pt>
                <c:pt idx="7210">
                  <c:v>19.78055555555555</c:v>
                </c:pt>
                <c:pt idx="7211">
                  <c:v>19.78083333333331</c:v>
                </c:pt>
                <c:pt idx="7212">
                  <c:v>19.78111111111111</c:v>
                </c:pt>
                <c:pt idx="7213">
                  <c:v>19.78138888888889</c:v>
                </c:pt>
                <c:pt idx="7214">
                  <c:v>19.78166666666667</c:v>
                </c:pt>
                <c:pt idx="7215">
                  <c:v>19.78194444444444</c:v>
                </c:pt>
                <c:pt idx="7216">
                  <c:v>19.7822222222222</c:v>
                </c:pt>
                <c:pt idx="7217">
                  <c:v>19.7825</c:v>
                </c:pt>
                <c:pt idx="7218">
                  <c:v>19.78277777777776</c:v>
                </c:pt>
                <c:pt idx="7219">
                  <c:v>19.78305555555556</c:v>
                </c:pt>
                <c:pt idx="7220">
                  <c:v>19.78333333333331</c:v>
                </c:pt>
                <c:pt idx="7221">
                  <c:v>19.78361111111111</c:v>
                </c:pt>
                <c:pt idx="7222">
                  <c:v>19.78388888888889</c:v>
                </c:pt>
                <c:pt idx="7223">
                  <c:v>19.78416666666667</c:v>
                </c:pt>
                <c:pt idx="7224">
                  <c:v>19.78444444444445</c:v>
                </c:pt>
                <c:pt idx="7225">
                  <c:v>19.7847222222222</c:v>
                </c:pt>
                <c:pt idx="7226">
                  <c:v>19.785</c:v>
                </c:pt>
                <c:pt idx="7227">
                  <c:v>19.78527777777778</c:v>
                </c:pt>
                <c:pt idx="7228">
                  <c:v>19.78555555555556</c:v>
                </c:pt>
                <c:pt idx="7229">
                  <c:v>19.78583333333332</c:v>
                </c:pt>
                <c:pt idx="7230">
                  <c:v>19.78611111111111</c:v>
                </c:pt>
                <c:pt idx="7231">
                  <c:v>19.78638888888889</c:v>
                </c:pt>
                <c:pt idx="7232">
                  <c:v>19.78666666666667</c:v>
                </c:pt>
                <c:pt idx="7233">
                  <c:v>19.78694444444445</c:v>
                </c:pt>
                <c:pt idx="7234">
                  <c:v>19.78722222222222</c:v>
                </c:pt>
                <c:pt idx="7235">
                  <c:v>19.7875</c:v>
                </c:pt>
                <c:pt idx="7236">
                  <c:v>19.78777777777778</c:v>
                </c:pt>
                <c:pt idx="7237">
                  <c:v>19.78805555555556</c:v>
                </c:pt>
                <c:pt idx="7238">
                  <c:v>19.78833333333331</c:v>
                </c:pt>
                <c:pt idx="7239">
                  <c:v>19.78861111111111</c:v>
                </c:pt>
                <c:pt idx="7240">
                  <c:v>19.78888888888889</c:v>
                </c:pt>
                <c:pt idx="7241">
                  <c:v>19.78916666666667</c:v>
                </c:pt>
                <c:pt idx="7242">
                  <c:v>19.78944444444445</c:v>
                </c:pt>
                <c:pt idx="7243">
                  <c:v>19.7897222222222</c:v>
                </c:pt>
                <c:pt idx="7244">
                  <c:v>19.79</c:v>
                </c:pt>
                <c:pt idx="7245">
                  <c:v>19.79027777777778</c:v>
                </c:pt>
                <c:pt idx="7246">
                  <c:v>19.79055555555556</c:v>
                </c:pt>
                <c:pt idx="7247">
                  <c:v>19.79083333333332</c:v>
                </c:pt>
                <c:pt idx="7248">
                  <c:v>19.79111111111111</c:v>
                </c:pt>
                <c:pt idx="7249">
                  <c:v>19.79138888888889</c:v>
                </c:pt>
                <c:pt idx="7250">
                  <c:v>19.79166666666667</c:v>
                </c:pt>
                <c:pt idx="7251">
                  <c:v>19.79194444444445</c:v>
                </c:pt>
                <c:pt idx="7252">
                  <c:v>19.79222222222221</c:v>
                </c:pt>
                <c:pt idx="7253">
                  <c:v>19.7925</c:v>
                </c:pt>
                <c:pt idx="7254">
                  <c:v>19.79277777777778</c:v>
                </c:pt>
                <c:pt idx="7255">
                  <c:v>19.79305555555556</c:v>
                </c:pt>
                <c:pt idx="7256">
                  <c:v>19.79333333333332</c:v>
                </c:pt>
                <c:pt idx="7257">
                  <c:v>19.79361111111111</c:v>
                </c:pt>
                <c:pt idx="7258">
                  <c:v>19.7938888888889</c:v>
                </c:pt>
                <c:pt idx="7259">
                  <c:v>19.79416666666667</c:v>
                </c:pt>
                <c:pt idx="7260">
                  <c:v>19.79444444444445</c:v>
                </c:pt>
                <c:pt idx="7261">
                  <c:v>19.79472222222222</c:v>
                </c:pt>
                <c:pt idx="7262">
                  <c:v>19.795</c:v>
                </c:pt>
                <c:pt idx="7263">
                  <c:v>19.79527777777778</c:v>
                </c:pt>
                <c:pt idx="7264">
                  <c:v>19.79555555555556</c:v>
                </c:pt>
                <c:pt idx="7265">
                  <c:v>19.79583333333331</c:v>
                </c:pt>
                <c:pt idx="7266">
                  <c:v>19.79611111111111</c:v>
                </c:pt>
                <c:pt idx="7267">
                  <c:v>19.79638888888889</c:v>
                </c:pt>
                <c:pt idx="7268">
                  <c:v>19.79666666666667</c:v>
                </c:pt>
                <c:pt idx="7269">
                  <c:v>19.79694444444445</c:v>
                </c:pt>
                <c:pt idx="7270">
                  <c:v>19.79722222222222</c:v>
                </c:pt>
                <c:pt idx="7271">
                  <c:v>19.7975</c:v>
                </c:pt>
                <c:pt idx="7272">
                  <c:v>19.79777777777778</c:v>
                </c:pt>
                <c:pt idx="7273">
                  <c:v>19.79805555555556</c:v>
                </c:pt>
                <c:pt idx="7274">
                  <c:v>19.79833333333332</c:v>
                </c:pt>
                <c:pt idx="7275">
                  <c:v>19.79861111111111</c:v>
                </c:pt>
                <c:pt idx="7276">
                  <c:v>19.79888888888889</c:v>
                </c:pt>
                <c:pt idx="7277">
                  <c:v>19.79916666666667</c:v>
                </c:pt>
                <c:pt idx="7278">
                  <c:v>19.79944444444445</c:v>
                </c:pt>
                <c:pt idx="7279">
                  <c:v>19.79972222222221</c:v>
                </c:pt>
                <c:pt idx="7280">
                  <c:v>19.8</c:v>
                </c:pt>
                <c:pt idx="7281">
                  <c:v>19.80027777777778</c:v>
                </c:pt>
                <c:pt idx="7282">
                  <c:v>19.80055555555555</c:v>
                </c:pt>
                <c:pt idx="7283">
                  <c:v>19.80083333333332</c:v>
                </c:pt>
                <c:pt idx="7284">
                  <c:v>19.80111111111111</c:v>
                </c:pt>
                <c:pt idx="7285">
                  <c:v>19.8013888888889</c:v>
                </c:pt>
                <c:pt idx="7286">
                  <c:v>19.80166666666667</c:v>
                </c:pt>
                <c:pt idx="7287">
                  <c:v>19.80194444444444</c:v>
                </c:pt>
                <c:pt idx="7288">
                  <c:v>19.80222222222222</c:v>
                </c:pt>
                <c:pt idx="7289">
                  <c:v>19.8025</c:v>
                </c:pt>
                <c:pt idx="7290">
                  <c:v>19.80277777777778</c:v>
                </c:pt>
                <c:pt idx="7291">
                  <c:v>19.80305555555556</c:v>
                </c:pt>
                <c:pt idx="7292">
                  <c:v>19.80333333333331</c:v>
                </c:pt>
                <c:pt idx="7293">
                  <c:v>19.80361111111111</c:v>
                </c:pt>
                <c:pt idx="7294">
                  <c:v>19.8038888888889</c:v>
                </c:pt>
                <c:pt idx="7295">
                  <c:v>19.80416666666667</c:v>
                </c:pt>
                <c:pt idx="7296">
                  <c:v>19.80444444444445</c:v>
                </c:pt>
                <c:pt idx="7297">
                  <c:v>19.80472222222222</c:v>
                </c:pt>
                <c:pt idx="7298">
                  <c:v>19.805</c:v>
                </c:pt>
                <c:pt idx="7299">
                  <c:v>19.80527777777778</c:v>
                </c:pt>
                <c:pt idx="7300">
                  <c:v>19.80555555555556</c:v>
                </c:pt>
                <c:pt idx="7301">
                  <c:v>19.80583333333331</c:v>
                </c:pt>
                <c:pt idx="7302">
                  <c:v>19.80611111111111</c:v>
                </c:pt>
                <c:pt idx="7303">
                  <c:v>19.80638888888889</c:v>
                </c:pt>
                <c:pt idx="7304">
                  <c:v>19.80666666666667</c:v>
                </c:pt>
                <c:pt idx="7305">
                  <c:v>19.80694444444444</c:v>
                </c:pt>
                <c:pt idx="7306">
                  <c:v>19.80722222222222</c:v>
                </c:pt>
                <c:pt idx="7307">
                  <c:v>19.8075</c:v>
                </c:pt>
                <c:pt idx="7308">
                  <c:v>19.80777777777778</c:v>
                </c:pt>
                <c:pt idx="7309">
                  <c:v>19.80805555555555</c:v>
                </c:pt>
                <c:pt idx="7310">
                  <c:v>19.80833333333331</c:v>
                </c:pt>
                <c:pt idx="7311">
                  <c:v>19.80861111111111</c:v>
                </c:pt>
                <c:pt idx="7312">
                  <c:v>19.8088888888889</c:v>
                </c:pt>
                <c:pt idx="7313">
                  <c:v>19.80916666666667</c:v>
                </c:pt>
                <c:pt idx="7314">
                  <c:v>19.80944444444444</c:v>
                </c:pt>
                <c:pt idx="7315">
                  <c:v>19.80972222222222</c:v>
                </c:pt>
                <c:pt idx="7316">
                  <c:v>19.81</c:v>
                </c:pt>
                <c:pt idx="7317">
                  <c:v>19.81027777777778</c:v>
                </c:pt>
                <c:pt idx="7318">
                  <c:v>19.81055555555556</c:v>
                </c:pt>
                <c:pt idx="7319">
                  <c:v>19.81083333333332</c:v>
                </c:pt>
                <c:pt idx="7320">
                  <c:v>19.81111111111111</c:v>
                </c:pt>
                <c:pt idx="7321">
                  <c:v>19.8113888888889</c:v>
                </c:pt>
                <c:pt idx="7322">
                  <c:v>19.81166666666667</c:v>
                </c:pt>
                <c:pt idx="7323">
                  <c:v>19.81194444444444</c:v>
                </c:pt>
                <c:pt idx="7324">
                  <c:v>19.81222222222222</c:v>
                </c:pt>
                <c:pt idx="7325">
                  <c:v>19.8125</c:v>
                </c:pt>
                <c:pt idx="7326">
                  <c:v>19.81277777777778</c:v>
                </c:pt>
                <c:pt idx="7327">
                  <c:v>19.81305555555556</c:v>
                </c:pt>
                <c:pt idx="7328">
                  <c:v>19.81333333333331</c:v>
                </c:pt>
                <c:pt idx="7329">
                  <c:v>19.81361111111111</c:v>
                </c:pt>
                <c:pt idx="7330">
                  <c:v>19.8138888888889</c:v>
                </c:pt>
                <c:pt idx="7331">
                  <c:v>19.81416666666667</c:v>
                </c:pt>
                <c:pt idx="7332">
                  <c:v>19.81444444444444</c:v>
                </c:pt>
                <c:pt idx="7333">
                  <c:v>19.81472222222222</c:v>
                </c:pt>
                <c:pt idx="7334">
                  <c:v>19.815</c:v>
                </c:pt>
                <c:pt idx="7335">
                  <c:v>19.81527777777778</c:v>
                </c:pt>
                <c:pt idx="7336">
                  <c:v>19.81555555555556</c:v>
                </c:pt>
                <c:pt idx="7337">
                  <c:v>19.81583333333332</c:v>
                </c:pt>
                <c:pt idx="7338">
                  <c:v>19.81611111111111</c:v>
                </c:pt>
                <c:pt idx="7339">
                  <c:v>19.8163888888889</c:v>
                </c:pt>
                <c:pt idx="7340">
                  <c:v>19.81666666666667</c:v>
                </c:pt>
                <c:pt idx="7341">
                  <c:v>19.81694444444444</c:v>
                </c:pt>
                <c:pt idx="7342">
                  <c:v>19.81722222222222</c:v>
                </c:pt>
                <c:pt idx="7343">
                  <c:v>19.8175</c:v>
                </c:pt>
                <c:pt idx="7344">
                  <c:v>19.81777777777778</c:v>
                </c:pt>
                <c:pt idx="7345">
                  <c:v>19.81805555555556</c:v>
                </c:pt>
                <c:pt idx="7346">
                  <c:v>19.81833333333331</c:v>
                </c:pt>
                <c:pt idx="7347">
                  <c:v>19.81861111111111</c:v>
                </c:pt>
                <c:pt idx="7348">
                  <c:v>19.8188888888889</c:v>
                </c:pt>
                <c:pt idx="7349">
                  <c:v>19.81916666666667</c:v>
                </c:pt>
                <c:pt idx="7350">
                  <c:v>19.81944444444444</c:v>
                </c:pt>
                <c:pt idx="7351">
                  <c:v>19.81972222222222</c:v>
                </c:pt>
                <c:pt idx="7352">
                  <c:v>19.82</c:v>
                </c:pt>
                <c:pt idx="7353">
                  <c:v>19.82027777777778</c:v>
                </c:pt>
                <c:pt idx="7354">
                  <c:v>19.82055555555555</c:v>
                </c:pt>
                <c:pt idx="7355">
                  <c:v>19.82083333333332</c:v>
                </c:pt>
                <c:pt idx="7356">
                  <c:v>19.82111111111111</c:v>
                </c:pt>
                <c:pt idx="7357">
                  <c:v>19.8213888888889</c:v>
                </c:pt>
                <c:pt idx="7358">
                  <c:v>19.82166666666667</c:v>
                </c:pt>
                <c:pt idx="7359">
                  <c:v>19.82194444444444</c:v>
                </c:pt>
                <c:pt idx="7360">
                  <c:v>19.82222222222222</c:v>
                </c:pt>
                <c:pt idx="7361">
                  <c:v>19.8225</c:v>
                </c:pt>
                <c:pt idx="7362">
                  <c:v>19.82277777777778</c:v>
                </c:pt>
                <c:pt idx="7363">
                  <c:v>19.82305555555556</c:v>
                </c:pt>
                <c:pt idx="7364">
                  <c:v>19.82333333333331</c:v>
                </c:pt>
                <c:pt idx="7365">
                  <c:v>19.82361111111111</c:v>
                </c:pt>
                <c:pt idx="7366">
                  <c:v>19.8238888888889</c:v>
                </c:pt>
                <c:pt idx="7367">
                  <c:v>19.82416666666667</c:v>
                </c:pt>
                <c:pt idx="7368">
                  <c:v>19.82444444444445</c:v>
                </c:pt>
                <c:pt idx="7369">
                  <c:v>19.82472222222222</c:v>
                </c:pt>
                <c:pt idx="7370">
                  <c:v>19.825</c:v>
                </c:pt>
                <c:pt idx="7371">
                  <c:v>19.82527777777778</c:v>
                </c:pt>
                <c:pt idx="7372">
                  <c:v>19.82555555555556</c:v>
                </c:pt>
                <c:pt idx="7373">
                  <c:v>19.82583333333331</c:v>
                </c:pt>
                <c:pt idx="7374">
                  <c:v>19.82611111111111</c:v>
                </c:pt>
                <c:pt idx="7375">
                  <c:v>19.82638888888889</c:v>
                </c:pt>
                <c:pt idx="7376">
                  <c:v>19.82666666666667</c:v>
                </c:pt>
                <c:pt idx="7377">
                  <c:v>19.82694444444444</c:v>
                </c:pt>
                <c:pt idx="7378">
                  <c:v>19.82722222222222</c:v>
                </c:pt>
                <c:pt idx="7379">
                  <c:v>19.8275</c:v>
                </c:pt>
                <c:pt idx="7380">
                  <c:v>19.82777777777778</c:v>
                </c:pt>
                <c:pt idx="7381">
                  <c:v>19.82805555555555</c:v>
                </c:pt>
                <c:pt idx="7382">
                  <c:v>19.82833333333331</c:v>
                </c:pt>
                <c:pt idx="7383">
                  <c:v>19.82861111111111</c:v>
                </c:pt>
                <c:pt idx="7384">
                  <c:v>19.8288888888889</c:v>
                </c:pt>
                <c:pt idx="7385">
                  <c:v>19.82916666666667</c:v>
                </c:pt>
                <c:pt idx="7386">
                  <c:v>19.82944444444444</c:v>
                </c:pt>
                <c:pt idx="7387">
                  <c:v>19.82972222222222</c:v>
                </c:pt>
                <c:pt idx="7388">
                  <c:v>19.83</c:v>
                </c:pt>
                <c:pt idx="7389">
                  <c:v>19.83027777777778</c:v>
                </c:pt>
                <c:pt idx="7390">
                  <c:v>19.83055555555556</c:v>
                </c:pt>
                <c:pt idx="7391">
                  <c:v>19.83083333333332</c:v>
                </c:pt>
                <c:pt idx="7392">
                  <c:v>19.83111111111111</c:v>
                </c:pt>
                <c:pt idx="7393">
                  <c:v>19.8313888888889</c:v>
                </c:pt>
                <c:pt idx="7394">
                  <c:v>19.83166666666667</c:v>
                </c:pt>
                <c:pt idx="7395">
                  <c:v>19.83194444444444</c:v>
                </c:pt>
                <c:pt idx="7396">
                  <c:v>19.83222222222222</c:v>
                </c:pt>
                <c:pt idx="7397">
                  <c:v>19.8325</c:v>
                </c:pt>
                <c:pt idx="7398">
                  <c:v>19.83277777777778</c:v>
                </c:pt>
                <c:pt idx="7399">
                  <c:v>19.83305555555556</c:v>
                </c:pt>
                <c:pt idx="7400">
                  <c:v>19.83333333333331</c:v>
                </c:pt>
                <c:pt idx="7401">
                  <c:v>19.83361111111111</c:v>
                </c:pt>
                <c:pt idx="7402">
                  <c:v>19.83388888888888</c:v>
                </c:pt>
                <c:pt idx="7403">
                  <c:v>19.83416666666666</c:v>
                </c:pt>
                <c:pt idx="7404">
                  <c:v>19.83444444444444</c:v>
                </c:pt>
                <c:pt idx="7405">
                  <c:v>19.83472222222222</c:v>
                </c:pt>
                <c:pt idx="7406">
                  <c:v>19.835</c:v>
                </c:pt>
                <c:pt idx="7407">
                  <c:v>19.83527777777778</c:v>
                </c:pt>
                <c:pt idx="7408">
                  <c:v>19.83555555555555</c:v>
                </c:pt>
                <c:pt idx="7409">
                  <c:v>19.83583333333332</c:v>
                </c:pt>
                <c:pt idx="7410">
                  <c:v>19.83611111111111</c:v>
                </c:pt>
                <c:pt idx="7411">
                  <c:v>19.8363888888889</c:v>
                </c:pt>
                <c:pt idx="7412">
                  <c:v>19.83666666666667</c:v>
                </c:pt>
                <c:pt idx="7413">
                  <c:v>19.83694444444444</c:v>
                </c:pt>
                <c:pt idx="7414">
                  <c:v>19.83722222222222</c:v>
                </c:pt>
                <c:pt idx="7415">
                  <c:v>19.8375</c:v>
                </c:pt>
                <c:pt idx="7416">
                  <c:v>19.83777777777778</c:v>
                </c:pt>
                <c:pt idx="7417">
                  <c:v>19.83805555555556</c:v>
                </c:pt>
                <c:pt idx="7418">
                  <c:v>19.83833333333331</c:v>
                </c:pt>
                <c:pt idx="7419">
                  <c:v>19.83861111111111</c:v>
                </c:pt>
                <c:pt idx="7420">
                  <c:v>19.8388888888889</c:v>
                </c:pt>
                <c:pt idx="7421">
                  <c:v>19.83916666666666</c:v>
                </c:pt>
                <c:pt idx="7422">
                  <c:v>19.83944444444444</c:v>
                </c:pt>
                <c:pt idx="7423">
                  <c:v>19.83972222222222</c:v>
                </c:pt>
                <c:pt idx="7424">
                  <c:v>19.84</c:v>
                </c:pt>
                <c:pt idx="7425">
                  <c:v>19.84027777777777</c:v>
                </c:pt>
                <c:pt idx="7426">
                  <c:v>19.84055555555555</c:v>
                </c:pt>
                <c:pt idx="7427">
                  <c:v>19.84083333333331</c:v>
                </c:pt>
                <c:pt idx="7428">
                  <c:v>19.84111111111111</c:v>
                </c:pt>
                <c:pt idx="7429">
                  <c:v>19.84138888888889</c:v>
                </c:pt>
                <c:pt idx="7430">
                  <c:v>19.84166666666666</c:v>
                </c:pt>
                <c:pt idx="7431">
                  <c:v>19.84194444444444</c:v>
                </c:pt>
                <c:pt idx="7432">
                  <c:v>19.84222222222222</c:v>
                </c:pt>
                <c:pt idx="7433">
                  <c:v>19.8425</c:v>
                </c:pt>
                <c:pt idx="7434">
                  <c:v>19.84277777777778</c:v>
                </c:pt>
                <c:pt idx="7435">
                  <c:v>19.84305555555555</c:v>
                </c:pt>
                <c:pt idx="7436">
                  <c:v>19.84333333333331</c:v>
                </c:pt>
                <c:pt idx="7437">
                  <c:v>19.84361111111111</c:v>
                </c:pt>
                <c:pt idx="7438">
                  <c:v>19.8438888888889</c:v>
                </c:pt>
                <c:pt idx="7439">
                  <c:v>19.84416666666667</c:v>
                </c:pt>
                <c:pt idx="7440">
                  <c:v>19.84444444444444</c:v>
                </c:pt>
                <c:pt idx="7441">
                  <c:v>19.84472222222222</c:v>
                </c:pt>
                <c:pt idx="7442">
                  <c:v>19.845</c:v>
                </c:pt>
                <c:pt idx="7443">
                  <c:v>19.84527777777778</c:v>
                </c:pt>
                <c:pt idx="7444">
                  <c:v>19.84555555555555</c:v>
                </c:pt>
                <c:pt idx="7445">
                  <c:v>19.84583333333331</c:v>
                </c:pt>
                <c:pt idx="7446">
                  <c:v>19.84611111111111</c:v>
                </c:pt>
                <c:pt idx="7447">
                  <c:v>19.84638888888889</c:v>
                </c:pt>
                <c:pt idx="7448">
                  <c:v>19.84666666666666</c:v>
                </c:pt>
                <c:pt idx="7449">
                  <c:v>19.84694444444444</c:v>
                </c:pt>
                <c:pt idx="7450">
                  <c:v>19.84722222222222</c:v>
                </c:pt>
                <c:pt idx="7451">
                  <c:v>19.8475</c:v>
                </c:pt>
                <c:pt idx="7452">
                  <c:v>19.84777777777778</c:v>
                </c:pt>
                <c:pt idx="7453">
                  <c:v>19.84805555555555</c:v>
                </c:pt>
                <c:pt idx="7454">
                  <c:v>19.84833333333331</c:v>
                </c:pt>
                <c:pt idx="7455">
                  <c:v>19.84861111111111</c:v>
                </c:pt>
                <c:pt idx="7456">
                  <c:v>19.8488888888889</c:v>
                </c:pt>
                <c:pt idx="7457">
                  <c:v>19.84916666666667</c:v>
                </c:pt>
                <c:pt idx="7458">
                  <c:v>19.84944444444444</c:v>
                </c:pt>
                <c:pt idx="7459">
                  <c:v>19.84972222222222</c:v>
                </c:pt>
                <c:pt idx="7460">
                  <c:v>19.85</c:v>
                </c:pt>
                <c:pt idx="7461">
                  <c:v>19.85027777777778</c:v>
                </c:pt>
                <c:pt idx="7462">
                  <c:v>19.85055555555556</c:v>
                </c:pt>
                <c:pt idx="7463">
                  <c:v>19.85083333333332</c:v>
                </c:pt>
                <c:pt idx="7464">
                  <c:v>19.85111111111111</c:v>
                </c:pt>
                <c:pt idx="7465">
                  <c:v>19.8513888888889</c:v>
                </c:pt>
                <c:pt idx="7466">
                  <c:v>19.85166666666667</c:v>
                </c:pt>
                <c:pt idx="7467">
                  <c:v>19.85194444444444</c:v>
                </c:pt>
                <c:pt idx="7468">
                  <c:v>19.85222222222222</c:v>
                </c:pt>
                <c:pt idx="7469">
                  <c:v>19.8525</c:v>
                </c:pt>
                <c:pt idx="7470">
                  <c:v>19.85277777777778</c:v>
                </c:pt>
                <c:pt idx="7471">
                  <c:v>19.85305555555556</c:v>
                </c:pt>
                <c:pt idx="7472">
                  <c:v>19.85333333333332</c:v>
                </c:pt>
                <c:pt idx="7473">
                  <c:v>19.85361111111111</c:v>
                </c:pt>
                <c:pt idx="7474">
                  <c:v>19.8538888888889</c:v>
                </c:pt>
                <c:pt idx="7475">
                  <c:v>19.85416666666667</c:v>
                </c:pt>
                <c:pt idx="7476">
                  <c:v>19.85444444444445</c:v>
                </c:pt>
                <c:pt idx="7477">
                  <c:v>19.85472222222223</c:v>
                </c:pt>
                <c:pt idx="7478">
                  <c:v>19.855</c:v>
                </c:pt>
                <c:pt idx="7479">
                  <c:v>19.85527777777778</c:v>
                </c:pt>
                <c:pt idx="7480">
                  <c:v>19.85555555555556</c:v>
                </c:pt>
                <c:pt idx="7481">
                  <c:v>19.85583333333332</c:v>
                </c:pt>
                <c:pt idx="7482">
                  <c:v>19.85611111111111</c:v>
                </c:pt>
                <c:pt idx="7483">
                  <c:v>19.8563888888889</c:v>
                </c:pt>
                <c:pt idx="7484">
                  <c:v>19.85666666666667</c:v>
                </c:pt>
                <c:pt idx="7485">
                  <c:v>19.85694444444444</c:v>
                </c:pt>
                <c:pt idx="7486">
                  <c:v>19.85722222222222</c:v>
                </c:pt>
                <c:pt idx="7487">
                  <c:v>19.8575</c:v>
                </c:pt>
                <c:pt idx="7488">
                  <c:v>19.85777777777778</c:v>
                </c:pt>
                <c:pt idx="7489">
                  <c:v>19.85805555555556</c:v>
                </c:pt>
                <c:pt idx="7490">
                  <c:v>19.85833333333331</c:v>
                </c:pt>
                <c:pt idx="7491">
                  <c:v>19.85861111111111</c:v>
                </c:pt>
                <c:pt idx="7492">
                  <c:v>19.8588888888889</c:v>
                </c:pt>
                <c:pt idx="7493">
                  <c:v>19.85916666666667</c:v>
                </c:pt>
                <c:pt idx="7494">
                  <c:v>19.85944444444445</c:v>
                </c:pt>
                <c:pt idx="7495">
                  <c:v>19.85972222222222</c:v>
                </c:pt>
                <c:pt idx="7496">
                  <c:v>19.86</c:v>
                </c:pt>
                <c:pt idx="7497">
                  <c:v>19.86027777777778</c:v>
                </c:pt>
                <c:pt idx="7498">
                  <c:v>19.86055555555556</c:v>
                </c:pt>
                <c:pt idx="7499">
                  <c:v>19.86083333333332</c:v>
                </c:pt>
                <c:pt idx="7500">
                  <c:v>19.86111111111111</c:v>
                </c:pt>
                <c:pt idx="7501">
                  <c:v>19.86138888888889</c:v>
                </c:pt>
                <c:pt idx="7502">
                  <c:v>19.86166666666667</c:v>
                </c:pt>
                <c:pt idx="7503">
                  <c:v>19.86194444444445</c:v>
                </c:pt>
                <c:pt idx="7504">
                  <c:v>19.8622222222222</c:v>
                </c:pt>
                <c:pt idx="7505">
                  <c:v>19.8625</c:v>
                </c:pt>
                <c:pt idx="7506">
                  <c:v>19.86277777777778</c:v>
                </c:pt>
                <c:pt idx="7507">
                  <c:v>19.86305555555556</c:v>
                </c:pt>
                <c:pt idx="7508">
                  <c:v>19.86333333333331</c:v>
                </c:pt>
                <c:pt idx="7509">
                  <c:v>19.86361111111111</c:v>
                </c:pt>
                <c:pt idx="7510">
                  <c:v>19.8638888888889</c:v>
                </c:pt>
                <c:pt idx="7511">
                  <c:v>19.86416666666667</c:v>
                </c:pt>
                <c:pt idx="7512">
                  <c:v>19.86444444444444</c:v>
                </c:pt>
                <c:pt idx="7513">
                  <c:v>19.86472222222222</c:v>
                </c:pt>
                <c:pt idx="7514">
                  <c:v>19.865</c:v>
                </c:pt>
                <c:pt idx="7515">
                  <c:v>19.86527777777778</c:v>
                </c:pt>
                <c:pt idx="7516">
                  <c:v>19.86555555555556</c:v>
                </c:pt>
                <c:pt idx="7517">
                  <c:v>19.86583333333331</c:v>
                </c:pt>
                <c:pt idx="7518">
                  <c:v>19.86611111111111</c:v>
                </c:pt>
                <c:pt idx="7519">
                  <c:v>19.86638888888889</c:v>
                </c:pt>
                <c:pt idx="7520">
                  <c:v>19.86666666666667</c:v>
                </c:pt>
                <c:pt idx="7521">
                  <c:v>19.86694444444445</c:v>
                </c:pt>
                <c:pt idx="7522">
                  <c:v>19.86722222222222</c:v>
                </c:pt>
                <c:pt idx="7523">
                  <c:v>19.8675</c:v>
                </c:pt>
                <c:pt idx="7524">
                  <c:v>19.86777777777778</c:v>
                </c:pt>
                <c:pt idx="7525">
                  <c:v>19.86805555555556</c:v>
                </c:pt>
                <c:pt idx="7526">
                  <c:v>19.86833333333331</c:v>
                </c:pt>
                <c:pt idx="7527">
                  <c:v>19.86861111111111</c:v>
                </c:pt>
                <c:pt idx="7528">
                  <c:v>19.86888888888889</c:v>
                </c:pt>
                <c:pt idx="7529">
                  <c:v>19.86916666666667</c:v>
                </c:pt>
                <c:pt idx="7530">
                  <c:v>19.86944444444444</c:v>
                </c:pt>
                <c:pt idx="7531">
                  <c:v>19.86972222222222</c:v>
                </c:pt>
                <c:pt idx="7532">
                  <c:v>19.87</c:v>
                </c:pt>
                <c:pt idx="7533">
                  <c:v>19.87027777777778</c:v>
                </c:pt>
                <c:pt idx="7534">
                  <c:v>19.87055555555555</c:v>
                </c:pt>
                <c:pt idx="7535">
                  <c:v>19.87083333333332</c:v>
                </c:pt>
                <c:pt idx="7536">
                  <c:v>19.87111111111111</c:v>
                </c:pt>
                <c:pt idx="7537">
                  <c:v>19.8713888888889</c:v>
                </c:pt>
                <c:pt idx="7538">
                  <c:v>19.87166666666667</c:v>
                </c:pt>
                <c:pt idx="7539">
                  <c:v>19.87194444444444</c:v>
                </c:pt>
                <c:pt idx="7540">
                  <c:v>19.87222222222222</c:v>
                </c:pt>
                <c:pt idx="7541">
                  <c:v>19.8725</c:v>
                </c:pt>
                <c:pt idx="7542">
                  <c:v>19.87277777777778</c:v>
                </c:pt>
                <c:pt idx="7543">
                  <c:v>19.87305555555556</c:v>
                </c:pt>
                <c:pt idx="7544">
                  <c:v>19.87333333333331</c:v>
                </c:pt>
                <c:pt idx="7545">
                  <c:v>19.87361111111111</c:v>
                </c:pt>
                <c:pt idx="7546">
                  <c:v>19.8738888888889</c:v>
                </c:pt>
                <c:pt idx="7547">
                  <c:v>19.87416666666667</c:v>
                </c:pt>
                <c:pt idx="7548">
                  <c:v>19.87444444444445</c:v>
                </c:pt>
                <c:pt idx="7549">
                  <c:v>19.87472222222222</c:v>
                </c:pt>
                <c:pt idx="7550">
                  <c:v>19.875</c:v>
                </c:pt>
                <c:pt idx="7551">
                  <c:v>19.87527777777778</c:v>
                </c:pt>
                <c:pt idx="7552">
                  <c:v>19.87555555555556</c:v>
                </c:pt>
                <c:pt idx="7553">
                  <c:v>19.87583333333331</c:v>
                </c:pt>
                <c:pt idx="7554">
                  <c:v>19.87611111111111</c:v>
                </c:pt>
                <c:pt idx="7555">
                  <c:v>19.87638888888889</c:v>
                </c:pt>
                <c:pt idx="7556">
                  <c:v>19.87666666666667</c:v>
                </c:pt>
                <c:pt idx="7557">
                  <c:v>19.87694444444444</c:v>
                </c:pt>
                <c:pt idx="7558">
                  <c:v>19.87722222222222</c:v>
                </c:pt>
                <c:pt idx="7559">
                  <c:v>19.8775</c:v>
                </c:pt>
                <c:pt idx="7560">
                  <c:v>19.87777777777778</c:v>
                </c:pt>
                <c:pt idx="7561">
                  <c:v>19.87805555555556</c:v>
                </c:pt>
                <c:pt idx="7562">
                  <c:v>19.87833333333331</c:v>
                </c:pt>
                <c:pt idx="7563">
                  <c:v>19.87861111111111</c:v>
                </c:pt>
                <c:pt idx="7564">
                  <c:v>19.8788888888889</c:v>
                </c:pt>
                <c:pt idx="7565">
                  <c:v>19.87916666666667</c:v>
                </c:pt>
                <c:pt idx="7566">
                  <c:v>19.87944444444445</c:v>
                </c:pt>
                <c:pt idx="7567">
                  <c:v>19.87972222222222</c:v>
                </c:pt>
                <c:pt idx="7568">
                  <c:v>19.88</c:v>
                </c:pt>
                <c:pt idx="7569">
                  <c:v>19.88027777777778</c:v>
                </c:pt>
                <c:pt idx="7570">
                  <c:v>19.88055555555556</c:v>
                </c:pt>
                <c:pt idx="7571">
                  <c:v>19.88083333333332</c:v>
                </c:pt>
                <c:pt idx="7572">
                  <c:v>19.88111111111111</c:v>
                </c:pt>
                <c:pt idx="7573">
                  <c:v>19.88138888888889</c:v>
                </c:pt>
                <c:pt idx="7574">
                  <c:v>19.88166666666667</c:v>
                </c:pt>
                <c:pt idx="7575">
                  <c:v>19.88194444444445</c:v>
                </c:pt>
                <c:pt idx="7576">
                  <c:v>19.8822222222222</c:v>
                </c:pt>
                <c:pt idx="7577">
                  <c:v>19.8825</c:v>
                </c:pt>
                <c:pt idx="7578">
                  <c:v>19.88277777777778</c:v>
                </c:pt>
                <c:pt idx="7579">
                  <c:v>19.88305555555556</c:v>
                </c:pt>
                <c:pt idx="7580">
                  <c:v>19.88333333333331</c:v>
                </c:pt>
                <c:pt idx="7581">
                  <c:v>19.88361111111111</c:v>
                </c:pt>
                <c:pt idx="7582">
                  <c:v>19.8838888888889</c:v>
                </c:pt>
                <c:pt idx="7583">
                  <c:v>19.88416666666667</c:v>
                </c:pt>
                <c:pt idx="7584">
                  <c:v>19.88444444444444</c:v>
                </c:pt>
                <c:pt idx="7585">
                  <c:v>19.88472222222222</c:v>
                </c:pt>
                <c:pt idx="7586">
                  <c:v>19.885</c:v>
                </c:pt>
                <c:pt idx="7587">
                  <c:v>19.88527777777778</c:v>
                </c:pt>
                <c:pt idx="7588">
                  <c:v>19.88555555555556</c:v>
                </c:pt>
                <c:pt idx="7589">
                  <c:v>19.88583333333331</c:v>
                </c:pt>
                <c:pt idx="7590">
                  <c:v>19.88611111111111</c:v>
                </c:pt>
                <c:pt idx="7591">
                  <c:v>19.88638888888889</c:v>
                </c:pt>
                <c:pt idx="7592">
                  <c:v>19.88666666666667</c:v>
                </c:pt>
                <c:pt idx="7593">
                  <c:v>19.88694444444445</c:v>
                </c:pt>
                <c:pt idx="7594">
                  <c:v>19.88722222222222</c:v>
                </c:pt>
                <c:pt idx="7595">
                  <c:v>19.8875</c:v>
                </c:pt>
                <c:pt idx="7596">
                  <c:v>19.88777777777778</c:v>
                </c:pt>
                <c:pt idx="7597">
                  <c:v>19.88805555555556</c:v>
                </c:pt>
                <c:pt idx="7598">
                  <c:v>19.88833333333331</c:v>
                </c:pt>
                <c:pt idx="7599">
                  <c:v>19.88861111111111</c:v>
                </c:pt>
                <c:pt idx="7600">
                  <c:v>19.88888888888889</c:v>
                </c:pt>
                <c:pt idx="7601">
                  <c:v>19.88916666666666</c:v>
                </c:pt>
                <c:pt idx="7602">
                  <c:v>19.88944444444444</c:v>
                </c:pt>
                <c:pt idx="7603">
                  <c:v>19.8897222222222</c:v>
                </c:pt>
                <c:pt idx="7604">
                  <c:v>19.89</c:v>
                </c:pt>
                <c:pt idx="7605">
                  <c:v>19.89027777777778</c:v>
                </c:pt>
                <c:pt idx="7606">
                  <c:v>19.89055555555555</c:v>
                </c:pt>
                <c:pt idx="7607">
                  <c:v>19.89083333333332</c:v>
                </c:pt>
                <c:pt idx="7608">
                  <c:v>19.89111111111111</c:v>
                </c:pt>
                <c:pt idx="7609">
                  <c:v>19.8913888888889</c:v>
                </c:pt>
                <c:pt idx="7610">
                  <c:v>19.89166666666667</c:v>
                </c:pt>
                <c:pt idx="7611">
                  <c:v>19.89194444444444</c:v>
                </c:pt>
                <c:pt idx="7612">
                  <c:v>19.89222222222222</c:v>
                </c:pt>
                <c:pt idx="7613">
                  <c:v>19.8925</c:v>
                </c:pt>
                <c:pt idx="7614">
                  <c:v>19.89277777777778</c:v>
                </c:pt>
                <c:pt idx="7615">
                  <c:v>19.89305555555556</c:v>
                </c:pt>
                <c:pt idx="7616">
                  <c:v>19.89333333333331</c:v>
                </c:pt>
                <c:pt idx="7617">
                  <c:v>19.89361111111111</c:v>
                </c:pt>
                <c:pt idx="7618">
                  <c:v>19.8938888888889</c:v>
                </c:pt>
                <c:pt idx="7619">
                  <c:v>19.89416666666667</c:v>
                </c:pt>
                <c:pt idx="7620">
                  <c:v>19.89444444444445</c:v>
                </c:pt>
                <c:pt idx="7621">
                  <c:v>19.89472222222222</c:v>
                </c:pt>
                <c:pt idx="7622">
                  <c:v>19.895</c:v>
                </c:pt>
                <c:pt idx="7623">
                  <c:v>19.89527777777778</c:v>
                </c:pt>
                <c:pt idx="7624">
                  <c:v>19.89555555555555</c:v>
                </c:pt>
                <c:pt idx="7625">
                  <c:v>19.89583333333331</c:v>
                </c:pt>
                <c:pt idx="7626">
                  <c:v>19.89611111111111</c:v>
                </c:pt>
                <c:pt idx="7627">
                  <c:v>19.89638888888889</c:v>
                </c:pt>
                <c:pt idx="7628">
                  <c:v>19.89666666666666</c:v>
                </c:pt>
                <c:pt idx="7629">
                  <c:v>19.89694444444444</c:v>
                </c:pt>
                <c:pt idx="7630">
                  <c:v>19.89722222222222</c:v>
                </c:pt>
                <c:pt idx="7631">
                  <c:v>19.8975</c:v>
                </c:pt>
                <c:pt idx="7632">
                  <c:v>19.89777777777778</c:v>
                </c:pt>
                <c:pt idx="7633">
                  <c:v>19.89805555555555</c:v>
                </c:pt>
                <c:pt idx="7634">
                  <c:v>19.89833333333331</c:v>
                </c:pt>
                <c:pt idx="7635">
                  <c:v>19.89861111111111</c:v>
                </c:pt>
                <c:pt idx="7636">
                  <c:v>19.8988888888889</c:v>
                </c:pt>
                <c:pt idx="7637">
                  <c:v>19.89916666666667</c:v>
                </c:pt>
                <c:pt idx="7638">
                  <c:v>19.89944444444444</c:v>
                </c:pt>
                <c:pt idx="7639">
                  <c:v>19.89972222222222</c:v>
                </c:pt>
                <c:pt idx="7640">
                  <c:v>19.9</c:v>
                </c:pt>
                <c:pt idx="7641">
                  <c:v>19.90027777777778</c:v>
                </c:pt>
                <c:pt idx="7642">
                  <c:v>19.90055555555555</c:v>
                </c:pt>
                <c:pt idx="7643">
                  <c:v>19.90083333333331</c:v>
                </c:pt>
                <c:pt idx="7644">
                  <c:v>19.90111111111111</c:v>
                </c:pt>
                <c:pt idx="7645">
                  <c:v>19.90138888888889</c:v>
                </c:pt>
                <c:pt idx="7646">
                  <c:v>19.90166666666666</c:v>
                </c:pt>
                <c:pt idx="7647">
                  <c:v>19.90194444444444</c:v>
                </c:pt>
                <c:pt idx="7648">
                  <c:v>19.9022222222222</c:v>
                </c:pt>
                <c:pt idx="7649">
                  <c:v>19.9025</c:v>
                </c:pt>
                <c:pt idx="7650">
                  <c:v>19.90277777777775</c:v>
                </c:pt>
                <c:pt idx="7651">
                  <c:v>19.90305555555555</c:v>
                </c:pt>
                <c:pt idx="7652">
                  <c:v>19.90333333333331</c:v>
                </c:pt>
                <c:pt idx="7653">
                  <c:v>19.90361111111111</c:v>
                </c:pt>
                <c:pt idx="7654">
                  <c:v>19.90388888888889</c:v>
                </c:pt>
                <c:pt idx="7655">
                  <c:v>19.90416666666666</c:v>
                </c:pt>
                <c:pt idx="7656">
                  <c:v>19.90444444444444</c:v>
                </c:pt>
                <c:pt idx="7657">
                  <c:v>19.90472222222222</c:v>
                </c:pt>
                <c:pt idx="7658">
                  <c:v>19.905</c:v>
                </c:pt>
                <c:pt idx="7659">
                  <c:v>19.90527777777778</c:v>
                </c:pt>
                <c:pt idx="7660">
                  <c:v>19.90555555555555</c:v>
                </c:pt>
                <c:pt idx="7661">
                  <c:v>19.90583333333331</c:v>
                </c:pt>
                <c:pt idx="7662">
                  <c:v>19.90611111111111</c:v>
                </c:pt>
                <c:pt idx="7663">
                  <c:v>19.90638888888889</c:v>
                </c:pt>
                <c:pt idx="7664">
                  <c:v>19.90666666666667</c:v>
                </c:pt>
                <c:pt idx="7665">
                  <c:v>19.90694444444444</c:v>
                </c:pt>
                <c:pt idx="7666">
                  <c:v>19.90722222222222</c:v>
                </c:pt>
                <c:pt idx="7667">
                  <c:v>19.9075</c:v>
                </c:pt>
                <c:pt idx="7668">
                  <c:v>19.90777777777778</c:v>
                </c:pt>
                <c:pt idx="7669">
                  <c:v>19.90805555555555</c:v>
                </c:pt>
                <c:pt idx="7670">
                  <c:v>19.90833333333331</c:v>
                </c:pt>
                <c:pt idx="7671">
                  <c:v>19.90861111111111</c:v>
                </c:pt>
                <c:pt idx="7672">
                  <c:v>19.90888888888889</c:v>
                </c:pt>
                <c:pt idx="7673">
                  <c:v>19.90916666666666</c:v>
                </c:pt>
                <c:pt idx="7674">
                  <c:v>19.90944444444444</c:v>
                </c:pt>
                <c:pt idx="7675">
                  <c:v>19.9097222222222</c:v>
                </c:pt>
                <c:pt idx="7676">
                  <c:v>19.91</c:v>
                </c:pt>
                <c:pt idx="7677">
                  <c:v>19.91027777777778</c:v>
                </c:pt>
                <c:pt idx="7678">
                  <c:v>19.91055555555555</c:v>
                </c:pt>
                <c:pt idx="7679">
                  <c:v>19.91083333333331</c:v>
                </c:pt>
                <c:pt idx="7680">
                  <c:v>19.91111111111111</c:v>
                </c:pt>
                <c:pt idx="7681">
                  <c:v>19.9113888888889</c:v>
                </c:pt>
                <c:pt idx="7682">
                  <c:v>19.91166666666667</c:v>
                </c:pt>
                <c:pt idx="7683">
                  <c:v>19.91194444444444</c:v>
                </c:pt>
                <c:pt idx="7684">
                  <c:v>19.91222222222222</c:v>
                </c:pt>
                <c:pt idx="7685">
                  <c:v>19.9125</c:v>
                </c:pt>
                <c:pt idx="7686">
                  <c:v>19.91277777777778</c:v>
                </c:pt>
                <c:pt idx="7687">
                  <c:v>19.91305555555556</c:v>
                </c:pt>
                <c:pt idx="7688">
                  <c:v>19.91333333333331</c:v>
                </c:pt>
                <c:pt idx="7689">
                  <c:v>21.04222222222221</c:v>
                </c:pt>
                <c:pt idx="7690">
                  <c:v>21.045</c:v>
                </c:pt>
                <c:pt idx="7691">
                  <c:v>21.04777777777778</c:v>
                </c:pt>
                <c:pt idx="7692">
                  <c:v>21.05055555555555</c:v>
                </c:pt>
                <c:pt idx="7693">
                  <c:v>21.05333333333331</c:v>
                </c:pt>
                <c:pt idx="7694">
                  <c:v>21.05611111111111</c:v>
                </c:pt>
                <c:pt idx="7695">
                  <c:v>21.0588888888889</c:v>
                </c:pt>
                <c:pt idx="7696">
                  <c:v>21.06166666666667</c:v>
                </c:pt>
                <c:pt idx="7697">
                  <c:v>21.06444444444444</c:v>
                </c:pt>
                <c:pt idx="7698">
                  <c:v>21.06722222222222</c:v>
                </c:pt>
                <c:pt idx="7699">
                  <c:v>21.07</c:v>
                </c:pt>
                <c:pt idx="7700">
                  <c:v>21.07277777777778</c:v>
                </c:pt>
                <c:pt idx="7701">
                  <c:v>21.07555555555556</c:v>
                </c:pt>
                <c:pt idx="7702">
                  <c:v>21.07833333333331</c:v>
                </c:pt>
                <c:pt idx="7703">
                  <c:v>21.08111111111111</c:v>
                </c:pt>
                <c:pt idx="7704">
                  <c:v>21.08388888888889</c:v>
                </c:pt>
                <c:pt idx="7705">
                  <c:v>21.08666666666667</c:v>
                </c:pt>
                <c:pt idx="7706">
                  <c:v>21.08944444444444</c:v>
                </c:pt>
                <c:pt idx="7707">
                  <c:v>21.09222222222222</c:v>
                </c:pt>
                <c:pt idx="7708">
                  <c:v>21.095</c:v>
                </c:pt>
                <c:pt idx="7709">
                  <c:v>21.09777777777778</c:v>
                </c:pt>
                <c:pt idx="7710">
                  <c:v>21.10055555555556</c:v>
                </c:pt>
                <c:pt idx="7711">
                  <c:v>21.10333333333332</c:v>
                </c:pt>
                <c:pt idx="7712">
                  <c:v>21.10611111111111</c:v>
                </c:pt>
                <c:pt idx="7713">
                  <c:v>21.1088888888889</c:v>
                </c:pt>
                <c:pt idx="7714">
                  <c:v>21.11166666666667</c:v>
                </c:pt>
                <c:pt idx="7715">
                  <c:v>21.11444444444444</c:v>
                </c:pt>
                <c:pt idx="7716">
                  <c:v>21.11722222222222</c:v>
                </c:pt>
                <c:pt idx="7717">
                  <c:v>21.12</c:v>
                </c:pt>
                <c:pt idx="7718">
                  <c:v>21.12277777777778</c:v>
                </c:pt>
                <c:pt idx="7719">
                  <c:v>21.12555555555556</c:v>
                </c:pt>
                <c:pt idx="7720">
                  <c:v>21.12833333333331</c:v>
                </c:pt>
                <c:pt idx="7721">
                  <c:v>21.13111111111111</c:v>
                </c:pt>
                <c:pt idx="7722">
                  <c:v>21.13388888888888</c:v>
                </c:pt>
                <c:pt idx="7723">
                  <c:v>21.13666666666667</c:v>
                </c:pt>
                <c:pt idx="7724">
                  <c:v>21.13944444444444</c:v>
                </c:pt>
                <c:pt idx="7725">
                  <c:v>21.14222222222222</c:v>
                </c:pt>
                <c:pt idx="7726">
                  <c:v>21.145</c:v>
                </c:pt>
                <c:pt idx="7727">
                  <c:v>21.14777777777778</c:v>
                </c:pt>
                <c:pt idx="7728">
                  <c:v>21.15055555555555</c:v>
                </c:pt>
                <c:pt idx="7729">
                  <c:v>21.15333333333331</c:v>
                </c:pt>
                <c:pt idx="7730">
                  <c:v>21.15611111111111</c:v>
                </c:pt>
                <c:pt idx="7731">
                  <c:v>21.1588888888889</c:v>
                </c:pt>
                <c:pt idx="7732">
                  <c:v>21.16166666666667</c:v>
                </c:pt>
                <c:pt idx="7733">
                  <c:v>21.16444444444444</c:v>
                </c:pt>
                <c:pt idx="7734">
                  <c:v>21.16722222222222</c:v>
                </c:pt>
                <c:pt idx="7735">
                  <c:v>21.17</c:v>
                </c:pt>
                <c:pt idx="7736">
                  <c:v>21.17277777777778</c:v>
                </c:pt>
                <c:pt idx="7737">
                  <c:v>21.17555555555556</c:v>
                </c:pt>
                <c:pt idx="7738">
                  <c:v>21.17833333333331</c:v>
                </c:pt>
                <c:pt idx="7739">
                  <c:v>21.18111111111111</c:v>
                </c:pt>
                <c:pt idx="7740">
                  <c:v>21.1838888888889</c:v>
                </c:pt>
                <c:pt idx="7741">
                  <c:v>21.18666666666667</c:v>
                </c:pt>
                <c:pt idx="7742">
                  <c:v>21.18944444444444</c:v>
                </c:pt>
                <c:pt idx="7743">
                  <c:v>21.19222222222222</c:v>
                </c:pt>
                <c:pt idx="7744">
                  <c:v>21.195</c:v>
                </c:pt>
                <c:pt idx="7745">
                  <c:v>21.19777777777778</c:v>
                </c:pt>
                <c:pt idx="7746">
                  <c:v>21.20055555555555</c:v>
                </c:pt>
                <c:pt idx="7747">
                  <c:v>21.20333333333331</c:v>
                </c:pt>
                <c:pt idx="7748">
                  <c:v>21.20611111111111</c:v>
                </c:pt>
                <c:pt idx="7749">
                  <c:v>21.20888888888889</c:v>
                </c:pt>
                <c:pt idx="7750">
                  <c:v>21.21166666666667</c:v>
                </c:pt>
                <c:pt idx="7751">
                  <c:v>21.21444444444444</c:v>
                </c:pt>
                <c:pt idx="7752">
                  <c:v>21.21722222222222</c:v>
                </c:pt>
                <c:pt idx="7753">
                  <c:v>21.22</c:v>
                </c:pt>
                <c:pt idx="7754">
                  <c:v>21.22277777777778</c:v>
                </c:pt>
                <c:pt idx="7755">
                  <c:v>21.22555555555556</c:v>
                </c:pt>
                <c:pt idx="7756">
                  <c:v>21.22833333333331</c:v>
                </c:pt>
                <c:pt idx="7757">
                  <c:v>21.23111111111111</c:v>
                </c:pt>
                <c:pt idx="7758">
                  <c:v>21.2338888888889</c:v>
                </c:pt>
                <c:pt idx="7759">
                  <c:v>21.23666666666667</c:v>
                </c:pt>
                <c:pt idx="7760">
                  <c:v>21.23944444444444</c:v>
                </c:pt>
                <c:pt idx="7761">
                  <c:v>21.2422222222222</c:v>
                </c:pt>
                <c:pt idx="7762">
                  <c:v>21.245</c:v>
                </c:pt>
                <c:pt idx="7763">
                  <c:v>21.24777777777778</c:v>
                </c:pt>
                <c:pt idx="7764">
                  <c:v>21.25055555555555</c:v>
                </c:pt>
                <c:pt idx="7765">
                  <c:v>21.25333333333331</c:v>
                </c:pt>
                <c:pt idx="7766">
                  <c:v>21.25611111111111</c:v>
                </c:pt>
                <c:pt idx="7767">
                  <c:v>21.2588888888889</c:v>
                </c:pt>
                <c:pt idx="7768">
                  <c:v>21.26166666666667</c:v>
                </c:pt>
                <c:pt idx="7769">
                  <c:v>21.26444444444444</c:v>
                </c:pt>
                <c:pt idx="7770">
                  <c:v>21.26722222222222</c:v>
                </c:pt>
                <c:pt idx="7771">
                  <c:v>21.27</c:v>
                </c:pt>
                <c:pt idx="7772">
                  <c:v>21.27277777777778</c:v>
                </c:pt>
                <c:pt idx="7773">
                  <c:v>21.27555555555556</c:v>
                </c:pt>
                <c:pt idx="7774">
                  <c:v>21.27833333333331</c:v>
                </c:pt>
                <c:pt idx="7775">
                  <c:v>21.28111111111111</c:v>
                </c:pt>
                <c:pt idx="7776">
                  <c:v>21.28388888888889</c:v>
                </c:pt>
                <c:pt idx="7777">
                  <c:v>21.28666666666667</c:v>
                </c:pt>
                <c:pt idx="7778">
                  <c:v>21.28944444444445</c:v>
                </c:pt>
                <c:pt idx="7779">
                  <c:v>21.29222222222221</c:v>
                </c:pt>
                <c:pt idx="7780">
                  <c:v>21.295</c:v>
                </c:pt>
                <c:pt idx="7781">
                  <c:v>21.29777777777778</c:v>
                </c:pt>
                <c:pt idx="7782">
                  <c:v>21.30055555555555</c:v>
                </c:pt>
                <c:pt idx="7783">
                  <c:v>21.30333333333331</c:v>
                </c:pt>
                <c:pt idx="7784">
                  <c:v>21.30611111111111</c:v>
                </c:pt>
                <c:pt idx="7785">
                  <c:v>21.3088888888889</c:v>
                </c:pt>
                <c:pt idx="7786">
                  <c:v>21.31166666666667</c:v>
                </c:pt>
                <c:pt idx="7787">
                  <c:v>21.31444444444444</c:v>
                </c:pt>
                <c:pt idx="7788">
                  <c:v>21.31722222222222</c:v>
                </c:pt>
                <c:pt idx="7789">
                  <c:v>21.32</c:v>
                </c:pt>
                <c:pt idx="7790">
                  <c:v>21.32277777777778</c:v>
                </c:pt>
                <c:pt idx="7791">
                  <c:v>21.32555555555556</c:v>
                </c:pt>
                <c:pt idx="7792">
                  <c:v>21.32833333333331</c:v>
                </c:pt>
                <c:pt idx="7793">
                  <c:v>21.33111111111111</c:v>
                </c:pt>
                <c:pt idx="7794">
                  <c:v>21.33388888888888</c:v>
                </c:pt>
                <c:pt idx="7795">
                  <c:v>21.33666666666667</c:v>
                </c:pt>
                <c:pt idx="7796">
                  <c:v>21.33944444444444</c:v>
                </c:pt>
                <c:pt idx="7797">
                  <c:v>21.34222222222222</c:v>
                </c:pt>
                <c:pt idx="7798">
                  <c:v>21.345</c:v>
                </c:pt>
                <c:pt idx="7799">
                  <c:v>21.34777777777778</c:v>
                </c:pt>
                <c:pt idx="7800">
                  <c:v>21.35055555555556</c:v>
                </c:pt>
                <c:pt idx="7801">
                  <c:v>21.35333333333332</c:v>
                </c:pt>
                <c:pt idx="7802">
                  <c:v>21.35611111111111</c:v>
                </c:pt>
                <c:pt idx="7803">
                  <c:v>21.3588888888889</c:v>
                </c:pt>
                <c:pt idx="7804">
                  <c:v>21.36166666666667</c:v>
                </c:pt>
                <c:pt idx="7805">
                  <c:v>21.36444444444444</c:v>
                </c:pt>
                <c:pt idx="7806">
                  <c:v>21.36722222222222</c:v>
                </c:pt>
                <c:pt idx="7807">
                  <c:v>21.37</c:v>
                </c:pt>
                <c:pt idx="7808">
                  <c:v>21.37277777777778</c:v>
                </c:pt>
                <c:pt idx="7809">
                  <c:v>21.37555555555556</c:v>
                </c:pt>
                <c:pt idx="7810">
                  <c:v>21.37833333333331</c:v>
                </c:pt>
                <c:pt idx="7811">
                  <c:v>21.38111111111111</c:v>
                </c:pt>
                <c:pt idx="7812">
                  <c:v>21.3838888888889</c:v>
                </c:pt>
                <c:pt idx="7813">
                  <c:v>21.38666666666667</c:v>
                </c:pt>
                <c:pt idx="7814">
                  <c:v>21.38944444444444</c:v>
                </c:pt>
                <c:pt idx="7815">
                  <c:v>21.39222222222222</c:v>
                </c:pt>
                <c:pt idx="7816">
                  <c:v>21.395</c:v>
                </c:pt>
                <c:pt idx="7817">
                  <c:v>21.39777777777778</c:v>
                </c:pt>
                <c:pt idx="7818">
                  <c:v>21.40055555555555</c:v>
                </c:pt>
                <c:pt idx="7819">
                  <c:v>21.40333333333331</c:v>
                </c:pt>
                <c:pt idx="7820">
                  <c:v>21.40611111111111</c:v>
                </c:pt>
                <c:pt idx="7821">
                  <c:v>21.40888888888889</c:v>
                </c:pt>
                <c:pt idx="7822">
                  <c:v>21.41166666666667</c:v>
                </c:pt>
                <c:pt idx="7823">
                  <c:v>21.41444444444444</c:v>
                </c:pt>
                <c:pt idx="7824">
                  <c:v>21.41722222222222</c:v>
                </c:pt>
                <c:pt idx="7825">
                  <c:v>21.42</c:v>
                </c:pt>
                <c:pt idx="7826">
                  <c:v>21.42277777777776</c:v>
                </c:pt>
                <c:pt idx="7827">
                  <c:v>21.42555555555556</c:v>
                </c:pt>
                <c:pt idx="7828">
                  <c:v>21.42833333333331</c:v>
                </c:pt>
                <c:pt idx="7829">
                  <c:v>21.43111111111111</c:v>
                </c:pt>
                <c:pt idx="7830">
                  <c:v>21.4338888888889</c:v>
                </c:pt>
                <c:pt idx="7831">
                  <c:v>21.43666666666667</c:v>
                </c:pt>
                <c:pt idx="7832">
                  <c:v>21.43944444444444</c:v>
                </c:pt>
                <c:pt idx="7833">
                  <c:v>21.4422222222222</c:v>
                </c:pt>
                <c:pt idx="7834">
                  <c:v>21.445</c:v>
                </c:pt>
                <c:pt idx="7835">
                  <c:v>21.44777777777778</c:v>
                </c:pt>
                <c:pt idx="7836">
                  <c:v>21.45055555555555</c:v>
                </c:pt>
                <c:pt idx="7837">
                  <c:v>21.45333333333331</c:v>
                </c:pt>
                <c:pt idx="7838">
                  <c:v>21.45611111111111</c:v>
                </c:pt>
                <c:pt idx="7839">
                  <c:v>21.45888888888889</c:v>
                </c:pt>
                <c:pt idx="7840">
                  <c:v>21.46166666666667</c:v>
                </c:pt>
                <c:pt idx="7841">
                  <c:v>21.46444444444444</c:v>
                </c:pt>
                <c:pt idx="7842">
                  <c:v>21.46722222222222</c:v>
                </c:pt>
                <c:pt idx="7843">
                  <c:v>21.47</c:v>
                </c:pt>
                <c:pt idx="7844">
                  <c:v>21.47277777777778</c:v>
                </c:pt>
                <c:pt idx="7845">
                  <c:v>21.47555555555556</c:v>
                </c:pt>
                <c:pt idx="7846">
                  <c:v>21.47833333333331</c:v>
                </c:pt>
                <c:pt idx="7847">
                  <c:v>21.48111111111111</c:v>
                </c:pt>
                <c:pt idx="7848">
                  <c:v>21.48388888888889</c:v>
                </c:pt>
                <c:pt idx="7849">
                  <c:v>21.48666666666667</c:v>
                </c:pt>
                <c:pt idx="7850">
                  <c:v>21.48944444444444</c:v>
                </c:pt>
                <c:pt idx="7851">
                  <c:v>21.4922222222222</c:v>
                </c:pt>
                <c:pt idx="7852">
                  <c:v>21.495</c:v>
                </c:pt>
                <c:pt idx="7853">
                  <c:v>21.49777777777778</c:v>
                </c:pt>
                <c:pt idx="7854">
                  <c:v>21.50055555555555</c:v>
                </c:pt>
                <c:pt idx="7855">
                  <c:v>21.50333333333331</c:v>
                </c:pt>
                <c:pt idx="7856">
                  <c:v>21.50611111111111</c:v>
                </c:pt>
                <c:pt idx="7857">
                  <c:v>21.5088888888889</c:v>
                </c:pt>
                <c:pt idx="7858">
                  <c:v>21.51166666666667</c:v>
                </c:pt>
                <c:pt idx="7859">
                  <c:v>21.51444444444444</c:v>
                </c:pt>
                <c:pt idx="7860">
                  <c:v>21.51722222222222</c:v>
                </c:pt>
                <c:pt idx="7861">
                  <c:v>21.52</c:v>
                </c:pt>
                <c:pt idx="7862">
                  <c:v>21.52277777777778</c:v>
                </c:pt>
                <c:pt idx="7863">
                  <c:v>21.52555555555556</c:v>
                </c:pt>
                <c:pt idx="7864">
                  <c:v>21.52833333333331</c:v>
                </c:pt>
                <c:pt idx="7865">
                  <c:v>21.53111111111111</c:v>
                </c:pt>
                <c:pt idx="7866">
                  <c:v>21.5338888888889</c:v>
                </c:pt>
                <c:pt idx="7867">
                  <c:v>21.53666666666667</c:v>
                </c:pt>
                <c:pt idx="7868">
                  <c:v>21.53944444444445</c:v>
                </c:pt>
                <c:pt idx="7869">
                  <c:v>21.54222222222221</c:v>
                </c:pt>
                <c:pt idx="7870">
                  <c:v>21.545</c:v>
                </c:pt>
                <c:pt idx="7871">
                  <c:v>21.54777777777778</c:v>
                </c:pt>
                <c:pt idx="7872">
                  <c:v>21.55055555555555</c:v>
                </c:pt>
                <c:pt idx="7873">
                  <c:v>21.55333333333331</c:v>
                </c:pt>
                <c:pt idx="7874">
                  <c:v>21.55611111111111</c:v>
                </c:pt>
                <c:pt idx="7875">
                  <c:v>21.5588888888889</c:v>
                </c:pt>
                <c:pt idx="7876">
                  <c:v>21.56166666666667</c:v>
                </c:pt>
                <c:pt idx="7877">
                  <c:v>21.56444444444444</c:v>
                </c:pt>
                <c:pt idx="7878">
                  <c:v>21.56722222222222</c:v>
                </c:pt>
                <c:pt idx="7879">
                  <c:v>21.57</c:v>
                </c:pt>
                <c:pt idx="7880">
                  <c:v>21.57277777777778</c:v>
                </c:pt>
                <c:pt idx="7881">
                  <c:v>21.57555555555556</c:v>
                </c:pt>
                <c:pt idx="7882">
                  <c:v>21.57833333333331</c:v>
                </c:pt>
                <c:pt idx="7883">
                  <c:v>21.58111111111111</c:v>
                </c:pt>
                <c:pt idx="7884">
                  <c:v>21.58388888888889</c:v>
                </c:pt>
                <c:pt idx="7885">
                  <c:v>21.58666666666667</c:v>
                </c:pt>
                <c:pt idx="7886">
                  <c:v>21.58944444444444</c:v>
                </c:pt>
                <c:pt idx="7887">
                  <c:v>21.59222222222222</c:v>
                </c:pt>
                <c:pt idx="7888">
                  <c:v>21.595</c:v>
                </c:pt>
                <c:pt idx="7889">
                  <c:v>21.59777777777778</c:v>
                </c:pt>
                <c:pt idx="7890">
                  <c:v>21.60055555555556</c:v>
                </c:pt>
                <c:pt idx="7891">
                  <c:v>21.60333333333332</c:v>
                </c:pt>
                <c:pt idx="7892">
                  <c:v>21.60611111111111</c:v>
                </c:pt>
                <c:pt idx="7893">
                  <c:v>21.6088888888889</c:v>
                </c:pt>
                <c:pt idx="7894">
                  <c:v>21.61166666666667</c:v>
                </c:pt>
                <c:pt idx="7895">
                  <c:v>21.61444444444444</c:v>
                </c:pt>
                <c:pt idx="7896">
                  <c:v>21.61722222222222</c:v>
                </c:pt>
                <c:pt idx="7897">
                  <c:v>21.62</c:v>
                </c:pt>
                <c:pt idx="7898">
                  <c:v>21.62277777777778</c:v>
                </c:pt>
                <c:pt idx="7899">
                  <c:v>21.62555555555556</c:v>
                </c:pt>
                <c:pt idx="7900">
                  <c:v>21.62833333333331</c:v>
                </c:pt>
                <c:pt idx="7901">
                  <c:v>21.63111111111111</c:v>
                </c:pt>
                <c:pt idx="7902">
                  <c:v>21.63388888888888</c:v>
                </c:pt>
                <c:pt idx="7903">
                  <c:v>21.63666666666667</c:v>
                </c:pt>
                <c:pt idx="7904">
                  <c:v>21.63944444444444</c:v>
                </c:pt>
                <c:pt idx="7905">
                  <c:v>21.64222222222222</c:v>
                </c:pt>
                <c:pt idx="7906">
                  <c:v>21.645</c:v>
                </c:pt>
                <c:pt idx="7907">
                  <c:v>21.64777777777778</c:v>
                </c:pt>
                <c:pt idx="7908">
                  <c:v>21.65055555555555</c:v>
                </c:pt>
                <c:pt idx="7909">
                  <c:v>21.65333333333331</c:v>
                </c:pt>
                <c:pt idx="7910">
                  <c:v>21.65611111111111</c:v>
                </c:pt>
                <c:pt idx="7911">
                  <c:v>21.6588888888889</c:v>
                </c:pt>
                <c:pt idx="7912">
                  <c:v>21.66166666666667</c:v>
                </c:pt>
                <c:pt idx="7913">
                  <c:v>21.66444444444444</c:v>
                </c:pt>
                <c:pt idx="7914">
                  <c:v>21.66722222222222</c:v>
                </c:pt>
                <c:pt idx="7915">
                  <c:v>21.67</c:v>
                </c:pt>
                <c:pt idx="7916">
                  <c:v>21.67277777777778</c:v>
                </c:pt>
                <c:pt idx="7917">
                  <c:v>21.67555555555556</c:v>
                </c:pt>
                <c:pt idx="7918">
                  <c:v>21.67833333333331</c:v>
                </c:pt>
                <c:pt idx="7919">
                  <c:v>21.68111111111111</c:v>
                </c:pt>
                <c:pt idx="7920">
                  <c:v>21.6838888888889</c:v>
                </c:pt>
                <c:pt idx="7921">
                  <c:v>21.68666666666667</c:v>
                </c:pt>
                <c:pt idx="7922">
                  <c:v>21.68944444444444</c:v>
                </c:pt>
                <c:pt idx="7923">
                  <c:v>21.69222222222222</c:v>
                </c:pt>
                <c:pt idx="7924">
                  <c:v>21.695</c:v>
                </c:pt>
                <c:pt idx="7925">
                  <c:v>21.69777777777778</c:v>
                </c:pt>
                <c:pt idx="7926">
                  <c:v>21.70055555555555</c:v>
                </c:pt>
                <c:pt idx="7927">
                  <c:v>21.70333333333331</c:v>
                </c:pt>
                <c:pt idx="7928">
                  <c:v>21.70611111111111</c:v>
                </c:pt>
                <c:pt idx="7929">
                  <c:v>21.70888888888889</c:v>
                </c:pt>
                <c:pt idx="7930">
                  <c:v>21.71166666666667</c:v>
                </c:pt>
                <c:pt idx="7931">
                  <c:v>21.71444444444444</c:v>
                </c:pt>
                <c:pt idx="7932">
                  <c:v>21.71722222222222</c:v>
                </c:pt>
                <c:pt idx="7933">
                  <c:v>21.72</c:v>
                </c:pt>
                <c:pt idx="7934">
                  <c:v>21.72277777777778</c:v>
                </c:pt>
                <c:pt idx="7935">
                  <c:v>21.72555555555556</c:v>
                </c:pt>
                <c:pt idx="7936">
                  <c:v>21.72833333333331</c:v>
                </c:pt>
                <c:pt idx="7937">
                  <c:v>21.73111111111111</c:v>
                </c:pt>
                <c:pt idx="7938">
                  <c:v>21.7338888888889</c:v>
                </c:pt>
                <c:pt idx="7939">
                  <c:v>21.73666666666667</c:v>
                </c:pt>
                <c:pt idx="7940">
                  <c:v>21.73944444444444</c:v>
                </c:pt>
                <c:pt idx="7941">
                  <c:v>21.7422222222222</c:v>
                </c:pt>
                <c:pt idx="7942">
                  <c:v>21.745</c:v>
                </c:pt>
                <c:pt idx="7943">
                  <c:v>21.74777777777778</c:v>
                </c:pt>
                <c:pt idx="7944">
                  <c:v>21.75055555555555</c:v>
                </c:pt>
                <c:pt idx="7945">
                  <c:v>21.75333333333331</c:v>
                </c:pt>
                <c:pt idx="7946">
                  <c:v>21.75611111111111</c:v>
                </c:pt>
                <c:pt idx="7947">
                  <c:v>21.7588888888889</c:v>
                </c:pt>
                <c:pt idx="7948">
                  <c:v>21.76166666666667</c:v>
                </c:pt>
                <c:pt idx="7949">
                  <c:v>21.76444444444444</c:v>
                </c:pt>
                <c:pt idx="7950">
                  <c:v>21.76722222222222</c:v>
                </c:pt>
                <c:pt idx="7951">
                  <c:v>21.77</c:v>
                </c:pt>
                <c:pt idx="7952">
                  <c:v>21.77277777777778</c:v>
                </c:pt>
                <c:pt idx="7953">
                  <c:v>21.77555555555556</c:v>
                </c:pt>
                <c:pt idx="7954">
                  <c:v>21.77833333333331</c:v>
                </c:pt>
                <c:pt idx="7955">
                  <c:v>21.78111111111111</c:v>
                </c:pt>
                <c:pt idx="7956">
                  <c:v>21.78388888888889</c:v>
                </c:pt>
                <c:pt idx="7957">
                  <c:v>21.78666666666667</c:v>
                </c:pt>
                <c:pt idx="7958">
                  <c:v>21.78944444444445</c:v>
                </c:pt>
                <c:pt idx="7959">
                  <c:v>21.79222222222221</c:v>
                </c:pt>
                <c:pt idx="7960">
                  <c:v>21.795</c:v>
                </c:pt>
                <c:pt idx="7961">
                  <c:v>21.79777777777778</c:v>
                </c:pt>
                <c:pt idx="7962">
                  <c:v>21.80055555555555</c:v>
                </c:pt>
                <c:pt idx="7963">
                  <c:v>21.80333333333331</c:v>
                </c:pt>
                <c:pt idx="7964">
                  <c:v>21.80611111111111</c:v>
                </c:pt>
                <c:pt idx="7965">
                  <c:v>21.8088888888889</c:v>
                </c:pt>
                <c:pt idx="7966">
                  <c:v>21.81166666666667</c:v>
                </c:pt>
                <c:pt idx="7967">
                  <c:v>21.81444444444444</c:v>
                </c:pt>
                <c:pt idx="7968">
                  <c:v>21.81722222222222</c:v>
                </c:pt>
                <c:pt idx="7969">
                  <c:v>21.82</c:v>
                </c:pt>
                <c:pt idx="7970">
                  <c:v>21.82277777777778</c:v>
                </c:pt>
                <c:pt idx="7971">
                  <c:v>21.82555555555556</c:v>
                </c:pt>
                <c:pt idx="7972">
                  <c:v>21.82833333333331</c:v>
                </c:pt>
                <c:pt idx="7973">
                  <c:v>21.83111111111111</c:v>
                </c:pt>
                <c:pt idx="7974">
                  <c:v>21.83388888888888</c:v>
                </c:pt>
                <c:pt idx="7975">
                  <c:v>21.83666666666667</c:v>
                </c:pt>
                <c:pt idx="7976">
                  <c:v>21.83944444444444</c:v>
                </c:pt>
                <c:pt idx="7977">
                  <c:v>21.84222222222222</c:v>
                </c:pt>
                <c:pt idx="7978">
                  <c:v>21.845</c:v>
                </c:pt>
                <c:pt idx="7979">
                  <c:v>21.84777777777778</c:v>
                </c:pt>
                <c:pt idx="7980">
                  <c:v>21.85055555555556</c:v>
                </c:pt>
                <c:pt idx="7981">
                  <c:v>21.85333333333332</c:v>
                </c:pt>
                <c:pt idx="7982">
                  <c:v>21.85611111111111</c:v>
                </c:pt>
                <c:pt idx="7983">
                  <c:v>21.8588888888889</c:v>
                </c:pt>
                <c:pt idx="7984">
                  <c:v>21.86166666666667</c:v>
                </c:pt>
                <c:pt idx="7985">
                  <c:v>21.86444444444444</c:v>
                </c:pt>
                <c:pt idx="7986">
                  <c:v>21.86722222222222</c:v>
                </c:pt>
                <c:pt idx="7987">
                  <c:v>21.87</c:v>
                </c:pt>
                <c:pt idx="7988">
                  <c:v>21.87277777777778</c:v>
                </c:pt>
                <c:pt idx="7989">
                  <c:v>21.87555555555556</c:v>
                </c:pt>
                <c:pt idx="7990">
                  <c:v>21.87833333333331</c:v>
                </c:pt>
                <c:pt idx="7991">
                  <c:v>21.88111111111111</c:v>
                </c:pt>
                <c:pt idx="7992">
                  <c:v>21.8838888888889</c:v>
                </c:pt>
                <c:pt idx="7993">
                  <c:v>21.88666666666667</c:v>
                </c:pt>
                <c:pt idx="7994">
                  <c:v>21.88944444444444</c:v>
                </c:pt>
                <c:pt idx="7995">
                  <c:v>21.89222222222222</c:v>
                </c:pt>
                <c:pt idx="7996">
                  <c:v>21.895</c:v>
                </c:pt>
                <c:pt idx="7997">
                  <c:v>21.89777777777778</c:v>
                </c:pt>
                <c:pt idx="7998">
                  <c:v>21.90055555555555</c:v>
                </c:pt>
                <c:pt idx="7999">
                  <c:v>21.90333333333331</c:v>
                </c:pt>
                <c:pt idx="8000">
                  <c:v>21.90611111111111</c:v>
                </c:pt>
                <c:pt idx="8001">
                  <c:v>21.90888888888889</c:v>
                </c:pt>
                <c:pt idx="8002">
                  <c:v>21.91166666666667</c:v>
                </c:pt>
                <c:pt idx="8003">
                  <c:v>21.91444444444444</c:v>
                </c:pt>
                <c:pt idx="8004">
                  <c:v>21.91722222222222</c:v>
                </c:pt>
                <c:pt idx="8005">
                  <c:v>21.92</c:v>
                </c:pt>
                <c:pt idx="8006">
                  <c:v>21.92277777777776</c:v>
                </c:pt>
                <c:pt idx="8007">
                  <c:v>21.92555555555556</c:v>
                </c:pt>
                <c:pt idx="8008">
                  <c:v>21.92833333333331</c:v>
                </c:pt>
                <c:pt idx="8009">
                  <c:v>21.93111111111111</c:v>
                </c:pt>
                <c:pt idx="8010">
                  <c:v>21.9338888888889</c:v>
                </c:pt>
                <c:pt idx="8011">
                  <c:v>21.93666666666667</c:v>
                </c:pt>
                <c:pt idx="8012">
                  <c:v>21.93944444444444</c:v>
                </c:pt>
                <c:pt idx="8013">
                  <c:v>21.9422222222222</c:v>
                </c:pt>
                <c:pt idx="8014">
                  <c:v>21.945</c:v>
                </c:pt>
                <c:pt idx="8015">
                  <c:v>21.94777777777778</c:v>
                </c:pt>
                <c:pt idx="8016">
                  <c:v>21.95055555555555</c:v>
                </c:pt>
                <c:pt idx="8017">
                  <c:v>21.95333333333331</c:v>
                </c:pt>
                <c:pt idx="8018">
                  <c:v>21.95611111111111</c:v>
                </c:pt>
                <c:pt idx="8019">
                  <c:v>21.95888888888889</c:v>
                </c:pt>
                <c:pt idx="8020">
                  <c:v>21.96166666666667</c:v>
                </c:pt>
                <c:pt idx="8021">
                  <c:v>21.96444444444444</c:v>
                </c:pt>
                <c:pt idx="8022">
                  <c:v>21.96722222222222</c:v>
                </c:pt>
                <c:pt idx="8023">
                  <c:v>21.97</c:v>
                </c:pt>
                <c:pt idx="8024">
                  <c:v>21.97277777777778</c:v>
                </c:pt>
                <c:pt idx="8025">
                  <c:v>21.97555555555556</c:v>
                </c:pt>
                <c:pt idx="8026">
                  <c:v>21.97833333333331</c:v>
                </c:pt>
                <c:pt idx="8027">
                  <c:v>21.98111111111111</c:v>
                </c:pt>
                <c:pt idx="8028">
                  <c:v>21.98388888888889</c:v>
                </c:pt>
                <c:pt idx="8029">
                  <c:v>21.98666666666667</c:v>
                </c:pt>
                <c:pt idx="8030">
                  <c:v>21.98944444444444</c:v>
                </c:pt>
                <c:pt idx="8031">
                  <c:v>21.9922222222222</c:v>
                </c:pt>
                <c:pt idx="8032">
                  <c:v>21.995</c:v>
                </c:pt>
                <c:pt idx="8033">
                  <c:v>21.99777777777778</c:v>
                </c:pt>
                <c:pt idx="8034">
                  <c:v>22.00055555555555</c:v>
                </c:pt>
                <c:pt idx="8035">
                  <c:v>22.00333333333331</c:v>
                </c:pt>
                <c:pt idx="8036">
                  <c:v>22.00611111111111</c:v>
                </c:pt>
                <c:pt idx="8037">
                  <c:v>22.0088888888889</c:v>
                </c:pt>
                <c:pt idx="8038">
                  <c:v>22.01166666666667</c:v>
                </c:pt>
                <c:pt idx="8039">
                  <c:v>22.01444444444444</c:v>
                </c:pt>
                <c:pt idx="8040">
                  <c:v>22.01722222222222</c:v>
                </c:pt>
                <c:pt idx="8041">
                  <c:v>22.02</c:v>
                </c:pt>
                <c:pt idx="8042">
                  <c:v>22.02277777777778</c:v>
                </c:pt>
                <c:pt idx="8043">
                  <c:v>22.02555555555556</c:v>
                </c:pt>
                <c:pt idx="8044">
                  <c:v>22.02833333333331</c:v>
                </c:pt>
                <c:pt idx="8045">
                  <c:v>22.03111111111111</c:v>
                </c:pt>
                <c:pt idx="8046">
                  <c:v>22.0338888888889</c:v>
                </c:pt>
                <c:pt idx="8047">
                  <c:v>22.03666666666667</c:v>
                </c:pt>
                <c:pt idx="8048">
                  <c:v>22.03944444444445</c:v>
                </c:pt>
                <c:pt idx="8049">
                  <c:v>22.04222222222221</c:v>
                </c:pt>
                <c:pt idx="8050">
                  <c:v>22.045</c:v>
                </c:pt>
                <c:pt idx="8051">
                  <c:v>22.04777777777778</c:v>
                </c:pt>
                <c:pt idx="8052">
                  <c:v>22.05055555555555</c:v>
                </c:pt>
                <c:pt idx="8053">
                  <c:v>22.05333333333331</c:v>
                </c:pt>
                <c:pt idx="8054">
                  <c:v>22.05611111111111</c:v>
                </c:pt>
                <c:pt idx="8055">
                  <c:v>22.0588888888889</c:v>
                </c:pt>
                <c:pt idx="8056">
                  <c:v>22.06166666666667</c:v>
                </c:pt>
                <c:pt idx="8057">
                  <c:v>22.06444444444444</c:v>
                </c:pt>
                <c:pt idx="8058">
                  <c:v>22.06722222222222</c:v>
                </c:pt>
                <c:pt idx="8059">
                  <c:v>22.07</c:v>
                </c:pt>
                <c:pt idx="8060">
                  <c:v>22.07277777777778</c:v>
                </c:pt>
                <c:pt idx="8061">
                  <c:v>22.07555555555556</c:v>
                </c:pt>
                <c:pt idx="8062">
                  <c:v>22.07833333333331</c:v>
                </c:pt>
                <c:pt idx="8063">
                  <c:v>22.08111111111111</c:v>
                </c:pt>
                <c:pt idx="8064">
                  <c:v>22.08388888888889</c:v>
                </c:pt>
                <c:pt idx="8065">
                  <c:v>22.08666666666667</c:v>
                </c:pt>
                <c:pt idx="8066">
                  <c:v>22.08944444444444</c:v>
                </c:pt>
                <c:pt idx="8067">
                  <c:v>22.09222222222222</c:v>
                </c:pt>
                <c:pt idx="8068">
                  <c:v>22.095</c:v>
                </c:pt>
                <c:pt idx="8069">
                  <c:v>22.09777777777778</c:v>
                </c:pt>
                <c:pt idx="8070">
                  <c:v>22.10055555555556</c:v>
                </c:pt>
                <c:pt idx="8071">
                  <c:v>22.10333333333332</c:v>
                </c:pt>
                <c:pt idx="8072">
                  <c:v>22.10611111111111</c:v>
                </c:pt>
                <c:pt idx="8073">
                  <c:v>22.1088888888889</c:v>
                </c:pt>
                <c:pt idx="8074">
                  <c:v>22.11166666666667</c:v>
                </c:pt>
                <c:pt idx="8075">
                  <c:v>22.11444444444444</c:v>
                </c:pt>
                <c:pt idx="8076">
                  <c:v>22.11722222222222</c:v>
                </c:pt>
                <c:pt idx="8077">
                  <c:v>22.12</c:v>
                </c:pt>
                <c:pt idx="8078">
                  <c:v>22.12277777777778</c:v>
                </c:pt>
                <c:pt idx="8079">
                  <c:v>22.12555555555556</c:v>
                </c:pt>
                <c:pt idx="8080">
                  <c:v>22.12833333333331</c:v>
                </c:pt>
                <c:pt idx="8081">
                  <c:v>22.13111111111111</c:v>
                </c:pt>
                <c:pt idx="8082">
                  <c:v>22.13388888888888</c:v>
                </c:pt>
                <c:pt idx="8083">
                  <c:v>22.13666666666667</c:v>
                </c:pt>
                <c:pt idx="8084">
                  <c:v>22.13944444444444</c:v>
                </c:pt>
                <c:pt idx="8085">
                  <c:v>22.14222222222222</c:v>
                </c:pt>
                <c:pt idx="8086">
                  <c:v>22.145</c:v>
                </c:pt>
                <c:pt idx="8087">
                  <c:v>22.14777777777778</c:v>
                </c:pt>
                <c:pt idx="8088">
                  <c:v>22.15055555555555</c:v>
                </c:pt>
                <c:pt idx="8089">
                  <c:v>22.15333333333331</c:v>
                </c:pt>
                <c:pt idx="8090">
                  <c:v>22.15611111111111</c:v>
                </c:pt>
                <c:pt idx="8091">
                  <c:v>22.1588888888889</c:v>
                </c:pt>
                <c:pt idx="8092">
                  <c:v>22.16166666666667</c:v>
                </c:pt>
                <c:pt idx="8093">
                  <c:v>22.16444444444444</c:v>
                </c:pt>
                <c:pt idx="8094">
                  <c:v>22.16722222222222</c:v>
                </c:pt>
                <c:pt idx="8095">
                  <c:v>22.17</c:v>
                </c:pt>
                <c:pt idx="8096">
                  <c:v>22.17277777777778</c:v>
                </c:pt>
                <c:pt idx="8097">
                  <c:v>22.17555555555556</c:v>
                </c:pt>
                <c:pt idx="8098">
                  <c:v>22.17833333333331</c:v>
                </c:pt>
                <c:pt idx="8099">
                  <c:v>22.18111111111111</c:v>
                </c:pt>
                <c:pt idx="8100">
                  <c:v>22.1838888888889</c:v>
                </c:pt>
                <c:pt idx="8101">
                  <c:v>22.18666666666667</c:v>
                </c:pt>
                <c:pt idx="8102">
                  <c:v>22.18944444444444</c:v>
                </c:pt>
                <c:pt idx="8103">
                  <c:v>22.19222222222222</c:v>
                </c:pt>
                <c:pt idx="8104">
                  <c:v>22.195</c:v>
                </c:pt>
                <c:pt idx="8105">
                  <c:v>22.19777777777778</c:v>
                </c:pt>
                <c:pt idx="8106">
                  <c:v>22.20055555555555</c:v>
                </c:pt>
                <c:pt idx="8107">
                  <c:v>22.20333333333331</c:v>
                </c:pt>
                <c:pt idx="8108">
                  <c:v>22.20611111111111</c:v>
                </c:pt>
                <c:pt idx="8109">
                  <c:v>22.20888888888889</c:v>
                </c:pt>
                <c:pt idx="8110">
                  <c:v>22.21166666666667</c:v>
                </c:pt>
                <c:pt idx="8111">
                  <c:v>22.21444444444444</c:v>
                </c:pt>
                <c:pt idx="8112">
                  <c:v>22.21722222222222</c:v>
                </c:pt>
                <c:pt idx="8113">
                  <c:v>22.22</c:v>
                </c:pt>
                <c:pt idx="8114">
                  <c:v>22.22277777777778</c:v>
                </c:pt>
                <c:pt idx="8115">
                  <c:v>22.22555555555556</c:v>
                </c:pt>
                <c:pt idx="8116">
                  <c:v>22.22833333333331</c:v>
                </c:pt>
                <c:pt idx="8117">
                  <c:v>22.23111111111111</c:v>
                </c:pt>
                <c:pt idx="8118">
                  <c:v>22.2338888888889</c:v>
                </c:pt>
                <c:pt idx="8119">
                  <c:v>22.23666666666667</c:v>
                </c:pt>
                <c:pt idx="8120">
                  <c:v>22.23944444444444</c:v>
                </c:pt>
                <c:pt idx="8121">
                  <c:v>22.2422222222222</c:v>
                </c:pt>
                <c:pt idx="8122">
                  <c:v>22.245</c:v>
                </c:pt>
                <c:pt idx="8123">
                  <c:v>22.24777777777778</c:v>
                </c:pt>
                <c:pt idx="8124">
                  <c:v>22.25055555555555</c:v>
                </c:pt>
                <c:pt idx="8125">
                  <c:v>22.25333333333331</c:v>
                </c:pt>
                <c:pt idx="8126">
                  <c:v>22.25611111111111</c:v>
                </c:pt>
                <c:pt idx="8127">
                  <c:v>22.2588888888889</c:v>
                </c:pt>
                <c:pt idx="8128">
                  <c:v>22.26166666666667</c:v>
                </c:pt>
                <c:pt idx="8129">
                  <c:v>22.26444444444444</c:v>
                </c:pt>
                <c:pt idx="8130">
                  <c:v>22.26722222222222</c:v>
                </c:pt>
                <c:pt idx="8131">
                  <c:v>22.27</c:v>
                </c:pt>
                <c:pt idx="8132">
                  <c:v>22.27277777777778</c:v>
                </c:pt>
                <c:pt idx="8133">
                  <c:v>22.27555555555556</c:v>
                </c:pt>
                <c:pt idx="8134">
                  <c:v>22.27833333333331</c:v>
                </c:pt>
                <c:pt idx="8135">
                  <c:v>22.28111111111111</c:v>
                </c:pt>
                <c:pt idx="8136">
                  <c:v>22.28388888888889</c:v>
                </c:pt>
                <c:pt idx="8137">
                  <c:v>22.28666666666667</c:v>
                </c:pt>
                <c:pt idx="8138">
                  <c:v>22.28944444444445</c:v>
                </c:pt>
                <c:pt idx="8139">
                  <c:v>22.29222222222221</c:v>
                </c:pt>
                <c:pt idx="8140">
                  <c:v>22.295</c:v>
                </c:pt>
                <c:pt idx="8141">
                  <c:v>22.29777777777778</c:v>
                </c:pt>
                <c:pt idx="8142">
                  <c:v>22.30055555555555</c:v>
                </c:pt>
                <c:pt idx="8143">
                  <c:v>22.30333333333331</c:v>
                </c:pt>
                <c:pt idx="8144">
                  <c:v>22.30611111111111</c:v>
                </c:pt>
                <c:pt idx="8145">
                  <c:v>22.3088888888889</c:v>
                </c:pt>
                <c:pt idx="8146">
                  <c:v>22.31166666666667</c:v>
                </c:pt>
                <c:pt idx="8147">
                  <c:v>22.31444444444444</c:v>
                </c:pt>
                <c:pt idx="8148">
                  <c:v>22.31722222222222</c:v>
                </c:pt>
                <c:pt idx="8149">
                  <c:v>22.32</c:v>
                </c:pt>
                <c:pt idx="8150">
                  <c:v>22.32277777777778</c:v>
                </c:pt>
                <c:pt idx="8151">
                  <c:v>22.32555555555556</c:v>
                </c:pt>
                <c:pt idx="8152">
                  <c:v>22.32833333333331</c:v>
                </c:pt>
                <c:pt idx="8153">
                  <c:v>22.33111111111111</c:v>
                </c:pt>
                <c:pt idx="8154">
                  <c:v>22.33388888888888</c:v>
                </c:pt>
                <c:pt idx="8155">
                  <c:v>22.33666666666667</c:v>
                </c:pt>
                <c:pt idx="8156">
                  <c:v>22.33944444444444</c:v>
                </c:pt>
                <c:pt idx="8157">
                  <c:v>22.34222222222222</c:v>
                </c:pt>
                <c:pt idx="8158">
                  <c:v>22.345</c:v>
                </c:pt>
                <c:pt idx="8159">
                  <c:v>22.34777777777778</c:v>
                </c:pt>
                <c:pt idx="8160">
                  <c:v>22.35055555555556</c:v>
                </c:pt>
                <c:pt idx="8161">
                  <c:v>22.35333333333332</c:v>
                </c:pt>
                <c:pt idx="8162">
                  <c:v>22.35611111111111</c:v>
                </c:pt>
                <c:pt idx="8163">
                  <c:v>22.3588888888889</c:v>
                </c:pt>
                <c:pt idx="8164">
                  <c:v>22.36166666666667</c:v>
                </c:pt>
                <c:pt idx="8165">
                  <c:v>22.36444444444444</c:v>
                </c:pt>
                <c:pt idx="8166">
                  <c:v>22.36722222222222</c:v>
                </c:pt>
                <c:pt idx="8167">
                  <c:v>22.37</c:v>
                </c:pt>
                <c:pt idx="8168">
                  <c:v>22.37277777777778</c:v>
                </c:pt>
                <c:pt idx="8169">
                  <c:v>22.37555555555556</c:v>
                </c:pt>
                <c:pt idx="8170">
                  <c:v>22.37833333333331</c:v>
                </c:pt>
                <c:pt idx="8171">
                  <c:v>22.38111111111111</c:v>
                </c:pt>
                <c:pt idx="8172">
                  <c:v>22.3838888888889</c:v>
                </c:pt>
                <c:pt idx="8173">
                  <c:v>22.38666666666667</c:v>
                </c:pt>
                <c:pt idx="8174">
                  <c:v>22.38944444444444</c:v>
                </c:pt>
                <c:pt idx="8175">
                  <c:v>22.39222222222222</c:v>
                </c:pt>
                <c:pt idx="8176">
                  <c:v>22.395</c:v>
                </c:pt>
                <c:pt idx="8177">
                  <c:v>22.39777777777778</c:v>
                </c:pt>
                <c:pt idx="8178">
                  <c:v>22.40055555555555</c:v>
                </c:pt>
                <c:pt idx="8179">
                  <c:v>22.40333333333331</c:v>
                </c:pt>
                <c:pt idx="8180">
                  <c:v>22.40611111111111</c:v>
                </c:pt>
                <c:pt idx="8181">
                  <c:v>22.40888888888889</c:v>
                </c:pt>
                <c:pt idx="8182">
                  <c:v>22.41166666666667</c:v>
                </c:pt>
                <c:pt idx="8183">
                  <c:v>22.41444444444444</c:v>
                </c:pt>
                <c:pt idx="8184">
                  <c:v>22.41722222222222</c:v>
                </c:pt>
                <c:pt idx="8185">
                  <c:v>22.42</c:v>
                </c:pt>
                <c:pt idx="8186">
                  <c:v>22.42277777777776</c:v>
                </c:pt>
                <c:pt idx="8187">
                  <c:v>22.42555555555556</c:v>
                </c:pt>
                <c:pt idx="8188">
                  <c:v>22.42833333333331</c:v>
                </c:pt>
                <c:pt idx="8189">
                  <c:v>22.43111111111111</c:v>
                </c:pt>
                <c:pt idx="8190">
                  <c:v>22.4338888888889</c:v>
                </c:pt>
                <c:pt idx="8191">
                  <c:v>22.43666666666667</c:v>
                </c:pt>
                <c:pt idx="8192">
                  <c:v>22.43944444444444</c:v>
                </c:pt>
                <c:pt idx="8193">
                  <c:v>22.4422222222222</c:v>
                </c:pt>
                <c:pt idx="8194">
                  <c:v>22.445</c:v>
                </c:pt>
                <c:pt idx="8195">
                  <c:v>22.44777777777778</c:v>
                </c:pt>
                <c:pt idx="8196">
                  <c:v>22.45055555555555</c:v>
                </c:pt>
                <c:pt idx="8197">
                  <c:v>22.45333333333331</c:v>
                </c:pt>
                <c:pt idx="8198">
                  <c:v>22.45611111111111</c:v>
                </c:pt>
                <c:pt idx="8199">
                  <c:v>22.45888888888889</c:v>
                </c:pt>
                <c:pt idx="8200">
                  <c:v>22.46166666666667</c:v>
                </c:pt>
                <c:pt idx="8201">
                  <c:v>22.46444444444444</c:v>
                </c:pt>
                <c:pt idx="8202">
                  <c:v>22.46722222222222</c:v>
                </c:pt>
                <c:pt idx="8203">
                  <c:v>22.47</c:v>
                </c:pt>
                <c:pt idx="8204">
                  <c:v>22.47277777777778</c:v>
                </c:pt>
                <c:pt idx="8205">
                  <c:v>22.47555555555556</c:v>
                </c:pt>
                <c:pt idx="8206">
                  <c:v>22.47833333333331</c:v>
                </c:pt>
                <c:pt idx="8207">
                  <c:v>22.48111111111111</c:v>
                </c:pt>
                <c:pt idx="8208">
                  <c:v>22.48388888888889</c:v>
                </c:pt>
                <c:pt idx="8209">
                  <c:v>22.48666666666667</c:v>
                </c:pt>
                <c:pt idx="8210">
                  <c:v>22.48944444444444</c:v>
                </c:pt>
                <c:pt idx="8211">
                  <c:v>22.4922222222222</c:v>
                </c:pt>
                <c:pt idx="8212">
                  <c:v>22.495</c:v>
                </c:pt>
                <c:pt idx="8213">
                  <c:v>22.49777777777778</c:v>
                </c:pt>
                <c:pt idx="8214">
                  <c:v>22.50055555555555</c:v>
                </c:pt>
                <c:pt idx="8215">
                  <c:v>22.50333333333331</c:v>
                </c:pt>
                <c:pt idx="8216">
                  <c:v>22.50611111111111</c:v>
                </c:pt>
                <c:pt idx="8217">
                  <c:v>22.5088888888889</c:v>
                </c:pt>
                <c:pt idx="8218">
                  <c:v>22.51166666666667</c:v>
                </c:pt>
                <c:pt idx="8219">
                  <c:v>22.51444444444444</c:v>
                </c:pt>
                <c:pt idx="8220">
                  <c:v>22.51722222222222</c:v>
                </c:pt>
                <c:pt idx="8221">
                  <c:v>22.52</c:v>
                </c:pt>
                <c:pt idx="8222">
                  <c:v>22.52277777777778</c:v>
                </c:pt>
                <c:pt idx="8223">
                  <c:v>22.52555555555556</c:v>
                </c:pt>
                <c:pt idx="8224">
                  <c:v>22.52833333333331</c:v>
                </c:pt>
                <c:pt idx="8225">
                  <c:v>22.53111111111111</c:v>
                </c:pt>
                <c:pt idx="8226">
                  <c:v>22.5338888888889</c:v>
                </c:pt>
                <c:pt idx="8227">
                  <c:v>22.53666666666667</c:v>
                </c:pt>
                <c:pt idx="8228">
                  <c:v>22.53944444444445</c:v>
                </c:pt>
                <c:pt idx="8229">
                  <c:v>22.54222222222221</c:v>
                </c:pt>
                <c:pt idx="8230">
                  <c:v>22.545</c:v>
                </c:pt>
                <c:pt idx="8231">
                  <c:v>22.54777777777778</c:v>
                </c:pt>
                <c:pt idx="8232">
                  <c:v>22.55055555555555</c:v>
                </c:pt>
                <c:pt idx="8233">
                  <c:v>22.55333333333331</c:v>
                </c:pt>
                <c:pt idx="8234">
                  <c:v>22.55611111111111</c:v>
                </c:pt>
                <c:pt idx="8235">
                  <c:v>22.5588888888889</c:v>
                </c:pt>
                <c:pt idx="8236">
                  <c:v>22.56166666666667</c:v>
                </c:pt>
                <c:pt idx="8237">
                  <c:v>22.56444444444444</c:v>
                </c:pt>
                <c:pt idx="8238">
                  <c:v>22.56722222222222</c:v>
                </c:pt>
                <c:pt idx="8239">
                  <c:v>22.57</c:v>
                </c:pt>
                <c:pt idx="8240">
                  <c:v>22.57277777777778</c:v>
                </c:pt>
                <c:pt idx="8241">
                  <c:v>22.57555555555556</c:v>
                </c:pt>
                <c:pt idx="8242">
                  <c:v>22.57833333333331</c:v>
                </c:pt>
                <c:pt idx="8243">
                  <c:v>22.58111111111111</c:v>
                </c:pt>
                <c:pt idx="8244">
                  <c:v>22.58388888888889</c:v>
                </c:pt>
                <c:pt idx="8245">
                  <c:v>22.58666666666667</c:v>
                </c:pt>
                <c:pt idx="8246">
                  <c:v>22.58944444444444</c:v>
                </c:pt>
                <c:pt idx="8247">
                  <c:v>22.59222222222222</c:v>
                </c:pt>
                <c:pt idx="8248">
                  <c:v>22.595</c:v>
                </c:pt>
                <c:pt idx="8249">
                  <c:v>22.59777777777778</c:v>
                </c:pt>
                <c:pt idx="8250">
                  <c:v>22.60055555555556</c:v>
                </c:pt>
                <c:pt idx="8251">
                  <c:v>22.60333333333332</c:v>
                </c:pt>
                <c:pt idx="8252">
                  <c:v>22.60611111111111</c:v>
                </c:pt>
                <c:pt idx="8253">
                  <c:v>22.6088888888889</c:v>
                </c:pt>
                <c:pt idx="8254">
                  <c:v>22.61166666666667</c:v>
                </c:pt>
                <c:pt idx="8255">
                  <c:v>22.61444444444444</c:v>
                </c:pt>
                <c:pt idx="8256">
                  <c:v>22.61722222222222</c:v>
                </c:pt>
                <c:pt idx="8257">
                  <c:v>22.62</c:v>
                </c:pt>
                <c:pt idx="8258">
                  <c:v>22.62277777777778</c:v>
                </c:pt>
                <c:pt idx="8259">
                  <c:v>22.62555555555556</c:v>
                </c:pt>
                <c:pt idx="8260">
                  <c:v>22.62833333333331</c:v>
                </c:pt>
                <c:pt idx="8261">
                  <c:v>22.63111111111111</c:v>
                </c:pt>
                <c:pt idx="8262">
                  <c:v>22.63388888888888</c:v>
                </c:pt>
                <c:pt idx="8263">
                  <c:v>22.63666666666667</c:v>
                </c:pt>
                <c:pt idx="8264">
                  <c:v>22.63944444444444</c:v>
                </c:pt>
                <c:pt idx="8265">
                  <c:v>22.64222222222222</c:v>
                </c:pt>
                <c:pt idx="8266">
                  <c:v>22.645</c:v>
                </c:pt>
                <c:pt idx="8267">
                  <c:v>22.64777777777778</c:v>
                </c:pt>
                <c:pt idx="8268">
                  <c:v>22.65055555555555</c:v>
                </c:pt>
                <c:pt idx="8269">
                  <c:v>22.65333333333331</c:v>
                </c:pt>
                <c:pt idx="8270">
                  <c:v>22.65611111111111</c:v>
                </c:pt>
                <c:pt idx="8271">
                  <c:v>22.6588888888889</c:v>
                </c:pt>
                <c:pt idx="8272">
                  <c:v>22.66166666666667</c:v>
                </c:pt>
                <c:pt idx="8273">
                  <c:v>22.66444444444444</c:v>
                </c:pt>
                <c:pt idx="8274">
                  <c:v>22.66722222222222</c:v>
                </c:pt>
                <c:pt idx="8275">
                  <c:v>22.67</c:v>
                </c:pt>
                <c:pt idx="8276">
                  <c:v>22.67277777777778</c:v>
                </c:pt>
                <c:pt idx="8277">
                  <c:v>22.67555555555556</c:v>
                </c:pt>
                <c:pt idx="8278">
                  <c:v>22.67833333333331</c:v>
                </c:pt>
                <c:pt idx="8279">
                  <c:v>22.68111111111111</c:v>
                </c:pt>
                <c:pt idx="8280">
                  <c:v>22.6838888888889</c:v>
                </c:pt>
                <c:pt idx="8281">
                  <c:v>22.68666666666667</c:v>
                </c:pt>
                <c:pt idx="8282">
                  <c:v>22.68944444444444</c:v>
                </c:pt>
                <c:pt idx="8283">
                  <c:v>22.69222222222222</c:v>
                </c:pt>
                <c:pt idx="8284">
                  <c:v>22.695</c:v>
                </c:pt>
                <c:pt idx="8285">
                  <c:v>22.69777777777778</c:v>
                </c:pt>
                <c:pt idx="8286">
                  <c:v>22.70055555555555</c:v>
                </c:pt>
                <c:pt idx="8287">
                  <c:v>22.70333333333331</c:v>
                </c:pt>
                <c:pt idx="8288">
                  <c:v>22.70611111111111</c:v>
                </c:pt>
                <c:pt idx="8289">
                  <c:v>22.70888888888889</c:v>
                </c:pt>
                <c:pt idx="8290">
                  <c:v>22.71166666666667</c:v>
                </c:pt>
                <c:pt idx="8291">
                  <c:v>22.71444444444444</c:v>
                </c:pt>
                <c:pt idx="8292">
                  <c:v>22.71722222222222</c:v>
                </c:pt>
                <c:pt idx="8293">
                  <c:v>22.72</c:v>
                </c:pt>
                <c:pt idx="8294">
                  <c:v>22.72277777777778</c:v>
                </c:pt>
                <c:pt idx="8295">
                  <c:v>22.72555555555556</c:v>
                </c:pt>
                <c:pt idx="8296">
                  <c:v>22.72833333333331</c:v>
                </c:pt>
                <c:pt idx="8297">
                  <c:v>22.73111111111111</c:v>
                </c:pt>
                <c:pt idx="8298">
                  <c:v>22.7338888888889</c:v>
                </c:pt>
                <c:pt idx="8299">
                  <c:v>22.73666666666667</c:v>
                </c:pt>
                <c:pt idx="8300">
                  <c:v>22.73944444444444</c:v>
                </c:pt>
                <c:pt idx="8301">
                  <c:v>22.7422222222222</c:v>
                </c:pt>
                <c:pt idx="8302">
                  <c:v>22.745</c:v>
                </c:pt>
                <c:pt idx="8303">
                  <c:v>22.74777777777778</c:v>
                </c:pt>
                <c:pt idx="8304">
                  <c:v>22.75055555555555</c:v>
                </c:pt>
                <c:pt idx="8305">
                  <c:v>22.75333333333331</c:v>
                </c:pt>
                <c:pt idx="8306">
                  <c:v>22.75611111111111</c:v>
                </c:pt>
                <c:pt idx="8307">
                  <c:v>22.7588888888889</c:v>
                </c:pt>
                <c:pt idx="8308">
                  <c:v>22.76166666666667</c:v>
                </c:pt>
                <c:pt idx="8309">
                  <c:v>22.76444444444444</c:v>
                </c:pt>
                <c:pt idx="8310">
                  <c:v>22.76722222222222</c:v>
                </c:pt>
                <c:pt idx="8311">
                  <c:v>22.77</c:v>
                </c:pt>
                <c:pt idx="8312">
                  <c:v>22.77277777777778</c:v>
                </c:pt>
                <c:pt idx="8313">
                  <c:v>22.77555555555556</c:v>
                </c:pt>
                <c:pt idx="8314">
                  <c:v>22.77833333333331</c:v>
                </c:pt>
                <c:pt idx="8315">
                  <c:v>22.78111111111111</c:v>
                </c:pt>
                <c:pt idx="8316">
                  <c:v>22.78388888888889</c:v>
                </c:pt>
                <c:pt idx="8317">
                  <c:v>22.78666666666667</c:v>
                </c:pt>
                <c:pt idx="8318">
                  <c:v>22.78944444444445</c:v>
                </c:pt>
                <c:pt idx="8319">
                  <c:v>22.79222222222221</c:v>
                </c:pt>
                <c:pt idx="8320">
                  <c:v>22.795</c:v>
                </c:pt>
                <c:pt idx="8321">
                  <c:v>22.79777777777778</c:v>
                </c:pt>
                <c:pt idx="8322">
                  <c:v>22.80055555555555</c:v>
                </c:pt>
                <c:pt idx="8323">
                  <c:v>22.80333333333331</c:v>
                </c:pt>
                <c:pt idx="8324">
                  <c:v>22.80611111111111</c:v>
                </c:pt>
                <c:pt idx="8325">
                  <c:v>22.8088888888889</c:v>
                </c:pt>
                <c:pt idx="8326">
                  <c:v>22.81166666666667</c:v>
                </c:pt>
                <c:pt idx="8327">
                  <c:v>22.81444444444444</c:v>
                </c:pt>
                <c:pt idx="8328">
                  <c:v>22.81722222222222</c:v>
                </c:pt>
                <c:pt idx="8329">
                  <c:v>22.82</c:v>
                </c:pt>
                <c:pt idx="8330">
                  <c:v>22.82277777777778</c:v>
                </c:pt>
                <c:pt idx="8331">
                  <c:v>22.82555555555556</c:v>
                </c:pt>
                <c:pt idx="8332">
                  <c:v>22.82833333333331</c:v>
                </c:pt>
                <c:pt idx="8333">
                  <c:v>22.83111111111111</c:v>
                </c:pt>
                <c:pt idx="8334">
                  <c:v>22.83388888888888</c:v>
                </c:pt>
                <c:pt idx="8335">
                  <c:v>22.83666666666667</c:v>
                </c:pt>
                <c:pt idx="8336">
                  <c:v>22.83944444444444</c:v>
                </c:pt>
                <c:pt idx="8337">
                  <c:v>22.84222222222222</c:v>
                </c:pt>
                <c:pt idx="8338">
                  <c:v>22.845</c:v>
                </c:pt>
                <c:pt idx="8339">
                  <c:v>22.84777777777778</c:v>
                </c:pt>
                <c:pt idx="8340">
                  <c:v>22.85055555555556</c:v>
                </c:pt>
                <c:pt idx="8341">
                  <c:v>22.85333333333332</c:v>
                </c:pt>
                <c:pt idx="8342">
                  <c:v>22.85611111111111</c:v>
                </c:pt>
                <c:pt idx="8343">
                  <c:v>22.8588888888889</c:v>
                </c:pt>
                <c:pt idx="8344">
                  <c:v>22.86166666666667</c:v>
                </c:pt>
                <c:pt idx="8345">
                  <c:v>22.86444444444444</c:v>
                </c:pt>
                <c:pt idx="8346">
                  <c:v>22.86722222222222</c:v>
                </c:pt>
                <c:pt idx="8347">
                  <c:v>22.87</c:v>
                </c:pt>
                <c:pt idx="8348">
                  <c:v>22.87277777777778</c:v>
                </c:pt>
                <c:pt idx="8349">
                  <c:v>22.87555555555556</c:v>
                </c:pt>
                <c:pt idx="8350">
                  <c:v>22.87833333333331</c:v>
                </c:pt>
                <c:pt idx="8351">
                  <c:v>22.88111111111111</c:v>
                </c:pt>
                <c:pt idx="8352">
                  <c:v>22.8838888888889</c:v>
                </c:pt>
                <c:pt idx="8353">
                  <c:v>22.88666666666667</c:v>
                </c:pt>
                <c:pt idx="8354">
                  <c:v>22.88944444444444</c:v>
                </c:pt>
                <c:pt idx="8355">
                  <c:v>22.89222222222222</c:v>
                </c:pt>
                <c:pt idx="8356">
                  <c:v>22.895</c:v>
                </c:pt>
                <c:pt idx="8357">
                  <c:v>22.89777777777778</c:v>
                </c:pt>
                <c:pt idx="8358">
                  <c:v>22.90055555555555</c:v>
                </c:pt>
                <c:pt idx="8359">
                  <c:v>22.90333333333331</c:v>
                </c:pt>
                <c:pt idx="8360">
                  <c:v>22.90611111111111</c:v>
                </c:pt>
                <c:pt idx="8361">
                  <c:v>22.90888888888889</c:v>
                </c:pt>
                <c:pt idx="8362">
                  <c:v>22.91166666666667</c:v>
                </c:pt>
                <c:pt idx="8363">
                  <c:v>22.91444444444444</c:v>
                </c:pt>
                <c:pt idx="8364">
                  <c:v>22.91722222222222</c:v>
                </c:pt>
                <c:pt idx="8365">
                  <c:v>22.92</c:v>
                </c:pt>
                <c:pt idx="8366">
                  <c:v>22.92277777777776</c:v>
                </c:pt>
                <c:pt idx="8367">
                  <c:v>22.92555555555556</c:v>
                </c:pt>
                <c:pt idx="8368">
                  <c:v>22.92833333333331</c:v>
                </c:pt>
                <c:pt idx="8369">
                  <c:v>22.93111111111111</c:v>
                </c:pt>
                <c:pt idx="8370">
                  <c:v>22.9338888888889</c:v>
                </c:pt>
                <c:pt idx="8371">
                  <c:v>22.93666666666667</c:v>
                </c:pt>
                <c:pt idx="8372">
                  <c:v>22.93944444444444</c:v>
                </c:pt>
                <c:pt idx="8373">
                  <c:v>22.9422222222222</c:v>
                </c:pt>
                <c:pt idx="8374">
                  <c:v>22.945</c:v>
                </c:pt>
                <c:pt idx="8375">
                  <c:v>22.94777777777778</c:v>
                </c:pt>
                <c:pt idx="8376">
                  <c:v>22.95055555555555</c:v>
                </c:pt>
                <c:pt idx="8377">
                  <c:v>22.95333333333331</c:v>
                </c:pt>
                <c:pt idx="8378">
                  <c:v>22.95611111111111</c:v>
                </c:pt>
                <c:pt idx="8379">
                  <c:v>22.95888888888889</c:v>
                </c:pt>
                <c:pt idx="8380">
                  <c:v>22.96166666666667</c:v>
                </c:pt>
                <c:pt idx="8381">
                  <c:v>22.96444444444444</c:v>
                </c:pt>
                <c:pt idx="8382">
                  <c:v>22.96722222222222</c:v>
                </c:pt>
                <c:pt idx="8383">
                  <c:v>22.97</c:v>
                </c:pt>
                <c:pt idx="8384">
                  <c:v>22.97277777777778</c:v>
                </c:pt>
                <c:pt idx="8385">
                  <c:v>22.97555555555556</c:v>
                </c:pt>
                <c:pt idx="8386">
                  <c:v>22.97833333333331</c:v>
                </c:pt>
                <c:pt idx="8387">
                  <c:v>22.98111111111111</c:v>
                </c:pt>
                <c:pt idx="8388">
                  <c:v>22.98388888888889</c:v>
                </c:pt>
                <c:pt idx="8389">
                  <c:v>22.98666666666667</c:v>
                </c:pt>
                <c:pt idx="8390">
                  <c:v>22.98944444444444</c:v>
                </c:pt>
                <c:pt idx="8391">
                  <c:v>22.9922222222222</c:v>
                </c:pt>
                <c:pt idx="8392">
                  <c:v>22.995</c:v>
                </c:pt>
                <c:pt idx="8393">
                  <c:v>22.99777777777778</c:v>
                </c:pt>
                <c:pt idx="8394">
                  <c:v>23.00055555555555</c:v>
                </c:pt>
                <c:pt idx="8395">
                  <c:v>23.00333333333331</c:v>
                </c:pt>
                <c:pt idx="8396">
                  <c:v>23.00611111111111</c:v>
                </c:pt>
                <c:pt idx="8397">
                  <c:v>23.0088888888889</c:v>
                </c:pt>
                <c:pt idx="8398">
                  <c:v>23.01166666666667</c:v>
                </c:pt>
                <c:pt idx="8399">
                  <c:v>23.01444444444444</c:v>
                </c:pt>
                <c:pt idx="8400">
                  <c:v>23.01722222222222</c:v>
                </c:pt>
                <c:pt idx="8401">
                  <c:v>23.02</c:v>
                </c:pt>
                <c:pt idx="8402">
                  <c:v>23.02277777777778</c:v>
                </c:pt>
                <c:pt idx="8403">
                  <c:v>23.02555555555556</c:v>
                </c:pt>
                <c:pt idx="8404">
                  <c:v>23.02833333333331</c:v>
                </c:pt>
                <c:pt idx="8405">
                  <c:v>23.03111111111111</c:v>
                </c:pt>
                <c:pt idx="8406">
                  <c:v>23.0338888888889</c:v>
                </c:pt>
                <c:pt idx="8407">
                  <c:v>23.03666666666667</c:v>
                </c:pt>
                <c:pt idx="8408">
                  <c:v>23.03944444444445</c:v>
                </c:pt>
              </c:numCache>
            </c:numRef>
          </c:xVal>
          <c:yVal>
            <c:numRef>
              <c:f>'r32icl1l1a_ag2_14089hhmm_nn'!$I$2:$I$8410</c:f>
              <c:numCache>
                <c:formatCode>0.0</c:formatCode>
                <c:ptCount val="8409"/>
                <c:pt idx="0">
                  <c:v>-77.3</c:v>
                </c:pt>
                <c:pt idx="1">
                  <c:v>-77.5</c:v>
                </c:pt>
                <c:pt idx="2">
                  <c:v>-77.8</c:v>
                </c:pt>
                <c:pt idx="3">
                  <c:v>-77.5</c:v>
                </c:pt>
                <c:pt idx="4">
                  <c:v>-77.6</c:v>
                </c:pt>
                <c:pt idx="5">
                  <c:v>-77.5</c:v>
                </c:pt>
                <c:pt idx="6">
                  <c:v>-77.7</c:v>
                </c:pt>
                <c:pt idx="7">
                  <c:v>-77.4</c:v>
                </c:pt>
                <c:pt idx="8">
                  <c:v>-77.6</c:v>
                </c:pt>
                <c:pt idx="9">
                  <c:v>-77.3</c:v>
                </c:pt>
                <c:pt idx="10">
                  <c:v>-77.6</c:v>
                </c:pt>
                <c:pt idx="11">
                  <c:v>-77.6</c:v>
                </c:pt>
                <c:pt idx="12">
                  <c:v>-77.6</c:v>
                </c:pt>
                <c:pt idx="13">
                  <c:v>-77.8</c:v>
                </c:pt>
                <c:pt idx="14">
                  <c:v>-77.5</c:v>
                </c:pt>
                <c:pt idx="15">
                  <c:v>-77.5</c:v>
                </c:pt>
                <c:pt idx="16">
                  <c:v>-77.6</c:v>
                </c:pt>
                <c:pt idx="17">
                  <c:v>-77.5</c:v>
                </c:pt>
                <c:pt idx="18">
                  <c:v>-77.4</c:v>
                </c:pt>
                <c:pt idx="19">
                  <c:v>-77.2</c:v>
                </c:pt>
                <c:pt idx="20">
                  <c:v>-77.3</c:v>
                </c:pt>
                <c:pt idx="21">
                  <c:v>-77.5</c:v>
                </c:pt>
                <c:pt idx="22">
                  <c:v>-77.4</c:v>
                </c:pt>
                <c:pt idx="23">
                  <c:v>-77.7</c:v>
                </c:pt>
                <c:pt idx="24">
                  <c:v>-77.6</c:v>
                </c:pt>
                <c:pt idx="25">
                  <c:v>-77.6</c:v>
                </c:pt>
                <c:pt idx="26">
                  <c:v>-77.4</c:v>
                </c:pt>
                <c:pt idx="27">
                  <c:v>-77.5</c:v>
                </c:pt>
                <c:pt idx="28">
                  <c:v>-77.4</c:v>
                </c:pt>
                <c:pt idx="29">
                  <c:v>-77.7</c:v>
                </c:pt>
                <c:pt idx="30">
                  <c:v>-77.6</c:v>
                </c:pt>
                <c:pt idx="31">
                  <c:v>-77.4</c:v>
                </c:pt>
                <c:pt idx="32">
                  <c:v>-77.6</c:v>
                </c:pt>
                <c:pt idx="33">
                  <c:v>-77.6</c:v>
                </c:pt>
                <c:pt idx="34">
                  <c:v>-77.7</c:v>
                </c:pt>
                <c:pt idx="35">
                  <c:v>-77.6</c:v>
                </c:pt>
                <c:pt idx="36">
                  <c:v>-77.3</c:v>
                </c:pt>
                <c:pt idx="37">
                  <c:v>-77.6</c:v>
                </c:pt>
                <c:pt idx="38">
                  <c:v>-77.5</c:v>
                </c:pt>
                <c:pt idx="39">
                  <c:v>-77.6</c:v>
                </c:pt>
                <c:pt idx="40">
                  <c:v>-77.5</c:v>
                </c:pt>
                <c:pt idx="41">
                  <c:v>-77.7</c:v>
                </c:pt>
                <c:pt idx="42">
                  <c:v>-77.6</c:v>
                </c:pt>
                <c:pt idx="43">
                  <c:v>-77.5</c:v>
                </c:pt>
                <c:pt idx="44">
                  <c:v>-77.4</c:v>
                </c:pt>
                <c:pt idx="45">
                  <c:v>-77.5</c:v>
                </c:pt>
                <c:pt idx="46">
                  <c:v>-77.5</c:v>
                </c:pt>
                <c:pt idx="47">
                  <c:v>-77.5</c:v>
                </c:pt>
                <c:pt idx="48">
                  <c:v>-77.2</c:v>
                </c:pt>
                <c:pt idx="49">
                  <c:v>-77.5</c:v>
                </c:pt>
                <c:pt idx="50">
                  <c:v>-77.3</c:v>
                </c:pt>
                <c:pt idx="51">
                  <c:v>-77.2</c:v>
                </c:pt>
                <c:pt idx="52">
                  <c:v>-77.6</c:v>
                </c:pt>
                <c:pt idx="53">
                  <c:v>-77.4</c:v>
                </c:pt>
                <c:pt idx="54">
                  <c:v>-77.5</c:v>
                </c:pt>
                <c:pt idx="55">
                  <c:v>-77.5</c:v>
                </c:pt>
                <c:pt idx="56">
                  <c:v>-77.4</c:v>
                </c:pt>
                <c:pt idx="57">
                  <c:v>-77.6</c:v>
                </c:pt>
                <c:pt idx="58">
                  <c:v>-77.6</c:v>
                </c:pt>
                <c:pt idx="59">
                  <c:v>-77.3</c:v>
                </c:pt>
                <c:pt idx="60">
                  <c:v>-77.7</c:v>
                </c:pt>
                <c:pt idx="61">
                  <c:v>-77.3</c:v>
                </c:pt>
                <c:pt idx="62">
                  <c:v>-77.6</c:v>
                </c:pt>
                <c:pt idx="63">
                  <c:v>-77.4</c:v>
                </c:pt>
                <c:pt idx="64">
                  <c:v>-77.3</c:v>
                </c:pt>
                <c:pt idx="65">
                  <c:v>-77.6</c:v>
                </c:pt>
                <c:pt idx="66">
                  <c:v>-77.6</c:v>
                </c:pt>
                <c:pt idx="67">
                  <c:v>-77.6</c:v>
                </c:pt>
                <c:pt idx="68">
                  <c:v>-77.4</c:v>
                </c:pt>
                <c:pt idx="69">
                  <c:v>-77.3</c:v>
                </c:pt>
                <c:pt idx="70">
                  <c:v>-77.3</c:v>
                </c:pt>
                <c:pt idx="71">
                  <c:v>-77.6</c:v>
                </c:pt>
                <c:pt idx="72">
                  <c:v>-77.5</c:v>
                </c:pt>
                <c:pt idx="73">
                  <c:v>-77.3</c:v>
                </c:pt>
                <c:pt idx="74">
                  <c:v>-77.4</c:v>
                </c:pt>
                <c:pt idx="75">
                  <c:v>-77.5</c:v>
                </c:pt>
                <c:pt idx="76">
                  <c:v>-77.2</c:v>
                </c:pt>
                <c:pt idx="77">
                  <c:v>-77.5</c:v>
                </c:pt>
                <c:pt idx="78">
                  <c:v>-77.2</c:v>
                </c:pt>
                <c:pt idx="79">
                  <c:v>-77.2</c:v>
                </c:pt>
                <c:pt idx="80">
                  <c:v>-77.7</c:v>
                </c:pt>
                <c:pt idx="81">
                  <c:v>-77.3</c:v>
                </c:pt>
                <c:pt idx="82">
                  <c:v>-77.4</c:v>
                </c:pt>
                <c:pt idx="83">
                  <c:v>-77.6</c:v>
                </c:pt>
                <c:pt idx="84">
                  <c:v>-77.5</c:v>
                </c:pt>
                <c:pt idx="85">
                  <c:v>-77.5</c:v>
                </c:pt>
                <c:pt idx="86">
                  <c:v>-77.6</c:v>
                </c:pt>
                <c:pt idx="87">
                  <c:v>-77.6</c:v>
                </c:pt>
                <c:pt idx="88">
                  <c:v>-77.4</c:v>
                </c:pt>
                <c:pt idx="89">
                  <c:v>-77.2</c:v>
                </c:pt>
                <c:pt idx="90">
                  <c:v>-77.5</c:v>
                </c:pt>
                <c:pt idx="91">
                  <c:v>-77.6</c:v>
                </c:pt>
                <c:pt idx="92">
                  <c:v>-77.2</c:v>
                </c:pt>
                <c:pt idx="93">
                  <c:v>-77.4</c:v>
                </c:pt>
                <c:pt idx="94">
                  <c:v>-77.6</c:v>
                </c:pt>
                <c:pt idx="95">
                  <c:v>-77.4</c:v>
                </c:pt>
                <c:pt idx="96">
                  <c:v>-77.4</c:v>
                </c:pt>
                <c:pt idx="97">
                  <c:v>-77.6</c:v>
                </c:pt>
                <c:pt idx="98">
                  <c:v>-77.5</c:v>
                </c:pt>
                <c:pt idx="99">
                  <c:v>-77.2</c:v>
                </c:pt>
                <c:pt idx="100">
                  <c:v>-77.7</c:v>
                </c:pt>
                <c:pt idx="101">
                  <c:v>-77.7</c:v>
                </c:pt>
                <c:pt idx="102">
                  <c:v>-77.1</c:v>
                </c:pt>
                <c:pt idx="103">
                  <c:v>-77.5</c:v>
                </c:pt>
                <c:pt idx="104">
                  <c:v>-77.5</c:v>
                </c:pt>
                <c:pt idx="105">
                  <c:v>-77.2</c:v>
                </c:pt>
                <c:pt idx="106">
                  <c:v>-77.6</c:v>
                </c:pt>
                <c:pt idx="107">
                  <c:v>-77.3</c:v>
                </c:pt>
                <c:pt idx="108">
                  <c:v>-77.5</c:v>
                </c:pt>
                <c:pt idx="109">
                  <c:v>-77.4</c:v>
                </c:pt>
                <c:pt idx="110">
                  <c:v>-77.5</c:v>
                </c:pt>
                <c:pt idx="111">
                  <c:v>-77.5</c:v>
                </c:pt>
                <c:pt idx="112">
                  <c:v>-77.5</c:v>
                </c:pt>
                <c:pt idx="113">
                  <c:v>-77.5</c:v>
                </c:pt>
                <c:pt idx="114">
                  <c:v>-77.6</c:v>
                </c:pt>
                <c:pt idx="115">
                  <c:v>-77.5</c:v>
                </c:pt>
                <c:pt idx="116">
                  <c:v>-77.4</c:v>
                </c:pt>
                <c:pt idx="117">
                  <c:v>-77.6</c:v>
                </c:pt>
                <c:pt idx="118">
                  <c:v>-77.6</c:v>
                </c:pt>
                <c:pt idx="119">
                  <c:v>-77.4</c:v>
                </c:pt>
                <c:pt idx="120">
                  <c:v>-77.5</c:v>
                </c:pt>
                <c:pt idx="121">
                  <c:v>-77.7</c:v>
                </c:pt>
                <c:pt idx="122">
                  <c:v>-77.5</c:v>
                </c:pt>
                <c:pt idx="123">
                  <c:v>-77.6</c:v>
                </c:pt>
                <c:pt idx="124">
                  <c:v>-77.4</c:v>
                </c:pt>
                <c:pt idx="125">
                  <c:v>-77.5</c:v>
                </c:pt>
                <c:pt idx="126">
                  <c:v>-77.5</c:v>
                </c:pt>
                <c:pt idx="127">
                  <c:v>-77.6</c:v>
                </c:pt>
                <c:pt idx="128">
                  <c:v>-77.3</c:v>
                </c:pt>
                <c:pt idx="129">
                  <c:v>-77.6</c:v>
                </c:pt>
                <c:pt idx="130">
                  <c:v>-77.4</c:v>
                </c:pt>
                <c:pt idx="131">
                  <c:v>-77.3</c:v>
                </c:pt>
                <c:pt idx="132">
                  <c:v>-77.6</c:v>
                </c:pt>
                <c:pt idx="133">
                  <c:v>-77.7</c:v>
                </c:pt>
                <c:pt idx="134">
                  <c:v>-77.4</c:v>
                </c:pt>
                <c:pt idx="135">
                  <c:v>-77.4</c:v>
                </c:pt>
                <c:pt idx="136">
                  <c:v>-77.1</c:v>
                </c:pt>
                <c:pt idx="137">
                  <c:v>-77.6</c:v>
                </c:pt>
                <c:pt idx="138">
                  <c:v>-77.5</c:v>
                </c:pt>
                <c:pt idx="139">
                  <c:v>-77.5</c:v>
                </c:pt>
                <c:pt idx="140">
                  <c:v>-77.7</c:v>
                </c:pt>
                <c:pt idx="141">
                  <c:v>-77.4</c:v>
                </c:pt>
                <c:pt idx="142">
                  <c:v>-77.4</c:v>
                </c:pt>
                <c:pt idx="143">
                  <c:v>-77.5</c:v>
                </c:pt>
                <c:pt idx="144">
                  <c:v>-77.4</c:v>
                </c:pt>
                <c:pt idx="145">
                  <c:v>-77.5</c:v>
                </c:pt>
                <c:pt idx="146">
                  <c:v>-77.5</c:v>
                </c:pt>
                <c:pt idx="147">
                  <c:v>-77.6</c:v>
                </c:pt>
                <c:pt idx="148">
                  <c:v>-77.5</c:v>
                </c:pt>
                <c:pt idx="149">
                  <c:v>-77.2</c:v>
                </c:pt>
                <c:pt idx="150">
                  <c:v>-77.5</c:v>
                </c:pt>
                <c:pt idx="151">
                  <c:v>-77.6</c:v>
                </c:pt>
                <c:pt idx="152">
                  <c:v>-77.6</c:v>
                </c:pt>
                <c:pt idx="153">
                  <c:v>-77.5</c:v>
                </c:pt>
                <c:pt idx="154">
                  <c:v>-77.4</c:v>
                </c:pt>
                <c:pt idx="155">
                  <c:v>-77.6</c:v>
                </c:pt>
                <c:pt idx="156">
                  <c:v>-77.5</c:v>
                </c:pt>
                <c:pt idx="157">
                  <c:v>-77.6</c:v>
                </c:pt>
                <c:pt idx="158">
                  <c:v>-77.7</c:v>
                </c:pt>
                <c:pt idx="159">
                  <c:v>-77.4</c:v>
                </c:pt>
                <c:pt idx="160">
                  <c:v>-77.6</c:v>
                </c:pt>
                <c:pt idx="161">
                  <c:v>-77.7</c:v>
                </c:pt>
                <c:pt idx="162">
                  <c:v>-77.6</c:v>
                </c:pt>
                <c:pt idx="163">
                  <c:v>-77.4</c:v>
                </c:pt>
                <c:pt idx="164">
                  <c:v>-77.7</c:v>
                </c:pt>
                <c:pt idx="165">
                  <c:v>-77.6</c:v>
                </c:pt>
                <c:pt idx="166">
                  <c:v>-77.5</c:v>
                </c:pt>
                <c:pt idx="167">
                  <c:v>-77.4</c:v>
                </c:pt>
                <c:pt idx="168">
                  <c:v>-77.6</c:v>
                </c:pt>
                <c:pt idx="169">
                  <c:v>-77.6</c:v>
                </c:pt>
                <c:pt idx="170">
                  <c:v>-77.5</c:v>
                </c:pt>
                <c:pt idx="171">
                  <c:v>-77.5</c:v>
                </c:pt>
                <c:pt idx="172">
                  <c:v>-77.6</c:v>
                </c:pt>
                <c:pt idx="173">
                  <c:v>-77.3</c:v>
                </c:pt>
                <c:pt idx="174">
                  <c:v>-77.6</c:v>
                </c:pt>
                <c:pt idx="175">
                  <c:v>-77.2</c:v>
                </c:pt>
                <c:pt idx="176">
                  <c:v>-77.5</c:v>
                </c:pt>
                <c:pt idx="177">
                  <c:v>-77.7</c:v>
                </c:pt>
                <c:pt idx="178">
                  <c:v>-77.5</c:v>
                </c:pt>
                <c:pt idx="179">
                  <c:v>-77.6</c:v>
                </c:pt>
                <c:pt idx="180">
                  <c:v>-77.2</c:v>
                </c:pt>
                <c:pt idx="181">
                  <c:v>-77.5</c:v>
                </c:pt>
                <c:pt idx="182">
                  <c:v>-77.3</c:v>
                </c:pt>
                <c:pt idx="183">
                  <c:v>-77.3</c:v>
                </c:pt>
                <c:pt idx="184">
                  <c:v>-77.6</c:v>
                </c:pt>
                <c:pt idx="185">
                  <c:v>-77.2</c:v>
                </c:pt>
                <c:pt idx="186">
                  <c:v>-77.3</c:v>
                </c:pt>
                <c:pt idx="187">
                  <c:v>-77.2</c:v>
                </c:pt>
                <c:pt idx="188">
                  <c:v>-77.5</c:v>
                </c:pt>
                <c:pt idx="189">
                  <c:v>-77.4</c:v>
                </c:pt>
                <c:pt idx="190">
                  <c:v>-77.5</c:v>
                </c:pt>
                <c:pt idx="191">
                  <c:v>-77.6</c:v>
                </c:pt>
                <c:pt idx="192">
                  <c:v>-77.5</c:v>
                </c:pt>
                <c:pt idx="193">
                  <c:v>-77.5</c:v>
                </c:pt>
                <c:pt idx="194">
                  <c:v>-77.5</c:v>
                </c:pt>
                <c:pt idx="195">
                  <c:v>-77.2</c:v>
                </c:pt>
                <c:pt idx="196">
                  <c:v>-77.3</c:v>
                </c:pt>
                <c:pt idx="197">
                  <c:v>-77.3</c:v>
                </c:pt>
                <c:pt idx="198">
                  <c:v>-77.5</c:v>
                </c:pt>
                <c:pt idx="199">
                  <c:v>-77.5</c:v>
                </c:pt>
                <c:pt idx="200">
                  <c:v>-77.7</c:v>
                </c:pt>
                <c:pt idx="201">
                  <c:v>-77.7</c:v>
                </c:pt>
                <c:pt idx="202">
                  <c:v>-77.6</c:v>
                </c:pt>
                <c:pt idx="203">
                  <c:v>-77.6</c:v>
                </c:pt>
                <c:pt idx="204">
                  <c:v>-77.4</c:v>
                </c:pt>
                <c:pt idx="205">
                  <c:v>-77.1</c:v>
                </c:pt>
                <c:pt idx="206">
                  <c:v>-77.4</c:v>
                </c:pt>
                <c:pt idx="207">
                  <c:v>-77.6</c:v>
                </c:pt>
                <c:pt idx="208">
                  <c:v>-77.5</c:v>
                </c:pt>
                <c:pt idx="209">
                  <c:v>-77.4</c:v>
                </c:pt>
                <c:pt idx="210">
                  <c:v>-77.3</c:v>
                </c:pt>
                <c:pt idx="211">
                  <c:v>-77.6</c:v>
                </c:pt>
                <c:pt idx="212">
                  <c:v>-77.5</c:v>
                </c:pt>
                <c:pt idx="213">
                  <c:v>-77.5</c:v>
                </c:pt>
                <c:pt idx="214">
                  <c:v>-77.3</c:v>
                </c:pt>
                <c:pt idx="215">
                  <c:v>-77.5</c:v>
                </c:pt>
                <c:pt idx="216">
                  <c:v>-77.4</c:v>
                </c:pt>
                <c:pt idx="217">
                  <c:v>-77.5</c:v>
                </c:pt>
                <c:pt idx="218">
                  <c:v>-77.6</c:v>
                </c:pt>
                <c:pt idx="219">
                  <c:v>-77.5</c:v>
                </c:pt>
                <c:pt idx="220">
                  <c:v>-77.5</c:v>
                </c:pt>
                <c:pt idx="221">
                  <c:v>-77.5</c:v>
                </c:pt>
                <c:pt idx="222">
                  <c:v>-77.4</c:v>
                </c:pt>
                <c:pt idx="223">
                  <c:v>-77.5</c:v>
                </c:pt>
                <c:pt idx="224">
                  <c:v>-77.6</c:v>
                </c:pt>
                <c:pt idx="225">
                  <c:v>-77.4</c:v>
                </c:pt>
                <c:pt idx="226">
                  <c:v>-77.5</c:v>
                </c:pt>
                <c:pt idx="227">
                  <c:v>-77.6</c:v>
                </c:pt>
                <c:pt idx="228">
                  <c:v>-77.5</c:v>
                </c:pt>
                <c:pt idx="229">
                  <c:v>-77.5</c:v>
                </c:pt>
                <c:pt idx="230">
                  <c:v>-77.3</c:v>
                </c:pt>
                <c:pt idx="231">
                  <c:v>-77.5</c:v>
                </c:pt>
                <c:pt idx="232">
                  <c:v>-77.2</c:v>
                </c:pt>
                <c:pt idx="233">
                  <c:v>-77.3</c:v>
                </c:pt>
                <c:pt idx="234">
                  <c:v>-77.6</c:v>
                </c:pt>
                <c:pt idx="235">
                  <c:v>-77.5</c:v>
                </c:pt>
                <c:pt idx="236">
                  <c:v>-77.5</c:v>
                </c:pt>
                <c:pt idx="237">
                  <c:v>-77.5</c:v>
                </c:pt>
                <c:pt idx="238">
                  <c:v>-77.7</c:v>
                </c:pt>
                <c:pt idx="239">
                  <c:v>-77.4</c:v>
                </c:pt>
                <c:pt idx="240">
                  <c:v>-77.5</c:v>
                </c:pt>
                <c:pt idx="241">
                  <c:v>-77.3</c:v>
                </c:pt>
                <c:pt idx="242">
                  <c:v>-77.4</c:v>
                </c:pt>
                <c:pt idx="243">
                  <c:v>-77.4</c:v>
                </c:pt>
                <c:pt idx="244">
                  <c:v>-77.5</c:v>
                </c:pt>
                <c:pt idx="245">
                  <c:v>-77.6</c:v>
                </c:pt>
                <c:pt idx="246">
                  <c:v>-77.5</c:v>
                </c:pt>
                <c:pt idx="247">
                  <c:v>-77.5</c:v>
                </c:pt>
                <c:pt idx="248">
                  <c:v>-77.5</c:v>
                </c:pt>
                <c:pt idx="249">
                  <c:v>-77.2</c:v>
                </c:pt>
                <c:pt idx="250">
                  <c:v>-77.5</c:v>
                </c:pt>
                <c:pt idx="251">
                  <c:v>-77.2</c:v>
                </c:pt>
                <c:pt idx="252">
                  <c:v>-77.3</c:v>
                </c:pt>
                <c:pt idx="253">
                  <c:v>-77.4</c:v>
                </c:pt>
                <c:pt idx="254">
                  <c:v>-77.6</c:v>
                </c:pt>
                <c:pt idx="255">
                  <c:v>-77.4</c:v>
                </c:pt>
                <c:pt idx="256">
                  <c:v>-77.4</c:v>
                </c:pt>
                <c:pt idx="257">
                  <c:v>-77.0</c:v>
                </c:pt>
                <c:pt idx="258">
                  <c:v>-77.5</c:v>
                </c:pt>
                <c:pt idx="259">
                  <c:v>-77.4</c:v>
                </c:pt>
                <c:pt idx="260">
                  <c:v>-77.5</c:v>
                </c:pt>
                <c:pt idx="261">
                  <c:v>-77.5</c:v>
                </c:pt>
                <c:pt idx="262">
                  <c:v>-77.5</c:v>
                </c:pt>
                <c:pt idx="263">
                  <c:v>-77.5</c:v>
                </c:pt>
                <c:pt idx="264">
                  <c:v>-77.5</c:v>
                </c:pt>
                <c:pt idx="265">
                  <c:v>-77.2</c:v>
                </c:pt>
                <c:pt idx="266">
                  <c:v>-77.5</c:v>
                </c:pt>
                <c:pt idx="267">
                  <c:v>-77.6</c:v>
                </c:pt>
                <c:pt idx="268">
                  <c:v>-77.7</c:v>
                </c:pt>
                <c:pt idx="269">
                  <c:v>-77.6</c:v>
                </c:pt>
                <c:pt idx="270">
                  <c:v>-77.6</c:v>
                </c:pt>
                <c:pt idx="271">
                  <c:v>-77.4</c:v>
                </c:pt>
                <c:pt idx="272">
                  <c:v>-77.7</c:v>
                </c:pt>
                <c:pt idx="273">
                  <c:v>-77.6</c:v>
                </c:pt>
                <c:pt idx="274">
                  <c:v>-77.3</c:v>
                </c:pt>
                <c:pt idx="275">
                  <c:v>-77.4</c:v>
                </c:pt>
                <c:pt idx="276">
                  <c:v>-77.4</c:v>
                </c:pt>
                <c:pt idx="277">
                  <c:v>-77.2</c:v>
                </c:pt>
                <c:pt idx="278">
                  <c:v>-77.5</c:v>
                </c:pt>
                <c:pt idx="279">
                  <c:v>-77.2</c:v>
                </c:pt>
                <c:pt idx="280">
                  <c:v>-77.5</c:v>
                </c:pt>
                <c:pt idx="281">
                  <c:v>-77.6</c:v>
                </c:pt>
                <c:pt idx="282">
                  <c:v>-77.5</c:v>
                </c:pt>
                <c:pt idx="283">
                  <c:v>-77.5</c:v>
                </c:pt>
                <c:pt idx="284">
                  <c:v>-77.1</c:v>
                </c:pt>
                <c:pt idx="285">
                  <c:v>-77.5</c:v>
                </c:pt>
                <c:pt idx="286">
                  <c:v>-77.6</c:v>
                </c:pt>
                <c:pt idx="287">
                  <c:v>-77.5</c:v>
                </c:pt>
                <c:pt idx="288">
                  <c:v>-77.4</c:v>
                </c:pt>
                <c:pt idx="289">
                  <c:v>-77.4</c:v>
                </c:pt>
                <c:pt idx="290">
                  <c:v>-77.5</c:v>
                </c:pt>
                <c:pt idx="291">
                  <c:v>-77.3</c:v>
                </c:pt>
                <c:pt idx="292">
                  <c:v>-77.1</c:v>
                </c:pt>
                <c:pt idx="293">
                  <c:v>-77.6</c:v>
                </c:pt>
                <c:pt idx="294">
                  <c:v>-77.6</c:v>
                </c:pt>
                <c:pt idx="295">
                  <c:v>-77.5</c:v>
                </c:pt>
                <c:pt idx="296">
                  <c:v>-77.5</c:v>
                </c:pt>
                <c:pt idx="297">
                  <c:v>-77.5</c:v>
                </c:pt>
                <c:pt idx="298">
                  <c:v>-77.4</c:v>
                </c:pt>
                <c:pt idx="299">
                  <c:v>-77.5</c:v>
                </c:pt>
                <c:pt idx="300">
                  <c:v>-77.5</c:v>
                </c:pt>
                <c:pt idx="301">
                  <c:v>-77.4</c:v>
                </c:pt>
                <c:pt idx="302">
                  <c:v>-77.6</c:v>
                </c:pt>
                <c:pt idx="303">
                  <c:v>-77.4</c:v>
                </c:pt>
                <c:pt idx="304">
                  <c:v>-77.5</c:v>
                </c:pt>
                <c:pt idx="305">
                  <c:v>-77.4</c:v>
                </c:pt>
                <c:pt idx="306">
                  <c:v>-77.7</c:v>
                </c:pt>
                <c:pt idx="307">
                  <c:v>-77.4</c:v>
                </c:pt>
                <c:pt idx="308">
                  <c:v>-77.5</c:v>
                </c:pt>
                <c:pt idx="309">
                  <c:v>-77.5</c:v>
                </c:pt>
                <c:pt idx="310">
                  <c:v>-77.5</c:v>
                </c:pt>
                <c:pt idx="311">
                  <c:v>-77.5</c:v>
                </c:pt>
                <c:pt idx="312">
                  <c:v>-77.6</c:v>
                </c:pt>
                <c:pt idx="313">
                  <c:v>-77.4</c:v>
                </c:pt>
                <c:pt idx="314">
                  <c:v>-77.4</c:v>
                </c:pt>
                <c:pt idx="315">
                  <c:v>-77.6</c:v>
                </c:pt>
                <c:pt idx="316">
                  <c:v>-77.5</c:v>
                </c:pt>
                <c:pt idx="317">
                  <c:v>-77.6</c:v>
                </c:pt>
                <c:pt idx="318">
                  <c:v>-77.7</c:v>
                </c:pt>
                <c:pt idx="319">
                  <c:v>-77.4</c:v>
                </c:pt>
                <c:pt idx="320">
                  <c:v>-77.5</c:v>
                </c:pt>
                <c:pt idx="321">
                  <c:v>-77.4</c:v>
                </c:pt>
                <c:pt idx="322">
                  <c:v>-77.4</c:v>
                </c:pt>
                <c:pt idx="323">
                  <c:v>-77.4</c:v>
                </c:pt>
                <c:pt idx="324">
                  <c:v>-77.5</c:v>
                </c:pt>
                <c:pt idx="325">
                  <c:v>-77.2</c:v>
                </c:pt>
                <c:pt idx="326">
                  <c:v>-77.5</c:v>
                </c:pt>
                <c:pt idx="327">
                  <c:v>-77.7</c:v>
                </c:pt>
                <c:pt idx="328">
                  <c:v>-77.6</c:v>
                </c:pt>
                <c:pt idx="329">
                  <c:v>-77.4</c:v>
                </c:pt>
                <c:pt idx="330">
                  <c:v>-77.4</c:v>
                </c:pt>
                <c:pt idx="331">
                  <c:v>-77.5</c:v>
                </c:pt>
                <c:pt idx="332">
                  <c:v>-77.5</c:v>
                </c:pt>
                <c:pt idx="333">
                  <c:v>-77.5</c:v>
                </c:pt>
                <c:pt idx="334">
                  <c:v>-77.4</c:v>
                </c:pt>
                <c:pt idx="335">
                  <c:v>-77.5</c:v>
                </c:pt>
                <c:pt idx="336">
                  <c:v>-77.5</c:v>
                </c:pt>
                <c:pt idx="337">
                  <c:v>-77.2</c:v>
                </c:pt>
                <c:pt idx="338">
                  <c:v>-77.4</c:v>
                </c:pt>
                <c:pt idx="339">
                  <c:v>-77.4</c:v>
                </c:pt>
                <c:pt idx="340">
                  <c:v>-77.4</c:v>
                </c:pt>
                <c:pt idx="341">
                  <c:v>-77.3</c:v>
                </c:pt>
                <c:pt idx="342">
                  <c:v>-77.2</c:v>
                </c:pt>
                <c:pt idx="343">
                  <c:v>-77.4</c:v>
                </c:pt>
                <c:pt idx="344">
                  <c:v>-77.5</c:v>
                </c:pt>
                <c:pt idx="345">
                  <c:v>-77.4</c:v>
                </c:pt>
                <c:pt idx="346">
                  <c:v>-77.5</c:v>
                </c:pt>
                <c:pt idx="347">
                  <c:v>-77.4</c:v>
                </c:pt>
                <c:pt idx="348">
                  <c:v>-77.6</c:v>
                </c:pt>
                <c:pt idx="349">
                  <c:v>-77.5</c:v>
                </c:pt>
                <c:pt idx="350">
                  <c:v>-77.5</c:v>
                </c:pt>
                <c:pt idx="351">
                  <c:v>-77.5</c:v>
                </c:pt>
                <c:pt idx="352">
                  <c:v>-77.3</c:v>
                </c:pt>
                <c:pt idx="353">
                  <c:v>-77.2</c:v>
                </c:pt>
                <c:pt idx="354">
                  <c:v>-77.4</c:v>
                </c:pt>
                <c:pt idx="355">
                  <c:v>-77.5</c:v>
                </c:pt>
                <c:pt idx="356">
                  <c:v>-77.2</c:v>
                </c:pt>
                <c:pt idx="357">
                  <c:v>-77.5</c:v>
                </c:pt>
                <c:pt idx="358">
                  <c:v>-77.5</c:v>
                </c:pt>
                <c:pt idx="359">
                  <c:v>-77.4</c:v>
                </c:pt>
                <c:pt idx="360">
                  <c:v>-77.6</c:v>
                </c:pt>
                <c:pt idx="361">
                  <c:v>-77.4</c:v>
                </c:pt>
                <c:pt idx="362">
                  <c:v>-77.5</c:v>
                </c:pt>
                <c:pt idx="363">
                  <c:v>-77.5</c:v>
                </c:pt>
                <c:pt idx="364">
                  <c:v>-77.6</c:v>
                </c:pt>
                <c:pt idx="365">
                  <c:v>-77.4</c:v>
                </c:pt>
                <c:pt idx="366">
                  <c:v>-77.5</c:v>
                </c:pt>
                <c:pt idx="367">
                  <c:v>-77.5</c:v>
                </c:pt>
                <c:pt idx="368">
                  <c:v>-77.4</c:v>
                </c:pt>
                <c:pt idx="369">
                  <c:v>-77.6</c:v>
                </c:pt>
                <c:pt idx="370">
                  <c:v>-77.4</c:v>
                </c:pt>
                <c:pt idx="371">
                  <c:v>-77.4</c:v>
                </c:pt>
                <c:pt idx="372">
                  <c:v>-77.3</c:v>
                </c:pt>
                <c:pt idx="373">
                  <c:v>-77.6</c:v>
                </c:pt>
                <c:pt idx="374">
                  <c:v>-77.4</c:v>
                </c:pt>
                <c:pt idx="375">
                  <c:v>-77.2</c:v>
                </c:pt>
                <c:pt idx="376">
                  <c:v>-77.5</c:v>
                </c:pt>
                <c:pt idx="377">
                  <c:v>-77.5</c:v>
                </c:pt>
                <c:pt idx="378">
                  <c:v>-77.5</c:v>
                </c:pt>
                <c:pt idx="379">
                  <c:v>-77.6</c:v>
                </c:pt>
                <c:pt idx="380">
                  <c:v>-77.3</c:v>
                </c:pt>
                <c:pt idx="381">
                  <c:v>-77.4</c:v>
                </c:pt>
                <c:pt idx="382">
                  <c:v>-77.6</c:v>
                </c:pt>
                <c:pt idx="383">
                  <c:v>-77.5</c:v>
                </c:pt>
                <c:pt idx="384">
                  <c:v>-77.4</c:v>
                </c:pt>
                <c:pt idx="385">
                  <c:v>-77.2</c:v>
                </c:pt>
                <c:pt idx="386">
                  <c:v>-77.4</c:v>
                </c:pt>
                <c:pt idx="387">
                  <c:v>-77.3</c:v>
                </c:pt>
                <c:pt idx="388">
                  <c:v>-77.5</c:v>
                </c:pt>
                <c:pt idx="389">
                  <c:v>-77.1</c:v>
                </c:pt>
                <c:pt idx="390">
                  <c:v>-77.5</c:v>
                </c:pt>
                <c:pt idx="391">
                  <c:v>-77.4</c:v>
                </c:pt>
                <c:pt idx="392">
                  <c:v>-77.5</c:v>
                </c:pt>
                <c:pt idx="393">
                  <c:v>-77.5</c:v>
                </c:pt>
                <c:pt idx="394">
                  <c:v>-77.7</c:v>
                </c:pt>
                <c:pt idx="395">
                  <c:v>-77.4</c:v>
                </c:pt>
                <c:pt idx="396">
                  <c:v>-77.5</c:v>
                </c:pt>
                <c:pt idx="397">
                  <c:v>-77.4</c:v>
                </c:pt>
                <c:pt idx="398">
                  <c:v>-77.4</c:v>
                </c:pt>
                <c:pt idx="399">
                  <c:v>-77.6</c:v>
                </c:pt>
                <c:pt idx="400">
                  <c:v>-77.5</c:v>
                </c:pt>
                <c:pt idx="401">
                  <c:v>-77.6</c:v>
                </c:pt>
                <c:pt idx="402">
                  <c:v>-77.4</c:v>
                </c:pt>
                <c:pt idx="403">
                  <c:v>-77.5</c:v>
                </c:pt>
                <c:pt idx="404">
                  <c:v>-77.5</c:v>
                </c:pt>
                <c:pt idx="405">
                  <c:v>-77.4</c:v>
                </c:pt>
                <c:pt idx="406">
                  <c:v>-77.4</c:v>
                </c:pt>
                <c:pt idx="407">
                  <c:v>-77.4</c:v>
                </c:pt>
                <c:pt idx="408">
                  <c:v>-77.2</c:v>
                </c:pt>
                <c:pt idx="409">
                  <c:v>-77.2</c:v>
                </c:pt>
                <c:pt idx="410">
                  <c:v>-77.4</c:v>
                </c:pt>
                <c:pt idx="411">
                  <c:v>-77.5</c:v>
                </c:pt>
                <c:pt idx="412">
                  <c:v>-77.5</c:v>
                </c:pt>
                <c:pt idx="413">
                  <c:v>-77.6</c:v>
                </c:pt>
                <c:pt idx="414">
                  <c:v>-77.5</c:v>
                </c:pt>
                <c:pt idx="415">
                  <c:v>-77.6</c:v>
                </c:pt>
                <c:pt idx="416">
                  <c:v>-77.5</c:v>
                </c:pt>
                <c:pt idx="417">
                  <c:v>-77.5</c:v>
                </c:pt>
                <c:pt idx="418">
                  <c:v>-77.1</c:v>
                </c:pt>
                <c:pt idx="419">
                  <c:v>-77.5</c:v>
                </c:pt>
                <c:pt idx="420">
                  <c:v>-77.6</c:v>
                </c:pt>
                <c:pt idx="421">
                  <c:v>-77.4</c:v>
                </c:pt>
                <c:pt idx="422">
                  <c:v>-77.5</c:v>
                </c:pt>
                <c:pt idx="423">
                  <c:v>-77.5</c:v>
                </c:pt>
                <c:pt idx="424">
                  <c:v>-77.6</c:v>
                </c:pt>
                <c:pt idx="425">
                  <c:v>-77.4</c:v>
                </c:pt>
                <c:pt idx="426">
                  <c:v>-77.5</c:v>
                </c:pt>
                <c:pt idx="427">
                  <c:v>-77.3</c:v>
                </c:pt>
                <c:pt idx="428">
                  <c:v>-77.5</c:v>
                </c:pt>
                <c:pt idx="429">
                  <c:v>-77.4</c:v>
                </c:pt>
                <c:pt idx="430">
                  <c:v>-77.5</c:v>
                </c:pt>
                <c:pt idx="431">
                  <c:v>-77.4</c:v>
                </c:pt>
                <c:pt idx="432">
                  <c:v>-77.5</c:v>
                </c:pt>
                <c:pt idx="433">
                  <c:v>-77.6</c:v>
                </c:pt>
                <c:pt idx="434">
                  <c:v>-77.5</c:v>
                </c:pt>
                <c:pt idx="435">
                  <c:v>-77.4</c:v>
                </c:pt>
                <c:pt idx="436">
                  <c:v>-77.3</c:v>
                </c:pt>
                <c:pt idx="437">
                  <c:v>-77.3</c:v>
                </c:pt>
                <c:pt idx="438">
                  <c:v>-77.3</c:v>
                </c:pt>
                <c:pt idx="439">
                  <c:v>-77.4</c:v>
                </c:pt>
                <c:pt idx="440">
                  <c:v>-77.3</c:v>
                </c:pt>
                <c:pt idx="441">
                  <c:v>-77.4</c:v>
                </c:pt>
                <c:pt idx="442">
                  <c:v>-77.4</c:v>
                </c:pt>
                <c:pt idx="443">
                  <c:v>-77.5</c:v>
                </c:pt>
                <c:pt idx="444">
                  <c:v>-77.4</c:v>
                </c:pt>
                <c:pt idx="445">
                  <c:v>-77.6</c:v>
                </c:pt>
                <c:pt idx="446">
                  <c:v>-77.6</c:v>
                </c:pt>
                <c:pt idx="447">
                  <c:v>-77.5</c:v>
                </c:pt>
                <c:pt idx="448">
                  <c:v>-77.5</c:v>
                </c:pt>
                <c:pt idx="449">
                  <c:v>-77.4</c:v>
                </c:pt>
                <c:pt idx="450">
                  <c:v>-77.4</c:v>
                </c:pt>
                <c:pt idx="451">
                  <c:v>-77.4</c:v>
                </c:pt>
                <c:pt idx="452">
                  <c:v>-77.6</c:v>
                </c:pt>
                <c:pt idx="453">
                  <c:v>-77.5</c:v>
                </c:pt>
                <c:pt idx="454">
                  <c:v>-77.4</c:v>
                </c:pt>
                <c:pt idx="455">
                  <c:v>-77.4</c:v>
                </c:pt>
                <c:pt idx="456">
                  <c:v>-77.6</c:v>
                </c:pt>
                <c:pt idx="457">
                  <c:v>-77.4</c:v>
                </c:pt>
                <c:pt idx="458">
                  <c:v>-77.5</c:v>
                </c:pt>
                <c:pt idx="459">
                  <c:v>-77.6</c:v>
                </c:pt>
                <c:pt idx="460">
                  <c:v>-77.4</c:v>
                </c:pt>
                <c:pt idx="461">
                  <c:v>-77.4</c:v>
                </c:pt>
                <c:pt idx="462">
                  <c:v>-77.4</c:v>
                </c:pt>
                <c:pt idx="463">
                  <c:v>-77.5</c:v>
                </c:pt>
                <c:pt idx="464">
                  <c:v>-77.4</c:v>
                </c:pt>
                <c:pt idx="465">
                  <c:v>-77.3</c:v>
                </c:pt>
                <c:pt idx="466">
                  <c:v>-77.5</c:v>
                </c:pt>
                <c:pt idx="467">
                  <c:v>-77.3</c:v>
                </c:pt>
                <c:pt idx="468">
                  <c:v>-77.5</c:v>
                </c:pt>
                <c:pt idx="469">
                  <c:v>-77.4</c:v>
                </c:pt>
                <c:pt idx="470">
                  <c:v>-77.5</c:v>
                </c:pt>
                <c:pt idx="471">
                  <c:v>-77.3</c:v>
                </c:pt>
                <c:pt idx="472">
                  <c:v>-77.3</c:v>
                </c:pt>
                <c:pt idx="473">
                  <c:v>-77.4</c:v>
                </c:pt>
                <c:pt idx="474">
                  <c:v>-77.4</c:v>
                </c:pt>
                <c:pt idx="475">
                  <c:v>-77.4</c:v>
                </c:pt>
                <c:pt idx="476">
                  <c:v>-77.4</c:v>
                </c:pt>
                <c:pt idx="477">
                  <c:v>-77.5</c:v>
                </c:pt>
                <c:pt idx="478">
                  <c:v>-77.4</c:v>
                </c:pt>
                <c:pt idx="479">
                  <c:v>-77.3</c:v>
                </c:pt>
                <c:pt idx="480">
                  <c:v>-77.6</c:v>
                </c:pt>
                <c:pt idx="481">
                  <c:v>-77.2</c:v>
                </c:pt>
                <c:pt idx="482">
                  <c:v>-77.4</c:v>
                </c:pt>
                <c:pt idx="483">
                  <c:v>-77.4</c:v>
                </c:pt>
                <c:pt idx="484">
                  <c:v>-77.5</c:v>
                </c:pt>
                <c:pt idx="485">
                  <c:v>-77.6</c:v>
                </c:pt>
                <c:pt idx="486">
                  <c:v>-77.6</c:v>
                </c:pt>
                <c:pt idx="487">
                  <c:v>-77.5</c:v>
                </c:pt>
                <c:pt idx="488">
                  <c:v>-77.5</c:v>
                </c:pt>
                <c:pt idx="489">
                  <c:v>-77.4</c:v>
                </c:pt>
                <c:pt idx="490">
                  <c:v>-77.6</c:v>
                </c:pt>
                <c:pt idx="491">
                  <c:v>-77.6</c:v>
                </c:pt>
                <c:pt idx="492">
                  <c:v>-77.5</c:v>
                </c:pt>
                <c:pt idx="493">
                  <c:v>-77.4</c:v>
                </c:pt>
                <c:pt idx="494">
                  <c:v>-77.6</c:v>
                </c:pt>
                <c:pt idx="495">
                  <c:v>-77.4</c:v>
                </c:pt>
                <c:pt idx="496">
                  <c:v>-77.4</c:v>
                </c:pt>
                <c:pt idx="497">
                  <c:v>-77.6</c:v>
                </c:pt>
                <c:pt idx="498">
                  <c:v>-77.4</c:v>
                </c:pt>
                <c:pt idx="499">
                  <c:v>-77.4</c:v>
                </c:pt>
                <c:pt idx="500">
                  <c:v>-77.2</c:v>
                </c:pt>
                <c:pt idx="501">
                  <c:v>-77.4</c:v>
                </c:pt>
                <c:pt idx="502">
                  <c:v>-77.5</c:v>
                </c:pt>
                <c:pt idx="503">
                  <c:v>-77.5</c:v>
                </c:pt>
                <c:pt idx="504">
                  <c:v>-77.4</c:v>
                </c:pt>
                <c:pt idx="505">
                  <c:v>-77.5</c:v>
                </c:pt>
                <c:pt idx="506">
                  <c:v>-77.5</c:v>
                </c:pt>
                <c:pt idx="507">
                  <c:v>-77.3</c:v>
                </c:pt>
                <c:pt idx="508">
                  <c:v>-77.4</c:v>
                </c:pt>
                <c:pt idx="509">
                  <c:v>-77.5</c:v>
                </c:pt>
                <c:pt idx="510">
                  <c:v>-77.1</c:v>
                </c:pt>
                <c:pt idx="511">
                  <c:v>-77.6</c:v>
                </c:pt>
                <c:pt idx="512">
                  <c:v>-77.4</c:v>
                </c:pt>
                <c:pt idx="513">
                  <c:v>-77.5</c:v>
                </c:pt>
                <c:pt idx="514">
                  <c:v>-77.6</c:v>
                </c:pt>
                <c:pt idx="515">
                  <c:v>-77.5</c:v>
                </c:pt>
                <c:pt idx="516">
                  <c:v>-77.4</c:v>
                </c:pt>
                <c:pt idx="517">
                  <c:v>-77.4</c:v>
                </c:pt>
                <c:pt idx="518">
                  <c:v>-77.5</c:v>
                </c:pt>
                <c:pt idx="519">
                  <c:v>-77.4</c:v>
                </c:pt>
                <c:pt idx="520">
                  <c:v>-77.4</c:v>
                </c:pt>
                <c:pt idx="521">
                  <c:v>-77.6</c:v>
                </c:pt>
                <c:pt idx="522">
                  <c:v>-77.5</c:v>
                </c:pt>
                <c:pt idx="523">
                  <c:v>-77.4</c:v>
                </c:pt>
                <c:pt idx="524">
                  <c:v>-77.3</c:v>
                </c:pt>
                <c:pt idx="525">
                  <c:v>-77.3</c:v>
                </c:pt>
                <c:pt idx="526">
                  <c:v>-77.5</c:v>
                </c:pt>
                <c:pt idx="527">
                  <c:v>-77.5</c:v>
                </c:pt>
                <c:pt idx="528">
                  <c:v>-77.4</c:v>
                </c:pt>
                <c:pt idx="529">
                  <c:v>-77.1</c:v>
                </c:pt>
                <c:pt idx="530">
                  <c:v>-77.6</c:v>
                </c:pt>
                <c:pt idx="531">
                  <c:v>-77.3</c:v>
                </c:pt>
                <c:pt idx="532">
                  <c:v>-77.5</c:v>
                </c:pt>
                <c:pt idx="533">
                  <c:v>-77.4</c:v>
                </c:pt>
                <c:pt idx="534">
                  <c:v>-77.5</c:v>
                </c:pt>
                <c:pt idx="535">
                  <c:v>-77.4</c:v>
                </c:pt>
                <c:pt idx="536">
                  <c:v>-77.3</c:v>
                </c:pt>
                <c:pt idx="537">
                  <c:v>-77.5</c:v>
                </c:pt>
                <c:pt idx="538">
                  <c:v>-77.4</c:v>
                </c:pt>
                <c:pt idx="539">
                  <c:v>-77.5</c:v>
                </c:pt>
                <c:pt idx="540">
                  <c:v>-77.5</c:v>
                </c:pt>
                <c:pt idx="541">
                  <c:v>-77.4</c:v>
                </c:pt>
                <c:pt idx="542">
                  <c:v>-77.3</c:v>
                </c:pt>
                <c:pt idx="543">
                  <c:v>-77.5</c:v>
                </c:pt>
                <c:pt idx="544">
                  <c:v>-77.6</c:v>
                </c:pt>
                <c:pt idx="545">
                  <c:v>-77.3</c:v>
                </c:pt>
                <c:pt idx="546">
                  <c:v>-77.4</c:v>
                </c:pt>
                <c:pt idx="547">
                  <c:v>-77.6</c:v>
                </c:pt>
                <c:pt idx="548">
                  <c:v>-77.3</c:v>
                </c:pt>
                <c:pt idx="549">
                  <c:v>-77.5</c:v>
                </c:pt>
                <c:pt idx="550">
                  <c:v>-77.4</c:v>
                </c:pt>
                <c:pt idx="551">
                  <c:v>-77.5</c:v>
                </c:pt>
                <c:pt idx="552">
                  <c:v>-77.5</c:v>
                </c:pt>
                <c:pt idx="553">
                  <c:v>-77.4</c:v>
                </c:pt>
                <c:pt idx="554">
                  <c:v>-77.5</c:v>
                </c:pt>
                <c:pt idx="555">
                  <c:v>-77.4</c:v>
                </c:pt>
                <c:pt idx="556">
                  <c:v>-77.4</c:v>
                </c:pt>
                <c:pt idx="557">
                  <c:v>-77.4</c:v>
                </c:pt>
                <c:pt idx="558">
                  <c:v>-77.4</c:v>
                </c:pt>
                <c:pt idx="559">
                  <c:v>-77.4</c:v>
                </c:pt>
                <c:pt idx="560">
                  <c:v>-77.4</c:v>
                </c:pt>
                <c:pt idx="561">
                  <c:v>-77.4</c:v>
                </c:pt>
                <c:pt idx="562">
                  <c:v>-77.4</c:v>
                </c:pt>
                <c:pt idx="563">
                  <c:v>-77.4</c:v>
                </c:pt>
                <c:pt idx="564">
                  <c:v>-77.5</c:v>
                </c:pt>
                <c:pt idx="565">
                  <c:v>-77.5</c:v>
                </c:pt>
                <c:pt idx="566">
                  <c:v>-77.5</c:v>
                </c:pt>
                <c:pt idx="567">
                  <c:v>-77.4</c:v>
                </c:pt>
                <c:pt idx="568">
                  <c:v>-77.5</c:v>
                </c:pt>
                <c:pt idx="569">
                  <c:v>-77.3</c:v>
                </c:pt>
                <c:pt idx="570">
                  <c:v>-77.4</c:v>
                </c:pt>
                <c:pt idx="571">
                  <c:v>-77.3</c:v>
                </c:pt>
                <c:pt idx="572">
                  <c:v>-77.6</c:v>
                </c:pt>
                <c:pt idx="573">
                  <c:v>-77.4</c:v>
                </c:pt>
                <c:pt idx="574">
                  <c:v>-77.4</c:v>
                </c:pt>
                <c:pt idx="575">
                  <c:v>-77.4</c:v>
                </c:pt>
                <c:pt idx="576">
                  <c:v>-77.5</c:v>
                </c:pt>
                <c:pt idx="577">
                  <c:v>-77.3</c:v>
                </c:pt>
                <c:pt idx="578">
                  <c:v>-77.4</c:v>
                </c:pt>
                <c:pt idx="579">
                  <c:v>-77.5</c:v>
                </c:pt>
                <c:pt idx="580">
                  <c:v>-77.4</c:v>
                </c:pt>
                <c:pt idx="581">
                  <c:v>-77.6</c:v>
                </c:pt>
                <c:pt idx="582">
                  <c:v>-77.6</c:v>
                </c:pt>
                <c:pt idx="583">
                  <c:v>-77.5</c:v>
                </c:pt>
                <c:pt idx="584">
                  <c:v>-77.2</c:v>
                </c:pt>
                <c:pt idx="585">
                  <c:v>-77.4</c:v>
                </c:pt>
                <c:pt idx="586">
                  <c:v>-77.4</c:v>
                </c:pt>
                <c:pt idx="587">
                  <c:v>-77.6</c:v>
                </c:pt>
                <c:pt idx="588">
                  <c:v>-77.5</c:v>
                </c:pt>
                <c:pt idx="589">
                  <c:v>-77.5</c:v>
                </c:pt>
                <c:pt idx="590">
                  <c:v>-77.3</c:v>
                </c:pt>
                <c:pt idx="591">
                  <c:v>-77.5</c:v>
                </c:pt>
                <c:pt idx="592">
                  <c:v>-77.2</c:v>
                </c:pt>
                <c:pt idx="593">
                  <c:v>-77.4</c:v>
                </c:pt>
                <c:pt idx="594">
                  <c:v>-77.6</c:v>
                </c:pt>
                <c:pt idx="595">
                  <c:v>-77.4</c:v>
                </c:pt>
                <c:pt idx="596">
                  <c:v>-77.3</c:v>
                </c:pt>
                <c:pt idx="597">
                  <c:v>-77.3</c:v>
                </c:pt>
                <c:pt idx="598">
                  <c:v>-77.2</c:v>
                </c:pt>
                <c:pt idx="599">
                  <c:v>-77.5</c:v>
                </c:pt>
                <c:pt idx="600">
                  <c:v>-77.3</c:v>
                </c:pt>
                <c:pt idx="601">
                  <c:v>-77.5</c:v>
                </c:pt>
                <c:pt idx="602">
                  <c:v>-77.5</c:v>
                </c:pt>
                <c:pt idx="603">
                  <c:v>-77.1</c:v>
                </c:pt>
                <c:pt idx="604">
                  <c:v>-77.5</c:v>
                </c:pt>
                <c:pt idx="605">
                  <c:v>-77.3</c:v>
                </c:pt>
                <c:pt idx="606">
                  <c:v>-77.5</c:v>
                </c:pt>
                <c:pt idx="607">
                  <c:v>-77.2</c:v>
                </c:pt>
                <c:pt idx="608">
                  <c:v>-77.5</c:v>
                </c:pt>
                <c:pt idx="609">
                  <c:v>-77.4</c:v>
                </c:pt>
                <c:pt idx="610">
                  <c:v>-77.5</c:v>
                </c:pt>
                <c:pt idx="611">
                  <c:v>-77.2</c:v>
                </c:pt>
                <c:pt idx="612">
                  <c:v>-77.4</c:v>
                </c:pt>
                <c:pt idx="613">
                  <c:v>-77.5</c:v>
                </c:pt>
                <c:pt idx="614">
                  <c:v>-77.5</c:v>
                </c:pt>
                <c:pt idx="615">
                  <c:v>-77.4</c:v>
                </c:pt>
                <c:pt idx="616">
                  <c:v>-77.4</c:v>
                </c:pt>
                <c:pt idx="617">
                  <c:v>-77.4</c:v>
                </c:pt>
                <c:pt idx="618">
                  <c:v>-77.7</c:v>
                </c:pt>
                <c:pt idx="619">
                  <c:v>-77.6</c:v>
                </c:pt>
                <c:pt idx="620">
                  <c:v>-77.5</c:v>
                </c:pt>
                <c:pt idx="621">
                  <c:v>-77.4</c:v>
                </c:pt>
                <c:pt idx="622">
                  <c:v>-77.5</c:v>
                </c:pt>
                <c:pt idx="623">
                  <c:v>-77.7</c:v>
                </c:pt>
                <c:pt idx="624">
                  <c:v>-77.5</c:v>
                </c:pt>
                <c:pt idx="625">
                  <c:v>-77.4</c:v>
                </c:pt>
                <c:pt idx="626">
                  <c:v>-77.4</c:v>
                </c:pt>
                <c:pt idx="627">
                  <c:v>-77.4</c:v>
                </c:pt>
                <c:pt idx="628">
                  <c:v>-77.5</c:v>
                </c:pt>
                <c:pt idx="629">
                  <c:v>-77.5</c:v>
                </c:pt>
                <c:pt idx="630">
                  <c:v>-77.3</c:v>
                </c:pt>
                <c:pt idx="631">
                  <c:v>-77.3</c:v>
                </c:pt>
                <c:pt idx="632">
                  <c:v>-77.3</c:v>
                </c:pt>
                <c:pt idx="633">
                  <c:v>-77.5</c:v>
                </c:pt>
                <c:pt idx="634">
                  <c:v>-77.4</c:v>
                </c:pt>
                <c:pt idx="635">
                  <c:v>-77.4</c:v>
                </c:pt>
                <c:pt idx="636">
                  <c:v>-77.5</c:v>
                </c:pt>
                <c:pt idx="637">
                  <c:v>-77.4</c:v>
                </c:pt>
                <c:pt idx="638">
                  <c:v>-77.5</c:v>
                </c:pt>
                <c:pt idx="639">
                  <c:v>-77.4</c:v>
                </c:pt>
                <c:pt idx="640">
                  <c:v>-77.4</c:v>
                </c:pt>
                <c:pt idx="641">
                  <c:v>-77.4</c:v>
                </c:pt>
                <c:pt idx="642">
                  <c:v>-77.5</c:v>
                </c:pt>
                <c:pt idx="643">
                  <c:v>-77.4</c:v>
                </c:pt>
                <c:pt idx="644">
                  <c:v>-77.3</c:v>
                </c:pt>
                <c:pt idx="645">
                  <c:v>-77.4</c:v>
                </c:pt>
                <c:pt idx="646">
                  <c:v>-77.4</c:v>
                </c:pt>
                <c:pt idx="647">
                  <c:v>-77.4</c:v>
                </c:pt>
                <c:pt idx="648">
                  <c:v>-77.4</c:v>
                </c:pt>
                <c:pt idx="649">
                  <c:v>-77.4</c:v>
                </c:pt>
                <c:pt idx="650">
                  <c:v>-77.3</c:v>
                </c:pt>
                <c:pt idx="651">
                  <c:v>-77.5</c:v>
                </c:pt>
                <c:pt idx="652">
                  <c:v>-77.3</c:v>
                </c:pt>
                <c:pt idx="653">
                  <c:v>-77.3</c:v>
                </c:pt>
                <c:pt idx="654">
                  <c:v>-77.4</c:v>
                </c:pt>
                <c:pt idx="655">
                  <c:v>-77.5</c:v>
                </c:pt>
                <c:pt idx="656">
                  <c:v>-77.4</c:v>
                </c:pt>
                <c:pt idx="657">
                  <c:v>-77.5</c:v>
                </c:pt>
                <c:pt idx="658">
                  <c:v>-77.4</c:v>
                </c:pt>
                <c:pt idx="659">
                  <c:v>-77.4</c:v>
                </c:pt>
                <c:pt idx="660">
                  <c:v>-77.5</c:v>
                </c:pt>
                <c:pt idx="661">
                  <c:v>-77.4</c:v>
                </c:pt>
                <c:pt idx="662">
                  <c:v>-77.4</c:v>
                </c:pt>
                <c:pt idx="663">
                  <c:v>-77.3</c:v>
                </c:pt>
                <c:pt idx="664">
                  <c:v>-77.5</c:v>
                </c:pt>
                <c:pt idx="665">
                  <c:v>-77.3</c:v>
                </c:pt>
                <c:pt idx="666">
                  <c:v>-77.4</c:v>
                </c:pt>
                <c:pt idx="667">
                  <c:v>-77.4</c:v>
                </c:pt>
                <c:pt idx="668">
                  <c:v>-77.5</c:v>
                </c:pt>
                <c:pt idx="669">
                  <c:v>-77.4</c:v>
                </c:pt>
                <c:pt idx="670">
                  <c:v>-77.3</c:v>
                </c:pt>
                <c:pt idx="671">
                  <c:v>-77.4</c:v>
                </c:pt>
                <c:pt idx="672">
                  <c:v>-77.2</c:v>
                </c:pt>
                <c:pt idx="673">
                  <c:v>-77.5</c:v>
                </c:pt>
                <c:pt idx="674">
                  <c:v>-77.1</c:v>
                </c:pt>
                <c:pt idx="675">
                  <c:v>-77.5</c:v>
                </c:pt>
                <c:pt idx="676">
                  <c:v>-77.5</c:v>
                </c:pt>
                <c:pt idx="677">
                  <c:v>-77.4</c:v>
                </c:pt>
                <c:pt idx="678">
                  <c:v>-77.4</c:v>
                </c:pt>
                <c:pt idx="679">
                  <c:v>-77.5</c:v>
                </c:pt>
                <c:pt idx="680">
                  <c:v>-77.5</c:v>
                </c:pt>
                <c:pt idx="681">
                  <c:v>-77.3</c:v>
                </c:pt>
                <c:pt idx="682">
                  <c:v>-77.4</c:v>
                </c:pt>
                <c:pt idx="683">
                  <c:v>-77.4</c:v>
                </c:pt>
                <c:pt idx="684">
                  <c:v>-77.4</c:v>
                </c:pt>
                <c:pt idx="685">
                  <c:v>-77.6</c:v>
                </c:pt>
                <c:pt idx="686">
                  <c:v>-77.4</c:v>
                </c:pt>
                <c:pt idx="687">
                  <c:v>-77.3</c:v>
                </c:pt>
                <c:pt idx="688">
                  <c:v>-77.5</c:v>
                </c:pt>
                <c:pt idx="689">
                  <c:v>-77.3</c:v>
                </c:pt>
                <c:pt idx="690">
                  <c:v>-77.5</c:v>
                </c:pt>
                <c:pt idx="691">
                  <c:v>-77.5</c:v>
                </c:pt>
                <c:pt idx="692">
                  <c:v>-77.5</c:v>
                </c:pt>
                <c:pt idx="693">
                  <c:v>-77.4</c:v>
                </c:pt>
                <c:pt idx="694">
                  <c:v>-77.4</c:v>
                </c:pt>
                <c:pt idx="695">
                  <c:v>-77.4</c:v>
                </c:pt>
                <c:pt idx="696">
                  <c:v>-77.3</c:v>
                </c:pt>
                <c:pt idx="697">
                  <c:v>-77.4</c:v>
                </c:pt>
                <c:pt idx="698">
                  <c:v>-77.4</c:v>
                </c:pt>
                <c:pt idx="699">
                  <c:v>-77.5</c:v>
                </c:pt>
                <c:pt idx="700">
                  <c:v>-77.4</c:v>
                </c:pt>
                <c:pt idx="701">
                  <c:v>-77.5</c:v>
                </c:pt>
                <c:pt idx="702">
                  <c:v>-77.4</c:v>
                </c:pt>
                <c:pt idx="703">
                  <c:v>-77.3</c:v>
                </c:pt>
                <c:pt idx="704">
                  <c:v>-77.4</c:v>
                </c:pt>
                <c:pt idx="705">
                  <c:v>-77.2</c:v>
                </c:pt>
                <c:pt idx="706">
                  <c:v>-77.5</c:v>
                </c:pt>
                <c:pt idx="707">
                  <c:v>-77.4</c:v>
                </c:pt>
                <c:pt idx="708">
                  <c:v>-77.6</c:v>
                </c:pt>
                <c:pt idx="709">
                  <c:v>-77.3</c:v>
                </c:pt>
                <c:pt idx="710">
                  <c:v>-77.3</c:v>
                </c:pt>
                <c:pt idx="711">
                  <c:v>-77.6</c:v>
                </c:pt>
                <c:pt idx="712">
                  <c:v>-77.5</c:v>
                </c:pt>
                <c:pt idx="713">
                  <c:v>-77.6</c:v>
                </c:pt>
                <c:pt idx="714">
                  <c:v>-77.4</c:v>
                </c:pt>
                <c:pt idx="715">
                  <c:v>-77.4</c:v>
                </c:pt>
                <c:pt idx="716">
                  <c:v>-77.4</c:v>
                </c:pt>
                <c:pt idx="717">
                  <c:v>-77.3</c:v>
                </c:pt>
                <c:pt idx="718">
                  <c:v>-77.5</c:v>
                </c:pt>
                <c:pt idx="719">
                  <c:v>-77.5</c:v>
                </c:pt>
                <c:pt idx="720">
                  <c:v>-77.4</c:v>
                </c:pt>
                <c:pt idx="721">
                  <c:v>-77.5</c:v>
                </c:pt>
                <c:pt idx="722">
                  <c:v>-77.5</c:v>
                </c:pt>
                <c:pt idx="723">
                  <c:v>-77.5</c:v>
                </c:pt>
                <c:pt idx="724">
                  <c:v>-77.2</c:v>
                </c:pt>
                <c:pt idx="725">
                  <c:v>-77.3</c:v>
                </c:pt>
                <c:pt idx="726">
                  <c:v>-77.2</c:v>
                </c:pt>
                <c:pt idx="727">
                  <c:v>-77.6</c:v>
                </c:pt>
                <c:pt idx="728">
                  <c:v>-77.4</c:v>
                </c:pt>
                <c:pt idx="729">
                  <c:v>-77.3</c:v>
                </c:pt>
                <c:pt idx="730">
                  <c:v>-77.5</c:v>
                </c:pt>
                <c:pt idx="731">
                  <c:v>-77.4</c:v>
                </c:pt>
                <c:pt idx="732">
                  <c:v>-77.4</c:v>
                </c:pt>
                <c:pt idx="733">
                  <c:v>-77.4</c:v>
                </c:pt>
                <c:pt idx="734">
                  <c:v>-77.5</c:v>
                </c:pt>
                <c:pt idx="735">
                  <c:v>-77.4</c:v>
                </c:pt>
                <c:pt idx="736">
                  <c:v>-77.5</c:v>
                </c:pt>
                <c:pt idx="737">
                  <c:v>-77.6</c:v>
                </c:pt>
                <c:pt idx="738">
                  <c:v>-77.5</c:v>
                </c:pt>
                <c:pt idx="739">
                  <c:v>-77.4</c:v>
                </c:pt>
                <c:pt idx="740">
                  <c:v>-77.4</c:v>
                </c:pt>
                <c:pt idx="741">
                  <c:v>-77.5</c:v>
                </c:pt>
                <c:pt idx="742">
                  <c:v>-77.4</c:v>
                </c:pt>
                <c:pt idx="743">
                  <c:v>-77.4</c:v>
                </c:pt>
                <c:pt idx="744">
                  <c:v>-77.2</c:v>
                </c:pt>
                <c:pt idx="745">
                  <c:v>-77.5</c:v>
                </c:pt>
                <c:pt idx="746">
                  <c:v>-77.4</c:v>
                </c:pt>
                <c:pt idx="747">
                  <c:v>-77.2</c:v>
                </c:pt>
                <c:pt idx="748">
                  <c:v>-77.4</c:v>
                </c:pt>
                <c:pt idx="749">
                  <c:v>-77.5</c:v>
                </c:pt>
                <c:pt idx="750">
                  <c:v>-77.4</c:v>
                </c:pt>
                <c:pt idx="751">
                  <c:v>-77.4</c:v>
                </c:pt>
                <c:pt idx="752">
                  <c:v>-77.4</c:v>
                </c:pt>
                <c:pt idx="753">
                  <c:v>-77.5</c:v>
                </c:pt>
                <c:pt idx="754">
                  <c:v>-77.5</c:v>
                </c:pt>
                <c:pt idx="755">
                  <c:v>-77.5</c:v>
                </c:pt>
                <c:pt idx="756">
                  <c:v>-77.4</c:v>
                </c:pt>
                <c:pt idx="757">
                  <c:v>-77.4</c:v>
                </c:pt>
                <c:pt idx="758">
                  <c:v>-77.4</c:v>
                </c:pt>
                <c:pt idx="759">
                  <c:v>-77.3</c:v>
                </c:pt>
                <c:pt idx="760">
                  <c:v>-77.4</c:v>
                </c:pt>
                <c:pt idx="761">
                  <c:v>-77.3</c:v>
                </c:pt>
                <c:pt idx="762">
                  <c:v>-77.5</c:v>
                </c:pt>
                <c:pt idx="763">
                  <c:v>-77.5</c:v>
                </c:pt>
                <c:pt idx="764">
                  <c:v>-77.3</c:v>
                </c:pt>
                <c:pt idx="765">
                  <c:v>-77.5</c:v>
                </c:pt>
                <c:pt idx="766">
                  <c:v>-77.4</c:v>
                </c:pt>
                <c:pt idx="767">
                  <c:v>-77.5</c:v>
                </c:pt>
                <c:pt idx="768">
                  <c:v>-77.6</c:v>
                </c:pt>
                <c:pt idx="769">
                  <c:v>-77.4</c:v>
                </c:pt>
                <c:pt idx="770">
                  <c:v>-77.4</c:v>
                </c:pt>
                <c:pt idx="771">
                  <c:v>-77.5</c:v>
                </c:pt>
                <c:pt idx="772">
                  <c:v>-77.4</c:v>
                </c:pt>
                <c:pt idx="773">
                  <c:v>-77.5</c:v>
                </c:pt>
                <c:pt idx="774">
                  <c:v>-77.4</c:v>
                </c:pt>
                <c:pt idx="775">
                  <c:v>-77.5</c:v>
                </c:pt>
                <c:pt idx="776">
                  <c:v>-77.4</c:v>
                </c:pt>
                <c:pt idx="777">
                  <c:v>-77.4</c:v>
                </c:pt>
                <c:pt idx="778">
                  <c:v>-77.4</c:v>
                </c:pt>
                <c:pt idx="779">
                  <c:v>-77.2</c:v>
                </c:pt>
                <c:pt idx="780">
                  <c:v>-77.3</c:v>
                </c:pt>
                <c:pt idx="781">
                  <c:v>-77.4</c:v>
                </c:pt>
                <c:pt idx="782">
                  <c:v>-77.4</c:v>
                </c:pt>
                <c:pt idx="783">
                  <c:v>-77.6</c:v>
                </c:pt>
                <c:pt idx="784">
                  <c:v>-77.1</c:v>
                </c:pt>
                <c:pt idx="785">
                  <c:v>-77.4</c:v>
                </c:pt>
                <c:pt idx="786">
                  <c:v>-77.2</c:v>
                </c:pt>
                <c:pt idx="787">
                  <c:v>-77.3</c:v>
                </c:pt>
                <c:pt idx="788">
                  <c:v>-77.4</c:v>
                </c:pt>
                <c:pt idx="789">
                  <c:v>-77.4</c:v>
                </c:pt>
                <c:pt idx="790">
                  <c:v>-77.5</c:v>
                </c:pt>
                <c:pt idx="791">
                  <c:v>-77.5</c:v>
                </c:pt>
                <c:pt idx="792">
                  <c:v>-77.4</c:v>
                </c:pt>
                <c:pt idx="793">
                  <c:v>-77.5</c:v>
                </c:pt>
                <c:pt idx="794">
                  <c:v>-77.4</c:v>
                </c:pt>
                <c:pt idx="795">
                  <c:v>-77.4</c:v>
                </c:pt>
                <c:pt idx="796">
                  <c:v>-77.4</c:v>
                </c:pt>
                <c:pt idx="797">
                  <c:v>-77.3</c:v>
                </c:pt>
                <c:pt idx="798">
                  <c:v>-77.4</c:v>
                </c:pt>
                <c:pt idx="799">
                  <c:v>-77.3</c:v>
                </c:pt>
                <c:pt idx="800">
                  <c:v>-77.4</c:v>
                </c:pt>
                <c:pt idx="801">
                  <c:v>-77.5</c:v>
                </c:pt>
                <c:pt idx="802">
                  <c:v>-77.5</c:v>
                </c:pt>
                <c:pt idx="803">
                  <c:v>-77.4</c:v>
                </c:pt>
                <c:pt idx="804">
                  <c:v>-77.5</c:v>
                </c:pt>
                <c:pt idx="805">
                  <c:v>-77.4</c:v>
                </c:pt>
                <c:pt idx="806">
                  <c:v>-77.5</c:v>
                </c:pt>
                <c:pt idx="807">
                  <c:v>-77.3</c:v>
                </c:pt>
                <c:pt idx="808">
                  <c:v>-77.4</c:v>
                </c:pt>
                <c:pt idx="809">
                  <c:v>-77.4</c:v>
                </c:pt>
                <c:pt idx="810">
                  <c:v>-77.3</c:v>
                </c:pt>
                <c:pt idx="811">
                  <c:v>-77.5</c:v>
                </c:pt>
                <c:pt idx="812">
                  <c:v>-77.4</c:v>
                </c:pt>
                <c:pt idx="813">
                  <c:v>-77.5</c:v>
                </c:pt>
                <c:pt idx="814">
                  <c:v>-77.5</c:v>
                </c:pt>
                <c:pt idx="815">
                  <c:v>-77.5</c:v>
                </c:pt>
                <c:pt idx="816">
                  <c:v>-77.5</c:v>
                </c:pt>
                <c:pt idx="817">
                  <c:v>-77.3</c:v>
                </c:pt>
                <c:pt idx="818">
                  <c:v>-77.5</c:v>
                </c:pt>
                <c:pt idx="819">
                  <c:v>-77.5</c:v>
                </c:pt>
                <c:pt idx="820">
                  <c:v>-77.4</c:v>
                </c:pt>
                <c:pt idx="821">
                  <c:v>-77.4</c:v>
                </c:pt>
                <c:pt idx="822">
                  <c:v>-77.3</c:v>
                </c:pt>
                <c:pt idx="823">
                  <c:v>-77.2</c:v>
                </c:pt>
                <c:pt idx="824">
                  <c:v>-77.3</c:v>
                </c:pt>
                <c:pt idx="825">
                  <c:v>-77.4</c:v>
                </c:pt>
                <c:pt idx="826">
                  <c:v>-77.4</c:v>
                </c:pt>
                <c:pt idx="827">
                  <c:v>-77.5</c:v>
                </c:pt>
                <c:pt idx="828">
                  <c:v>-77.4</c:v>
                </c:pt>
                <c:pt idx="829">
                  <c:v>-77.4</c:v>
                </c:pt>
                <c:pt idx="830">
                  <c:v>-77.5</c:v>
                </c:pt>
                <c:pt idx="831">
                  <c:v>-77.5</c:v>
                </c:pt>
                <c:pt idx="832">
                  <c:v>-77.5</c:v>
                </c:pt>
                <c:pt idx="833">
                  <c:v>-77.4</c:v>
                </c:pt>
                <c:pt idx="834">
                  <c:v>-77.4</c:v>
                </c:pt>
                <c:pt idx="835">
                  <c:v>-77.5</c:v>
                </c:pt>
                <c:pt idx="836">
                  <c:v>-77.4</c:v>
                </c:pt>
                <c:pt idx="837">
                  <c:v>-77.3</c:v>
                </c:pt>
                <c:pt idx="838">
                  <c:v>-77.3</c:v>
                </c:pt>
                <c:pt idx="839">
                  <c:v>-77.3</c:v>
                </c:pt>
                <c:pt idx="840">
                  <c:v>-77.3</c:v>
                </c:pt>
                <c:pt idx="841">
                  <c:v>-77.4</c:v>
                </c:pt>
                <c:pt idx="842">
                  <c:v>-77.5</c:v>
                </c:pt>
                <c:pt idx="843">
                  <c:v>-77.3</c:v>
                </c:pt>
                <c:pt idx="844">
                  <c:v>-77.4</c:v>
                </c:pt>
                <c:pt idx="845">
                  <c:v>-77.3</c:v>
                </c:pt>
                <c:pt idx="846">
                  <c:v>-77.2</c:v>
                </c:pt>
                <c:pt idx="847">
                  <c:v>-77.3</c:v>
                </c:pt>
                <c:pt idx="848">
                  <c:v>-77.3</c:v>
                </c:pt>
                <c:pt idx="849">
                  <c:v>-77.4</c:v>
                </c:pt>
                <c:pt idx="850">
                  <c:v>-77.5</c:v>
                </c:pt>
                <c:pt idx="851">
                  <c:v>-77.4</c:v>
                </c:pt>
                <c:pt idx="852">
                  <c:v>-77.2</c:v>
                </c:pt>
                <c:pt idx="853">
                  <c:v>-77.3</c:v>
                </c:pt>
                <c:pt idx="854">
                  <c:v>-77.5</c:v>
                </c:pt>
                <c:pt idx="855">
                  <c:v>-77.4</c:v>
                </c:pt>
                <c:pt idx="856">
                  <c:v>-77.4</c:v>
                </c:pt>
                <c:pt idx="857">
                  <c:v>-77.4</c:v>
                </c:pt>
                <c:pt idx="858">
                  <c:v>-77.2</c:v>
                </c:pt>
                <c:pt idx="859">
                  <c:v>-77.4</c:v>
                </c:pt>
                <c:pt idx="860">
                  <c:v>-77.4</c:v>
                </c:pt>
                <c:pt idx="861">
                  <c:v>-77.5</c:v>
                </c:pt>
                <c:pt idx="862">
                  <c:v>-77.5</c:v>
                </c:pt>
                <c:pt idx="863">
                  <c:v>-77.4</c:v>
                </c:pt>
                <c:pt idx="864">
                  <c:v>-77.5</c:v>
                </c:pt>
                <c:pt idx="865">
                  <c:v>-77.4</c:v>
                </c:pt>
                <c:pt idx="866">
                  <c:v>-77.7</c:v>
                </c:pt>
                <c:pt idx="867">
                  <c:v>-77.4</c:v>
                </c:pt>
                <c:pt idx="868">
                  <c:v>-77.5</c:v>
                </c:pt>
                <c:pt idx="869">
                  <c:v>-77.3</c:v>
                </c:pt>
                <c:pt idx="870">
                  <c:v>-77.3</c:v>
                </c:pt>
                <c:pt idx="871">
                  <c:v>-77.4</c:v>
                </c:pt>
                <c:pt idx="872">
                  <c:v>-77.3</c:v>
                </c:pt>
                <c:pt idx="873">
                  <c:v>-77.5</c:v>
                </c:pt>
                <c:pt idx="874">
                  <c:v>-77.5</c:v>
                </c:pt>
                <c:pt idx="875">
                  <c:v>-77.4</c:v>
                </c:pt>
                <c:pt idx="876">
                  <c:v>-77.3</c:v>
                </c:pt>
                <c:pt idx="877">
                  <c:v>-77.3</c:v>
                </c:pt>
                <c:pt idx="878">
                  <c:v>-77.3</c:v>
                </c:pt>
                <c:pt idx="879">
                  <c:v>-77.4</c:v>
                </c:pt>
                <c:pt idx="880">
                  <c:v>-77.5</c:v>
                </c:pt>
                <c:pt idx="881">
                  <c:v>-77.4</c:v>
                </c:pt>
                <c:pt idx="882">
                  <c:v>-77.3</c:v>
                </c:pt>
                <c:pt idx="883">
                  <c:v>-77.4</c:v>
                </c:pt>
                <c:pt idx="884">
                  <c:v>-77.3</c:v>
                </c:pt>
                <c:pt idx="885">
                  <c:v>-77.3</c:v>
                </c:pt>
                <c:pt idx="886">
                  <c:v>-77.2</c:v>
                </c:pt>
                <c:pt idx="887">
                  <c:v>-77.7</c:v>
                </c:pt>
                <c:pt idx="888">
                  <c:v>-77.5</c:v>
                </c:pt>
                <c:pt idx="889">
                  <c:v>-77.4</c:v>
                </c:pt>
                <c:pt idx="890">
                  <c:v>-77.4</c:v>
                </c:pt>
                <c:pt idx="891">
                  <c:v>-77.3</c:v>
                </c:pt>
                <c:pt idx="892">
                  <c:v>-77.5</c:v>
                </c:pt>
                <c:pt idx="893">
                  <c:v>-77.5</c:v>
                </c:pt>
                <c:pt idx="894">
                  <c:v>-77.4</c:v>
                </c:pt>
                <c:pt idx="895">
                  <c:v>-77.4</c:v>
                </c:pt>
                <c:pt idx="896">
                  <c:v>-77.4</c:v>
                </c:pt>
                <c:pt idx="897">
                  <c:v>-77.7</c:v>
                </c:pt>
                <c:pt idx="898">
                  <c:v>-77.3</c:v>
                </c:pt>
                <c:pt idx="899">
                  <c:v>-77.3</c:v>
                </c:pt>
                <c:pt idx="900">
                  <c:v>-77.5</c:v>
                </c:pt>
                <c:pt idx="901">
                  <c:v>-77.2</c:v>
                </c:pt>
                <c:pt idx="902">
                  <c:v>-77.3</c:v>
                </c:pt>
                <c:pt idx="903">
                  <c:v>-77.5</c:v>
                </c:pt>
                <c:pt idx="904">
                  <c:v>-77.7</c:v>
                </c:pt>
                <c:pt idx="905">
                  <c:v>-77.5</c:v>
                </c:pt>
                <c:pt idx="906">
                  <c:v>-77.6</c:v>
                </c:pt>
                <c:pt idx="907">
                  <c:v>-77.4</c:v>
                </c:pt>
                <c:pt idx="908">
                  <c:v>-77.7</c:v>
                </c:pt>
                <c:pt idx="909">
                  <c:v>-77.4</c:v>
                </c:pt>
                <c:pt idx="910">
                  <c:v>-77.5</c:v>
                </c:pt>
                <c:pt idx="911">
                  <c:v>-77.2</c:v>
                </c:pt>
                <c:pt idx="912">
                  <c:v>-77.4</c:v>
                </c:pt>
                <c:pt idx="913">
                  <c:v>-77.6</c:v>
                </c:pt>
                <c:pt idx="914">
                  <c:v>-77.3</c:v>
                </c:pt>
                <c:pt idx="915">
                  <c:v>-77.4</c:v>
                </c:pt>
                <c:pt idx="916">
                  <c:v>-77.3</c:v>
                </c:pt>
                <c:pt idx="917">
                  <c:v>-77.8</c:v>
                </c:pt>
                <c:pt idx="918">
                  <c:v>-77.5</c:v>
                </c:pt>
                <c:pt idx="919">
                  <c:v>-77.4</c:v>
                </c:pt>
                <c:pt idx="920">
                  <c:v>-79.9</c:v>
                </c:pt>
                <c:pt idx="921">
                  <c:v>-79.8</c:v>
                </c:pt>
                <c:pt idx="922">
                  <c:v>-80.1</c:v>
                </c:pt>
                <c:pt idx="923">
                  <c:v>-79.8</c:v>
                </c:pt>
                <c:pt idx="924">
                  <c:v>-79.8</c:v>
                </c:pt>
                <c:pt idx="925">
                  <c:v>-80.1</c:v>
                </c:pt>
                <c:pt idx="926">
                  <c:v>-79.8</c:v>
                </c:pt>
                <c:pt idx="927">
                  <c:v>-80.3</c:v>
                </c:pt>
                <c:pt idx="928">
                  <c:v>-79.8</c:v>
                </c:pt>
                <c:pt idx="929">
                  <c:v>-79.8</c:v>
                </c:pt>
                <c:pt idx="930">
                  <c:v>-79.9</c:v>
                </c:pt>
                <c:pt idx="931">
                  <c:v>-85.5</c:v>
                </c:pt>
                <c:pt idx="932">
                  <c:v>-107.5</c:v>
                </c:pt>
                <c:pt idx="933">
                  <c:v>-106.4</c:v>
                </c:pt>
                <c:pt idx="934">
                  <c:v>-103.8</c:v>
                </c:pt>
                <c:pt idx="935">
                  <c:v>-103.8</c:v>
                </c:pt>
                <c:pt idx="936">
                  <c:v>-103.8</c:v>
                </c:pt>
                <c:pt idx="937">
                  <c:v>-77.7</c:v>
                </c:pt>
                <c:pt idx="938">
                  <c:v>-78.8</c:v>
                </c:pt>
                <c:pt idx="939">
                  <c:v>-78.0</c:v>
                </c:pt>
                <c:pt idx="940">
                  <c:v>-77.8</c:v>
                </c:pt>
                <c:pt idx="941">
                  <c:v>-78.1</c:v>
                </c:pt>
                <c:pt idx="942">
                  <c:v>-78.5</c:v>
                </c:pt>
                <c:pt idx="943">
                  <c:v>-78.2</c:v>
                </c:pt>
                <c:pt idx="944">
                  <c:v>-78.5</c:v>
                </c:pt>
                <c:pt idx="945">
                  <c:v>-78.2</c:v>
                </c:pt>
                <c:pt idx="946">
                  <c:v>-77.9</c:v>
                </c:pt>
                <c:pt idx="947">
                  <c:v>-78.3</c:v>
                </c:pt>
                <c:pt idx="948">
                  <c:v>-78.7</c:v>
                </c:pt>
                <c:pt idx="949">
                  <c:v>-78.5</c:v>
                </c:pt>
                <c:pt idx="950">
                  <c:v>-79.0</c:v>
                </c:pt>
                <c:pt idx="951">
                  <c:v>-77.9</c:v>
                </c:pt>
                <c:pt idx="952">
                  <c:v>-78.2</c:v>
                </c:pt>
                <c:pt idx="953">
                  <c:v>-78.2</c:v>
                </c:pt>
                <c:pt idx="954">
                  <c:v>-77.6</c:v>
                </c:pt>
                <c:pt idx="955">
                  <c:v>-78.2</c:v>
                </c:pt>
                <c:pt idx="956">
                  <c:v>-77.9</c:v>
                </c:pt>
                <c:pt idx="957">
                  <c:v>-79.2</c:v>
                </c:pt>
                <c:pt idx="958">
                  <c:v>-78.5</c:v>
                </c:pt>
                <c:pt idx="959">
                  <c:v>-78.5</c:v>
                </c:pt>
                <c:pt idx="960">
                  <c:v>-78.5</c:v>
                </c:pt>
                <c:pt idx="961">
                  <c:v>-79.1</c:v>
                </c:pt>
                <c:pt idx="962">
                  <c:v>-78.4</c:v>
                </c:pt>
                <c:pt idx="963">
                  <c:v>-78.1</c:v>
                </c:pt>
                <c:pt idx="964">
                  <c:v>-78.2</c:v>
                </c:pt>
                <c:pt idx="965">
                  <c:v>-78.6</c:v>
                </c:pt>
                <c:pt idx="966">
                  <c:v>-78.4</c:v>
                </c:pt>
                <c:pt idx="967">
                  <c:v>-77.8</c:v>
                </c:pt>
                <c:pt idx="968">
                  <c:v>-77.9</c:v>
                </c:pt>
                <c:pt idx="969">
                  <c:v>-78.0</c:v>
                </c:pt>
                <c:pt idx="970">
                  <c:v>-79.1</c:v>
                </c:pt>
                <c:pt idx="971">
                  <c:v>-78.0</c:v>
                </c:pt>
                <c:pt idx="972">
                  <c:v>-78.1</c:v>
                </c:pt>
                <c:pt idx="973">
                  <c:v>-77.5</c:v>
                </c:pt>
                <c:pt idx="974">
                  <c:v>-77.9</c:v>
                </c:pt>
                <c:pt idx="975">
                  <c:v>-78.0</c:v>
                </c:pt>
                <c:pt idx="976">
                  <c:v>-78.1</c:v>
                </c:pt>
                <c:pt idx="977">
                  <c:v>-77.9</c:v>
                </c:pt>
                <c:pt idx="978">
                  <c:v>-77.7</c:v>
                </c:pt>
                <c:pt idx="979">
                  <c:v>-77.9</c:v>
                </c:pt>
                <c:pt idx="980">
                  <c:v>-77.9</c:v>
                </c:pt>
                <c:pt idx="981">
                  <c:v>-77.9</c:v>
                </c:pt>
                <c:pt idx="982">
                  <c:v>-77.9</c:v>
                </c:pt>
                <c:pt idx="983">
                  <c:v>-77.7</c:v>
                </c:pt>
                <c:pt idx="984">
                  <c:v>-77.8</c:v>
                </c:pt>
                <c:pt idx="985">
                  <c:v>-77.6</c:v>
                </c:pt>
                <c:pt idx="986">
                  <c:v>-77.8</c:v>
                </c:pt>
                <c:pt idx="987">
                  <c:v>-77.8</c:v>
                </c:pt>
                <c:pt idx="988">
                  <c:v>-77.6</c:v>
                </c:pt>
                <c:pt idx="989">
                  <c:v>-78.1</c:v>
                </c:pt>
                <c:pt idx="990">
                  <c:v>-77.8</c:v>
                </c:pt>
                <c:pt idx="991">
                  <c:v>-77.8</c:v>
                </c:pt>
                <c:pt idx="992">
                  <c:v>-78.1</c:v>
                </c:pt>
                <c:pt idx="993">
                  <c:v>-78.2</c:v>
                </c:pt>
                <c:pt idx="994">
                  <c:v>-78.0</c:v>
                </c:pt>
                <c:pt idx="995">
                  <c:v>-78.1</c:v>
                </c:pt>
                <c:pt idx="996">
                  <c:v>-77.8</c:v>
                </c:pt>
                <c:pt idx="997">
                  <c:v>-77.8</c:v>
                </c:pt>
                <c:pt idx="998">
                  <c:v>-78.0</c:v>
                </c:pt>
                <c:pt idx="999">
                  <c:v>-77.8</c:v>
                </c:pt>
                <c:pt idx="1000">
                  <c:v>-77.9</c:v>
                </c:pt>
                <c:pt idx="1001">
                  <c:v>-77.9</c:v>
                </c:pt>
                <c:pt idx="1002">
                  <c:v>-77.8</c:v>
                </c:pt>
                <c:pt idx="1003">
                  <c:v>-78.0</c:v>
                </c:pt>
                <c:pt idx="1004">
                  <c:v>-77.8</c:v>
                </c:pt>
                <c:pt idx="1005">
                  <c:v>-78.0</c:v>
                </c:pt>
                <c:pt idx="1006">
                  <c:v>-77.9</c:v>
                </c:pt>
                <c:pt idx="1007">
                  <c:v>-77.7</c:v>
                </c:pt>
                <c:pt idx="1008">
                  <c:v>-78.0</c:v>
                </c:pt>
                <c:pt idx="1009">
                  <c:v>-78.2</c:v>
                </c:pt>
                <c:pt idx="1010">
                  <c:v>-78.6</c:v>
                </c:pt>
                <c:pt idx="1011">
                  <c:v>-78.2</c:v>
                </c:pt>
                <c:pt idx="1012">
                  <c:v>-78.6</c:v>
                </c:pt>
                <c:pt idx="1013">
                  <c:v>-78.6</c:v>
                </c:pt>
                <c:pt idx="1014">
                  <c:v>-79.3</c:v>
                </c:pt>
                <c:pt idx="1015">
                  <c:v>-78.1</c:v>
                </c:pt>
                <c:pt idx="1016">
                  <c:v>-80.3</c:v>
                </c:pt>
                <c:pt idx="1017">
                  <c:v>-80.9</c:v>
                </c:pt>
                <c:pt idx="1018">
                  <c:v>-78.1</c:v>
                </c:pt>
                <c:pt idx="1019">
                  <c:v>-78.2</c:v>
                </c:pt>
                <c:pt idx="1020">
                  <c:v>-78.2</c:v>
                </c:pt>
                <c:pt idx="1021">
                  <c:v>-78.7</c:v>
                </c:pt>
                <c:pt idx="1022">
                  <c:v>-77.7</c:v>
                </c:pt>
                <c:pt idx="1023">
                  <c:v>-77.9</c:v>
                </c:pt>
                <c:pt idx="1024">
                  <c:v>-78.3</c:v>
                </c:pt>
                <c:pt idx="1025">
                  <c:v>-77.9</c:v>
                </c:pt>
                <c:pt idx="1026">
                  <c:v>-78.2</c:v>
                </c:pt>
                <c:pt idx="1027">
                  <c:v>-78.1</c:v>
                </c:pt>
                <c:pt idx="1028">
                  <c:v>-78.1</c:v>
                </c:pt>
                <c:pt idx="1029">
                  <c:v>-78.2</c:v>
                </c:pt>
                <c:pt idx="1030">
                  <c:v>-78.2</c:v>
                </c:pt>
                <c:pt idx="1031">
                  <c:v>-78.3</c:v>
                </c:pt>
                <c:pt idx="1032">
                  <c:v>-78.2</c:v>
                </c:pt>
                <c:pt idx="1033">
                  <c:v>-78.0</c:v>
                </c:pt>
                <c:pt idx="1034">
                  <c:v>-78.3</c:v>
                </c:pt>
                <c:pt idx="1035">
                  <c:v>-78.0</c:v>
                </c:pt>
                <c:pt idx="1036">
                  <c:v>-77.8</c:v>
                </c:pt>
                <c:pt idx="1037">
                  <c:v>-77.6</c:v>
                </c:pt>
                <c:pt idx="1038">
                  <c:v>-77.9</c:v>
                </c:pt>
                <c:pt idx="1039">
                  <c:v>-78.1</c:v>
                </c:pt>
                <c:pt idx="1040">
                  <c:v>-77.8</c:v>
                </c:pt>
                <c:pt idx="1041">
                  <c:v>-78.4</c:v>
                </c:pt>
                <c:pt idx="1042">
                  <c:v>-78.1</c:v>
                </c:pt>
                <c:pt idx="1043">
                  <c:v>-78.1</c:v>
                </c:pt>
                <c:pt idx="1044">
                  <c:v>-78.8</c:v>
                </c:pt>
                <c:pt idx="1045">
                  <c:v>-80.8</c:v>
                </c:pt>
                <c:pt idx="1046">
                  <c:v>-78.8</c:v>
                </c:pt>
                <c:pt idx="1047">
                  <c:v>-77.9</c:v>
                </c:pt>
                <c:pt idx="1048">
                  <c:v>-77.5</c:v>
                </c:pt>
                <c:pt idx="1049">
                  <c:v>-78.2</c:v>
                </c:pt>
                <c:pt idx="1050">
                  <c:v>-77.9</c:v>
                </c:pt>
                <c:pt idx="1051">
                  <c:v>-78.0</c:v>
                </c:pt>
                <c:pt idx="1052">
                  <c:v>-77.8</c:v>
                </c:pt>
                <c:pt idx="1053">
                  <c:v>-77.5</c:v>
                </c:pt>
                <c:pt idx="1054">
                  <c:v>-78.4</c:v>
                </c:pt>
                <c:pt idx="1055">
                  <c:v>-78.0</c:v>
                </c:pt>
                <c:pt idx="1056">
                  <c:v>-78.0</c:v>
                </c:pt>
                <c:pt idx="1057">
                  <c:v>-77.7</c:v>
                </c:pt>
                <c:pt idx="1058">
                  <c:v>-77.4</c:v>
                </c:pt>
                <c:pt idx="1059">
                  <c:v>-78.2</c:v>
                </c:pt>
                <c:pt idx="1060">
                  <c:v>-77.6</c:v>
                </c:pt>
                <c:pt idx="1061">
                  <c:v>-77.6</c:v>
                </c:pt>
                <c:pt idx="1062">
                  <c:v>-77.9</c:v>
                </c:pt>
                <c:pt idx="1063">
                  <c:v>-77.6</c:v>
                </c:pt>
                <c:pt idx="1064">
                  <c:v>-78.2</c:v>
                </c:pt>
                <c:pt idx="1065">
                  <c:v>-78.0</c:v>
                </c:pt>
                <c:pt idx="1066">
                  <c:v>-77.8</c:v>
                </c:pt>
                <c:pt idx="1067">
                  <c:v>-77.7</c:v>
                </c:pt>
                <c:pt idx="1068">
                  <c:v>-78.2</c:v>
                </c:pt>
                <c:pt idx="1069">
                  <c:v>-78.1</c:v>
                </c:pt>
                <c:pt idx="1070">
                  <c:v>-78.1</c:v>
                </c:pt>
                <c:pt idx="1071">
                  <c:v>-77.8</c:v>
                </c:pt>
                <c:pt idx="1072">
                  <c:v>-77.8</c:v>
                </c:pt>
                <c:pt idx="1073">
                  <c:v>-77.9</c:v>
                </c:pt>
                <c:pt idx="1074">
                  <c:v>-77.8</c:v>
                </c:pt>
                <c:pt idx="1075">
                  <c:v>-78.1</c:v>
                </c:pt>
                <c:pt idx="1076">
                  <c:v>-77.6</c:v>
                </c:pt>
                <c:pt idx="1077">
                  <c:v>-77.9</c:v>
                </c:pt>
                <c:pt idx="1078">
                  <c:v>-77.8</c:v>
                </c:pt>
                <c:pt idx="1079">
                  <c:v>-78.5</c:v>
                </c:pt>
                <c:pt idx="1080">
                  <c:v>-78.1</c:v>
                </c:pt>
                <c:pt idx="1081">
                  <c:v>-78.0</c:v>
                </c:pt>
                <c:pt idx="1082">
                  <c:v>-77.8</c:v>
                </c:pt>
                <c:pt idx="1083">
                  <c:v>-77.9</c:v>
                </c:pt>
                <c:pt idx="1084">
                  <c:v>-77.6</c:v>
                </c:pt>
                <c:pt idx="1085">
                  <c:v>-77.8</c:v>
                </c:pt>
                <c:pt idx="1086">
                  <c:v>-78.3</c:v>
                </c:pt>
                <c:pt idx="1087">
                  <c:v>-77.9</c:v>
                </c:pt>
                <c:pt idx="1088">
                  <c:v>-78.1</c:v>
                </c:pt>
                <c:pt idx="1089">
                  <c:v>-78.7</c:v>
                </c:pt>
                <c:pt idx="1090">
                  <c:v>-78.0</c:v>
                </c:pt>
                <c:pt idx="1091">
                  <c:v>-77.8</c:v>
                </c:pt>
                <c:pt idx="1092">
                  <c:v>-78.4</c:v>
                </c:pt>
                <c:pt idx="1093">
                  <c:v>-78.0</c:v>
                </c:pt>
                <c:pt idx="1094">
                  <c:v>-78.2</c:v>
                </c:pt>
                <c:pt idx="1095">
                  <c:v>-78.3</c:v>
                </c:pt>
                <c:pt idx="1096">
                  <c:v>-78.3</c:v>
                </c:pt>
                <c:pt idx="1097">
                  <c:v>-78.0</c:v>
                </c:pt>
                <c:pt idx="1098">
                  <c:v>-78.2</c:v>
                </c:pt>
                <c:pt idx="1099">
                  <c:v>-77.6</c:v>
                </c:pt>
                <c:pt idx="1100">
                  <c:v>-77.8</c:v>
                </c:pt>
                <c:pt idx="1101">
                  <c:v>-77.8</c:v>
                </c:pt>
                <c:pt idx="1102">
                  <c:v>-78.0</c:v>
                </c:pt>
                <c:pt idx="1103">
                  <c:v>-78.2</c:v>
                </c:pt>
                <c:pt idx="1104">
                  <c:v>-78.9</c:v>
                </c:pt>
                <c:pt idx="1105">
                  <c:v>-78.5</c:v>
                </c:pt>
                <c:pt idx="1106">
                  <c:v>-78.0</c:v>
                </c:pt>
                <c:pt idx="1107">
                  <c:v>-78.4</c:v>
                </c:pt>
                <c:pt idx="1108">
                  <c:v>-78.9</c:v>
                </c:pt>
                <c:pt idx="1109">
                  <c:v>-77.7</c:v>
                </c:pt>
                <c:pt idx="1110">
                  <c:v>-77.9</c:v>
                </c:pt>
                <c:pt idx="1111">
                  <c:v>-77.8</c:v>
                </c:pt>
                <c:pt idx="1112">
                  <c:v>-78.2</c:v>
                </c:pt>
                <c:pt idx="1113">
                  <c:v>-78.6</c:v>
                </c:pt>
                <c:pt idx="1114">
                  <c:v>-78.1</c:v>
                </c:pt>
                <c:pt idx="1115">
                  <c:v>-78.3</c:v>
                </c:pt>
                <c:pt idx="1116">
                  <c:v>-78.5</c:v>
                </c:pt>
                <c:pt idx="1117">
                  <c:v>-80.2</c:v>
                </c:pt>
                <c:pt idx="1118">
                  <c:v>-79.9</c:v>
                </c:pt>
                <c:pt idx="1119">
                  <c:v>-78.5</c:v>
                </c:pt>
                <c:pt idx="1120">
                  <c:v>-78.0</c:v>
                </c:pt>
                <c:pt idx="1121">
                  <c:v>-78.1</c:v>
                </c:pt>
                <c:pt idx="1122">
                  <c:v>-78.1</c:v>
                </c:pt>
                <c:pt idx="1123">
                  <c:v>-77.9</c:v>
                </c:pt>
                <c:pt idx="1124">
                  <c:v>-78.5</c:v>
                </c:pt>
                <c:pt idx="1125">
                  <c:v>-79.0</c:v>
                </c:pt>
                <c:pt idx="1126">
                  <c:v>-78.5</c:v>
                </c:pt>
                <c:pt idx="1127">
                  <c:v>-78.9</c:v>
                </c:pt>
                <c:pt idx="1128">
                  <c:v>-79.3</c:v>
                </c:pt>
                <c:pt idx="1129">
                  <c:v>-79.2</c:v>
                </c:pt>
                <c:pt idx="1130">
                  <c:v>-78.5</c:v>
                </c:pt>
                <c:pt idx="1131">
                  <c:v>-77.9</c:v>
                </c:pt>
                <c:pt idx="1132">
                  <c:v>-78.1</c:v>
                </c:pt>
                <c:pt idx="1133">
                  <c:v>-77.9</c:v>
                </c:pt>
                <c:pt idx="1134">
                  <c:v>-78.2</c:v>
                </c:pt>
                <c:pt idx="1135">
                  <c:v>-78.2</c:v>
                </c:pt>
                <c:pt idx="1136">
                  <c:v>-78.3</c:v>
                </c:pt>
                <c:pt idx="1137">
                  <c:v>-78.7</c:v>
                </c:pt>
                <c:pt idx="1138">
                  <c:v>-77.9</c:v>
                </c:pt>
                <c:pt idx="1139">
                  <c:v>-78.2</c:v>
                </c:pt>
                <c:pt idx="1140">
                  <c:v>-77.9</c:v>
                </c:pt>
                <c:pt idx="1141">
                  <c:v>-78.4</c:v>
                </c:pt>
                <c:pt idx="1142">
                  <c:v>-77.8</c:v>
                </c:pt>
                <c:pt idx="1143">
                  <c:v>-77.9</c:v>
                </c:pt>
                <c:pt idx="1144">
                  <c:v>-79.0</c:v>
                </c:pt>
                <c:pt idx="1145">
                  <c:v>-78.2</c:v>
                </c:pt>
                <c:pt idx="1146">
                  <c:v>-77.8</c:v>
                </c:pt>
                <c:pt idx="1147">
                  <c:v>-77.7</c:v>
                </c:pt>
                <c:pt idx="1148">
                  <c:v>-77.8</c:v>
                </c:pt>
                <c:pt idx="1149">
                  <c:v>-78.0</c:v>
                </c:pt>
                <c:pt idx="1150">
                  <c:v>-78.0</c:v>
                </c:pt>
                <c:pt idx="1151">
                  <c:v>-78.2</c:v>
                </c:pt>
                <c:pt idx="1152">
                  <c:v>-78.0</c:v>
                </c:pt>
                <c:pt idx="1153">
                  <c:v>-77.6</c:v>
                </c:pt>
                <c:pt idx="1154">
                  <c:v>-78.2</c:v>
                </c:pt>
                <c:pt idx="1155">
                  <c:v>-78.6</c:v>
                </c:pt>
                <c:pt idx="1156">
                  <c:v>-78.0</c:v>
                </c:pt>
                <c:pt idx="1157">
                  <c:v>-77.9</c:v>
                </c:pt>
                <c:pt idx="1158">
                  <c:v>-78.3</c:v>
                </c:pt>
                <c:pt idx="1159">
                  <c:v>-78.0</c:v>
                </c:pt>
                <c:pt idx="1160">
                  <c:v>-78.2</c:v>
                </c:pt>
                <c:pt idx="1161">
                  <c:v>-78.0</c:v>
                </c:pt>
                <c:pt idx="1162">
                  <c:v>-78.6</c:v>
                </c:pt>
                <c:pt idx="1163">
                  <c:v>-77.8</c:v>
                </c:pt>
                <c:pt idx="1164">
                  <c:v>-78.2</c:v>
                </c:pt>
                <c:pt idx="1165">
                  <c:v>-78.1</c:v>
                </c:pt>
                <c:pt idx="1166">
                  <c:v>-78.1</c:v>
                </c:pt>
                <c:pt idx="1167">
                  <c:v>-78.5</c:v>
                </c:pt>
                <c:pt idx="1168">
                  <c:v>-77.5</c:v>
                </c:pt>
                <c:pt idx="1169">
                  <c:v>-77.6</c:v>
                </c:pt>
                <c:pt idx="1170">
                  <c:v>-78.2</c:v>
                </c:pt>
                <c:pt idx="1171">
                  <c:v>-77.7</c:v>
                </c:pt>
                <c:pt idx="1172">
                  <c:v>-77.7</c:v>
                </c:pt>
                <c:pt idx="1173">
                  <c:v>-78.6</c:v>
                </c:pt>
                <c:pt idx="1174">
                  <c:v>-78.3</c:v>
                </c:pt>
                <c:pt idx="1175">
                  <c:v>-78.0</c:v>
                </c:pt>
                <c:pt idx="1176">
                  <c:v>-79.1</c:v>
                </c:pt>
                <c:pt idx="1177">
                  <c:v>-78.6</c:v>
                </c:pt>
                <c:pt idx="1178">
                  <c:v>-78.8</c:v>
                </c:pt>
                <c:pt idx="1179">
                  <c:v>-78.7</c:v>
                </c:pt>
                <c:pt idx="1180">
                  <c:v>-79.2</c:v>
                </c:pt>
                <c:pt idx="1181">
                  <c:v>-78.2</c:v>
                </c:pt>
                <c:pt idx="1182">
                  <c:v>-79.1</c:v>
                </c:pt>
                <c:pt idx="1183">
                  <c:v>-79.0</c:v>
                </c:pt>
                <c:pt idx="1184">
                  <c:v>-78.4</c:v>
                </c:pt>
                <c:pt idx="1185">
                  <c:v>-78.0</c:v>
                </c:pt>
                <c:pt idx="1186">
                  <c:v>-77.8</c:v>
                </c:pt>
                <c:pt idx="1187">
                  <c:v>-78.6</c:v>
                </c:pt>
                <c:pt idx="1188">
                  <c:v>-78.2</c:v>
                </c:pt>
                <c:pt idx="1189">
                  <c:v>-78.6</c:v>
                </c:pt>
                <c:pt idx="1190">
                  <c:v>-78.2</c:v>
                </c:pt>
                <c:pt idx="1191">
                  <c:v>-78.8</c:v>
                </c:pt>
                <c:pt idx="1192">
                  <c:v>-78.4</c:v>
                </c:pt>
                <c:pt idx="1193">
                  <c:v>-78.1</c:v>
                </c:pt>
                <c:pt idx="1194">
                  <c:v>-77.9</c:v>
                </c:pt>
                <c:pt idx="1195">
                  <c:v>-78.5</c:v>
                </c:pt>
                <c:pt idx="1196">
                  <c:v>-78.0</c:v>
                </c:pt>
                <c:pt idx="1197">
                  <c:v>-78.0</c:v>
                </c:pt>
                <c:pt idx="1198">
                  <c:v>-78.1</c:v>
                </c:pt>
                <c:pt idx="1199">
                  <c:v>-78.8</c:v>
                </c:pt>
                <c:pt idx="1200">
                  <c:v>-78.9</c:v>
                </c:pt>
                <c:pt idx="1201">
                  <c:v>-78.0</c:v>
                </c:pt>
                <c:pt idx="1202">
                  <c:v>-78.6</c:v>
                </c:pt>
                <c:pt idx="1203">
                  <c:v>-78.9</c:v>
                </c:pt>
                <c:pt idx="1204">
                  <c:v>-78.4</c:v>
                </c:pt>
                <c:pt idx="1205">
                  <c:v>-78.7</c:v>
                </c:pt>
                <c:pt idx="1206">
                  <c:v>-78.1</c:v>
                </c:pt>
                <c:pt idx="1207">
                  <c:v>-78.8</c:v>
                </c:pt>
                <c:pt idx="1208">
                  <c:v>-78.8</c:v>
                </c:pt>
                <c:pt idx="1209">
                  <c:v>-79.7</c:v>
                </c:pt>
                <c:pt idx="1210">
                  <c:v>-78.2</c:v>
                </c:pt>
                <c:pt idx="1211">
                  <c:v>-78.2</c:v>
                </c:pt>
                <c:pt idx="1212">
                  <c:v>-79.9</c:v>
                </c:pt>
                <c:pt idx="1213">
                  <c:v>-78.1</c:v>
                </c:pt>
                <c:pt idx="1214">
                  <c:v>-78.7</c:v>
                </c:pt>
                <c:pt idx="1215">
                  <c:v>-79.1</c:v>
                </c:pt>
                <c:pt idx="1216">
                  <c:v>-78.2</c:v>
                </c:pt>
                <c:pt idx="1217">
                  <c:v>-78.2</c:v>
                </c:pt>
                <c:pt idx="1218">
                  <c:v>-78.4</c:v>
                </c:pt>
                <c:pt idx="1219">
                  <c:v>-78.2</c:v>
                </c:pt>
                <c:pt idx="1220">
                  <c:v>-79.9</c:v>
                </c:pt>
                <c:pt idx="1221">
                  <c:v>-78.3</c:v>
                </c:pt>
                <c:pt idx="1222">
                  <c:v>-79.1</c:v>
                </c:pt>
                <c:pt idx="1223">
                  <c:v>-78.6</c:v>
                </c:pt>
                <c:pt idx="1224">
                  <c:v>-78.5</c:v>
                </c:pt>
                <c:pt idx="1225">
                  <c:v>-77.9</c:v>
                </c:pt>
                <c:pt idx="1226">
                  <c:v>-78.0</c:v>
                </c:pt>
                <c:pt idx="1227">
                  <c:v>-79.3</c:v>
                </c:pt>
                <c:pt idx="1228">
                  <c:v>-78.4</c:v>
                </c:pt>
                <c:pt idx="1229">
                  <c:v>-77.8</c:v>
                </c:pt>
                <c:pt idx="1230">
                  <c:v>-78.5</c:v>
                </c:pt>
                <c:pt idx="1231">
                  <c:v>-78.1</c:v>
                </c:pt>
                <c:pt idx="1232">
                  <c:v>-79.2</c:v>
                </c:pt>
                <c:pt idx="1233">
                  <c:v>-78.8</c:v>
                </c:pt>
                <c:pt idx="1234">
                  <c:v>-79.0</c:v>
                </c:pt>
                <c:pt idx="1235">
                  <c:v>-78.0</c:v>
                </c:pt>
                <c:pt idx="1236">
                  <c:v>-78.9</c:v>
                </c:pt>
                <c:pt idx="1237">
                  <c:v>-78.6</c:v>
                </c:pt>
                <c:pt idx="1238">
                  <c:v>-79.2</c:v>
                </c:pt>
                <c:pt idx="1239">
                  <c:v>-78.1</c:v>
                </c:pt>
                <c:pt idx="1240">
                  <c:v>-78.1</c:v>
                </c:pt>
                <c:pt idx="1241">
                  <c:v>-77.9</c:v>
                </c:pt>
                <c:pt idx="1242">
                  <c:v>-79.0</c:v>
                </c:pt>
                <c:pt idx="1243">
                  <c:v>-78.1</c:v>
                </c:pt>
                <c:pt idx="1244">
                  <c:v>-79.9</c:v>
                </c:pt>
                <c:pt idx="1245">
                  <c:v>-78.0</c:v>
                </c:pt>
                <c:pt idx="1246">
                  <c:v>-78.5</c:v>
                </c:pt>
                <c:pt idx="1247">
                  <c:v>-78.6</c:v>
                </c:pt>
                <c:pt idx="1248">
                  <c:v>-78.7</c:v>
                </c:pt>
                <c:pt idx="1249">
                  <c:v>-78.5</c:v>
                </c:pt>
                <c:pt idx="1250">
                  <c:v>-78.0</c:v>
                </c:pt>
                <c:pt idx="1251">
                  <c:v>-78.1</c:v>
                </c:pt>
                <c:pt idx="1252">
                  <c:v>-78.6</c:v>
                </c:pt>
                <c:pt idx="1253">
                  <c:v>-78.3</c:v>
                </c:pt>
                <c:pt idx="1254">
                  <c:v>-77.8</c:v>
                </c:pt>
                <c:pt idx="1255">
                  <c:v>-78.0</c:v>
                </c:pt>
                <c:pt idx="1256">
                  <c:v>-78.2</c:v>
                </c:pt>
                <c:pt idx="1257">
                  <c:v>-78.3</c:v>
                </c:pt>
                <c:pt idx="1258">
                  <c:v>-78.3</c:v>
                </c:pt>
                <c:pt idx="1259">
                  <c:v>-77.9</c:v>
                </c:pt>
                <c:pt idx="1260">
                  <c:v>-78.1</c:v>
                </c:pt>
                <c:pt idx="1261">
                  <c:v>-78.5</c:v>
                </c:pt>
                <c:pt idx="1262">
                  <c:v>-78.3</c:v>
                </c:pt>
                <c:pt idx="1263">
                  <c:v>-78.1</c:v>
                </c:pt>
                <c:pt idx="1264">
                  <c:v>-79.1</c:v>
                </c:pt>
                <c:pt idx="1265">
                  <c:v>-78.5</c:v>
                </c:pt>
                <c:pt idx="1266">
                  <c:v>-78.2</c:v>
                </c:pt>
                <c:pt idx="1267">
                  <c:v>-78.4</c:v>
                </c:pt>
                <c:pt idx="1268">
                  <c:v>-78.2</c:v>
                </c:pt>
                <c:pt idx="1269">
                  <c:v>-78.6</c:v>
                </c:pt>
                <c:pt idx="1270">
                  <c:v>-78.7</c:v>
                </c:pt>
                <c:pt idx="1271">
                  <c:v>-78.2</c:v>
                </c:pt>
                <c:pt idx="1272">
                  <c:v>-78.0</c:v>
                </c:pt>
                <c:pt idx="1273">
                  <c:v>-78.1</c:v>
                </c:pt>
                <c:pt idx="1274">
                  <c:v>-77.7</c:v>
                </c:pt>
                <c:pt idx="1275">
                  <c:v>-78.1</c:v>
                </c:pt>
                <c:pt idx="1276">
                  <c:v>-78.3</c:v>
                </c:pt>
                <c:pt idx="1277">
                  <c:v>-78.6</c:v>
                </c:pt>
                <c:pt idx="1278">
                  <c:v>-77.8</c:v>
                </c:pt>
                <c:pt idx="1279">
                  <c:v>-77.5</c:v>
                </c:pt>
                <c:pt idx="1280">
                  <c:v>-77.8</c:v>
                </c:pt>
                <c:pt idx="1281">
                  <c:v>-78.7</c:v>
                </c:pt>
                <c:pt idx="1282">
                  <c:v>-78.1</c:v>
                </c:pt>
                <c:pt idx="1283">
                  <c:v>-77.9</c:v>
                </c:pt>
                <c:pt idx="1284">
                  <c:v>-78.0</c:v>
                </c:pt>
                <c:pt idx="1285">
                  <c:v>-77.6</c:v>
                </c:pt>
                <c:pt idx="1286">
                  <c:v>-77.4</c:v>
                </c:pt>
                <c:pt idx="1287">
                  <c:v>-77.5</c:v>
                </c:pt>
                <c:pt idx="1288">
                  <c:v>-77.9</c:v>
                </c:pt>
                <c:pt idx="1289">
                  <c:v>-77.9</c:v>
                </c:pt>
                <c:pt idx="1290">
                  <c:v>-78.0</c:v>
                </c:pt>
                <c:pt idx="1291">
                  <c:v>-78.0</c:v>
                </c:pt>
                <c:pt idx="1292">
                  <c:v>-78.3</c:v>
                </c:pt>
                <c:pt idx="1293">
                  <c:v>-77.9</c:v>
                </c:pt>
                <c:pt idx="1294">
                  <c:v>-77.8</c:v>
                </c:pt>
                <c:pt idx="1295">
                  <c:v>-78.1</c:v>
                </c:pt>
                <c:pt idx="1296">
                  <c:v>-78.0</c:v>
                </c:pt>
                <c:pt idx="1297">
                  <c:v>-78.1</c:v>
                </c:pt>
                <c:pt idx="1298">
                  <c:v>-78.1</c:v>
                </c:pt>
                <c:pt idx="1299">
                  <c:v>-78.0</c:v>
                </c:pt>
                <c:pt idx="1300">
                  <c:v>-77.7</c:v>
                </c:pt>
                <c:pt idx="1301">
                  <c:v>-78.3</c:v>
                </c:pt>
                <c:pt idx="1302">
                  <c:v>-78.1</c:v>
                </c:pt>
                <c:pt idx="1303">
                  <c:v>-78.3</c:v>
                </c:pt>
                <c:pt idx="1304">
                  <c:v>-78.4</c:v>
                </c:pt>
                <c:pt idx="1305">
                  <c:v>-78.0</c:v>
                </c:pt>
                <c:pt idx="1306">
                  <c:v>-78.2</c:v>
                </c:pt>
                <c:pt idx="1307">
                  <c:v>-77.9</c:v>
                </c:pt>
                <c:pt idx="1308">
                  <c:v>-77.6</c:v>
                </c:pt>
                <c:pt idx="1309">
                  <c:v>-77.8</c:v>
                </c:pt>
                <c:pt idx="1310">
                  <c:v>-78.0</c:v>
                </c:pt>
                <c:pt idx="1311">
                  <c:v>-78.2</c:v>
                </c:pt>
                <c:pt idx="1312">
                  <c:v>-78.2</c:v>
                </c:pt>
                <c:pt idx="1313">
                  <c:v>-78.3</c:v>
                </c:pt>
                <c:pt idx="1314">
                  <c:v>-78.0</c:v>
                </c:pt>
                <c:pt idx="1315">
                  <c:v>-78.1</c:v>
                </c:pt>
                <c:pt idx="1316">
                  <c:v>-77.8</c:v>
                </c:pt>
                <c:pt idx="1317">
                  <c:v>-77.6</c:v>
                </c:pt>
                <c:pt idx="1318">
                  <c:v>-78.0</c:v>
                </c:pt>
                <c:pt idx="1319">
                  <c:v>-78.1</c:v>
                </c:pt>
                <c:pt idx="1320">
                  <c:v>-78.0</c:v>
                </c:pt>
                <c:pt idx="1321">
                  <c:v>-79.8</c:v>
                </c:pt>
                <c:pt idx="1322">
                  <c:v>-79.7</c:v>
                </c:pt>
                <c:pt idx="1323">
                  <c:v>-79.2</c:v>
                </c:pt>
                <c:pt idx="1324">
                  <c:v>-78.5</c:v>
                </c:pt>
                <c:pt idx="1325">
                  <c:v>-78.5</c:v>
                </c:pt>
                <c:pt idx="1326">
                  <c:v>-78.5</c:v>
                </c:pt>
                <c:pt idx="1327">
                  <c:v>-78.3</c:v>
                </c:pt>
                <c:pt idx="1328">
                  <c:v>-78.6</c:v>
                </c:pt>
                <c:pt idx="1329">
                  <c:v>-78.8</c:v>
                </c:pt>
                <c:pt idx="1330">
                  <c:v>-78.4</c:v>
                </c:pt>
                <c:pt idx="1331">
                  <c:v>-78.2</c:v>
                </c:pt>
                <c:pt idx="1332">
                  <c:v>-78.7</c:v>
                </c:pt>
                <c:pt idx="1333">
                  <c:v>-78.2</c:v>
                </c:pt>
                <c:pt idx="1334">
                  <c:v>-77.8</c:v>
                </c:pt>
                <c:pt idx="1335">
                  <c:v>-78.3</c:v>
                </c:pt>
                <c:pt idx="1336">
                  <c:v>-78.5</c:v>
                </c:pt>
                <c:pt idx="1337">
                  <c:v>-77.9</c:v>
                </c:pt>
                <c:pt idx="1338">
                  <c:v>-77.8</c:v>
                </c:pt>
                <c:pt idx="1339">
                  <c:v>-77.4</c:v>
                </c:pt>
                <c:pt idx="1340">
                  <c:v>-78.4</c:v>
                </c:pt>
                <c:pt idx="1341">
                  <c:v>-78.0</c:v>
                </c:pt>
                <c:pt idx="1342">
                  <c:v>-78.3</c:v>
                </c:pt>
                <c:pt idx="1343">
                  <c:v>-78.3</c:v>
                </c:pt>
                <c:pt idx="1344">
                  <c:v>-78.3</c:v>
                </c:pt>
                <c:pt idx="1345">
                  <c:v>-78.9</c:v>
                </c:pt>
                <c:pt idx="1346">
                  <c:v>-78.1</c:v>
                </c:pt>
                <c:pt idx="1347">
                  <c:v>-77.6</c:v>
                </c:pt>
                <c:pt idx="1348">
                  <c:v>-78.1</c:v>
                </c:pt>
                <c:pt idx="1349">
                  <c:v>-78.2</c:v>
                </c:pt>
                <c:pt idx="1350">
                  <c:v>-77.8</c:v>
                </c:pt>
                <c:pt idx="1351">
                  <c:v>-78.6</c:v>
                </c:pt>
                <c:pt idx="1352">
                  <c:v>-78.1</c:v>
                </c:pt>
                <c:pt idx="1353">
                  <c:v>-78.9</c:v>
                </c:pt>
                <c:pt idx="1354">
                  <c:v>-78.2</c:v>
                </c:pt>
                <c:pt idx="1355">
                  <c:v>-78.2</c:v>
                </c:pt>
                <c:pt idx="1356">
                  <c:v>-78.6</c:v>
                </c:pt>
                <c:pt idx="1357">
                  <c:v>-77.8</c:v>
                </c:pt>
                <c:pt idx="1358">
                  <c:v>-78.5</c:v>
                </c:pt>
                <c:pt idx="1359">
                  <c:v>-78.7</c:v>
                </c:pt>
                <c:pt idx="1360">
                  <c:v>-78.3</c:v>
                </c:pt>
                <c:pt idx="1361">
                  <c:v>-79.7</c:v>
                </c:pt>
                <c:pt idx="1362">
                  <c:v>-78.6</c:v>
                </c:pt>
                <c:pt idx="1363">
                  <c:v>-89.6</c:v>
                </c:pt>
                <c:pt idx="1364">
                  <c:v>-90.0</c:v>
                </c:pt>
                <c:pt idx="1365">
                  <c:v>-92.6</c:v>
                </c:pt>
                <c:pt idx="1366">
                  <c:v>-93.4</c:v>
                </c:pt>
                <c:pt idx="1367">
                  <c:v>-93.1</c:v>
                </c:pt>
                <c:pt idx="1368">
                  <c:v>-90.4</c:v>
                </c:pt>
                <c:pt idx="1369">
                  <c:v>-95.1</c:v>
                </c:pt>
                <c:pt idx="1370">
                  <c:v>-93.5</c:v>
                </c:pt>
                <c:pt idx="1371">
                  <c:v>-93.7</c:v>
                </c:pt>
                <c:pt idx="1372">
                  <c:v>-93.7</c:v>
                </c:pt>
                <c:pt idx="1373">
                  <c:v>-77.8</c:v>
                </c:pt>
                <c:pt idx="1374">
                  <c:v>-78.4</c:v>
                </c:pt>
                <c:pt idx="1375">
                  <c:v>-78.0</c:v>
                </c:pt>
                <c:pt idx="1376">
                  <c:v>-78.5</c:v>
                </c:pt>
                <c:pt idx="1377">
                  <c:v>-78.4</c:v>
                </c:pt>
                <c:pt idx="1378">
                  <c:v>-78.4</c:v>
                </c:pt>
                <c:pt idx="1379">
                  <c:v>-77.9</c:v>
                </c:pt>
                <c:pt idx="1380">
                  <c:v>-78.9</c:v>
                </c:pt>
                <c:pt idx="1381">
                  <c:v>-80.4</c:v>
                </c:pt>
                <c:pt idx="1382">
                  <c:v>-78.3</c:v>
                </c:pt>
                <c:pt idx="1383">
                  <c:v>-77.8</c:v>
                </c:pt>
                <c:pt idx="1384">
                  <c:v>-77.9</c:v>
                </c:pt>
                <c:pt idx="1385">
                  <c:v>-77.9</c:v>
                </c:pt>
                <c:pt idx="1386">
                  <c:v>-77.9</c:v>
                </c:pt>
                <c:pt idx="1387">
                  <c:v>-78.0</c:v>
                </c:pt>
                <c:pt idx="1388">
                  <c:v>-77.8</c:v>
                </c:pt>
                <c:pt idx="1389">
                  <c:v>-78.1</c:v>
                </c:pt>
                <c:pt idx="1390">
                  <c:v>-77.6</c:v>
                </c:pt>
                <c:pt idx="1391">
                  <c:v>-77.9</c:v>
                </c:pt>
                <c:pt idx="1392">
                  <c:v>-77.6</c:v>
                </c:pt>
                <c:pt idx="1393">
                  <c:v>-77.8</c:v>
                </c:pt>
                <c:pt idx="1394">
                  <c:v>-78.1</c:v>
                </c:pt>
                <c:pt idx="1395">
                  <c:v>-78.2</c:v>
                </c:pt>
                <c:pt idx="1396">
                  <c:v>-77.7</c:v>
                </c:pt>
                <c:pt idx="1397">
                  <c:v>-77.5</c:v>
                </c:pt>
                <c:pt idx="1398">
                  <c:v>-77.7</c:v>
                </c:pt>
                <c:pt idx="1399">
                  <c:v>-78.2</c:v>
                </c:pt>
                <c:pt idx="1400">
                  <c:v>-78.5</c:v>
                </c:pt>
                <c:pt idx="1401">
                  <c:v>-77.6</c:v>
                </c:pt>
                <c:pt idx="1402">
                  <c:v>-78.0</c:v>
                </c:pt>
                <c:pt idx="1403">
                  <c:v>-77.8</c:v>
                </c:pt>
                <c:pt idx="1404">
                  <c:v>-78.0</c:v>
                </c:pt>
                <c:pt idx="1405">
                  <c:v>-77.6</c:v>
                </c:pt>
                <c:pt idx="1406">
                  <c:v>-78.0</c:v>
                </c:pt>
                <c:pt idx="1407">
                  <c:v>-78.0</c:v>
                </c:pt>
                <c:pt idx="1408">
                  <c:v>-78.2</c:v>
                </c:pt>
                <c:pt idx="1409">
                  <c:v>-78.7</c:v>
                </c:pt>
                <c:pt idx="1410">
                  <c:v>-78.1</c:v>
                </c:pt>
                <c:pt idx="1411">
                  <c:v>-78.0</c:v>
                </c:pt>
                <c:pt idx="1412">
                  <c:v>-78.1</c:v>
                </c:pt>
                <c:pt idx="1413">
                  <c:v>-78.0</c:v>
                </c:pt>
                <c:pt idx="1414">
                  <c:v>-77.7</c:v>
                </c:pt>
                <c:pt idx="1415">
                  <c:v>-78.2</c:v>
                </c:pt>
                <c:pt idx="1416">
                  <c:v>-78.2</c:v>
                </c:pt>
                <c:pt idx="1417">
                  <c:v>-78.2</c:v>
                </c:pt>
                <c:pt idx="1418">
                  <c:v>-77.9</c:v>
                </c:pt>
                <c:pt idx="1419">
                  <c:v>-78.1</c:v>
                </c:pt>
                <c:pt idx="1420">
                  <c:v>-78.1</c:v>
                </c:pt>
                <c:pt idx="1421">
                  <c:v>-77.6</c:v>
                </c:pt>
                <c:pt idx="1422">
                  <c:v>-78.1</c:v>
                </c:pt>
                <c:pt idx="1423">
                  <c:v>-77.6</c:v>
                </c:pt>
                <c:pt idx="1424">
                  <c:v>-78.6</c:v>
                </c:pt>
                <c:pt idx="1425">
                  <c:v>-77.8</c:v>
                </c:pt>
                <c:pt idx="1426">
                  <c:v>-78.2</c:v>
                </c:pt>
                <c:pt idx="1427">
                  <c:v>-78.4</c:v>
                </c:pt>
                <c:pt idx="1428">
                  <c:v>-78.0</c:v>
                </c:pt>
                <c:pt idx="1429">
                  <c:v>-78.4</c:v>
                </c:pt>
                <c:pt idx="1430">
                  <c:v>-77.8</c:v>
                </c:pt>
                <c:pt idx="1431">
                  <c:v>-78.2</c:v>
                </c:pt>
                <c:pt idx="1432">
                  <c:v>-77.7</c:v>
                </c:pt>
                <c:pt idx="1433">
                  <c:v>-78.2</c:v>
                </c:pt>
                <c:pt idx="1434">
                  <c:v>-78.0</c:v>
                </c:pt>
                <c:pt idx="1435">
                  <c:v>-78.0</c:v>
                </c:pt>
                <c:pt idx="1436">
                  <c:v>-77.9</c:v>
                </c:pt>
                <c:pt idx="1437">
                  <c:v>-78.0</c:v>
                </c:pt>
                <c:pt idx="1438">
                  <c:v>-78.4</c:v>
                </c:pt>
                <c:pt idx="1439">
                  <c:v>-78.0</c:v>
                </c:pt>
                <c:pt idx="1440">
                  <c:v>-78.5</c:v>
                </c:pt>
                <c:pt idx="1441">
                  <c:v>-77.7</c:v>
                </c:pt>
                <c:pt idx="1442">
                  <c:v>-78.0</c:v>
                </c:pt>
                <c:pt idx="1443">
                  <c:v>-77.9</c:v>
                </c:pt>
                <c:pt idx="1444">
                  <c:v>-78.2</c:v>
                </c:pt>
                <c:pt idx="1445">
                  <c:v>-77.8</c:v>
                </c:pt>
                <c:pt idx="1446">
                  <c:v>-77.6</c:v>
                </c:pt>
                <c:pt idx="1447">
                  <c:v>-77.9</c:v>
                </c:pt>
                <c:pt idx="1448">
                  <c:v>-77.7</c:v>
                </c:pt>
                <c:pt idx="1449">
                  <c:v>-78.1</c:v>
                </c:pt>
                <c:pt idx="1450">
                  <c:v>-78.2</c:v>
                </c:pt>
                <c:pt idx="1451">
                  <c:v>-77.8</c:v>
                </c:pt>
                <c:pt idx="1452">
                  <c:v>-77.7</c:v>
                </c:pt>
                <c:pt idx="1453">
                  <c:v>-78.1</c:v>
                </c:pt>
                <c:pt idx="1454">
                  <c:v>-77.9</c:v>
                </c:pt>
                <c:pt idx="1455">
                  <c:v>-78.2</c:v>
                </c:pt>
                <c:pt idx="1456">
                  <c:v>-78.0</c:v>
                </c:pt>
                <c:pt idx="1457">
                  <c:v>-77.8</c:v>
                </c:pt>
                <c:pt idx="1458">
                  <c:v>-78.2</c:v>
                </c:pt>
                <c:pt idx="1459">
                  <c:v>-78.1</c:v>
                </c:pt>
                <c:pt idx="1460">
                  <c:v>-77.8</c:v>
                </c:pt>
                <c:pt idx="1461">
                  <c:v>-77.7</c:v>
                </c:pt>
                <c:pt idx="1462">
                  <c:v>-77.5</c:v>
                </c:pt>
                <c:pt idx="1463">
                  <c:v>-77.3</c:v>
                </c:pt>
                <c:pt idx="1464">
                  <c:v>-77.7</c:v>
                </c:pt>
                <c:pt idx="1465">
                  <c:v>-78.0</c:v>
                </c:pt>
                <c:pt idx="1466">
                  <c:v>-78.2</c:v>
                </c:pt>
                <c:pt idx="1467">
                  <c:v>-78.4</c:v>
                </c:pt>
                <c:pt idx="1468">
                  <c:v>-77.9</c:v>
                </c:pt>
                <c:pt idx="1469">
                  <c:v>-78.4</c:v>
                </c:pt>
                <c:pt idx="1470">
                  <c:v>-78.7</c:v>
                </c:pt>
                <c:pt idx="1471">
                  <c:v>-78.2</c:v>
                </c:pt>
                <c:pt idx="1472">
                  <c:v>-78.6</c:v>
                </c:pt>
                <c:pt idx="1473">
                  <c:v>-80.3</c:v>
                </c:pt>
                <c:pt idx="1474">
                  <c:v>-81.0</c:v>
                </c:pt>
                <c:pt idx="1475">
                  <c:v>-80.5</c:v>
                </c:pt>
                <c:pt idx="1476">
                  <c:v>-80.5</c:v>
                </c:pt>
                <c:pt idx="1477">
                  <c:v>-80.5</c:v>
                </c:pt>
                <c:pt idx="1478">
                  <c:v>-80.1</c:v>
                </c:pt>
                <c:pt idx="1479">
                  <c:v>-80.1</c:v>
                </c:pt>
                <c:pt idx="1480">
                  <c:v>-80.3</c:v>
                </c:pt>
                <c:pt idx="1481">
                  <c:v>-80.3</c:v>
                </c:pt>
                <c:pt idx="1482">
                  <c:v>-78.2</c:v>
                </c:pt>
                <c:pt idx="1483">
                  <c:v>-79.0</c:v>
                </c:pt>
                <c:pt idx="1484">
                  <c:v>-78.8</c:v>
                </c:pt>
                <c:pt idx="1485">
                  <c:v>-78.6</c:v>
                </c:pt>
                <c:pt idx="1486">
                  <c:v>-78.6</c:v>
                </c:pt>
                <c:pt idx="1487">
                  <c:v>-78.4</c:v>
                </c:pt>
                <c:pt idx="1488">
                  <c:v>-78.5</c:v>
                </c:pt>
                <c:pt idx="1489">
                  <c:v>-78.3</c:v>
                </c:pt>
                <c:pt idx="1490">
                  <c:v>-78.4</c:v>
                </c:pt>
                <c:pt idx="1491">
                  <c:v>-78.7</c:v>
                </c:pt>
                <c:pt idx="1492">
                  <c:v>-78.2</c:v>
                </c:pt>
                <c:pt idx="1493">
                  <c:v>-77.8</c:v>
                </c:pt>
                <c:pt idx="1494">
                  <c:v>-78.1</c:v>
                </c:pt>
                <c:pt idx="1495">
                  <c:v>-77.9</c:v>
                </c:pt>
                <c:pt idx="1496">
                  <c:v>-78.3</c:v>
                </c:pt>
                <c:pt idx="1497">
                  <c:v>-78.7</c:v>
                </c:pt>
                <c:pt idx="1498">
                  <c:v>-77.9</c:v>
                </c:pt>
                <c:pt idx="1499">
                  <c:v>-79.4</c:v>
                </c:pt>
                <c:pt idx="1500">
                  <c:v>-78.9</c:v>
                </c:pt>
                <c:pt idx="1501">
                  <c:v>-78.6</c:v>
                </c:pt>
                <c:pt idx="1502">
                  <c:v>-78.1</c:v>
                </c:pt>
                <c:pt idx="1503">
                  <c:v>-77.8</c:v>
                </c:pt>
                <c:pt idx="1504">
                  <c:v>-78.8</c:v>
                </c:pt>
                <c:pt idx="1505">
                  <c:v>-77.9</c:v>
                </c:pt>
                <c:pt idx="1506">
                  <c:v>-78.4</c:v>
                </c:pt>
                <c:pt idx="1507">
                  <c:v>-78.6</c:v>
                </c:pt>
                <c:pt idx="1508">
                  <c:v>-79.0</c:v>
                </c:pt>
                <c:pt idx="1509">
                  <c:v>-78.5</c:v>
                </c:pt>
                <c:pt idx="1510">
                  <c:v>-79.0</c:v>
                </c:pt>
                <c:pt idx="1511">
                  <c:v>-79.1</c:v>
                </c:pt>
                <c:pt idx="1512">
                  <c:v>-78.4</c:v>
                </c:pt>
                <c:pt idx="1513">
                  <c:v>-78.9</c:v>
                </c:pt>
                <c:pt idx="1514">
                  <c:v>-79.0</c:v>
                </c:pt>
                <c:pt idx="1515">
                  <c:v>-77.6</c:v>
                </c:pt>
                <c:pt idx="1516">
                  <c:v>-77.9</c:v>
                </c:pt>
                <c:pt idx="1517">
                  <c:v>-78.1</c:v>
                </c:pt>
                <c:pt idx="1518">
                  <c:v>-77.9</c:v>
                </c:pt>
                <c:pt idx="1519">
                  <c:v>-77.7</c:v>
                </c:pt>
                <c:pt idx="1520">
                  <c:v>-77.9</c:v>
                </c:pt>
                <c:pt idx="1521">
                  <c:v>-78.3</c:v>
                </c:pt>
                <c:pt idx="1522">
                  <c:v>-78.1</c:v>
                </c:pt>
                <c:pt idx="1523">
                  <c:v>-77.8</c:v>
                </c:pt>
                <c:pt idx="1524">
                  <c:v>-78.1</c:v>
                </c:pt>
                <c:pt idx="1525">
                  <c:v>-78.3</c:v>
                </c:pt>
                <c:pt idx="1526">
                  <c:v>-78.9</c:v>
                </c:pt>
                <c:pt idx="1527">
                  <c:v>-78.9</c:v>
                </c:pt>
                <c:pt idx="1528">
                  <c:v>-78.7</c:v>
                </c:pt>
                <c:pt idx="1529">
                  <c:v>-78.7</c:v>
                </c:pt>
                <c:pt idx="1530">
                  <c:v>-79.5</c:v>
                </c:pt>
                <c:pt idx="1531">
                  <c:v>-79.1</c:v>
                </c:pt>
                <c:pt idx="1532">
                  <c:v>-80.1</c:v>
                </c:pt>
                <c:pt idx="1533">
                  <c:v>-78.8</c:v>
                </c:pt>
                <c:pt idx="1534">
                  <c:v>-78.0</c:v>
                </c:pt>
                <c:pt idx="1535">
                  <c:v>-77.7</c:v>
                </c:pt>
                <c:pt idx="1536">
                  <c:v>-77.6</c:v>
                </c:pt>
                <c:pt idx="1537">
                  <c:v>-79.1</c:v>
                </c:pt>
                <c:pt idx="1538">
                  <c:v>-78.3</c:v>
                </c:pt>
                <c:pt idx="1539">
                  <c:v>-77.8</c:v>
                </c:pt>
                <c:pt idx="1540">
                  <c:v>-78.6</c:v>
                </c:pt>
                <c:pt idx="1541">
                  <c:v>-78.5</c:v>
                </c:pt>
                <c:pt idx="1542">
                  <c:v>-79.2</c:v>
                </c:pt>
                <c:pt idx="1543">
                  <c:v>-78.1</c:v>
                </c:pt>
                <c:pt idx="1544">
                  <c:v>-78.5</c:v>
                </c:pt>
                <c:pt idx="1545">
                  <c:v>-77.9</c:v>
                </c:pt>
                <c:pt idx="1546">
                  <c:v>-78.1</c:v>
                </c:pt>
                <c:pt idx="1547">
                  <c:v>-78.0</c:v>
                </c:pt>
                <c:pt idx="1548">
                  <c:v>-77.8</c:v>
                </c:pt>
                <c:pt idx="1549">
                  <c:v>-78.2</c:v>
                </c:pt>
                <c:pt idx="1550">
                  <c:v>-77.9</c:v>
                </c:pt>
                <c:pt idx="1551">
                  <c:v>-78.4</c:v>
                </c:pt>
                <c:pt idx="1552">
                  <c:v>-77.9</c:v>
                </c:pt>
                <c:pt idx="1553">
                  <c:v>-78.5</c:v>
                </c:pt>
                <c:pt idx="1554">
                  <c:v>-79.0</c:v>
                </c:pt>
                <c:pt idx="1555">
                  <c:v>-78.4</c:v>
                </c:pt>
                <c:pt idx="1556">
                  <c:v>-77.7</c:v>
                </c:pt>
                <c:pt idx="1557">
                  <c:v>-77.7</c:v>
                </c:pt>
                <c:pt idx="1558">
                  <c:v>-78.2</c:v>
                </c:pt>
                <c:pt idx="1559">
                  <c:v>-77.7</c:v>
                </c:pt>
                <c:pt idx="1560">
                  <c:v>-77.7</c:v>
                </c:pt>
                <c:pt idx="1561">
                  <c:v>-78.0</c:v>
                </c:pt>
                <c:pt idx="1562">
                  <c:v>-78.0</c:v>
                </c:pt>
                <c:pt idx="1563">
                  <c:v>-78.0</c:v>
                </c:pt>
                <c:pt idx="1564">
                  <c:v>-78.4</c:v>
                </c:pt>
                <c:pt idx="1565">
                  <c:v>-77.9</c:v>
                </c:pt>
                <c:pt idx="1566">
                  <c:v>-78.3</c:v>
                </c:pt>
                <c:pt idx="1567">
                  <c:v>-78.0</c:v>
                </c:pt>
                <c:pt idx="1568">
                  <c:v>-78.1</c:v>
                </c:pt>
                <c:pt idx="1569">
                  <c:v>-77.9</c:v>
                </c:pt>
                <c:pt idx="1570">
                  <c:v>-78.2</c:v>
                </c:pt>
                <c:pt idx="1571">
                  <c:v>-77.9</c:v>
                </c:pt>
                <c:pt idx="1572">
                  <c:v>-78.0</c:v>
                </c:pt>
                <c:pt idx="1573">
                  <c:v>-77.8</c:v>
                </c:pt>
                <c:pt idx="1574">
                  <c:v>-77.9</c:v>
                </c:pt>
                <c:pt idx="1575">
                  <c:v>-78.4</c:v>
                </c:pt>
                <c:pt idx="1576">
                  <c:v>-78.7</c:v>
                </c:pt>
                <c:pt idx="1577">
                  <c:v>-78.9</c:v>
                </c:pt>
                <c:pt idx="1578">
                  <c:v>-78.4</c:v>
                </c:pt>
                <c:pt idx="1579">
                  <c:v>-79.4</c:v>
                </c:pt>
                <c:pt idx="1580">
                  <c:v>-79.2</c:v>
                </c:pt>
                <c:pt idx="1581">
                  <c:v>-78.6</c:v>
                </c:pt>
                <c:pt idx="1582">
                  <c:v>-79.0</c:v>
                </c:pt>
                <c:pt idx="1583">
                  <c:v>-78.2</c:v>
                </c:pt>
                <c:pt idx="1584">
                  <c:v>-78.2</c:v>
                </c:pt>
                <c:pt idx="1585">
                  <c:v>-78.3</c:v>
                </c:pt>
                <c:pt idx="1586">
                  <c:v>-78.1</c:v>
                </c:pt>
                <c:pt idx="1587">
                  <c:v>-78.6</c:v>
                </c:pt>
                <c:pt idx="1588">
                  <c:v>-77.8</c:v>
                </c:pt>
                <c:pt idx="1589">
                  <c:v>-77.8</c:v>
                </c:pt>
                <c:pt idx="1590">
                  <c:v>-78.2</c:v>
                </c:pt>
                <c:pt idx="1591">
                  <c:v>-78.4</c:v>
                </c:pt>
                <c:pt idx="1592">
                  <c:v>-77.6</c:v>
                </c:pt>
                <c:pt idx="1593">
                  <c:v>-78.4</c:v>
                </c:pt>
                <c:pt idx="1594">
                  <c:v>-79.1</c:v>
                </c:pt>
                <c:pt idx="1595">
                  <c:v>-78.3</c:v>
                </c:pt>
                <c:pt idx="1596">
                  <c:v>-78.3</c:v>
                </c:pt>
                <c:pt idx="1597">
                  <c:v>-79.5</c:v>
                </c:pt>
                <c:pt idx="1598">
                  <c:v>-78.2</c:v>
                </c:pt>
                <c:pt idx="1599">
                  <c:v>-78.0</c:v>
                </c:pt>
                <c:pt idx="1600">
                  <c:v>-78.5</c:v>
                </c:pt>
                <c:pt idx="1601">
                  <c:v>-77.9</c:v>
                </c:pt>
                <c:pt idx="1602">
                  <c:v>-77.9</c:v>
                </c:pt>
                <c:pt idx="1603">
                  <c:v>-78.0</c:v>
                </c:pt>
                <c:pt idx="1604">
                  <c:v>-78.2</c:v>
                </c:pt>
                <c:pt idx="1605">
                  <c:v>-78.1</c:v>
                </c:pt>
                <c:pt idx="1606">
                  <c:v>-78.2</c:v>
                </c:pt>
                <c:pt idx="1607">
                  <c:v>-78.6</c:v>
                </c:pt>
                <c:pt idx="1608">
                  <c:v>-78.3</c:v>
                </c:pt>
                <c:pt idx="1609">
                  <c:v>-78.3</c:v>
                </c:pt>
                <c:pt idx="1610">
                  <c:v>-77.9</c:v>
                </c:pt>
                <c:pt idx="1611">
                  <c:v>-78.7</c:v>
                </c:pt>
                <c:pt idx="1612">
                  <c:v>-78.4</c:v>
                </c:pt>
                <c:pt idx="1613">
                  <c:v>-78.1</c:v>
                </c:pt>
                <c:pt idx="1614">
                  <c:v>-78.2</c:v>
                </c:pt>
                <c:pt idx="1615">
                  <c:v>-78.8</c:v>
                </c:pt>
                <c:pt idx="1616">
                  <c:v>-78.4</c:v>
                </c:pt>
                <c:pt idx="1617">
                  <c:v>-78.1</c:v>
                </c:pt>
                <c:pt idx="1618">
                  <c:v>-77.9</c:v>
                </c:pt>
                <c:pt idx="1619">
                  <c:v>-78.0</c:v>
                </c:pt>
                <c:pt idx="1620">
                  <c:v>-77.8</c:v>
                </c:pt>
                <c:pt idx="1621">
                  <c:v>-77.7</c:v>
                </c:pt>
                <c:pt idx="1622">
                  <c:v>-78.1</c:v>
                </c:pt>
                <c:pt idx="1623">
                  <c:v>-77.8</c:v>
                </c:pt>
                <c:pt idx="1624">
                  <c:v>-77.8</c:v>
                </c:pt>
                <c:pt idx="1625">
                  <c:v>-78.4</c:v>
                </c:pt>
                <c:pt idx="1626">
                  <c:v>-77.9</c:v>
                </c:pt>
                <c:pt idx="1627">
                  <c:v>-77.8</c:v>
                </c:pt>
                <c:pt idx="1628">
                  <c:v>-77.5</c:v>
                </c:pt>
                <c:pt idx="1629">
                  <c:v>-77.5</c:v>
                </c:pt>
                <c:pt idx="1630">
                  <c:v>-78.2</c:v>
                </c:pt>
                <c:pt idx="1631">
                  <c:v>-77.9</c:v>
                </c:pt>
                <c:pt idx="1632">
                  <c:v>-78.3</c:v>
                </c:pt>
                <c:pt idx="1633">
                  <c:v>-78.4</c:v>
                </c:pt>
                <c:pt idx="1634">
                  <c:v>-78.3</c:v>
                </c:pt>
                <c:pt idx="1635">
                  <c:v>-78.0</c:v>
                </c:pt>
                <c:pt idx="1636">
                  <c:v>-77.7</c:v>
                </c:pt>
                <c:pt idx="1637">
                  <c:v>-77.9</c:v>
                </c:pt>
                <c:pt idx="1638">
                  <c:v>-77.9</c:v>
                </c:pt>
                <c:pt idx="1639">
                  <c:v>-77.7</c:v>
                </c:pt>
                <c:pt idx="1640">
                  <c:v>-78.4</c:v>
                </c:pt>
                <c:pt idx="1641">
                  <c:v>-77.9</c:v>
                </c:pt>
                <c:pt idx="1642">
                  <c:v>-77.9</c:v>
                </c:pt>
                <c:pt idx="1643">
                  <c:v>-78.4</c:v>
                </c:pt>
                <c:pt idx="1644">
                  <c:v>-78.1</c:v>
                </c:pt>
                <c:pt idx="1645">
                  <c:v>-78.1</c:v>
                </c:pt>
                <c:pt idx="1646">
                  <c:v>-78.2</c:v>
                </c:pt>
                <c:pt idx="1647">
                  <c:v>-78.3</c:v>
                </c:pt>
                <c:pt idx="1648">
                  <c:v>-77.6</c:v>
                </c:pt>
                <c:pt idx="1649">
                  <c:v>-78.1</c:v>
                </c:pt>
                <c:pt idx="1650">
                  <c:v>-77.7</c:v>
                </c:pt>
                <c:pt idx="1651">
                  <c:v>-77.8</c:v>
                </c:pt>
                <c:pt idx="1652">
                  <c:v>-78.2</c:v>
                </c:pt>
                <c:pt idx="1653">
                  <c:v>-77.6</c:v>
                </c:pt>
                <c:pt idx="1654">
                  <c:v>-78.0</c:v>
                </c:pt>
                <c:pt idx="1655">
                  <c:v>-78.3</c:v>
                </c:pt>
                <c:pt idx="1656">
                  <c:v>-78.3</c:v>
                </c:pt>
                <c:pt idx="1657">
                  <c:v>-78.1</c:v>
                </c:pt>
                <c:pt idx="1658">
                  <c:v>-78.4</c:v>
                </c:pt>
                <c:pt idx="1659">
                  <c:v>-78.3</c:v>
                </c:pt>
                <c:pt idx="1660">
                  <c:v>-78.3</c:v>
                </c:pt>
                <c:pt idx="1661">
                  <c:v>-78.2</c:v>
                </c:pt>
                <c:pt idx="1662">
                  <c:v>-78.6</c:v>
                </c:pt>
                <c:pt idx="1663">
                  <c:v>-78.1</c:v>
                </c:pt>
                <c:pt idx="1664">
                  <c:v>-78.2</c:v>
                </c:pt>
                <c:pt idx="1665">
                  <c:v>-78.1</c:v>
                </c:pt>
                <c:pt idx="1666">
                  <c:v>-78.0</c:v>
                </c:pt>
                <c:pt idx="1667">
                  <c:v>-77.9</c:v>
                </c:pt>
                <c:pt idx="1668">
                  <c:v>-77.8</c:v>
                </c:pt>
                <c:pt idx="1669">
                  <c:v>-78.0</c:v>
                </c:pt>
                <c:pt idx="1670">
                  <c:v>-78.2</c:v>
                </c:pt>
                <c:pt idx="1671">
                  <c:v>-78.3</c:v>
                </c:pt>
                <c:pt idx="1672">
                  <c:v>-77.9</c:v>
                </c:pt>
                <c:pt idx="1673">
                  <c:v>-78.5</c:v>
                </c:pt>
                <c:pt idx="1674">
                  <c:v>-78.3</c:v>
                </c:pt>
                <c:pt idx="1675">
                  <c:v>-78.6</c:v>
                </c:pt>
                <c:pt idx="1676">
                  <c:v>-78.2</c:v>
                </c:pt>
                <c:pt idx="1677">
                  <c:v>-78.8</c:v>
                </c:pt>
                <c:pt idx="1678">
                  <c:v>-79.5</c:v>
                </c:pt>
                <c:pt idx="1679">
                  <c:v>-78.5</c:v>
                </c:pt>
                <c:pt idx="1680">
                  <c:v>-78.7</c:v>
                </c:pt>
                <c:pt idx="1681">
                  <c:v>-78.6</c:v>
                </c:pt>
                <c:pt idx="1682">
                  <c:v>-78.2</c:v>
                </c:pt>
                <c:pt idx="1683">
                  <c:v>-78.2</c:v>
                </c:pt>
                <c:pt idx="1684">
                  <c:v>-77.7</c:v>
                </c:pt>
                <c:pt idx="1685">
                  <c:v>-78.0</c:v>
                </c:pt>
                <c:pt idx="1686">
                  <c:v>-78.1</c:v>
                </c:pt>
                <c:pt idx="1687">
                  <c:v>-78.1</c:v>
                </c:pt>
                <c:pt idx="1688">
                  <c:v>-78.2</c:v>
                </c:pt>
                <c:pt idx="1689">
                  <c:v>-78.0</c:v>
                </c:pt>
                <c:pt idx="1690">
                  <c:v>-78.2</c:v>
                </c:pt>
                <c:pt idx="1691">
                  <c:v>-78.1</c:v>
                </c:pt>
                <c:pt idx="1692">
                  <c:v>-78.0</c:v>
                </c:pt>
                <c:pt idx="1693">
                  <c:v>-77.9</c:v>
                </c:pt>
                <c:pt idx="1694">
                  <c:v>-79.4</c:v>
                </c:pt>
                <c:pt idx="1695">
                  <c:v>-78.2</c:v>
                </c:pt>
                <c:pt idx="1696">
                  <c:v>-78.3</c:v>
                </c:pt>
                <c:pt idx="1697">
                  <c:v>-78.1</c:v>
                </c:pt>
                <c:pt idx="1698">
                  <c:v>-78.5</c:v>
                </c:pt>
                <c:pt idx="1699">
                  <c:v>-78.3</c:v>
                </c:pt>
                <c:pt idx="1700">
                  <c:v>-78.1</c:v>
                </c:pt>
                <c:pt idx="1701">
                  <c:v>-77.7</c:v>
                </c:pt>
                <c:pt idx="1702">
                  <c:v>-77.7</c:v>
                </c:pt>
                <c:pt idx="1703">
                  <c:v>-78.1</c:v>
                </c:pt>
                <c:pt idx="1704">
                  <c:v>-77.5</c:v>
                </c:pt>
                <c:pt idx="1705">
                  <c:v>-77.8</c:v>
                </c:pt>
                <c:pt idx="1706">
                  <c:v>-77.8</c:v>
                </c:pt>
                <c:pt idx="1707">
                  <c:v>-78.2</c:v>
                </c:pt>
                <c:pt idx="1708">
                  <c:v>-77.8</c:v>
                </c:pt>
                <c:pt idx="1709">
                  <c:v>-77.7</c:v>
                </c:pt>
                <c:pt idx="1710">
                  <c:v>-78.2</c:v>
                </c:pt>
                <c:pt idx="1711">
                  <c:v>-77.7</c:v>
                </c:pt>
                <c:pt idx="1712">
                  <c:v>-78.0</c:v>
                </c:pt>
                <c:pt idx="1713">
                  <c:v>-78.1</c:v>
                </c:pt>
                <c:pt idx="1714">
                  <c:v>-78.8</c:v>
                </c:pt>
                <c:pt idx="1715">
                  <c:v>-78.1</c:v>
                </c:pt>
                <c:pt idx="1716">
                  <c:v>-77.7</c:v>
                </c:pt>
                <c:pt idx="1717">
                  <c:v>-78.1</c:v>
                </c:pt>
                <c:pt idx="1718">
                  <c:v>-78.1</c:v>
                </c:pt>
                <c:pt idx="1719">
                  <c:v>-77.8</c:v>
                </c:pt>
                <c:pt idx="1720">
                  <c:v>-77.9</c:v>
                </c:pt>
                <c:pt idx="1721">
                  <c:v>-77.7</c:v>
                </c:pt>
                <c:pt idx="1722">
                  <c:v>-79.1</c:v>
                </c:pt>
                <c:pt idx="1723">
                  <c:v>-78.5</c:v>
                </c:pt>
                <c:pt idx="1724">
                  <c:v>-78.5</c:v>
                </c:pt>
                <c:pt idx="1725">
                  <c:v>-78.2</c:v>
                </c:pt>
                <c:pt idx="1726">
                  <c:v>-78.3</c:v>
                </c:pt>
                <c:pt idx="1727">
                  <c:v>-78.4</c:v>
                </c:pt>
                <c:pt idx="1728">
                  <c:v>-80.2</c:v>
                </c:pt>
                <c:pt idx="1729">
                  <c:v>-78.3</c:v>
                </c:pt>
                <c:pt idx="1730">
                  <c:v>-79.0</c:v>
                </c:pt>
                <c:pt idx="1731">
                  <c:v>-78.8</c:v>
                </c:pt>
                <c:pt idx="1732">
                  <c:v>-78.3</c:v>
                </c:pt>
                <c:pt idx="1733">
                  <c:v>-78.9</c:v>
                </c:pt>
                <c:pt idx="1734">
                  <c:v>-78.9</c:v>
                </c:pt>
                <c:pt idx="1735">
                  <c:v>-78.1</c:v>
                </c:pt>
                <c:pt idx="1736">
                  <c:v>-78.5</c:v>
                </c:pt>
                <c:pt idx="1737">
                  <c:v>-78.6</c:v>
                </c:pt>
                <c:pt idx="1738">
                  <c:v>-78.5</c:v>
                </c:pt>
                <c:pt idx="1739">
                  <c:v>-78.6</c:v>
                </c:pt>
                <c:pt idx="1740">
                  <c:v>-77.6</c:v>
                </c:pt>
                <c:pt idx="1741">
                  <c:v>-78.4</c:v>
                </c:pt>
                <c:pt idx="1742">
                  <c:v>-78.0</c:v>
                </c:pt>
                <c:pt idx="1743">
                  <c:v>-79.5</c:v>
                </c:pt>
                <c:pt idx="1744">
                  <c:v>-80.0</c:v>
                </c:pt>
                <c:pt idx="1745">
                  <c:v>-78.3</c:v>
                </c:pt>
                <c:pt idx="1746">
                  <c:v>-77.9</c:v>
                </c:pt>
                <c:pt idx="1747">
                  <c:v>-88.9</c:v>
                </c:pt>
                <c:pt idx="1748">
                  <c:v>-79.5</c:v>
                </c:pt>
                <c:pt idx="1749">
                  <c:v>-80.0</c:v>
                </c:pt>
                <c:pt idx="1750">
                  <c:v>-80.0</c:v>
                </c:pt>
                <c:pt idx="1751">
                  <c:v>-80.0</c:v>
                </c:pt>
                <c:pt idx="1752">
                  <c:v>-78.6</c:v>
                </c:pt>
                <c:pt idx="1753">
                  <c:v>-78.4</c:v>
                </c:pt>
                <c:pt idx="1754">
                  <c:v>-78.0</c:v>
                </c:pt>
                <c:pt idx="1755">
                  <c:v>-78.1</c:v>
                </c:pt>
                <c:pt idx="1756">
                  <c:v>-77.7</c:v>
                </c:pt>
                <c:pt idx="1757">
                  <c:v>-78.0</c:v>
                </c:pt>
                <c:pt idx="1758">
                  <c:v>-78.0</c:v>
                </c:pt>
                <c:pt idx="1759">
                  <c:v>-78.1</c:v>
                </c:pt>
                <c:pt idx="1760">
                  <c:v>-77.6</c:v>
                </c:pt>
                <c:pt idx="1761">
                  <c:v>-78.3</c:v>
                </c:pt>
                <c:pt idx="1762">
                  <c:v>-78.2</c:v>
                </c:pt>
                <c:pt idx="1763">
                  <c:v>-77.9</c:v>
                </c:pt>
                <c:pt idx="1764">
                  <c:v>-78.6</c:v>
                </c:pt>
                <c:pt idx="1765">
                  <c:v>-77.6</c:v>
                </c:pt>
                <c:pt idx="1766">
                  <c:v>-78.0</c:v>
                </c:pt>
                <c:pt idx="1767">
                  <c:v>-78.0</c:v>
                </c:pt>
                <c:pt idx="1768">
                  <c:v>-78.0</c:v>
                </c:pt>
                <c:pt idx="1769">
                  <c:v>-77.6</c:v>
                </c:pt>
                <c:pt idx="1770">
                  <c:v>-78.2</c:v>
                </c:pt>
                <c:pt idx="1771">
                  <c:v>-78.3</c:v>
                </c:pt>
                <c:pt idx="1772">
                  <c:v>-78.0</c:v>
                </c:pt>
                <c:pt idx="1773">
                  <c:v>-77.9</c:v>
                </c:pt>
                <c:pt idx="1774">
                  <c:v>-78.4</c:v>
                </c:pt>
                <c:pt idx="1775">
                  <c:v>-78.1</c:v>
                </c:pt>
                <c:pt idx="1776">
                  <c:v>-77.8</c:v>
                </c:pt>
                <c:pt idx="1777">
                  <c:v>-78.5</c:v>
                </c:pt>
                <c:pt idx="1778">
                  <c:v>-78.0</c:v>
                </c:pt>
                <c:pt idx="1779">
                  <c:v>-78.1</c:v>
                </c:pt>
                <c:pt idx="1780">
                  <c:v>-78.2</c:v>
                </c:pt>
                <c:pt idx="1781">
                  <c:v>-78.1</c:v>
                </c:pt>
                <c:pt idx="1782">
                  <c:v>-77.7</c:v>
                </c:pt>
                <c:pt idx="1783">
                  <c:v>-77.8</c:v>
                </c:pt>
                <c:pt idx="1784">
                  <c:v>-78.8</c:v>
                </c:pt>
                <c:pt idx="1785">
                  <c:v>-78.2</c:v>
                </c:pt>
                <c:pt idx="1786">
                  <c:v>-78.1</c:v>
                </c:pt>
                <c:pt idx="1787">
                  <c:v>-77.8</c:v>
                </c:pt>
                <c:pt idx="1788">
                  <c:v>-77.8</c:v>
                </c:pt>
                <c:pt idx="1789">
                  <c:v>-77.6</c:v>
                </c:pt>
                <c:pt idx="1790">
                  <c:v>-78.1</c:v>
                </c:pt>
                <c:pt idx="1791">
                  <c:v>-77.7</c:v>
                </c:pt>
                <c:pt idx="1792">
                  <c:v>-77.8</c:v>
                </c:pt>
                <c:pt idx="1793">
                  <c:v>-78.2</c:v>
                </c:pt>
                <c:pt idx="1794">
                  <c:v>-77.9</c:v>
                </c:pt>
                <c:pt idx="1795">
                  <c:v>-78.0</c:v>
                </c:pt>
                <c:pt idx="1796">
                  <c:v>-77.8</c:v>
                </c:pt>
                <c:pt idx="1797">
                  <c:v>-77.9</c:v>
                </c:pt>
                <c:pt idx="1798">
                  <c:v>-78.1</c:v>
                </c:pt>
                <c:pt idx="1799">
                  <c:v>-78.0</c:v>
                </c:pt>
                <c:pt idx="1800">
                  <c:v>-77.9</c:v>
                </c:pt>
                <c:pt idx="1801">
                  <c:v>-78.1</c:v>
                </c:pt>
                <c:pt idx="1802">
                  <c:v>-77.8</c:v>
                </c:pt>
                <c:pt idx="1803">
                  <c:v>-78.4</c:v>
                </c:pt>
                <c:pt idx="1804">
                  <c:v>-78.3</c:v>
                </c:pt>
                <c:pt idx="1805">
                  <c:v>-77.7</c:v>
                </c:pt>
                <c:pt idx="1806">
                  <c:v>-77.8</c:v>
                </c:pt>
                <c:pt idx="1807">
                  <c:v>-78.0</c:v>
                </c:pt>
                <c:pt idx="1808">
                  <c:v>-77.9</c:v>
                </c:pt>
                <c:pt idx="1809">
                  <c:v>-77.8</c:v>
                </c:pt>
                <c:pt idx="1810">
                  <c:v>-77.7</c:v>
                </c:pt>
                <c:pt idx="1811">
                  <c:v>-78.0</c:v>
                </c:pt>
                <c:pt idx="1812">
                  <c:v>-78.6</c:v>
                </c:pt>
                <c:pt idx="1813">
                  <c:v>-78.3</c:v>
                </c:pt>
                <c:pt idx="1814">
                  <c:v>-78.1</c:v>
                </c:pt>
                <c:pt idx="1815">
                  <c:v>-77.8</c:v>
                </c:pt>
                <c:pt idx="1816">
                  <c:v>-77.7</c:v>
                </c:pt>
                <c:pt idx="1817">
                  <c:v>-78.1</c:v>
                </c:pt>
                <c:pt idx="1818">
                  <c:v>-78.0</c:v>
                </c:pt>
                <c:pt idx="1819">
                  <c:v>-77.9</c:v>
                </c:pt>
                <c:pt idx="1820">
                  <c:v>-77.9</c:v>
                </c:pt>
                <c:pt idx="1821">
                  <c:v>-77.6</c:v>
                </c:pt>
                <c:pt idx="1822">
                  <c:v>-77.9</c:v>
                </c:pt>
                <c:pt idx="1823">
                  <c:v>-77.8</c:v>
                </c:pt>
                <c:pt idx="1824">
                  <c:v>-78.0</c:v>
                </c:pt>
                <c:pt idx="1825">
                  <c:v>-77.8</c:v>
                </c:pt>
                <c:pt idx="1826">
                  <c:v>-77.9</c:v>
                </c:pt>
                <c:pt idx="1827">
                  <c:v>-78.5</c:v>
                </c:pt>
                <c:pt idx="1828">
                  <c:v>-78.0</c:v>
                </c:pt>
                <c:pt idx="1829">
                  <c:v>-78.5</c:v>
                </c:pt>
                <c:pt idx="1830">
                  <c:v>-78.1</c:v>
                </c:pt>
                <c:pt idx="1831">
                  <c:v>-77.9</c:v>
                </c:pt>
                <c:pt idx="1832">
                  <c:v>-78.3</c:v>
                </c:pt>
                <c:pt idx="1833">
                  <c:v>-77.9</c:v>
                </c:pt>
                <c:pt idx="1834">
                  <c:v>-77.8</c:v>
                </c:pt>
                <c:pt idx="1835">
                  <c:v>-77.9</c:v>
                </c:pt>
                <c:pt idx="1836">
                  <c:v>-78.3</c:v>
                </c:pt>
                <c:pt idx="1837">
                  <c:v>-79.0</c:v>
                </c:pt>
                <c:pt idx="1838">
                  <c:v>-78.3</c:v>
                </c:pt>
                <c:pt idx="1839">
                  <c:v>-78.8</c:v>
                </c:pt>
                <c:pt idx="1840">
                  <c:v>-78.1</c:v>
                </c:pt>
                <c:pt idx="1841">
                  <c:v>-78.6</c:v>
                </c:pt>
                <c:pt idx="1842">
                  <c:v>-77.7</c:v>
                </c:pt>
                <c:pt idx="1843">
                  <c:v>-78.1</c:v>
                </c:pt>
                <c:pt idx="1844">
                  <c:v>-78.1</c:v>
                </c:pt>
                <c:pt idx="1845">
                  <c:v>-77.9</c:v>
                </c:pt>
                <c:pt idx="1846">
                  <c:v>-78.5</c:v>
                </c:pt>
                <c:pt idx="1847">
                  <c:v>-78.3</c:v>
                </c:pt>
                <c:pt idx="1848">
                  <c:v>-77.8</c:v>
                </c:pt>
                <c:pt idx="1849">
                  <c:v>-78.5</c:v>
                </c:pt>
                <c:pt idx="1850">
                  <c:v>-78.4</c:v>
                </c:pt>
                <c:pt idx="1851">
                  <c:v>-78.4</c:v>
                </c:pt>
                <c:pt idx="1852">
                  <c:v>-78.3</c:v>
                </c:pt>
                <c:pt idx="1853">
                  <c:v>-78.5</c:v>
                </c:pt>
                <c:pt idx="1854">
                  <c:v>-79.3</c:v>
                </c:pt>
                <c:pt idx="1855">
                  <c:v>-78.6</c:v>
                </c:pt>
                <c:pt idx="1856">
                  <c:v>-78.6</c:v>
                </c:pt>
                <c:pt idx="1857">
                  <c:v>-78.8</c:v>
                </c:pt>
                <c:pt idx="1858">
                  <c:v>-78.2</c:v>
                </c:pt>
                <c:pt idx="1859">
                  <c:v>-78.1</c:v>
                </c:pt>
                <c:pt idx="1860">
                  <c:v>-78.6</c:v>
                </c:pt>
                <c:pt idx="1861">
                  <c:v>-77.9</c:v>
                </c:pt>
                <c:pt idx="1862">
                  <c:v>-77.7</c:v>
                </c:pt>
                <c:pt idx="1863">
                  <c:v>-77.8</c:v>
                </c:pt>
                <c:pt idx="1864">
                  <c:v>-77.7</c:v>
                </c:pt>
                <c:pt idx="1865">
                  <c:v>-78.0</c:v>
                </c:pt>
                <c:pt idx="1866">
                  <c:v>-78.6</c:v>
                </c:pt>
                <c:pt idx="1867">
                  <c:v>-78.1</c:v>
                </c:pt>
                <c:pt idx="1868">
                  <c:v>-78.2</c:v>
                </c:pt>
                <c:pt idx="1869">
                  <c:v>-78.3</c:v>
                </c:pt>
                <c:pt idx="1870">
                  <c:v>-77.9</c:v>
                </c:pt>
                <c:pt idx="1871">
                  <c:v>-78.3</c:v>
                </c:pt>
                <c:pt idx="1872">
                  <c:v>-78.1</c:v>
                </c:pt>
                <c:pt idx="1873">
                  <c:v>-78.1</c:v>
                </c:pt>
                <c:pt idx="1874">
                  <c:v>-78.4</c:v>
                </c:pt>
                <c:pt idx="1875">
                  <c:v>-78.3</c:v>
                </c:pt>
                <c:pt idx="1876">
                  <c:v>-77.5</c:v>
                </c:pt>
                <c:pt idx="1877">
                  <c:v>-78.2</c:v>
                </c:pt>
                <c:pt idx="1878">
                  <c:v>-77.9</c:v>
                </c:pt>
                <c:pt idx="1879">
                  <c:v>-78.2</c:v>
                </c:pt>
                <c:pt idx="1880">
                  <c:v>-78.3</c:v>
                </c:pt>
                <c:pt idx="1881">
                  <c:v>-78.3</c:v>
                </c:pt>
                <c:pt idx="1882">
                  <c:v>-78.3</c:v>
                </c:pt>
                <c:pt idx="1883">
                  <c:v>-78.1</c:v>
                </c:pt>
                <c:pt idx="1884">
                  <c:v>-78.9</c:v>
                </c:pt>
                <c:pt idx="1885">
                  <c:v>-77.8</c:v>
                </c:pt>
                <c:pt idx="1886">
                  <c:v>-78.3</c:v>
                </c:pt>
                <c:pt idx="1887">
                  <c:v>-78.3</c:v>
                </c:pt>
                <c:pt idx="1888">
                  <c:v>-78.4</c:v>
                </c:pt>
                <c:pt idx="1889">
                  <c:v>-78.8</c:v>
                </c:pt>
                <c:pt idx="1890">
                  <c:v>-77.9</c:v>
                </c:pt>
                <c:pt idx="1891">
                  <c:v>-78.6</c:v>
                </c:pt>
                <c:pt idx="1892">
                  <c:v>-78.6</c:v>
                </c:pt>
                <c:pt idx="1893">
                  <c:v>-78.1</c:v>
                </c:pt>
                <c:pt idx="1894">
                  <c:v>-78.4</c:v>
                </c:pt>
                <c:pt idx="1895">
                  <c:v>-78.1</c:v>
                </c:pt>
                <c:pt idx="1896">
                  <c:v>-78.1</c:v>
                </c:pt>
                <c:pt idx="1897">
                  <c:v>-78.1</c:v>
                </c:pt>
                <c:pt idx="1898">
                  <c:v>-78.2</c:v>
                </c:pt>
                <c:pt idx="1899">
                  <c:v>-78.9</c:v>
                </c:pt>
                <c:pt idx="1900">
                  <c:v>-78.6</c:v>
                </c:pt>
                <c:pt idx="1901">
                  <c:v>-78.9</c:v>
                </c:pt>
                <c:pt idx="1902">
                  <c:v>-77.9</c:v>
                </c:pt>
                <c:pt idx="1903">
                  <c:v>-78.9</c:v>
                </c:pt>
                <c:pt idx="1904">
                  <c:v>-78.9</c:v>
                </c:pt>
                <c:pt idx="1905">
                  <c:v>-78.7</c:v>
                </c:pt>
                <c:pt idx="1906">
                  <c:v>-79.4</c:v>
                </c:pt>
                <c:pt idx="1907">
                  <c:v>-78.0</c:v>
                </c:pt>
                <c:pt idx="1908">
                  <c:v>-77.7</c:v>
                </c:pt>
                <c:pt idx="1909">
                  <c:v>-78.6</c:v>
                </c:pt>
                <c:pt idx="1910">
                  <c:v>-78.4</c:v>
                </c:pt>
                <c:pt idx="1911">
                  <c:v>-78.6</c:v>
                </c:pt>
                <c:pt idx="1912">
                  <c:v>-78.4</c:v>
                </c:pt>
                <c:pt idx="1913">
                  <c:v>-78.3</c:v>
                </c:pt>
                <c:pt idx="1914">
                  <c:v>-78.7</c:v>
                </c:pt>
                <c:pt idx="1915">
                  <c:v>-78.0</c:v>
                </c:pt>
                <c:pt idx="1916">
                  <c:v>-78.1</c:v>
                </c:pt>
                <c:pt idx="1917">
                  <c:v>-79.0</c:v>
                </c:pt>
                <c:pt idx="1918">
                  <c:v>-78.1</c:v>
                </c:pt>
                <c:pt idx="1919">
                  <c:v>-79.4</c:v>
                </c:pt>
                <c:pt idx="1920">
                  <c:v>-79.3</c:v>
                </c:pt>
                <c:pt idx="1921">
                  <c:v>-78.1</c:v>
                </c:pt>
                <c:pt idx="1922">
                  <c:v>-77.9</c:v>
                </c:pt>
                <c:pt idx="1923">
                  <c:v>-78.1</c:v>
                </c:pt>
                <c:pt idx="1924">
                  <c:v>-79.2</c:v>
                </c:pt>
                <c:pt idx="1925">
                  <c:v>-78.5</c:v>
                </c:pt>
                <c:pt idx="1926">
                  <c:v>-78.8</c:v>
                </c:pt>
                <c:pt idx="1927">
                  <c:v>-78.3</c:v>
                </c:pt>
                <c:pt idx="1928">
                  <c:v>-78.7</c:v>
                </c:pt>
                <c:pt idx="1929">
                  <c:v>-79.2</c:v>
                </c:pt>
                <c:pt idx="1930">
                  <c:v>-78.6</c:v>
                </c:pt>
                <c:pt idx="1931">
                  <c:v>-78.8</c:v>
                </c:pt>
                <c:pt idx="1932">
                  <c:v>-79.7</c:v>
                </c:pt>
                <c:pt idx="1933">
                  <c:v>-80.2</c:v>
                </c:pt>
                <c:pt idx="1934">
                  <c:v>-78.2</c:v>
                </c:pt>
                <c:pt idx="1935">
                  <c:v>-78.1</c:v>
                </c:pt>
                <c:pt idx="1936">
                  <c:v>-78.2</c:v>
                </c:pt>
                <c:pt idx="1937">
                  <c:v>-78.5</c:v>
                </c:pt>
                <c:pt idx="1938">
                  <c:v>-78.1</c:v>
                </c:pt>
                <c:pt idx="1939">
                  <c:v>-78.1</c:v>
                </c:pt>
                <c:pt idx="1940">
                  <c:v>-78.1</c:v>
                </c:pt>
                <c:pt idx="1941">
                  <c:v>-78.3</c:v>
                </c:pt>
                <c:pt idx="1942">
                  <c:v>-78.7</c:v>
                </c:pt>
                <c:pt idx="1943">
                  <c:v>-78.2</c:v>
                </c:pt>
                <c:pt idx="1944">
                  <c:v>-78.3</c:v>
                </c:pt>
                <c:pt idx="1945">
                  <c:v>-78.3</c:v>
                </c:pt>
                <c:pt idx="1946">
                  <c:v>-78.8</c:v>
                </c:pt>
                <c:pt idx="1947">
                  <c:v>-78.4</c:v>
                </c:pt>
                <c:pt idx="1948">
                  <c:v>-78.5</c:v>
                </c:pt>
                <c:pt idx="1949">
                  <c:v>-78.3</c:v>
                </c:pt>
                <c:pt idx="1950">
                  <c:v>-77.9</c:v>
                </c:pt>
                <c:pt idx="1951">
                  <c:v>-79.2</c:v>
                </c:pt>
                <c:pt idx="1952">
                  <c:v>-79.6</c:v>
                </c:pt>
                <c:pt idx="1953">
                  <c:v>-78.7</c:v>
                </c:pt>
                <c:pt idx="1954">
                  <c:v>-79.0</c:v>
                </c:pt>
                <c:pt idx="1955">
                  <c:v>-78.0</c:v>
                </c:pt>
                <c:pt idx="1956">
                  <c:v>-78.0</c:v>
                </c:pt>
                <c:pt idx="1957">
                  <c:v>-78.3</c:v>
                </c:pt>
                <c:pt idx="1958">
                  <c:v>-78.7</c:v>
                </c:pt>
                <c:pt idx="1959">
                  <c:v>-78.6</c:v>
                </c:pt>
                <c:pt idx="1960">
                  <c:v>-79.4</c:v>
                </c:pt>
                <c:pt idx="1961">
                  <c:v>-78.0</c:v>
                </c:pt>
                <c:pt idx="1962">
                  <c:v>-78.5</c:v>
                </c:pt>
                <c:pt idx="1963">
                  <c:v>-78.8</c:v>
                </c:pt>
                <c:pt idx="1964">
                  <c:v>-79.1</c:v>
                </c:pt>
                <c:pt idx="1965">
                  <c:v>-79.4</c:v>
                </c:pt>
                <c:pt idx="1966">
                  <c:v>-78.9</c:v>
                </c:pt>
                <c:pt idx="1967">
                  <c:v>-78.2</c:v>
                </c:pt>
                <c:pt idx="1968">
                  <c:v>-78.6</c:v>
                </c:pt>
                <c:pt idx="1969">
                  <c:v>-78.0</c:v>
                </c:pt>
                <c:pt idx="1970">
                  <c:v>-77.8</c:v>
                </c:pt>
                <c:pt idx="1971">
                  <c:v>-78.1</c:v>
                </c:pt>
                <c:pt idx="1972">
                  <c:v>-78.5</c:v>
                </c:pt>
                <c:pt idx="1973">
                  <c:v>-78.3</c:v>
                </c:pt>
                <c:pt idx="1974">
                  <c:v>-77.8</c:v>
                </c:pt>
                <c:pt idx="1975">
                  <c:v>-78.2</c:v>
                </c:pt>
                <c:pt idx="1976">
                  <c:v>-78.1</c:v>
                </c:pt>
                <c:pt idx="1977">
                  <c:v>-78.0</c:v>
                </c:pt>
                <c:pt idx="1978">
                  <c:v>-78.1</c:v>
                </c:pt>
                <c:pt idx="1979">
                  <c:v>-78.0</c:v>
                </c:pt>
                <c:pt idx="1980">
                  <c:v>-78.6</c:v>
                </c:pt>
                <c:pt idx="1981">
                  <c:v>-78.6</c:v>
                </c:pt>
                <c:pt idx="1982">
                  <c:v>-78.4</c:v>
                </c:pt>
                <c:pt idx="1983">
                  <c:v>-81.1</c:v>
                </c:pt>
                <c:pt idx="1984">
                  <c:v>-79.2</c:v>
                </c:pt>
                <c:pt idx="1985">
                  <c:v>-77.9</c:v>
                </c:pt>
                <c:pt idx="1986">
                  <c:v>-79.0</c:v>
                </c:pt>
                <c:pt idx="1987">
                  <c:v>-77.6</c:v>
                </c:pt>
                <c:pt idx="1988">
                  <c:v>-78.0</c:v>
                </c:pt>
                <c:pt idx="1989">
                  <c:v>-78.1</c:v>
                </c:pt>
                <c:pt idx="1990">
                  <c:v>-78.7</c:v>
                </c:pt>
                <c:pt idx="1991">
                  <c:v>-78.1</c:v>
                </c:pt>
                <c:pt idx="1992">
                  <c:v>-78.2</c:v>
                </c:pt>
                <c:pt idx="1993">
                  <c:v>-78.4</c:v>
                </c:pt>
                <c:pt idx="1994">
                  <c:v>-78.0</c:v>
                </c:pt>
                <c:pt idx="1995">
                  <c:v>-78.0</c:v>
                </c:pt>
                <c:pt idx="1996">
                  <c:v>-77.8</c:v>
                </c:pt>
                <c:pt idx="1997">
                  <c:v>-78.2</c:v>
                </c:pt>
                <c:pt idx="1998">
                  <c:v>-78.1</c:v>
                </c:pt>
                <c:pt idx="1999">
                  <c:v>-78.1</c:v>
                </c:pt>
                <c:pt idx="2000">
                  <c:v>-79.0</c:v>
                </c:pt>
                <c:pt idx="2001">
                  <c:v>-77.9</c:v>
                </c:pt>
                <c:pt idx="2002">
                  <c:v>-77.8</c:v>
                </c:pt>
                <c:pt idx="2003">
                  <c:v>-78.0</c:v>
                </c:pt>
                <c:pt idx="2004">
                  <c:v>-78.1</c:v>
                </c:pt>
                <c:pt idx="2005">
                  <c:v>-78.0</c:v>
                </c:pt>
                <c:pt idx="2006">
                  <c:v>-78.3</c:v>
                </c:pt>
                <c:pt idx="2007">
                  <c:v>-78.2</c:v>
                </c:pt>
                <c:pt idx="2008">
                  <c:v>-78.0</c:v>
                </c:pt>
                <c:pt idx="2009">
                  <c:v>-78.1</c:v>
                </c:pt>
                <c:pt idx="2010">
                  <c:v>-77.9</c:v>
                </c:pt>
                <c:pt idx="2011">
                  <c:v>-78.0</c:v>
                </c:pt>
                <c:pt idx="2012">
                  <c:v>-78.5</c:v>
                </c:pt>
                <c:pt idx="2013">
                  <c:v>-78.3</c:v>
                </c:pt>
                <c:pt idx="2014">
                  <c:v>-78.6</c:v>
                </c:pt>
                <c:pt idx="2015">
                  <c:v>-77.8</c:v>
                </c:pt>
                <c:pt idx="2016">
                  <c:v>-78.0</c:v>
                </c:pt>
                <c:pt idx="2017">
                  <c:v>-77.8</c:v>
                </c:pt>
                <c:pt idx="2018">
                  <c:v>-78.5</c:v>
                </c:pt>
                <c:pt idx="2019">
                  <c:v>-77.9</c:v>
                </c:pt>
                <c:pt idx="2020">
                  <c:v>-77.9</c:v>
                </c:pt>
                <c:pt idx="2021">
                  <c:v>-77.9</c:v>
                </c:pt>
                <c:pt idx="2022">
                  <c:v>-77.8</c:v>
                </c:pt>
                <c:pt idx="2023">
                  <c:v>-78.3</c:v>
                </c:pt>
                <c:pt idx="2024">
                  <c:v>-78.2</c:v>
                </c:pt>
                <c:pt idx="2025">
                  <c:v>-79.2</c:v>
                </c:pt>
                <c:pt idx="2026">
                  <c:v>-78.5</c:v>
                </c:pt>
                <c:pt idx="2027">
                  <c:v>-78.9</c:v>
                </c:pt>
                <c:pt idx="2028">
                  <c:v>-78.5</c:v>
                </c:pt>
                <c:pt idx="2029">
                  <c:v>-78.1</c:v>
                </c:pt>
                <c:pt idx="2030">
                  <c:v>-77.9</c:v>
                </c:pt>
                <c:pt idx="2031">
                  <c:v>-78.1</c:v>
                </c:pt>
                <c:pt idx="2032">
                  <c:v>-77.9</c:v>
                </c:pt>
                <c:pt idx="2033">
                  <c:v>-78.6</c:v>
                </c:pt>
                <c:pt idx="2034">
                  <c:v>-78.7</c:v>
                </c:pt>
                <c:pt idx="2035">
                  <c:v>-79.5</c:v>
                </c:pt>
                <c:pt idx="2036">
                  <c:v>-78.3</c:v>
                </c:pt>
                <c:pt idx="2037">
                  <c:v>-78.1</c:v>
                </c:pt>
                <c:pt idx="2038">
                  <c:v>-78.7</c:v>
                </c:pt>
                <c:pt idx="2039">
                  <c:v>-78.5</c:v>
                </c:pt>
                <c:pt idx="2040">
                  <c:v>-78.3</c:v>
                </c:pt>
                <c:pt idx="2041">
                  <c:v>-78.6</c:v>
                </c:pt>
                <c:pt idx="2042">
                  <c:v>-78.5</c:v>
                </c:pt>
                <c:pt idx="2043">
                  <c:v>-78.1</c:v>
                </c:pt>
                <c:pt idx="2044">
                  <c:v>-78.3</c:v>
                </c:pt>
                <c:pt idx="2045">
                  <c:v>-78.7</c:v>
                </c:pt>
                <c:pt idx="2046">
                  <c:v>-78.3</c:v>
                </c:pt>
                <c:pt idx="2047">
                  <c:v>-78.0</c:v>
                </c:pt>
                <c:pt idx="2048">
                  <c:v>-78.2</c:v>
                </c:pt>
                <c:pt idx="2049">
                  <c:v>-78.4</c:v>
                </c:pt>
                <c:pt idx="2050">
                  <c:v>-77.8</c:v>
                </c:pt>
                <c:pt idx="2051">
                  <c:v>-78.0</c:v>
                </c:pt>
                <c:pt idx="2052">
                  <c:v>-78.8</c:v>
                </c:pt>
                <c:pt idx="2053">
                  <c:v>-78.1</c:v>
                </c:pt>
                <c:pt idx="2054">
                  <c:v>-78.3</c:v>
                </c:pt>
                <c:pt idx="2055">
                  <c:v>-78.2</c:v>
                </c:pt>
                <c:pt idx="2056">
                  <c:v>-79.0</c:v>
                </c:pt>
                <c:pt idx="2057">
                  <c:v>-78.6</c:v>
                </c:pt>
                <c:pt idx="2058">
                  <c:v>-78.3</c:v>
                </c:pt>
                <c:pt idx="2059">
                  <c:v>-78.5</c:v>
                </c:pt>
                <c:pt idx="2060">
                  <c:v>-78.7</c:v>
                </c:pt>
                <c:pt idx="2061">
                  <c:v>-78.0</c:v>
                </c:pt>
                <c:pt idx="2062">
                  <c:v>-77.9</c:v>
                </c:pt>
                <c:pt idx="2063">
                  <c:v>-77.8</c:v>
                </c:pt>
                <c:pt idx="2064">
                  <c:v>-79.3</c:v>
                </c:pt>
                <c:pt idx="2065">
                  <c:v>-78.8</c:v>
                </c:pt>
                <c:pt idx="2066">
                  <c:v>-79.0</c:v>
                </c:pt>
                <c:pt idx="2067">
                  <c:v>-78.5</c:v>
                </c:pt>
                <c:pt idx="2068">
                  <c:v>-77.8</c:v>
                </c:pt>
                <c:pt idx="2069">
                  <c:v>-78.3</c:v>
                </c:pt>
                <c:pt idx="2070">
                  <c:v>-79.5</c:v>
                </c:pt>
                <c:pt idx="2071">
                  <c:v>-78.4</c:v>
                </c:pt>
                <c:pt idx="2072">
                  <c:v>-80.9</c:v>
                </c:pt>
                <c:pt idx="2073">
                  <c:v>-78.4</c:v>
                </c:pt>
                <c:pt idx="2074">
                  <c:v>-77.9</c:v>
                </c:pt>
                <c:pt idx="2075">
                  <c:v>-78.8</c:v>
                </c:pt>
                <c:pt idx="2076">
                  <c:v>-78.5</c:v>
                </c:pt>
                <c:pt idx="2077">
                  <c:v>-77.8</c:v>
                </c:pt>
                <c:pt idx="2078">
                  <c:v>-78.3</c:v>
                </c:pt>
                <c:pt idx="2079">
                  <c:v>-78.2</c:v>
                </c:pt>
                <c:pt idx="2080">
                  <c:v>-78.7</c:v>
                </c:pt>
                <c:pt idx="2081">
                  <c:v>-78.7</c:v>
                </c:pt>
                <c:pt idx="2082">
                  <c:v>-79.8</c:v>
                </c:pt>
                <c:pt idx="2083">
                  <c:v>-78.4</c:v>
                </c:pt>
                <c:pt idx="2084">
                  <c:v>-78.4</c:v>
                </c:pt>
                <c:pt idx="2085">
                  <c:v>-78.6</c:v>
                </c:pt>
                <c:pt idx="2086">
                  <c:v>-79.1</c:v>
                </c:pt>
                <c:pt idx="2087">
                  <c:v>-78.3</c:v>
                </c:pt>
                <c:pt idx="2088">
                  <c:v>-78.0</c:v>
                </c:pt>
                <c:pt idx="2089">
                  <c:v>-79.3</c:v>
                </c:pt>
                <c:pt idx="2090">
                  <c:v>-78.7</c:v>
                </c:pt>
                <c:pt idx="2091">
                  <c:v>-80.6</c:v>
                </c:pt>
                <c:pt idx="2092">
                  <c:v>-78.5</c:v>
                </c:pt>
                <c:pt idx="2093">
                  <c:v>-78.7</c:v>
                </c:pt>
                <c:pt idx="2094">
                  <c:v>-82.3</c:v>
                </c:pt>
                <c:pt idx="2095">
                  <c:v>-80.1</c:v>
                </c:pt>
                <c:pt idx="2096">
                  <c:v>-79.6</c:v>
                </c:pt>
                <c:pt idx="2097">
                  <c:v>-78.5</c:v>
                </c:pt>
                <c:pt idx="2098">
                  <c:v>-78.3</c:v>
                </c:pt>
                <c:pt idx="2099">
                  <c:v>-77.8</c:v>
                </c:pt>
                <c:pt idx="2100">
                  <c:v>-77.9</c:v>
                </c:pt>
                <c:pt idx="2101">
                  <c:v>-77.9</c:v>
                </c:pt>
                <c:pt idx="2102">
                  <c:v>-78.3</c:v>
                </c:pt>
                <c:pt idx="2103">
                  <c:v>-78.1</c:v>
                </c:pt>
                <c:pt idx="2104">
                  <c:v>-77.8</c:v>
                </c:pt>
                <c:pt idx="2105">
                  <c:v>-77.7</c:v>
                </c:pt>
                <c:pt idx="2106">
                  <c:v>-78.2</c:v>
                </c:pt>
                <c:pt idx="2107">
                  <c:v>-78.0</c:v>
                </c:pt>
                <c:pt idx="2108">
                  <c:v>-78.0</c:v>
                </c:pt>
                <c:pt idx="2109">
                  <c:v>-77.9</c:v>
                </c:pt>
                <c:pt idx="2110">
                  <c:v>-78.1</c:v>
                </c:pt>
                <c:pt idx="2111">
                  <c:v>-77.8</c:v>
                </c:pt>
                <c:pt idx="2112">
                  <c:v>-78.0</c:v>
                </c:pt>
                <c:pt idx="2113">
                  <c:v>-78.4</c:v>
                </c:pt>
                <c:pt idx="2114">
                  <c:v>-77.7</c:v>
                </c:pt>
                <c:pt idx="2115">
                  <c:v>-77.7</c:v>
                </c:pt>
                <c:pt idx="2116">
                  <c:v>-78.2</c:v>
                </c:pt>
                <c:pt idx="2117">
                  <c:v>-78.7</c:v>
                </c:pt>
                <c:pt idx="2118">
                  <c:v>-80.0</c:v>
                </c:pt>
                <c:pt idx="2119">
                  <c:v>-78.1</c:v>
                </c:pt>
                <c:pt idx="2120">
                  <c:v>-78.7</c:v>
                </c:pt>
                <c:pt idx="2121">
                  <c:v>-78.8</c:v>
                </c:pt>
                <c:pt idx="2122">
                  <c:v>-78.7</c:v>
                </c:pt>
                <c:pt idx="2123">
                  <c:v>-78.1</c:v>
                </c:pt>
                <c:pt idx="2124">
                  <c:v>-78.4</c:v>
                </c:pt>
                <c:pt idx="2125">
                  <c:v>-78.5</c:v>
                </c:pt>
                <c:pt idx="2126">
                  <c:v>-78.0</c:v>
                </c:pt>
                <c:pt idx="2127">
                  <c:v>-78.2</c:v>
                </c:pt>
                <c:pt idx="2128">
                  <c:v>-78.0</c:v>
                </c:pt>
                <c:pt idx="2129">
                  <c:v>-77.9</c:v>
                </c:pt>
                <c:pt idx="2130">
                  <c:v>-78.2</c:v>
                </c:pt>
                <c:pt idx="2131">
                  <c:v>-78.4</c:v>
                </c:pt>
                <c:pt idx="2132">
                  <c:v>-78.5</c:v>
                </c:pt>
                <c:pt idx="2133">
                  <c:v>-78.0</c:v>
                </c:pt>
                <c:pt idx="2134">
                  <c:v>-77.9</c:v>
                </c:pt>
                <c:pt idx="2135">
                  <c:v>-78.3</c:v>
                </c:pt>
                <c:pt idx="2136">
                  <c:v>-78.3</c:v>
                </c:pt>
                <c:pt idx="2137">
                  <c:v>-79.0</c:v>
                </c:pt>
                <c:pt idx="2138">
                  <c:v>-78.2</c:v>
                </c:pt>
                <c:pt idx="2139">
                  <c:v>-78.0</c:v>
                </c:pt>
                <c:pt idx="2140">
                  <c:v>-78.9</c:v>
                </c:pt>
                <c:pt idx="2141">
                  <c:v>-78.3</c:v>
                </c:pt>
                <c:pt idx="2142">
                  <c:v>-79.0</c:v>
                </c:pt>
                <c:pt idx="2143">
                  <c:v>-79.6</c:v>
                </c:pt>
                <c:pt idx="2144">
                  <c:v>-78.3</c:v>
                </c:pt>
                <c:pt idx="2145">
                  <c:v>-78.1</c:v>
                </c:pt>
                <c:pt idx="2146">
                  <c:v>-78.5</c:v>
                </c:pt>
                <c:pt idx="2147">
                  <c:v>-78.1</c:v>
                </c:pt>
                <c:pt idx="2148">
                  <c:v>-77.6</c:v>
                </c:pt>
                <c:pt idx="2149">
                  <c:v>-78.0</c:v>
                </c:pt>
                <c:pt idx="2150">
                  <c:v>-77.8</c:v>
                </c:pt>
                <c:pt idx="2151">
                  <c:v>-78.2</c:v>
                </c:pt>
                <c:pt idx="2152">
                  <c:v>-78.5</c:v>
                </c:pt>
                <c:pt idx="2153">
                  <c:v>-78.4</c:v>
                </c:pt>
                <c:pt idx="2154">
                  <c:v>-77.8</c:v>
                </c:pt>
                <c:pt idx="2155">
                  <c:v>-78.1</c:v>
                </c:pt>
                <c:pt idx="2156">
                  <c:v>-78.2</c:v>
                </c:pt>
                <c:pt idx="2157">
                  <c:v>-78.0</c:v>
                </c:pt>
                <c:pt idx="2158">
                  <c:v>-78.4</c:v>
                </c:pt>
                <c:pt idx="2159">
                  <c:v>-78.8</c:v>
                </c:pt>
                <c:pt idx="2160">
                  <c:v>-78.4</c:v>
                </c:pt>
                <c:pt idx="2161">
                  <c:v>-78.1</c:v>
                </c:pt>
                <c:pt idx="2162">
                  <c:v>-78.1</c:v>
                </c:pt>
                <c:pt idx="2163">
                  <c:v>-78.1</c:v>
                </c:pt>
                <c:pt idx="2164">
                  <c:v>-77.9</c:v>
                </c:pt>
                <c:pt idx="2165">
                  <c:v>-78.0</c:v>
                </c:pt>
                <c:pt idx="2166">
                  <c:v>-78.0</c:v>
                </c:pt>
                <c:pt idx="2167">
                  <c:v>-77.9</c:v>
                </c:pt>
                <c:pt idx="2168">
                  <c:v>-77.9</c:v>
                </c:pt>
                <c:pt idx="2169">
                  <c:v>-78.0</c:v>
                </c:pt>
                <c:pt idx="2170">
                  <c:v>-77.7</c:v>
                </c:pt>
                <c:pt idx="2171">
                  <c:v>-78.2</c:v>
                </c:pt>
                <c:pt idx="2172">
                  <c:v>-78.2</c:v>
                </c:pt>
                <c:pt idx="2173">
                  <c:v>-78.0</c:v>
                </c:pt>
                <c:pt idx="2174">
                  <c:v>-78.4</c:v>
                </c:pt>
                <c:pt idx="2175">
                  <c:v>-77.8</c:v>
                </c:pt>
                <c:pt idx="2176">
                  <c:v>-78.1</c:v>
                </c:pt>
                <c:pt idx="2177">
                  <c:v>-78.0</c:v>
                </c:pt>
                <c:pt idx="2178">
                  <c:v>-78.0</c:v>
                </c:pt>
                <c:pt idx="2179">
                  <c:v>-78.1</c:v>
                </c:pt>
                <c:pt idx="2180">
                  <c:v>-78.2</c:v>
                </c:pt>
                <c:pt idx="2181">
                  <c:v>-77.7</c:v>
                </c:pt>
                <c:pt idx="2182">
                  <c:v>-78.6</c:v>
                </c:pt>
                <c:pt idx="2183">
                  <c:v>-78.5</c:v>
                </c:pt>
                <c:pt idx="2184">
                  <c:v>-78.2</c:v>
                </c:pt>
                <c:pt idx="2185">
                  <c:v>-77.9</c:v>
                </c:pt>
                <c:pt idx="2186">
                  <c:v>-77.7</c:v>
                </c:pt>
                <c:pt idx="2187">
                  <c:v>-77.9</c:v>
                </c:pt>
                <c:pt idx="2188">
                  <c:v>-78.1</c:v>
                </c:pt>
                <c:pt idx="2189">
                  <c:v>-78.9</c:v>
                </c:pt>
                <c:pt idx="2190">
                  <c:v>-78.7</c:v>
                </c:pt>
                <c:pt idx="2191">
                  <c:v>-78.3</c:v>
                </c:pt>
                <c:pt idx="2192">
                  <c:v>-78.4</c:v>
                </c:pt>
                <c:pt idx="2193">
                  <c:v>-78.6</c:v>
                </c:pt>
                <c:pt idx="2194">
                  <c:v>-78.0</c:v>
                </c:pt>
                <c:pt idx="2195">
                  <c:v>-78.0</c:v>
                </c:pt>
                <c:pt idx="2196">
                  <c:v>-77.9</c:v>
                </c:pt>
                <c:pt idx="2197">
                  <c:v>-78.0</c:v>
                </c:pt>
                <c:pt idx="2198">
                  <c:v>-78.5</c:v>
                </c:pt>
                <c:pt idx="2199">
                  <c:v>-78.2</c:v>
                </c:pt>
                <c:pt idx="2200">
                  <c:v>-77.8</c:v>
                </c:pt>
                <c:pt idx="2201">
                  <c:v>-77.8</c:v>
                </c:pt>
                <c:pt idx="2202">
                  <c:v>-78.3</c:v>
                </c:pt>
                <c:pt idx="2203">
                  <c:v>-78.3</c:v>
                </c:pt>
                <c:pt idx="2204">
                  <c:v>-78.7</c:v>
                </c:pt>
                <c:pt idx="2205">
                  <c:v>-78.1</c:v>
                </c:pt>
                <c:pt idx="2206">
                  <c:v>-78.6</c:v>
                </c:pt>
                <c:pt idx="2207">
                  <c:v>-78.1</c:v>
                </c:pt>
                <c:pt idx="2208">
                  <c:v>-78.2</c:v>
                </c:pt>
                <c:pt idx="2209">
                  <c:v>-79.0</c:v>
                </c:pt>
                <c:pt idx="2210">
                  <c:v>-78.5</c:v>
                </c:pt>
                <c:pt idx="2211">
                  <c:v>-78.0</c:v>
                </c:pt>
                <c:pt idx="2212">
                  <c:v>-78.8</c:v>
                </c:pt>
                <c:pt idx="2213">
                  <c:v>-78.7</c:v>
                </c:pt>
                <c:pt idx="2214">
                  <c:v>-79.5</c:v>
                </c:pt>
                <c:pt idx="2215">
                  <c:v>-79.1</c:v>
                </c:pt>
                <c:pt idx="2216">
                  <c:v>-78.1</c:v>
                </c:pt>
                <c:pt idx="2217">
                  <c:v>-79.1</c:v>
                </c:pt>
                <c:pt idx="2218">
                  <c:v>-78.1</c:v>
                </c:pt>
                <c:pt idx="2219">
                  <c:v>-78.0</c:v>
                </c:pt>
                <c:pt idx="2220">
                  <c:v>-78.0</c:v>
                </c:pt>
                <c:pt idx="2221">
                  <c:v>-77.9</c:v>
                </c:pt>
                <c:pt idx="2222">
                  <c:v>-77.9</c:v>
                </c:pt>
                <c:pt idx="2223">
                  <c:v>-78.0</c:v>
                </c:pt>
                <c:pt idx="2224">
                  <c:v>-78.3</c:v>
                </c:pt>
                <c:pt idx="2225">
                  <c:v>-78.2</c:v>
                </c:pt>
                <c:pt idx="2226">
                  <c:v>-77.7</c:v>
                </c:pt>
                <c:pt idx="2227">
                  <c:v>-78.0</c:v>
                </c:pt>
                <c:pt idx="2228">
                  <c:v>-78.5</c:v>
                </c:pt>
                <c:pt idx="2229">
                  <c:v>-78.0</c:v>
                </c:pt>
                <c:pt idx="2230">
                  <c:v>-78.3</c:v>
                </c:pt>
                <c:pt idx="2231">
                  <c:v>-78.3</c:v>
                </c:pt>
                <c:pt idx="2232">
                  <c:v>-78.2</c:v>
                </c:pt>
                <c:pt idx="2233">
                  <c:v>-78.0</c:v>
                </c:pt>
                <c:pt idx="2234">
                  <c:v>-78.4</c:v>
                </c:pt>
                <c:pt idx="2235">
                  <c:v>-77.9</c:v>
                </c:pt>
                <c:pt idx="2236">
                  <c:v>-78.4</c:v>
                </c:pt>
                <c:pt idx="2237">
                  <c:v>-77.8</c:v>
                </c:pt>
                <c:pt idx="2238">
                  <c:v>-78.0</c:v>
                </c:pt>
                <c:pt idx="2239">
                  <c:v>-77.8</c:v>
                </c:pt>
                <c:pt idx="2240">
                  <c:v>-77.9</c:v>
                </c:pt>
                <c:pt idx="2241">
                  <c:v>-77.8</c:v>
                </c:pt>
                <c:pt idx="2242">
                  <c:v>-78.0</c:v>
                </c:pt>
                <c:pt idx="2243">
                  <c:v>-78.3</c:v>
                </c:pt>
                <c:pt idx="2244">
                  <c:v>-77.7</c:v>
                </c:pt>
                <c:pt idx="2245">
                  <c:v>-78.0</c:v>
                </c:pt>
                <c:pt idx="2246">
                  <c:v>-77.7</c:v>
                </c:pt>
                <c:pt idx="2247">
                  <c:v>-78.0</c:v>
                </c:pt>
                <c:pt idx="2248">
                  <c:v>-78.0</c:v>
                </c:pt>
                <c:pt idx="2249">
                  <c:v>-78.1</c:v>
                </c:pt>
                <c:pt idx="2250">
                  <c:v>-78.1</c:v>
                </c:pt>
                <c:pt idx="2251">
                  <c:v>-78.0</c:v>
                </c:pt>
                <c:pt idx="2252">
                  <c:v>-78.4</c:v>
                </c:pt>
                <c:pt idx="2253">
                  <c:v>-78.2</c:v>
                </c:pt>
                <c:pt idx="2254">
                  <c:v>-77.7</c:v>
                </c:pt>
                <c:pt idx="2255">
                  <c:v>-78.1</c:v>
                </c:pt>
                <c:pt idx="2256">
                  <c:v>-77.7</c:v>
                </c:pt>
                <c:pt idx="2257">
                  <c:v>-77.9</c:v>
                </c:pt>
                <c:pt idx="2258">
                  <c:v>-78.0</c:v>
                </c:pt>
                <c:pt idx="2259">
                  <c:v>-78.2</c:v>
                </c:pt>
                <c:pt idx="2260">
                  <c:v>-78.1</c:v>
                </c:pt>
                <c:pt idx="2261">
                  <c:v>-77.9</c:v>
                </c:pt>
                <c:pt idx="2262">
                  <c:v>-78.2</c:v>
                </c:pt>
                <c:pt idx="2263">
                  <c:v>-78.0</c:v>
                </c:pt>
                <c:pt idx="2264">
                  <c:v>-77.9</c:v>
                </c:pt>
                <c:pt idx="2265">
                  <c:v>-77.9</c:v>
                </c:pt>
                <c:pt idx="2266">
                  <c:v>-77.9</c:v>
                </c:pt>
                <c:pt idx="2267">
                  <c:v>-78.3</c:v>
                </c:pt>
                <c:pt idx="2268">
                  <c:v>-78.0</c:v>
                </c:pt>
                <c:pt idx="2269">
                  <c:v>-77.8</c:v>
                </c:pt>
                <c:pt idx="2270">
                  <c:v>-77.9</c:v>
                </c:pt>
                <c:pt idx="2271">
                  <c:v>-78.0</c:v>
                </c:pt>
                <c:pt idx="2272">
                  <c:v>-78.1</c:v>
                </c:pt>
                <c:pt idx="2273">
                  <c:v>-78.5</c:v>
                </c:pt>
                <c:pt idx="2274">
                  <c:v>-78.1</c:v>
                </c:pt>
                <c:pt idx="2275">
                  <c:v>-78.4</c:v>
                </c:pt>
                <c:pt idx="2276">
                  <c:v>-78.7</c:v>
                </c:pt>
                <c:pt idx="2277">
                  <c:v>-79.4</c:v>
                </c:pt>
                <c:pt idx="2278">
                  <c:v>-79.0</c:v>
                </c:pt>
                <c:pt idx="2279">
                  <c:v>-78.4</c:v>
                </c:pt>
                <c:pt idx="2280">
                  <c:v>-84.3</c:v>
                </c:pt>
                <c:pt idx="2281">
                  <c:v>-91.2</c:v>
                </c:pt>
                <c:pt idx="2282">
                  <c:v>-92.9</c:v>
                </c:pt>
                <c:pt idx="2283">
                  <c:v>-93.3</c:v>
                </c:pt>
                <c:pt idx="2284">
                  <c:v>-93.3</c:v>
                </c:pt>
                <c:pt idx="2285">
                  <c:v>-86.1</c:v>
                </c:pt>
                <c:pt idx="2286">
                  <c:v>-87.4</c:v>
                </c:pt>
                <c:pt idx="2287">
                  <c:v>-94.8</c:v>
                </c:pt>
                <c:pt idx="2288">
                  <c:v>-93.6</c:v>
                </c:pt>
                <c:pt idx="2289">
                  <c:v>-93.6</c:v>
                </c:pt>
                <c:pt idx="2290">
                  <c:v>-77.2</c:v>
                </c:pt>
                <c:pt idx="2291">
                  <c:v>-77.5</c:v>
                </c:pt>
                <c:pt idx="2292">
                  <c:v>-77.4</c:v>
                </c:pt>
                <c:pt idx="2293">
                  <c:v>-77.5</c:v>
                </c:pt>
                <c:pt idx="2294">
                  <c:v>-77.5</c:v>
                </c:pt>
                <c:pt idx="2295">
                  <c:v>-77.5</c:v>
                </c:pt>
                <c:pt idx="2296">
                  <c:v>-77.4</c:v>
                </c:pt>
                <c:pt idx="2297">
                  <c:v>-77.6</c:v>
                </c:pt>
                <c:pt idx="2298">
                  <c:v>-77.4</c:v>
                </c:pt>
                <c:pt idx="2299">
                  <c:v>-77.4</c:v>
                </c:pt>
                <c:pt idx="2300">
                  <c:v>-77.3</c:v>
                </c:pt>
                <c:pt idx="2301">
                  <c:v>-77.5</c:v>
                </c:pt>
                <c:pt idx="2302">
                  <c:v>-77.5</c:v>
                </c:pt>
                <c:pt idx="2303">
                  <c:v>-77.5</c:v>
                </c:pt>
                <c:pt idx="2304">
                  <c:v>-77.3</c:v>
                </c:pt>
                <c:pt idx="2305">
                  <c:v>-77.2</c:v>
                </c:pt>
                <c:pt idx="2306">
                  <c:v>-77.4</c:v>
                </c:pt>
                <c:pt idx="2307">
                  <c:v>-77.4</c:v>
                </c:pt>
                <c:pt idx="2308">
                  <c:v>-77.5</c:v>
                </c:pt>
                <c:pt idx="2309">
                  <c:v>-77.5</c:v>
                </c:pt>
                <c:pt idx="2310">
                  <c:v>-77.4</c:v>
                </c:pt>
                <c:pt idx="2311">
                  <c:v>-77.4</c:v>
                </c:pt>
                <c:pt idx="2312">
                  <c:v>-77.4</c:v>
                </c:pt>
                <c:pt idx="2313">
                  <c:v>-77.4</c:v>
                </c:pt>
                <c:pt idx="2314">
                  <c:v>-77.3</c:v>
                </c:pt>
                <c:pt idx="2315">
                  <c:v>-77.6</c:v>
                </c:pt>
                <c:pt idx="2316">
                  <c:v>-77.5</c:v>
                </c:pt>
                <c:pt idx="2317">
                  <c:v>-77.5</c:v>
                </c:pt>
                <c:pt idx="2318">
                  <c:v>-77.5</c:v>
                </c:pt>
                <c:pt idx="2319">
                  <c:v>-77.4</c:v>
                </c:pt>
                <c:pt idx="2320">
                  <c:v>-77.4</c:v>
                </c:pt>
                <c:pt idx="2321">
                  <c:v>-77.3</c:v>
                </c:pt>
                <c:pt idx="2322">
                  <c:v>-77.4</c:v>
                </c:pt>
                <c:pt idx="2323">
                  <c:v>-77.4</c:v>
                </c:pt>
                <c:pt idx="2324">
                  <c:v>-77.4</c:v>
                </c:pt>
                <c:pt idx="2325">
                  <c:v>-77.5</c:v>
                </c:pt>
                <c:pt idx="2326">
                  <c:v>-77.5</c:v>
                </c:pt>
                <c:pt idx="2327">
                  <c:v>-77.5</c:v>
                </c:pt>
                <c:pt idx="2328">
                  <c:v>-77.4</c:v>
                </c:pt>
                <c:pt idx="2329">
                  <c:v>-77.3</c:v>
                </c:pt>
                <c:pt idx="2330">
                  <c:v>-77.5</c:v>
                </c:pt>
                <c:pt idx="2331">
                  <c:v>-77.4</c:v>
                </c:pt>
                <c:pt idx="2332">
                  <c:v>-77.3</c:v>
                </c:pt>
                <c:pt idx="2333">
                  <c:v>-77.4</c:v>
                </c:pt>
                <c:pt idx="2334">
                  <c:v>-77.2</c:v>
                </c:pt>
                <c:pt idx="2335">
                  <c:v>-77.5</c:v>
                </c:pt>
                <c:pt idx="2336">
                  <c:v>-77.5</c:v>
                </c:pt>
                <c:pt idx="2337">
                  <c:v>-77.3</c:v>
                </c:pt>
                <c:pt idx="2338">
                  <c:v>-77.3</c:v>
                </c:pt>
                <c:pt idx="2339">
                  <c:v>-77.4</c:v>
                </c:pt>
                <c:pt idx="2340">
                  <c:v>-77.4</c:v>
                </c:pt>
                <c:pt idx="2341">
                  <c:v>-77.4</c:v>
                </c:pt>
                <c:pt idx="2342">
                  <c:v>-77.5</c:v>
                </c:pt>
                <c:pt idx="2343">
                  <c:v>-77.4</c:v>
                </c:pt>
                <c:pt idx="2344">
                  <c:v>-77.3</c:v>
                </c:pt>
                <c:pt idx="2345">
                  <c:v>-77.4</c:v>
                </c:pt>
                <c:pt idx="2346">
                  <c:v>-77.4</c:v>
                </c:pt>
                <c:pt idx="2347">
                  <c:v>-77.3</c:v>
                </c:pt>
                <c:pt idx="2348">
                  <c:v>-77.4</c:v>
                </c:pt>
                <c:pt idx="2349">
                  <c:v>-77.4</c:v>
                </c:pt>
                <c:pt idx="2350">
                  <c:v>-77.5</c:v>
                </c:pt>
                <c:pt idx="2351">
                  <c:v>-77.5</c:v>
                </c:pt>
                <c:pt idx="2352">
                  <c:v>-77.4</c:v>
                </c:pt>
                <c:pt idx="2353">
                  <c:v>-77.5</c:v>
                </c:pt>
                <c:pt idx="2354">
                  <c:v>-77.4</c:v>
                </c:pt>
                <c:pt idx="2355">
                  <c:v>-77.3</c:v>
                </c:pt>
                <c:pt idx="2356">
                  <c:v>-77.5</c:v>
                </c:pt>
                <c:pt idx="2357">
                  <c:v>-77.3</c:v>
                </c:pt>
                <c:pt idx="2358">
                  <c:v>-77.4</c:v>
                </c:pt>
                <c:pt idx="2359">
                  <c:v>-77.3</c:v>
                </c:pt>
                <c:pt idx="2360">
                  <c:v>-77.3</c:v>
                </c:pt>
                <c:pt idx="2361">
                  <c:v>-77.7</c:v>
                </c:pt>
                <c:pt idx="2362">
                  <c:v>-77.4</c:v>
                </c:pt>
                <c:pt idx="2363">
                  <c:v>-77.4</c:v>
                </c:pt>
                <c:pt idx="2364">
                  <c:v>-77.3</c:v>
                </c:pt>
                <c:pt idx="2365">
                  <c:v>-77.5</c:v>
                </c:pt>
                <c:pt idx="2366">
                  <c:v>-77.4</c:v>
                </c:pt>
                <c:pt idx="2367">
                  <c:v>-77.3</c:v>
                </c:pt>
                <c:pt idx="2368">
                  <c:v>-77.3</c:v>
                </c:pt>
                <c:pt idx="2369">
                  <c:v>-77.5</c:v>
                </c:pt>
                <c:pt idx="2370">
                  <c:v>-77.5</c:v>
                </c:pt>
                <c:pt idx="2371">
                  <c:v>-77.5</c:v>
                </c:pt>
                <c:pt idx="2372">
                  <c:v>-77.3</c:v>
                </c:pt>
                <c:pt idx="2373">
                  <c:v>-77.5</c:v>
                </c:pt>
                <c:pt idx="2374">
                  <c:v>-77.5</c:v>
                </c:pt>
                <c:pt idx="2375">
                  <c:v>-77.3</c:v>
                </c:pt>
                <c:pt idx="2376">
                  <c:v>-77.3</c:v>
                </c:pt>
                <c:pt idx="2377">
                  <c:v>-77.4</c:v>
                </c:pt>
                <c:pt idx="2378">
                  <c:v>-77.6</c:v>
                </c:pt>
                <c:pt idx="2379">
                  <c:v>-77.3</c:v>
                </c:pt>
                <c:pt idx="2380">
                  <c:v>-77.6</c:v>
                </c:pt>
                <c:pt idx="2381">
                  <c:v>-77.3</c:v>
                </c:pt>
                <c:pt idx="2382">
                  <c:v>-77.3</c:v>
                </c:pt>
                <c:pt idx="2383">
                  <c:v>-77.3</c:v>
                </c:pt>
                <c:pt idx="2384">
                  <c:v>-77.4</c:v>
                </c:pt>
                <c:pt idx="2385">
                  <c:v>-77.3</c:v>
                </c:pt>
                <c:pt idx="2386">
                  <c:v>-77.6</c:v>
                </c:pt>
                <c:pt idx="2387">
                  <c:v>-77.4</c:v>
                </c:pt>
                <c:pt idx="2388">
                  <c:v>-77.4</c:v>
                </c:pt>
                <c:pt idx="2389">
                  <c:v>-77.3</c:v>
                </c:pt>
                <c:pt idx="2390">
                  <c:v>-77.4</c:v>
                </c:pt>
                <c:pt idx="2391">
                  <c:v>-77.3</c:v>
                </c:pt>
                <c:pt idx="2392">
                  <c:v>-77.4</c:v>
                </c:pt>
                <c:pt idx="2393">
                  <c:v>-77.4</c:v>
                </c:pt>
                <c:pt idx="2394">
                  <c:v>-77.4</c:v>
                </c:pt>
                <c:pt idx="2395">
                  <c:v>-77.4</c:v>
                </c:pt>
                <c:pt idx="2396">
                  <c:v>-77.4</c:v>
                </c:pt>
                <c:pt idx="2397">
                  <c:v>-77.5</c:v>
                </c:pt>
                <c:pt idx="2398">
                  <c:v>-77.4</c:v>
                </c:pt>
                <c:pt idx="2399">
                  <c:v>-77.4</c:v>
                </c:pt>
                <c:pt idx="2400">
                  <c:v>-77.2</c:v>
                </c:pt>
                <c:pt idx="2401">
                  <c:v>-77.4</c:v>
                </c:pt>
                <c:pt idx="2402">
                  <c:v>-77.4</c:v>
                </c:pt>
                <c:pt idx="2403">
                  <c:v>-77.6</c:v>
                </c:pt>
                <c:pt idx="2404">
                  <c:v>-77.3</c:v>
                </c:pt>
                <c:pt idx="2405">
                  <c:v>-77.4</c:v>
                </c:pt>
                <c:pt idx="2406">
                  <c:v>-77.4</c:v>
                </c:pt>
                <c:pt idx="2407">
                  <c:v>-77.3</c:v>
                </c:pt>
                <c:pt idx="2408">
                  <c:v>-77.4</c:v>
                </c:pt>
                <c:pt idx="2409">
                  <c:v>-77.5</c:v>
                </c:pt>
                <c:pt idx="2410">
                  <c:v>-77.5</c:v>
                </c:pt>
                <c:pt idx="2411">
                  <c:v>-77.4</c:v>
                </c:pt>
                <c:pt idx="2412">
                  <c:v>-77.5</c:v>
                </c:pt>
                <c:pt idx="2413">
                  <c:v>-77.4</c:v>
                </c:pt>
                <c:pt idx="2414">
                  <c:v>-77.4</c:v>
                </c:pt>
                <c:pt idx="2415">
                  <c:v>-77.4</c:v>
                </c:pt>
                <c:pt idx="2416">
                  <c:v>-77.4</c:v>
                </c:pt>
                <c:pt idx="2417">
                  <c:v>-77.5</c:v>
                </c:pt>
                <c:pt idx="2418">
                  <c:v>-77.4</c:v>
                </c:pt>
                <c:pt idx="2419">
                  <c:v>-77.5</c:v>
                </c:pt>
                <c:pt idx="2420">
                  <c:v>-77.5</c:v>
                </c:pt>
                <c:pt idx="2421">
                  <c:v>-77.5</c:v>
                </c:pt>
                <c:pt idx="2422">
                  <c:v>-77.3</c:v>
                </c:pt>
                <c:pt idx="2423">
                  <c:v>-77.5</c:v>
                </c:pt>
                <c:pt idx="2424">
                  <c:v>-77.4</c:v>
                </c:pt>
                <c:pt idx="2425">
                  <c:v>-77.4</c:v>
                </c:pt>
                <c:pt idx="2426">
                  <c:v>-77.3</c:v>
                </c:pt>
                <c:pt idx="2427">
                  <c:v>-77.6</c:v>
                </c:pt>
                <c:pt idx="2428">
                  <c:v>-77.4</c:v>
                </c:pt>
                <c:pt idx="2429">
                  <c:v>-77.3</c:v>
                </c:pt>
                <c:pt idx="2430">
                  <c:v>-77.4</c:v>
                </c:pt>
                <c:pt idx="2431">
                  <c:v>-77.5</c:v>
                </c:pt>
                <c:pt idx="2432">
                  <c:v>-77.2</c:v>
                </c:pt>
                <c:pt idx="2433">
                  <c:v>-77.5</c:v>
                </c:pt>
                <c:pt idx="2434">
                  <c:v>-77.4</c:v>
                </c:pt>
                <c:pt idx="2435">
                  <c:v>-77.4</c:v>
                </c:pt>
                <c:pt idx="2436">
                  <c:v>-77.4</c:v>
                </c:pt>
                <c:pt idx="2437">
                  <c:v>-77.3</c:v>
                </c:pt>
                <c:pt idx="2438">
                  <c:v>-77.5</c:v>
                </c:pt>
                <c:pt idx="2439">
                  <c:v>-77.4</c:v>
                </c:pt>
                <c:pt idx="2440">
                  <c:v>-77.4</c:v>
                </c:pt>
                <c:pt idx="2441">
                  <c:v>-77.4</c:v>
                </c:pt>
                <c:pt idx="2442">
                  <c:v>-77.4</c:v>
                </c:pt>
                <c:pt idx="2443">
                  <c:v>-77.4</c:v>
                </c:pt>
                <c:pt idx="2444">
                  <c:v>-77.6</c:v>
                </c:pt>
                <c:pt idx="2445">
                  <c:v>-77.6</c:v>
                </c:pt>
                <c:pt idx="2446">
                  <c:v>-77.5</c:v>
                </c:pt>
                <c:pt idx="2447">
                  <c:v>-77.4</c:v>
                </c:pt>
                <c:pt idx="2448">
                  <c:v>-77.4</c:v>
                </c:pt>
                <c:pt idx="2449">
                  <c:v>-77.3</c:v>
                </c:pt>
                <c:pt idx="2450">
                  <c:v>-77.4</c:v>
                </c:pt>
                <c:pt idx="2451">
                  <c:v>-77.4</c:v>
                </c:pt>
                <c:pt idx="2452">
                  <c:v>-77.4</c:v>
                </c:pt>
                <c:pt idx="2453">
                  <c:v>-77.5</c:v>
                </c:pt>
                <c:pt idx="2454">
                  <c:v>-77.4</c:v>
                </c:pt>
                <c:pt idx="2455">
                  <c:v>-77.3</c:v>
                </c:pt>
                <c:pt idx="2456">
                  <c:v>-77.5</c:v>
                </c:pt>
                <c:pt idx="2457">
                  <c:v>-77.3</c:v>
                </c:pt>
                <c:pt idx="2458">
                  <c:v>-77.5</c:v>
                </c:pt>
                <c:pt idx="2459">
                  <c:v>-77.3</c:v>
                </c:pt>
                <c:pt idx="2460">
                  <c:v>-77.4</c:v>
                </c:pt>
                <c:pt idx="2461">
                  <c:v>-77.5</c:v>
                </c:pt>
                <c:pt idx="2462">
                  <c:v>-77.3</c:v>
                </c:pt>
                <c:pt idx="2463">
                  <c:v>-77.3</c:v>
                </c:pt>
                <c:pt idx="2464">
                  <c:v>-77.6</c:v>
                </c:pt>
                <c:pt idx="2465">
                  <c:v>-77.4</c:v>
                </c:pt>
                <c:pt idx="2466">
                  <c:v>-77.2</c:v>
                </c:pt>
                <c:pt idx="2467">
                  <c:v>-77.5</c:v>
                </c:pt>
                <c:pt idx="2468">
                  <c:v>-77.4</c:v>
                </c:pt>
                <c:pt idx="2469">
                  <c:v>-77.4</c:v>
                </c:pt>
                <c:pt idx="2470">
                  <c:v>-77.2</c:v>
                </c:pt>
                <c:pt idx="2471">
                  <c:v>-77.5</c:v>
                </c:pt>
                <c:pt idx="2472">
                  <c:v>-77.4</c:v>
                </c:pt>
                <c:pt idx="2473">
                  <c:v>-77.4</c:v>
                </c:pt>
                <c:pt idx="2474">
                  <c:v>-77.2</c:v>
                </c:pt>
                <c:pt idx="2475">
                  <c:v>-77.4</c:v>
                </c:pt>
                <c:pt idx="2476">
                  <c:v>-77.5</c:v>
                </c:pt>
                <c:pt idx="2477">
                  <c:v>-77.4</c:v>
                </c:pt>
                <c:pt idx="2478">
                  <c:v>-77.3</c:v>
                </c:pt>
                <c:pt idx="2479">
                  <c:v>-77.4</c:v>
                </c:pt>
                <c:pt idx="2480">
                  <c:v>-77.5</c:v>
                </c:pt>
                <c:pt idx="2481">
                  <c:v>-77.4</c:v>
                </c:pt>
                <c:pt idx="2482">
                  <c:v>-77.4</c:v>
                </c:pt>
                <c:pt idx="2483">
                  <c:v>-77.4</c:v>
                </c:pt>
                <c:pt idx="2484">
                  <c:v>-77.4</c:v>
                </c:pt>
                <c:pt idx="2485">
                  <c:v>-77.2</c:v>
                </c:pt>
                <c:pt idx="2486">
                  <c:v>-77.4</c:v>
                </c:pt>
                <c:pt idx="2487">
                  <c:v>-77.4</c:v>
                </c:pt>
                <c:pt idx="2488">
                  <c:v>-77.4</c:v>
                </c:pt>
                <c:pt idx="2489">
                  <c:v>-77.5</c:v>
                </c:pt>
                <c:pt idx="2490">
                  <c:v>-77.4</c:v>
                </c:pt>
                <c:pt idx="2491">
                  <c:v>-77.4</c:v>
                </c:pt>
                <c:pt idx="2492">
                  <c:v>-77.4</c:v>
                </c:pt>
                <c:pt idx="2493">
                  <c:v>-77.4</c:v>
                </c:pt>
                <c:pt idx="2494">
                  <c:v>-77.5</c:v>
                </c:pt>
                <c:pt idx="2495">
                  <c:v>-77.5</c:v>
                </c:pt>
                <c:pt idx="2496">
                  <c:v>-77.5</c:v>
                </c:pt>
                <c:pt idx="2497">
                  <c:v>-77.6</c:v>
                </c:pt>
                <c:pt idx="2498">
                  <c:v>-77.4</c:v>
                </c:pt>
                <c:pt idx="2499">
                  <c:v>-77.4</c:v>
                </c:pt>
                <c:pt idx="2500">
                  <c:v>-77.3</c:v>
                </c:pt>
                <c:pt idx="2501">
                  <c:v>-77.4</c:v>
                </c:pt>
                <c:pt idx="2502">
                  <c:v>-77.4</c:v>
                </c:pt>
                <c:pt idx="2503">
                  <c:v>-77.4</c:v>
                </c:pt>
                <c:pt idx="2504">
                  <c:v>-77.2</c:v>
                </c:pt>
                <c:pt idx="2505">
                  <c:v>-77.4</c:v>
                </c:pt>
                <c:pt idx="2506">
                  <c:v>-77.2</c:v>
                </c:pt>
                <c:pt idx="2507">
                  <c:v>-77.4</c:v>
                </c:pt>
                <c:pt idx="2508">
                  <c:v>-77.7</c:v>
                </c:pt>
                <c:pt idx="2509">
                  <c:v>-77.4</c:v>
                </c:pt>
                <c:pt idx="2510">
                  <c:v>-77.4</c:v>
                </c:pt>
                <c:pt idx="2511">
                  <c:v>-77.4</c:v>
                </c:pt>
                <c:pt idx="2512">
                  <c:v>-77.4</c:v>
                </c:pt>
                <c:pt idx="2513">
                  <c:v>-77.3</c:v>
                </c:pt>
                <c:pt idx="2514">
                  <c:v>-77.4</c:v>
                </c:pt>
                <c:pt idx="2515">
                  <c:v>-77.4</c:v>
                </c:pt>
                <c:pt idx="2516">
                  <c:v>-77.4</c:v>
                </c:pt>
                <c:pt idx="2517">
                  <c:v>-77.5</c:v>
                </c:pt>
                <c:pt idx="2518">
                  <c:v>-77.4</c:v>
                </c:pt>
                <c:pt idx="2519">
                  <c:v>-77.6</c:v>
                </c:pt>
                <c:pt idx="2520">
                  <c:v>-77.4</c:v>
                </c:pt>
                <c:pt idx="2521">
                  <c:v>-77.5</c:v>
                </c:pt>
                <c:pt idx="2522">
                  <c:v>-77.4</c:v>
                </c:pt>
                <c:pt idx="2523">
                  <c:v>-77.4</c:v>
                </c:pt>
                <c:pt idx="2524">
                  <c:v>-77.3</c:v>
                </c:pt>
                <c:pt idx="2525">
                  <c:v>-77.5</c:v>
                </c:pt>
                <c:pt idx="2526">
                  <c:v>-77.4</c:v>
                </c:pt>
                <c:pt idx="2527">
                  <c:v>-77.3</c:v>
                </c:pt>
                <c:pt idx="2528">
                  <c:v>-77.4</c:v>
                </c:pt>
                <c:pt idx="2529">
                  <c:v>-77.5</c:v>
                </c:pt>
                <c:pt idx="2530">
                  <c:v>-77.4</c:v>
                </c:pt>
                <c:pt idx="2531">
                  <c:v>-77.2</c:v>
                </c:pt>
                <c:pt idx="2532">
                  <c:v>-77.4</c:v>
                </c:pt>
                <c:pt idx="2533">
                  <c:v>-77.4</c:v>
                </c:pt>
                <c:pt idx="2534">
                  <c:v>-77.4</c:v>
                </c:pt>
                <c:pt idx="2535">
                  <c:v>-77.5</c:v>
                </c:pt>
                <c:pt idx="2536">
                  <c:v>-77.3</c:v>
                </c:pt>
                <c:pt idx="2537">
                  <c:v>-77.3</c:v>
                </c:pt>
                <c:pt idx="2538">
                  <c:v>-77.5</c:v>
                </c:pt>
                <c:pt idx="2539">
                  <c:v>-77.3</c:v>
                </c:pt>
                <c:pt idx="2540">
                  <c:v>-77.4</c:v>
                </c:pt>
                <c:pt idx="2541">
                  <c:v>-77.4</c:v>
                </c:pt>
                <c:pt idx="2542">
                  <c:v>-77.4</c:v>
                </c:pt>
                <c:pt idx="2543">
                  <c:v>-77.4</c:v>
                </c:pt>
                <c:pt idx="2544">
                  <c:v>-77.8</c:v>
                </c:pt>
                <c:pt idx="2545">
                  <c:v>-77.4</c:v>
                </c:pt>
                <c:pt idx="2546">
                  <c:v>-77.5</c:v>
                </c:pt>
                <c:pt idx="2547">
                  <c:v>-77.3</c:v>
                </c:pt>
                <c:pt idx="2548">
                  <c:v>-77.5</c:v>
                </c:pt>
                <c:pt idx="2549">
                  <c:v>-77.4</c:v>
                </c:pt>
                <c:pt idx="2550">
                  <c:v>-77.5</c:v>
                </c:pt>
                <c:pt idx="2551">
                  <c:v>-77.4</c:v>
                </c:pt>
                <c:pt idx="2552">
                  <c:v>-77.2</c:v>
                </c:pt>
                <c:pt idx="2553">
                  <c:v>-77.4</c:v>
                </c:pt>
                <c:pt idx="2554">
                  <c:v>-77.3</c:v>
                </c:pt>
                <c:pt idx="2555">
                  <c:v>-77.5</c:v>
                </c:pt>
                <c:pt idx="2556">
                  <c:v>-77.3</c:v>
                </c:pt>
                <c:pt idx="2557">
                  <c:v>-77.3</c:v>
                </c:pt>
                <c:pt idx="2558">
                  <c:v>-77.4</c:v>
                </c:pt>
                <c:pt idx="2559">
                  <c:v>-77.5</c:v>
                </c:pt>
                <c:pt idx="2560">
                  <c:v>-77.5</c:v>
                </c:pt>
                <c:pt idx="2561">
                  <c:v>-77.3</c:v>
                </c:pt>
                <c:pt idx="2562">
                  <c:v>-77.6</c:v>
                </c:pt>
                <c:pt idx="2563">
                  <c:v>-77.4</c:v>
                </c:pt>
                <c:pt idx="2564">
                  <c:v>-77.4</c:v>
                </c:pt>
                <c:pt idx="2565">
                  <c:v>-77.4</c:v>
                </c:pt>
                <c:pt idx="2566">
                  <c:v>-77.3</c:v>
                </c:pt>
                <c:pt idx="2567">
                  <c:v>-77.4</c:v>
                </c:pt>
                <c:pt idx="2568">
                  <c:v>-77.3</c:v>
                </c:pt>
                <c:pt idx="2569">
                  <c:v>-77.3</c:v>
                </c:pt>
                <c:pt idx="2570">
                  <c:v>-77.5</c:v>
                </c:pt>
                <c:pt idx="2571">
                  <c:v>-77.3</c:v>
                </c:pt>
                <c:pt idx="2572">
                  <c:v>-77.3</c:v>
                </c:pt>
                <c:pt idx="2573">
                  <c:v>-77.5</c:v>
                </c:pt>
                <c:pt idx="2574">
                  <c:v>-77.2</c:v>
                </c:pt>
                <c:pt idx="2575">
                  <c:v>-77.4</c:v>
                </c:pt>
                <c:pt idx="2576">
                  <c:v>-77.4</c:v>
                </c:pt>
                <c:pt idx="2577">
                  <c:v>-77.3</c:v>
                </c:pt>
                <c:pt idx="2578">
                  <c:v>-77.3</c:v>
                </c:pt>
                <c:pt idx="2579">
                  <c:v>-77.5</c:v>
                </c:pt>
                <c:pt idx="2580">
                  <c:v>-77.3</c:v>
                </c:pt>
                <c:pt idx="2581">
                  <c:v>-77.4</c:v>
                </c:pt>
                <c:pt idx="2582">
                  <c:v>-77.5</c:v>
                </c:pt>
                <c:pt idx="2583">
                  <c:v>-77.7</c:v>
                </c:pt>
                <c:pt idx="2584">
                  <c:v>-77.3</c:v>
                </c:pt>
                <c:pt idx="2585">
                  <c:v>-77.3</c:v>
                </c:pt>
                <c:pt idx="2586">
                  <c:v>-77.4</c:v>
                </c:pt>
                <c:pt idx="2587">
                  <c:v>-77.4</c:v>
                </c:pt>
                <c:pt idx="2588">
                  <c:v>-77.3</c:v>
                </c:pt>
                <c:pt idx="2589">
                  <c:v>-77.3</c:v>
                </c:pt>
                <c:pt idx="2590">
                  <c:v>-77.4</c:v>
                </c:pt>
                <c:pt idx="2591">
                  <c:v>-77.2</c:v>
                </c:pt>
                <c:pt idx="2592">
                  <c:v>-77.8</c:v>
                </c:pt>
                <c:pt idx="2593">
                  <c:v>-77.5</c:v>
                </c:pt>
                <c:pt idx="2594">
                  <c:v>-77.5</c:v>
                </c:pt>
                <c:pt idx="2595">
                  <c:v>-77.3</c:v>
                </c:pt>
                <c:pt idx="2596">
                  <c:v>-77.4</c:v>
                </c:pt>
                <c:pt idx="2597">
                  <c:v>-77.4</c:v>
                </c:pt>
                <c:pt idx="2598">
                  <c:v>-77.3</c:v>
                </c:pt>
                <c:pt idx="2599">
                  <c:v>-77.4</c:v>
                </c:pt>
                <c:pt idx="2600">
                  <c:v>-77.3</c:v>
                </c:pt>
                <c:pt idx="2601">
                  <c:v>-77.4</c:v>
                </c:pt>
                <c:pt idx="2602">
                  <c:v>-77.4</c:v>
                </c:pt>
                <c:pt idx="2603">
                  <c:v>-77.3</c:v>
                </c:pt>
                <c:pt idx="2604">
                  <c:v>-77.4</c:v>
                </c:pt>
                <c:pt idx="2605">
                  <c:v>-77.4</c:v>
                </c:pt>
                <c:pt idx="2606">
                  <c:v>-77.5</c:v>
                </c:pt>
                <c:pt idx="2607">
                  <c:v>-77.4</c:v>
                </c:pt>
                <c:pt idx="2608">
                  <c:v>-77.5</c:v>
                </c:pt>
                <c:pt idx="2609">
                  <c:v>-77.3</c:v>
                </c:pt>
                <c:pt idx="2610">
                  <c:v>-77.4</c:v>
                </c:pt>
                <c:pt idx="2611">
                  <c:v>-77.3</c:v>
                </c:pt>
                <c:pt idx="2612">
                  <c:v>-77.3</c:v>
                </c:pt>
                <c:pt idx="2613">
                  <c:v>-77.6</c:v>
                </c:pt>
                <c:pt idx="2614">
                  <c:v>-77.3</c:v>
                </c:pt>
                <c:pt idx="2615">
                  <c:v>-77.5</c:v>
                </c:pt>
                <c:pt idx="2616">
                  <c:v>-77.5</c:v>
                </c:pt>
                <c:pt idx="2617">
                  <c:v>-77.3</c:v>
                </c:pt>
                <c:pt idx="2618">
                  <c:v>-77.4</c:v>
                </c:pt>
                <c:pt idx="2619">
                  <c:v>-77.3</c:v>
                </c:pt>
                <c:pt idx="2620">
                  <c:v>-77.3</c:v>
                </c:pt>
                <c:pt idx="2621">
                  <c:v>-77.4</c:v>
                </c:pt>
                <c:pt idx="2622">
                  <c:v>-77.4</c:v>
                </c:pt>
                <c:pt idx="2623">
                  <c:v>-77.5</c:v>
                </c:pt>
                <c:pt idx="2624">
                  <c:v>-77.4</c:v>
                </c:pt>
                <c:pt idx="2625">
                  <c:v>-77.4</c:v>
                </c:pt>
                <c:pt idx="2626">
                  <c:v>-77.3</c:v>
                </c:pt>
                <c:pt idx="2627">
                  <c:v>-77.5</c:v>
                </c:pt>
                <c:pt idx="2628">
                  <c:v>-77.6</c:v>
                </c:pt>
                <c:pt idx="2629">
                  <c:v>-77.2</c:v>
                </c:pt>
                <c:pt idx="2630">
                  <c:v>-77.3</c:v>
                </c:pt>
                <c:pt idx="2631">
                  <c:v>-77.4</c:v>
                </c:pt>
                <c:pt idx="2632">
                  <c:v>-77.4</c:v>
                </c:pt>
                <c:pt idx="2633">
                  <c:v>-77.4</c:v>
                </c:pt>
                <c:pt idx="2634">
                  <c:v>-77.3</c:v>
                </c:pt>
                <c:pt idx="2635">
                  <c:v>-77.3</c:v>
                </c:pt>
                <c:pt idx="2636">
                  <c:v>-77.5</c:v>
                </c:pt>
                <c:pt idx="2637">
                  <c:v>-77.4</c:v>
                </c:pt>
                <c:pt idx="2638">
                  <c:v>-77.1</c:v>
                </c:pt>
                <c:pt idx="2639">
                  <c:v>-77.5</c:v>
                </c:pt>
                <c:pt idx="2640">
                  <c:v>-77.5</c:v>
                </c:pt>
                <c:pt idx="2641">
                  <c:v>-77.4</c:v>
                </c:pt>
                <c:pt idx="2642">
                  <c:v>-77.4</c:v>
                </c:pt>
                <c:pt idx="2643">
                  <c:v>-77.4</c:v>
                </c:pt>
                <c:pt idx="2644">
                  <c:v>-77.4</c:v>
                </c:pt>
                <c:pt idx="2645">
                  <c:v>-77.3</c:v>
                </c:pt>
                <c:pt idx="2646">
                  <c:v>-77.4</c:v>
                </c:pt>
                <c:pt idx="2647">
                  <c:v>-77.5</c:v>
                </c:pt>
                <c:pt idx="2648">
                  <c:v>-77.5</c:v>
                </c:pt>
                <c:pt idx="2649">
                  <c:v>-77.3</c:v>
                </c:pt>
                <c:pt idx="2650">
                  <c:v>-77.3</c:v>
                </c:pt>
                <c:pt idx="2651">
                  <c:v>-77.5</c:v>
                </c:pt>
                <c:pt idx="2652">
                  <c:v>-77.4</c:v>
                </c:pt>
                <c:pt idx="2653">
                  <c:v>-77.4</c:v>
                </c:pt>
                <c:pt idx="2654">
                  <c:v>-77.3</c:v>
                </c:pt>
                <c:pt idx="2655">
                  <c:v>-77.5</c:v>
                </c:pt>
                <c:pt idx="2656">
                  <c:v>-77.3</c:v>
                </c:pt>
                <c:pt idx="2657">
                  <c:v>-77.1</c:v>
                </c:pt>
                <c:pt idx="2658">
                  <c:v>-77.5</c:v>
                </c:pt>
                <c:pt idx="2659">
                  <c:v>-77.5</c:v>
                </c:pt>
                <c:pt idx="2660">
                  <c:v>-77.3</c:v>
                </c:pt>
                <c:pt idx="2661">
                  <c:v>-77.2</c:v>
                </c:pt>
                <c:pt idx="2662">
                  <c:v>-77.2</c:v>
                </c:pt>
                <c:pt idx="2663">
                  <c:v>-77.5</c:v>
                </c:pt>
                <c:pt idx="2664">
                  <c:v>-77.5</c:v>
                </c:pt>
                <c:pt idx="2665">
                  <c:v>-77.5</c:v>
                </c:pt>
                <c:pt idx="2666">
                  <c:v>-77.3</c:v>
                </c:pt>
                <c:pt idx="2667">
                  <c:v>-77.4</c:v>
                </c:pt>
                <c:pt idx="2668">
                  <c:v>-77.5</c:v>
                </c:pt>
                <c:pt idx="2669">
                  <c:v>-77.4</c:v>
                </c:pt>
                <c:pt idx="2670">
                  <c:v>-77.5</c:v>
                </c:pt>
                <c:pt idx="2671">
                  <c:v>-77.4</c:v>
                </c:pt>
                <c:pt idx="2672">
                  <c:v>-77.3</c:v>
                </c:pt>
                <c:pt idx="2673">
                  <c:v>-77.5</c:v>
                </c:pt>
                <c:pt idx="2674">
                  <c:v>-77.3</c:v>
                </c:pt>
                <c:pt idx="2675">
                  <c:v>-77.4</c:v>
                </c:pt>
                <c:pt idx="2676">
                  <c:v>-77.2</c:v>
                </c:pt>
                <c:pt idx="2677">
                  <c:v>-77.6</c:v>
                </c:pt>
                <c:pt idx="2678">
                  <c:v>-77.3</c:v>
                </c:pt>
                <c:pt idx="2679">
                  <c:v>-77.4</c:v>
                </c:pt>
                <c:pt idx="2680">
                  <c:v>-77.4</c:v>
                </c:pt>
                <c:pt idx="2681">
                  <c:v>-77.3</c:v>
                </c:pt>
                <c:pt idx="2682">
                  <c:v>-77.3</c:v>
                </c:pt>
                <c:pt idx="2683">
                  <c:v>-77.3</c:v>
                </c:pt>
                <c:pt idx="2684">
                  <c:v>-77.7</c:v>
                </c:pt>
                <c:pt idx="2685">
                  <c:v>-77.4</c:v>
                </c:pt>
                <c:pt idx="2686">
                  <c:v>-77.4</c:v>
                </c:pt>
                <c:pt idx="2687">
                  <c:v>-77.7</c:v>
                </c:pt>
                <c:pt idx="2688">
                  <c:v>-77.5</c:v>
                </c:pt>
                <c:pt idx="2689">
                  <c:v>-77.4</c:v>
                </c:pt>
                <c:pt idx="2690">
                  <c:v>-77.5</c:v>
                </c:pt>
                <c:pt idx="2691">
                  <c:v>-77.3</c:v>
                </c:pt>
                <c:pt idx="2692">
                  <c:v>-77.2</c:v>
                </c:pt>
                <c:pt idx="2693">
                  <c:v>-77.3</c:v>
                </c:pt>
                <c:pt idx="2694">
                  <c:v>-77.3</c:v>
                </c:pt>
                <c:pt idx="2695">
                  <c:v>-77.3</c:v>
                </c:pt>
                <c:pt idx="2696">
                  <c:v>-77.3</c:v>
                </c:pt>
                <c:pt idx="2697">
                  <c:v>-77.3</c:v>
                </c:pt>
                <c:pt idx="2698">
                  <c:v>-77.3</c:v>
                </c:pt>
                <c:pt idx="2699">
                  <c:v>-77.5</c:v>
                </c:pt>
                <c:pt idx="2700">
                  <c:v>-77.3</c:v>
                </c:pt>
                <c:pt idx="2701">
                  <c:v>-77.6</c:v>
                </c:pt>
                <c:pt idx="2702">
                  <c:v>-77.2</c:v>
                </c:pt>
                <c:pt idx="2703">
                  <c:v>-77.4</c:v>
                </c:pt>
                <c:pt idx="2704">
                  <c:v>-77.3</c:v>
                </c:pt>
                <c:pt idx="2705">
                  <c:v>-77.5</c:v>
                </c:pt>
                <c:pt idx="2706">
                  <c:v>-77.4</c:v>
                </c:pt>
                <c:pt idx="2707">
                  <c:v>-77.3</c:v>
                </c:pt>
                <c:pt idx="2708">
                  <c:v>-77.4</c:v>
                </c:pt>
                <c:pt idx="2709">
                  <c:v>-77.3</c:v>
                </c:pt>
                <c:pt idx="2710">
                  <c:v>-77.4</c:v>
                </c:pt>
                <c:pt idx="2711">
                  <c:v>-77.3</c:v>
                </c:pt>
                <c:pt idx="2712">
                  <c:v>-77.4</c:v>
                </c:pt>
                <c:pt idx="2713">
                  <c:v>-77.5</c:v>
                </c:pt>
                <c:pt idx="2714">
                  <c:v>-77.4</c:v>
                </c:pt>
                <c:pt idx="2715">
                  <c:v>-77.4</c:v>
                </c:pt>
                <c:pt idx="2716">
                  <c:v>-77.3</c:v>
                </c:pt>
                <c:pt idx="2717">
                  <c:v>-77.4</c:v>
                </c:pt>
                <c:pt idx="2718">
                  <c:v>-77.4</c:v>
                </c:pt>
                <c:pt idx="2719">
                  <c:v>-77.7</c:v>
                </c:pt>
                <c:pt idx="2720">
                  <c:v>-77.5</c:v>
                </c:pt>
                <c:pt idx="2721">
                  <c:v>-77.3</c:v>
                </c:pt>
                <c:pt idx="2722">
                  <c:v>-77.4</c:v>
                </c:pt>
                <c:pt idx="2723">
                  <c:v>-77.4</c:v>
                </c:pt>
                <c:pt idx="2724">
                  <c:v>-77.4</c:v>
                </c:pt>
                <c:pt idx="2725">
                  <c:v>-77.5</c:v>
                </c:pt>
                <c:pt idx="2726">
                  <c:v>-77.4</c:v>
                </c:pt>
                <c:pt idx="2727">
                  <c:v>-77.6</c:v>
                </c:pt>
                <c:pt idx="2728">
                  <c:v>-77.3</c:v>
                </c:pt>
                <c:pt idx="2729">
                  <c:v>-77.3</c:v>
                </c:pt>
                <c:pt idx="2730">
                  <c:v>-77.3</c:v>
                </c:pt>
                <c:pt idx="2731">
                  <c:v>-77.6</c:v>
                </c:pt>
                <c:pt idx="2732">
                  <c:v>-77.2</c:v>
                </c:pt>
                <c:pt idx="2733">
                  <c:v>-77.3</c:v>
                </c:pt>
                <c:pt idx="2734">
                  <c:v>-77.5</c:v>
                </c:pt>
                <c:pt idx="2735">
                  <c:v>-77.2</c:v>
                </c:pt>
                <c:pt idx="2736">
                  <c:v>-77.2</c:v>
                </c:pt>
                <c:pt idx="2737">
                  <c:v>-77.4</c:v>
                </c:pt>
                <c:pt idx="2738">
                  <c:v>-77.4</c:v>
                </c:pt>
                <c:pt idx="2739">
                  <c:v>-77.3</c:v>
                </c:pt>
                <c:pt idx="2740">
                  <c:v>-77.5</c:v>
                </c:pt>
                <c:pt idx="2741">
                  <c:v>-77.4</c:v>
                </c:pt>
                <c:pt idx="2742">
                  <c:v>-77.2</c:v>
                </c:pt>
                <c:pt idx="2743">
                  <c:v>-77.3</c:v>
                </c:pt>
                <c:pt idx="2744">
                  <c:v>-77.6</c:v>
                </c:pt>
                <c:pt idx="2745">
                  <c:v>-77.3</c:v>
                </c:pt>
                <c:pt idx="2746">
                  <c:v>-77.2</c:v>
                </c:pt>
                <c:pt idx="2747">
                  <c:v>-77.2</c:v>
                </c:pt>
                <c:pt idx="2748">
                  <c:v>-77.3</c:v>
                </c:pt>
                <c:pt idx="2749">
                  <c:v>-77.6</c:v>
                </c:pt>
                <c:pt idx="2750">
                  <c:v>-77.4</c:v>
                </c:pt>
                <c:pt idx="2751">
                  <c:v>-77.4</c:v>
                </c:pt>
                <c:pt idx="2752">
                  <c:v>-77.4</c:v>
                </c:pt>
                <c:pt idx="2753">
                  <c:v>-77.3</c:v>
                </c:pt>
                <c:pt idx="2754">
                  <c:v>-77.4</c:v>
                </c:pt>
                <c:pt idx="2755">
                  <c:v>-77.3</c:v>
                </c:pt>
                <c:pt idx="2756">
                  <c:v>-77.3</c:v>
                </c:pt>
                <c:pt idx="2757">
                  <c:v>-77.3</c:v>
                </c:pt>
                <c:pt idx="2758">
                  <c:v>-77.3</c:v>
                </c:pt>
                <c:pt idx="2759">
                  <c:v>-77.4</c:v>
                </c:pt>
                <c:pt idx="2760">
                  <c:v>-77.5</c:v>
                </c:pt>
                <c:pt idx="2761">
                  <c:v>-77.3</c:v>
                </c:pt>
                <c:pt idx="2762">
                  <c:v>-77.4</c:v>
                </c:pt>
                <c:pt idx="2763">
                  <c:v>-77.4</c:v>
                </c:pt>
                <c:pt idx="2764">
                  <c:v>-77.4</c:v>
                </c:pt>
                <c:pt idx="2765">
                  <c:v>-77.4</c:v>
                </c:pt>
                <c:pt idx="2766">
                  <c:v>-77.3</c:v>
                </c:pt>
                <c:pt idx="2767">
                  <c:v>-77.4</c:v>
                </c:pt>
                <c:pt idx="2768">
                  <c:v>-77.5</c:v>
                </c:pt>
                <c:pt idx="2769">
                  <c:v>-77.4</c:v>
                </c:pt>
                <c:pt idx="2770">
                  <c:v>-77.4</c:v>
                </c:pt>
                <c:pt idx="2771">
                  <c:v>-77.4</c:v>
                </c:pt>
                <c:pt idx="2772">
                  <c:v>-77.4</c:v>
                </c:pt>
                <c:pt idx="2773">
                  <c:v>-77.5</c:v>
                </c:pt>
                <c:pt idx="2774">
                  <c:v>-77.2</c:v>
                </c:pt>
                <c:pt idx="2775">
                  <c:v>-77.4</c:v>
                </c:pt>
                <c:pt idx="2776">
                  <c:v>-77.3</c:v>
                </c:pt>
                <c:pt idx="2777">
                  <c:v>-77.2</c:v>
                </c:pt>
                <c:pt idx="2778">
                  <c:v>-77.4</c:v>
                </c:pt>
                <c:pt idx="2779">
                  <c:v>-77.3</c:v>
                </c:pt>
                <c:pt idx="2780">
                  <c:v>-77.3</c:v>
                </c:pt>
                <c:pt idx="2781">
                  <c:v>-77.5</c:v>
                </c:pt>
                <c:pt idx="2782">
                  <c:v>-77.5</c:v>
                </c:pt>
                <c:pt idx="2783">
                  <c:v>-77.4</c:v>
                </c:pt>
                <c:pt idx="2784">
                  <c:v>-77.5</c:v>
                </c:pt>
                <c:pt idx="2785">
                  <c:v>-77.4</c:v>
                </c:pt>
                <c:pt idx="2786">
                  <c:v>-77.3</c:v>
                </c:pt>
                <c:pt idx="2787">
                  <c:v>-77.4</c:v>
                </c:pt>
                <c:pt idx="2788">
                  <c:v>-77.4</c:v>
                </c:pt>
                <c:pt idx="2789">
                  <c:v>-77.3</c:v>
                </c:pt>
                <c:pt idx="2790">
                  <c:v>-77.4</c:v>
                </c:pt>
                <c:pt idx="2791">
                  <c:v>-77.7</c:v>
                </c:pt>
                <c:pt idx="2792">
                  <c:v>-77.5</c:v>
                </c:pt>
                <c:pt idx="2793">
                  <c:v>-77.5</c:v>
                </c:pt>
                <c:pt idx="2794">
                  <c:v>-77.4</c:v>
                </c:pt>
                <c:pt idx="2795">
                  <c:v>-77.3</c:v>
                </c:pt>
                <c:pt idx="2796">
                  <c:v>-77.2</c:v>
                </c:pt>
                <c:pt idx="2797">
                  <c:v>-77.3</c:v>
                </c:pt>
                <c:pt idx="2798">
                  <c:v>-77.3</c:v>
                </c:pt>
                <c:pt idx="2799">
                  <c:v>-77.6</c:v>
                </c:pt>
                <c:pt idx="2800">
                  <c:v>-77.4</c:v>
                </c:pt>
                <c:pt idx="2801">
                  <c:v>-77.4</c:v>
                </c:pt>
                <c:pt idx="2802">
                  <c:v>-77.7</c:v>
                </c:pt>
                <c:pt idx="2803">
                  <c:v>-77.3</c:v>
                </c:pt>
                <c:pt idx="2804">
                  <c:v>-77.2</c:v>
                </c:pt>
                <c:pt idx="2805">
                  <c:v>-77.6</c:v>
                </c:pt>
                <c:pt idx="2806">
                  <c:v>-77.5</c:v>
                </c:pt>
                <c:pt idx="2807">
                  <c:v>-77.3</c:v>
                </c:pt>
                <c:pt idx="2808">
                  <c:v>-77.4</c:v>
                </c:pt>
                <c:pt idx="2809">
                  <c:v>-77.4</c:v>
                </c:pt>
                <c:pt idx="2810">
                  <c:v>-77.4</c:v>
                </c:pt>
                <c:pt idx="2811">
                  <c:v>-77.4</c:v>
                </c:pt>
                <c:pt idx="2812">
                  <c:v>-77.5</c:v>
                </c:pt>
                <c:pt idx="2813">
                  <c:v>-77.6</c:v>
                </c:pt>
                <c:pt idx="2814">
                  <c:v>-77.3</c:v>
                </c:pt>
                <c:pt idx="2815">
                  <c:v>-77.4</c:v>
                </c:pt>
                <c:pt idx="2816">
                  <c:v>-77.4</c:v>
                </c:pt>
                <c:pt idx="2817">
                  <c:v>-77.4</c:v>
                </c:pt>
                <c:pt idx="2818">
                  <c:v>-77.4</c:v>
                </c:pt>
                <c:pt idx="2819">
                  <c:v>-77.5</c:v>
                </c:pt>
                <c:pt idx="2820">
                  <c:v>-77.4</c:v>
                </c:pt>
                <c:pt idx="2821">
                  <c:v>-77.4</c:v>
                </c:pt>
                <c:pt idx="2822">
                  <c:v>-77.2</c:v>
                </c:pt>
                <c:pt idx="2823">
                  <c:v>-77.4</c:v>
                </c:pt>
                <c:pt idx="2824">
                  <c:v>-77.4</c:v>
                </c:pt>
                <c:pt idx="2825">
                  <c:v>-77.4</c:v>
                </c:pt>
                <c:pt idx="2826">
                  <c:v>-77.6</c:v>
                </c:pt>
                <c:pt idx="2827">
                  <c:v>-77.4</c:v>
                </c:pt>
                <c:pt idx="2828">
                  <c:v>-77.4</c:v>
                </c:pt>
                <c:pt idx="2829">
                  <c:v>-77.4</c:v>
                </c:pt>
                <c:pt idx="2830">
                  <c:v>-77.6</c:v>
                </c:pt>
                <c:pt idx="2831">
                  <c:v>-77.3</c:v>
                </c:pt>
                <c:pt idx="2832">
                  <c:v>-77.8</c:v>
                </c:pt>
                <c:pt idx="2833">
                  <c:v>-77.5</c:v>
                </c:pt>
                <c:pt idx="2834">
                  <c:v>-77.7</c:v>
                </c:pt>
                <c:pt idx="2835">
                  <c:v>-77.4</c:v>
                </c:pt>
                <c:pt idx="2836">
                  <c:v>-77.4</c:v>
                </c:pt>
                <c:pt idx="2837">
                  <c:v>-77.3</c:v>
                </c:pt>
                <c:pt idx="2838">
                  <c:v>-77.4</c:v>
                </c:pt>
                <c:pt idx="2839">
                  <c:v>-77.3</c:v>
                </c:pt>
                <c:pt idx="2840">
                  <c:v>-77.3</c:v>
                </c:pt>
                <c:pt idx="2841">
                  <c:v>-77.3</c:v>
                </c:pt>
                <c:pt idx="2842">
                  <c:v>-77.3</c:v>
                </c:pt>
                <c:pt idx="2843">
                  <c:v>-77.3</c:v>
                </c:pt>
                <c:pt idx="2844">
                  <c:v>-77.4</c:v>
                </c:pt>
                <c:pt idx="2845">
                  <c:v>-77.4</c:v>
                </c:pt>
                <c:pt idx="2846">
                  <c:v>-77.6</c:v>
                </c:pt>
                <c:pt idx="2847">
                  <c:v>-77.2</c:v>
                </c:pt>
                <c:pt idx="2848">
                  <c:v>-77.3</c:v>
                </c:pt>
                <c:pt idx="2849">
                  <c:v>-77.3</c:v>
                </c:pt>
                <c:pt idx="2850">
                  <c:v>-77.3</c:v>
                </c:pt>
                <c:pt idx="2851">
                  <c:v>-77.8</c:v>
                </c:pt>
                <c:pt idx="2852">
                  <c:v>-77.4</c:v>
                </c:pt>
                <c:pt idx="2853">
                  <c:v>-77.4</c:v>
                </c:pt>
                <c:pt idx="2854">
                  <c:v>-77.3</c:v>
                </c:pt>
                <c:pt idx="2855">
                  <c:v>-77.4</c:v>
                </c:pt>
                <c:pt idx="2856">
                  <c:v>-77.3</c:v>
                </c:pt>
                <c:pt idx="2857">
                  <c:v>-77.5</c:v>
                </c:pt>
                <c:pt idx="2858">
                  <c:v>-77.3</c:v>
                </c:pt>
                <c:pt idx="2859">
                  <c:v>-77.3</c:v>
                </c:pt>
                <c:pt idx="2860">
                  <c:v>-77.4</c:v>
                </c:pt>
                <c:pt idx="2861">
                  <c:v>-77.4</c:v>
                </c:pt>
                <c:pt idx="2862">
                  <c:v>-77.3</c:v>
                </c:pt>
                <c:pt idx="2863">
                  <c:v>-77.4</c:v>
                </c:pt>
                <c:pt idx="2864">
                  <c:v>-77.4</c:v>
                </c:pt>
                <c:pt idx="2865">
                  <c:v>-77.3</c:v>
                </c:pt>
                <c:pt idx="2866">
                  <c:v>-77.2</c:v>
                </c:pt>
                <c:pt idx="2867">
                  <c:v>-77.3</c:v>
                </c:pt>
                <c:pt idx="2868">
                  <c:v>-77.3</c:v>
                </c:pt>
                <c:pt idx="2869">
                  <c:v>-77.3</c:v>
                </c:pt>
                <c:pt idx="2870">
                  <c:v>-77.4</c:v>
                </c:pt>
                <c:pt idx="2871">
                  <c:v>-77.3</c:v>
                </c:pt>
                <c:pt idx="2872">
                  <c:v>-77.3</c:v>
                </c:pt>
                <c:pt idx="2873">
                  <c:v>-77.5</c:v>
                </c:pt>
                <c:pt idx="2874">
                  <c:v>-77.5</c:v>
                </c:pt>
                <c:pt idx="2875">
                  <c:v>-77.3</c:v>
                </c:pt>
                <c:pt idx="2876">
                  <c:v>-77.3</c:v>
                </c:pt>
                <c:pt idx="2877">
                  <c:v>-77.4</c:v>
                </c:pt>
                <c:pt idx="2878">
                  <c:v>-77.3</c:v>
                </c:pt>
                <c:pt idx="2879">
                  <c:v>-77.4</c:v>
                </c:pt>
                <c:pt idx="2880">
                  <c:v>-77.3</c:v>
                </c:pt>
                <c:pt idx="2881">
                  <c:v>-77.1</c:v>
                </c:pt>
                <c:pt idx="2882">
                  <c:v>-77.3</c:v>
                </c:pt>
                <c:pt idx="2883">
                  <c:v>-77.4</c:v>
                </c:pt>
                <c:pt idx="2884">
                  <c:v>-77.4</c:v>
                </c:pt>
                <c:pt idx="2885">
                  <c:v>-77.3</c:v>
                </c:pt>
                <c:pt idx="2886">
                  <c:v>-77.5</c:v>
                </c:pt>
                <c:pt idx="2887">
                  <c:v>-77.3</c:v>
                </c:pt>
                <c:pt idx="2888">
                  <c:v>-77.3</c:v>
                </c:pt>
                <c:pt idx="2889">
                  <c:v>-77.5</c:v>
                </c:pt>
                <c:pt idx="2890">
                  <c:v>-77.4</c:v>
                </c:pt>
                <c:pt idx="2891">
                  <c:v>-77.2</c:v>
                </c:pt>
                <c:pt idx="2892">
                  <c:v>-77.4</c:v>
                </c:pt>
                <c:pt idx="2893">
                  <c:v>-77.6</c:v>
                </c:pt>
                <c:pt idx="2894">
                  <c:v>-77.4</c:v>
                </c:pt>
                <c:pt idx="2895">
                  <c:v>-77.2</c:v>
                </c:pt>
                <c:pt idx="2896">
                  <c:v>-77.4</c:v>
                </c:pt>
                <c:pt idx="2897">
                  <c:v>-77.2</c:v>
                </c:pt>
                <c:pt idx="2898">
                  <c:v>-77.3</c:v>
                </c:pt>
                <c:pt idx="2899">
                  <c:v>-77.4</c:v>
                </c:pt>
                <c:pt idx="2900">
                  <c:v>-77.4</c:v>
                </c:pt>
                <c:pt idx="2901">
                  <c:v>-77.4</c:v>
                </c:pt>
                <c:pt idx="2902">
                  <c:v>-77.3</c:v>
                </c:pt>
                <c:pt idx="2903">
                  <c:v>-77.3</c:v>
                </c:pt>
                <c:pt idx="2904">
                  <c:v>-77.4</c:v>
                </c:pt>
                <c:pt idx="2905">
                  <c:v>-77.3</c:v>
                </c:pt>
                <c:pt idx="2906">
                  <c:v>-77.4</c:v>
                </c:pt>
                <c:pt idx="2907">
                  <c:v>-77.2</c:v>
                </c:pt>
                <c:pt idx="2908">
                  <c:v>-77.4</c:v>
                </c:pt>
                <c:pt idx="2909">
                  <c:v>-77.3</c:v>
                </c:pt>
                <c:pt idx="2910">
                  <c:v>-77.3</c:v>
                </c:pt>
                <c:pt idx="2911">
                  <c:v>-77.4</c:v>
                </c:pt>
                <c:pt idx="2912">
                  <c:v>-77.3</c:v>
                </c:pt>
                <c:pt idx="2913">
                  <c:v>-77.3</c:v>
                </c:pt>
                <c:pt idx="2914">
                  <c:v>-77.3</c:v>
                </c:pt>
                <c:pt idx="2915">
                  <c:v>-77.2</c:v>
                </c:pt>
                <c:pt idx="2916">
                  <c:v>-77.4</c:v>
                </c:pt>
                <c:pt idx="2917">
                  <c:v>-77.3</c:v>
                </c:pt>
                <c:pt idx="2918">
                  <c:v>-77.2</c:v>
                </c:pt>
                <c:pt idx="2919">
                  <c:v>-77.6</c:v>
                </c:pt>
                <c:pt idx="2920">
                  <c:v>-77.4</c:v>
                </c:pt>
                <c:pt idx="2921">
                  <c:v>-77.3</c:v>
                </c:pt>
                <c:pt idx="2922">
                  <c:v>-77.3</c:v>
                </c:pt>
                <c:pt idx="2923">
                  <c:v>-77.3</c:v>
                </c:pt>
                <c:pt idx="2924">
                  <c:v>-77.5</c:v>
                </c:pt>
                <c:pt idx="2925">
                  <c:v>-77.4</c:v>
                </c:pt>
                <c:pt idx="2926">
                  <c:v>-77.2</c:v>
                </c:pt>
                <c:pt idx="2927">
                  <c:v>-77.4</c:v>
                </c:pt>
                <c:pt idx="2928">
                  <c:v>-77.3</c:v>
                </c:pt>
                <c:pt idx="2929">
                  <c:v>-77.6</c:v>
                </c:pt>
                <c:pt idx="2930">
                  <c:v>-77.3</c:v>
                </c:pt>
                <c:pt idx="2931">
                  <c:v>-77.6</c:v>
                </c:pt>
                <c:pt idx="2932">
                  <c:v>-77.4</c:v>
                </c:pt>
                <c:pt idx="2933">
                  <c:v>-77.4</c:v>
                </c:pt>
                <c:pt idx="2934">
                  <c:v>-77.5</c:v>
                </c:pt>
                <c:pt idx="2935">
                  <c:v>-77.4</c:v>
                </c:pt>
                <c:pt idx="2936">
                  <c:v>-77.6</c:v>
                </c:pt>
                <c:pt idx="2937">
                  <c:v>-77.5</c:v>
                </c:pt>
                <c:pt idx="2938">
                  <c:v>-77.4</c:v>
                </c:pt>
                <c:pt idx="2939">
                  <c:v>-77.3</c:v>
                </c:pt>
                <c:pt idx="2940">
                  <c:v>-77.3</c:v>
                </c:pt>
                <c:pt idx="2941">
                  <c:v>-77.4</c:v>
                </c:pt>
                <c:pt idx="2942">
                  <c:v>-77.3</c:v>
                </c:pt>
                <c:pt idx="2943">
                  <c:v>-77.3</c:v>
                </c:pt>
                <c:pt idx="2944">
                  <c:v>-77.4</c:v>
                </c:pt>
                <c:pt idx="2945">
                  <c:v>-77.5</c:v>
                </c:pt>
                <c:pt idx="2946">
                  <c:v>-77.3</c:v>
                </c:pt>
                <c:pt idx="2947">
                  <c:v>-77.3</c:v>
                </c:pt>
                <c:pt idx="2948">
                  <c:v>-77.3</c:v>
                </c:pt>
                <c:pt idx="2949">
                  <c:v>-77.5</c:v>
                </c:pt>
                <c:pt idx="2950">
                  <c:v>-77.5</c:v>
                </c:pt>
                <c:pt idx="2951">
                  <c:v>-77.4</c:v>
                </c:pt>
                <c:pt idx="2952">
                  <c:v>-77.5</c:v>
                </c:pt>
                <c:pt idx="2953">
                  <c:v>-77.6</c:v>
                </c:pt>
                <c:pt idx="2954">
                  <c:v>-77.3</c:v>
                </c:pt>
                <c:pt idx="2955">
                  <c:v>-77.4</c:v>
                </c:pt>
                <c:pt idx="2956">
                  <c:v>-77.4</c:v>
                </c:pt>
                <c:pt idx="2957">
                  <c:v>-77.3</c:v>
                </c:pt>
                <c:pt idx="2958">
                  <c:v>-77.3</c:v>
                </c:pt>
                <c:pt idx="2959">
                  <c:v>-77.3</c:v>
                </c:pt>
                <c:pt idx="2960">
                  <c:v>-77.5</c:v>
                </c:pt>
                <c:pt idx="2961">
                  <c:v>-77.3</c:v>
                </c:pt>
                <c:pt idx="2962">
                  <c:v>-77.3</c:v>
                </c:pt>
                <c:pt idx="2963">
                  <c:v>-77.5</c:v>
                </c:pt>
                <c:pt idx="2964">
                  <c:v>-77.4</c:v>
                </c:pt>
                <c:pt idx="2965">
                  <c:v>-77.3</c:v>
                </c:pt>
                <c:pt idx="2966">
                  <c:v>-77.4</c:v>
                </c:pt>
                <c:pt idx="2967">
                  <c:v>-77.4</c:v>
                </c:pt>
                <c:pt idx="2968">
                  <c:v>-77.3</c:v>
                </c:pt>
                <c:pt idx="2969">
                  <c:v>-77.3</c:v>
                </c:pt>
                <c:pt idx="2970">
                  <c:v>-77.5</c:v>
                </c:pt>
                <c:pt idx="2971">
                  <c:v>-77.4</c:v>
                </c:pt>
                <c:pt idx="2972">
                  <c:v>-77.4</c:v>
                </c:pt>
                <c:pt idx="2973">
                  <c:v>-77.4</c:v>
                </c:pt>
                <c:pt idx="2974">
                  <c:v>-77.5</c:v>
                </c:pt>
                <c:pt idx="2975">
                  <c:v>-77.3</c:v>
                </c:pt>
                <c:pt idx="2976">
                  <c:v>-77.3</c:v>
                </c:pt>
                <c:pt idx="2977">
                  <c:v>-77.4</c:v>
                </c:pt>
                <c:pt idx="2978">
                  <c:v>-77.2</c:v>
                </c:pt>
                <c:pt idx="2979">
                  <c:v>-77.4</c:v>
                </c:pt>
                <c:pt idx="2980">
                  <c:v>-77.3</c:v>
                </c:pt>
                <c:pt idx="2981">
                  <c:v>-77.4</c:v>
                </c:pt>
                <c:pt idx="2982">
                  <c:v>-77.4</c:v>
                </c:pt>
                <c:pt idx="2983">
                  <c:v>-77.4</c:v>
                </c:pt>
                <c:pt idx="2984">
                  <c:v>-77.3</c:v>
                </c:pt>
                <c:pt idx="2985">
                  <c:v>-77.2</c:v>
                </c:pt>
                <c:pt idx="2986">
                  <c:v>-77.3</c:v>
                </c:pt>
                <c:pt idx="2987">
                  <c:v>-77.2</c:v>
                </c:pt>
                <c:pt idx="2988">
                  <c:v>-77.3</c:v>
                </c:pt>
                <c:pt idx="2989">
                  <c:v>-77.3</c:v>
                </c:pt>
                <c:pt idx="2990">
                  <c:v>-77.5</c:v>
                </c:pt>
                <c:pt idx="2991">
                  <c:v>-77.4</c:v>
                </c:pt>
                <c:pt idx="2992">
                  <c:v>-77.3</c:v>
                </c:pt>
                <c:pt idx="2993">
                  <c:v>-77.7</c:v>
                </c:pt>
                <c:pt idx="2994">
                  <c:v>-77.4</c:v>
                </c:pt>
                <c:pt idx="2995">
                  <c:v>-77.3</c:v>
                </c:pt>
                <c:pt idx="2996">
                  <c:v>-77.4</c:v>
                </c:pt>
                <c:pt idx="2997">
                  <c:v>-77.2</c:v>
                </c:pt>
                <c:pt idx="2998">
                  <c:v>-77.3</c:v>
                </c:pt>
                <c:pt idx="2999">
                  <c:v>-77.3</c:v>
                </c:pt>
                <c:pt idx="3000">
                  <c:v>-77.5</c:v>
                </c:pt>
                <c:pt idx="3001">
                  <c:v>-77.2</c:v>
                </c:pt>
                <c:pt idx="3002">
                  <c:v>-77.3</c:v>
                </c:pt>
                <c:pt idx="3003">
                  <c:v>-77.3</c:v>
                </c:pt>
                <c:pt idx="3004">
                  <c:v>-77.5</c:v>
                </c:pt>
                <c:pt idx="3005">
                  <c:v>-77.4</c:v>
                </c:pt>
                <c:pt idx="3006">
                  <c:v>-77.6</c:v>
                </c:pt>
                <c:pt idx="3007">
                  <c:v>-77.3</c:v>
                </c:pt>
                <c:pt idx="3008">
                  <c:v>-77.4</c:v>
                </c:pt>
                <c:pt idx="3009">
                  <c:v>-77.3</c:v>
                </c:pt>
                <c:pt idx="3010">
                  <c:v>-77.4</c:v>
                </c:pt>
                <c:pt idx="3011">
                  <c:v>-77.5</c:v>
                </c:pt>
                <c:pt idx="3012">
                  <c:v>-77.4</c:v>
                </c:pt>
                <c:pt idx="3013">
                  <c:v>-77.4</c:v>
                </c:pt>
                <c:pt idx="3014">
                  <c:v>-77.4</c:v>
                </c:pt>
                <c:pt idx="3015">
                  <c:v>-77.4</c:v>
                </c:pt>
                <c:pt idx="3016">
                  <c:v>-77.4</c:v>
                </c:pt>
                <c:pt idx="3017">
                  <c:v>-77.4</c:v>
                </c:pt>
                <c:pt idx="3018">
                  <c:v>-77.5</c:v>
                </c:pt>
                <c:pt idx="3019">
                  <c:v>-77.2</c:v>
                </c:pt>
                <c:pt idx="3020">
                  <c:v>-77.5</c:v>
                </c:pt>
                <c:pt idx="3021">
                  <c:v>-77.3</c:v>
                </c:pt>
                <c:pt idx="3022">
                  <c:v>-77.6</c:v>
                </c:pt>
                <c:pt idx="3023">
                  <c:v>-77.4</c:v>
                </c:pt>
                <c:pt idx="3024">
                  <c:v>-77.3</c:v>
                </c:pt>
                <c:pt idx="3025">
                  <c:v>-77.5</c:v>
                </c:pt>
                <c:pt idx="3026">
                  <c:v>-77.5</c:v>
                </c:pt>
                <c:pt idx="3027">
                  <c:v>-77.3</c:v>
                </c:pt>
                <c:pt idx="3028">
                  <c:v>-77.5</c:v>
                </c:pt>
                <c:pt idx="3029">
                  <c:v>-77.4</c:v>
                </c:pt>
                <c:pt idx="3030">
                  <c:v>-77.4</c:v>
                </c:pt>
                <c:pt idx="3031">
                  <c:v>-77.7</c:v>
                </c:pt>
                <c:pt idx="3032">
                  <c:v>-77.3</c:v>
                </c:pt>
                <c:pt idx="3033">
                  <c:v>-77.5</c:v>
                </c:pt>
                <c:pt idx="3034">
                  <c:v>-77.5</c:v>
                </c:pt>
                <c:pt idx="3035">
                  <c:v>-77.4</c:v>
                </c:pt>
                <c:pt idx="3036">
                  <c:v>-77.3</c:v>
                </c:pt>
                <c:pt idx="3037">
                  <c:v>-77.5</c:v>
                </c:pt>
                <c:pt idx="3038">
                  <c:v>-77.3</c:v>
                </c:pt>
                <c:pt idx="3039">
                  <c:v>-77.4</c:v>
                </c:pt>
                <c:pt idx="3040">
                  <c:v>-77.3</c:v>
                </c:pt>
                <c:pt idx="3041">
                  <c:v>-77.4</c:v>
                </c:pt>
                <c:pt idx="3042">
                  <c:v>-77.3</c:v>
                </c:pt>
                <c:pt idx="3043">
                  <c:v>-77.4</c:v>
                </c:pt>
                <c:pt idx="3044">
                  <c:v>-77.4</c:v>
                </c:pt>
                <c:pt idx="3045">
                  <c:v>-77.5</c:v>
                </c:pt>
                <c:pt idx="3046">
                  <c:v>-77.3</c:v>
                </c:pt>
                <c:pt idx="3047">
                  <c:v>-77.3</c:v>
                </c:pt>
                <c:pt idx="3048">
                  <c:v>-77.3</c:v>
                </c:pt>
                <c:pt idx="3049">
                  <c:v>-77.3</c:v>
                </c:pt>
                <c:pt idx="3050">
                  <c:v>-77.2</c:v>
                </c:pt>
                <c:pt idx="3051">
                  <c:v>-77.3</c:v>
                </c:pt>
                <c:pt idx="3052">
                  <c:v>-77.4</c:v>
                </c:pt>
                <c:pt idx="3053">
                  <c:v>-77.6</c:v>
                </c:pt>
                <c:pt idx="3054">
                  <c:v>-77.3</c:v>
                </c:pt>
                <c:pt idx="3055">
                  <c:v>-77.3</c:v>
                </c:pt>
                <c:pt idx="3056">
                  <c:v>-77.4</c:v>
                </c:pt>
                <c:pt idx="3057">
                  <c:v>-77.6</c:v>
                </c:pt>
                <c:pt idx="3058">
                  <c:v>-77.2</c:v>
                </c:pt>
                <c:pt idx="3059">
                  <c:v>-77.4</c:v>
                </c:pt>
                <c:pt idx="3060">
                  <c:v>-77.3</c:v>
                </c:pt>
                <c:pt idx="3061">
                  <c:v>-77.4</c:v>
                </c:pt>
                <c:pt idx="3062">
                  <c:v>-77.5</c:v>
                </c:pt>
                <c:pt idx="3063">
                  <c:v>-77.6</c:v>
                </c:pt>
                <c:pt idx="3064">
                  <c:v>-77.4</c:v>
                </c:pt>
                <c:pt idx="3065">
                  <c:v>-77.4</c:v>
                </c:pt>
                <c:pt idx="3066">
                  <c:v>-77.3</c:v>
                </c:pt>
                <c:pt idx="3067">
                  <c:v>-77.4</c:v>
                </c:pt>
                <c:pt idx="3068">
                  <c:v>-77.4</c:v>
                </c:pt>
                <c:pt idx="3069">
                  <c:v>-77.4</c:v>
                </c:pt>
                <c:pt idx="3070">
                  <c:v>-77.3</c:v>
                </c:pt>
                <c:pt idx="3071">
                  <c:v>-77.6</c:v>
                </c:pt>
                <c:pt idx="3072">
                  <c:v>-77.4</c:v>
                </c:pt>
                <c:pt idx="3073">
                  <c:v>-77.2</c:v>
                </c:pt>
                <c:pt idx="3074">
                  <c:v>-77.2</c:v>
                </c:pt>
                <c:pt idx="3075">
                  <c:v>-77.4</c:v>
                </c:pt>
                <c:pt idx="3076">
                  <c:v>-77.2</c:v>
                </c:pt>
                <c:pt idx="3077">
                  <c:v>-77.3</c:v>
                </c:pt>
                <c:pt idx="3078">
                  <c:v>-77.4</c:v>
                </c:pt>
                <c:pt idx="3079">
                  <c:v>-77.2</c:v>
                </c:pt>
                <c:pt idx="3080">
                  <c:v>-77.2</c:v>
                </c:pt>
                <c:pt idx="3081">
                  <c:v>-77.3</c:v>
                </c:pt>
                <c:pt idx="3082">
                  <c:v>-77.7</c:v>
                </c:pt>
                <c:pt idx="3083">
                  <c:v>-77.7</c:v>
                </c:pt>
                <c:pt idx="3084">
                  <c:v>-77.6</c:v>
                </c:pt>
                <c:pt idx="3085">
                  <c:v>-77.4</c:v>
                </c:pt>
                <c:pt idx="3086">
                  <c:v>-77.3</c:v>
                </c:pt>
                <c:pt idx="3087">
                  <c:v>-77.3</c:v>
                </c:pt>
                <c:pt idx="3088">
                  <c:v>-77.4</c:v>
                </c:pt>
                <c:pt idx="3089">
                  <c:v>-77.2</c:v>
                </c:pt>
                <c:pt idx="3090">
                  <c:v>-77.4</c:v>
                </c:pt>
                <c:pt idx="3091">
                  <c:v>-77.3</c:v>
                </c:pt>
                <c:pt idx="3092">
                  <c:v>-77.4</c:v>
                </c:pt>
                <c:pt idx="3093">
                  <c:v>-77.4</c:v>
                </c:pt>
                <c:pt idx="3094">
                  <c:v>-77.3</c:v>
                </c:pt>
                <c:pt idx="3095">
                  <c:v>-77.4</c:v>
                </c:pt>
                <c:pt idx="3096">
                  <c:v>-77.3</c:v>
                </c:pt>
                <c:pt idx="3097">
                  <c:v>-77.3</c:v>
                </c:pt>
                <c:pt idx="3098">
                  <c:v>-77.7</c:v>
                </c:pt>
                <c:pt idx="3099">
                  <c:v>-77.5</c:v>
                </c:pt>
                <c:pt idx="3100">
                  <c:v>-77.4</c:v>
                </c:pt>
                <c:pt idx="3101">
                  <c:v>-77.2</c:v>
                </c:pt>
                <c:pt idx="3102">
                  <c:v>-77.7</c:v>
                </c:pt>
                <c:pt idx="3103">
                  <c:v>-77.3</c:v>
                </c:pt>
                <c:pt idx="3104">
                  <c:v>-77.7</c:v>
                </c:pt>
                <c:pt idx="3105">
                  <c:v>-77.3</c:v>
                </c:pt>
                <c:pt idx="3106">
                  <c:v>-77.2</c:v>
                </c:pt>
                <c:pt idx="3107">
                  <c:v>-77.4</c:v>
                </c:pt>
                <c:pt idx="3108">
                  <c:v>-77.3</c:v>
                </c:pt>
                <c:pt idx="3109">
                  <c:v>-77.3</c:v>
                </c:pt>
                <c:pt idx="3110">
                  <c:v>-77.7</c:v>
                </c:pt>
                <c:pt idx="3111">
                  <c:v>-77.3</c:v>
                </c:pt>
                <c:pt idx="3112">
                  <c:v>-77.4</c:v>
                </c:pt>
                <c:pt idx="3113">
                  <c:v>-77.4</c:v>
                </c:pt>
                <c:pt idx="3114">
                  <c:v>-77.2</c:v>
                </c:pt>
                <c:pt idx="3115">
                  <c:v>-77.4</c:v>
                </c:pt>
                <c:pt idx="3116">
                  <c:v>-77.3</c:v>
                </c:pt>
                <c:pt idx="3117">
                  <c:v>-77.4</c:v>
                </c:pt>
                <c:pt idx="3118">
                  <c:v>-77.4</c:v>
                </c:pt>
                <c:pt idx="3119">
                  <c:v>-77.5</c:v>
                </c:pt>
                <c:pt idx="3120">
                  <c:v>-77.2</c:v>
                </c:pt>
                <c:pt idx="3121">
                  <c:v>-77.5</c:v>
                </c:pt>
                <c:pt idx="3122">
                  <c:v>-77.4</c:v>
                </c:pt>
                <c:pt idx="3123">
                  <c:v>-77.1</c:v>
                </c:pt>
                <c:pt idx="3124">
                  <c:v>-77.5</c:v>
                </c:pt>
                <c:pt idx="3125">
                  <c:v>-77.4</c:v>
                </c:pt>
                <c:pt idx="3126">
                  <c:v>-77.2</c:v>
                </c:pt>
                <c:pt idx="3127">
                  <c:v>-77.3</c:v>
                </c:pt>
                <c:pt idx="3128">
                  <c:v>-77.4</c:v>
                </c:pt>
                <c:pt idx="3129">
                  <c:v>-77.5</c:v>
                </c:pt>
                <c:pt idx="3130">
                  <c:v>-77.7</c:v>
                </c:pt>
                <c:pt idx="3131">
                  <c:v>-77.3</c:v>
                </c:pt>
                <c:pt idx="3132">
                  <c:v>-77.4</c:v>
                </c:pt>
                <c:pt idx="3133">
                  <c:v>-77.3</c:v>
                </c:pt>
                <c:pt idx="3134">
                  <c:v>-77.3</c:v>
                </c:pt>
                <c:pt idx="3135">
                  <c:v>-77.7</c:v>
                </c:pt>
                <c:pt idx="3136">
                  <c:v>-77.3</c:v>
                </c:pt>
                <c:pt idx="3137">
                  <c:v>-77.4</c:v>
                </c:pt>
                <c:pt idx="3138">
                  <c:v>-77.3</c:v>
                </c:pt>
                <c:pt idx="3139">
                  <c:v>-77.4</c:v>
                </c:pt>
                <c:pt idx="3140">
                  <c:v>-77.4</c:v>
                </c:pt>
                <c:pt idx="3141">
                  <c:v>-77.3</c:v>
                </c:pt>
                <c:pt idx="3142">
                  <c:v>-77.3</c:v>
                </c:pt>
                <c:pt idx="3143">
                  <c:v>-77.7</c:v>
                </c:pt>
                <c:pt idx="3144">
                  <c:v>-77.4</c:v>
                </c:pt>
                <c:pt idx="3145">
                  <c:v>-77.5</c:v>
                </c:pt>
                <c:pt idx="3146">
                  <c:v>-77.4</c:v>
                </c:pt>
                <c:pt idx="3147">
                  <c:v>-77.2</c:v>
                </c:pt>
                <c:pt idx="3148">
                  <c:v>-77.6</c:v>
                </c:pt>
                <c:pt idx="3149">
                  <c:v>-77.1</c:v>
                </c:pt>
                <c:pt idx="3150">
                  <c:v>-77.3</c:v>
                </c:pt>
                <c:pt idx="3151">
                  <c:v>-77.3</c:v>
                </c:pt>
                <c:pt idx="3152">
                  <c:v>-77.4</c:v>
                </c:pt>
                <c:pt idx="3153">
                  <c:v>-77.5</c:v>
                </c:pt>
                <c:pt idx="3154">
                  <c:v>-77.2</c:v>
                </c:pt>
                <c:pt idx="3155">
                  <c:v>-77.3</c:v>
                </c:pt>
                <c:pt idx="3156">
                  <c:v>-77.3</c:v>
                </c:pt>
                <c:pt idx="3157">
                  <c:v>-77.3</c:v>
                </c:pt>
                <c:pt idx="3158">
                  <c:v>-77.7</c:v>
                </c:pt>
                <c:pt idx="3159">
                  <c:v>-77.5</c:v>
                </c:pt>
                <c:pt idx="3160">
                  <c:v>-77.5</c:v>
                </c:pt>
                <c:pt idx="3161">
                  <c:v>-77.3</c:v>
                </c:pt>
                <c:pt idx="3162">
                  <c:v>-77.4</c:v>
                </c:pt>
                <c:pt idx="3163">
                  <c:v>-77.5</c:v>
                </c:pt>
                <c:pt idx="3164">
                  <c:v>-77.3</c:v>
                </c:pt>
                <c:pt idx="3165">
                  <c:v>-77.4</c:v>
                </c:pt>
                <c:pt idx="3166">
                  <c:v>-77.3</c:v>
                </c:pt>
                <c:pt idx="3167">
                  <c:v>-77.7</c:v>
                </c:pt>
                <c:pt idx="3168">
                  <c:v>-77.2</c:v>
                </c:pt>
                <c:pt idx="3169">
                  <c:v>-77.3</c:v>
                </c:pt>
                <c:pt idx="3170">
                  <c:v>-77.2</c:v>
                </c:pt>
                <c:pt idx="3171">
                  <c:v>-77.6</c:v>
                </c:pt>
                <c:pt idx="3172">
                  <c:v>-77.5</c:v>
                </c:pt>
                <c:pt idx="3173">
                  <c:v>-77.7</c:v>
                </c:pt>
                <c:pt idx="3174">
                  <c:v>-77.3</c:v>
                </c:pt>
                <c:pt idx="3175">
                  <c:v>-77.6</c:v>
                </c:pt>
                <c:pt idx="3176">
                  <c:v>-77.5</c:v>
                </c:pt>
                <c:pt idx="3177">
                  <c:v>-77.3</c:v>
                </c:pt>
                <c:pt idx="3178">
                  <c:v>-77.4</c:v>
                </c:pt>
                <c:pt idx="3179">
                  <c:v>-77.5</c:v>
                </c:pt>
                <c:pt idx="3180">
                  <c:v>-77.3</c:v>
                </c:pt>
                <c:pt idx="3181">
                  <c:v>-77.4</c:v>
                </c:pt>
                <c:pt idx="3182">
                  <c:v>-77.5</c:v>
                </c:pt>
                <c:pt idx="3183">
                  <c:v>-77.6</c:v>
                </c:pt>
                <c:pt idx="3184">
                  <c:v>-77.4</c:v>
                </c:pt>
                <c:pt idx="3185">
                  <c:v>-77.4</c:v>
                </c:pt>
                <c:pt idx="3186">
                  <c:v>-77.7</c:v>
                </c:pt>
                <c:pt idx="3187">
                  <c:v>-77.3</c:v>
                </c:pt>
                <c:pt idx="3188">
                  <c:v>-77.4</c:v>
                </c:pt>
                <c:pt idx="3189">
                  <c:v>-77.5</c:v>
                </c:pt>
                <c:pt idx="3190">
                  <c:v>-77.6</c:v>
                </c:pt>
                <c:pt idx="3191">
                  <c:v>-77.2</c:v>
                </c:pt>
                <c:pt idx="3192">
                  <c:v>-77.3</c:v>
                </c:pt>
                <c:pt idx="3193">
                  <c:v>-77.3</c:v>
                </c:pt>
                <c:pt idx="3194">
                  <c:v>-77.2</c:v>
                </c:pt>
                <c:pt idx="3195">
                  <c:v>-77.2</c:v>
                </c:pt>
                <c:pt idx="3196">
                  <c:v>-77.4</c:v>
                </c:pt>
                <c:pt idx="3197">
                  <c:v>-77.7</c:v>
                </c:pt>
                <c:pt idx="3198">
                  <c:v>-77.4</c:v>
                </c:pt>
                <c:pt idx="3199">
                  <c:v>-77.6</c:v>
                </c:pt>
                <c:pt idx="3200">
                  <c:v>-77.3</c:v>
                </c:pt>
                <c:pt idx="3201">
                  <c:v>-77.3</c:v>
                </c:pt>
                <c:pt idx="3202">
                  <c:v>-77.4</c:v>
                </c:pt>
                <c:pt idx="3203">
                  <c:v>-77.6</c:v>
                </c:pt>
                <c:pt idx="3204">
                  <c:v>-77.2</c:v>
                </c:pt>
                <c:pt idx="3205">
                  <c:v>-77.3</c:v>
                </c:pt>
                <c:pt idx="3206">
                  <c:v>-77.3</c:v>
                </c:pt>
                <c:pt idx="3207">
                  <c:v>-77.2</c:v>
                </c:pt>
                <c:pt idx="3208">
                  <c:v>-77.5</c:v>
                </c:pt>
                <c:pt idx="3209">
                  <c:v>-77.3</c:v>
                </c:pt>
                <c:pt idx="3210">
                  <c:v>-77.4</c:v>
                </c:pt>
                <c:pt idx="3211">
                  <c:v>-77.5</c:v>
                </c:pt>
                <c:pt idx="3212">
                  <c:v>-77.3</c:v>
                </c:pt>
                <c:pt idx="3213">
                  <c:v>-77.4</c:v>
                </c:pt>
                <c:pt idx="3214">
                  <c:v>-77.4</c:v>
                </c:pt>
                <c:pt idx="3215">
                  <c:v>-77.2</c:v>
                </c:pt>
                <c:pt idx="3216">
                  <c:v>-77.3</c:v>
                </c:pt>
                <c:pt idx="3217">
                  <c:v>-77.4</c:v>
                </c:pt>
                <c:pt idx="3218">
                  <c:v>-77.4</c:v>
                </c:pt>
                <c:pt idx="3219">
                  <c:v>-77.3</c:v>
                </c:pt>
                <c:pt idx="3220">
                  <c:v>-77.3</c:v>
                </c:pt>
                <c:pt idx="3221">
                  <c:v>-77.2</c:v>
                </c:pt>
                <c:pt idx="3222">
                  <c:v>-77.4</c:v>
                </c:pt>
                <c:pt idx="3223">
                  <c:v>-77.4</c:v>
                </c:pt>
                <c:pt idx="3224">
                  <c:v>-77.4</c:v>
                </c:pt>
                <c:pt idx="3225">
                  <c:v>-77.3</c:v>
                </c:pt>
                <c:pt idx="3226">
                  <c:v>-77.3</c:v>
                </c:pt>
                <c:pt idx="3227">
                  <c:v>-77.3</c:v>
                </c:pt>
                <c:pt idx="3228">
                  <c:v>-77.4</c:v>
                </c:pt>
                <c:pt idx="3229">
                  <c:v>-77.5</c:v>
                </c:pt>
                <c:pt idx="3230">
                  <c:v>-77.3</c:v>
                </c:pt>
                <c:pt idx="3231">
                  <c:v>-77.4</c:v>
                </c:pt>
                <c:pt idx="3232">
                  <c:v>-77.2</c:v>
                </c:pt>
                <c:pt idx="3233">
                  <c:v>-77.3</c:v>
                </c:pt>
                <c:pt idx="3234">
                  <c:v>-77.2</c:v>
                </c:pt>
                <c:pt idx="3235">
                  <c:v>-77.4</c:v>
                </c:pt>
                <c:pt idx="3236">
                  <c:v>-77.5</c:v>
                </c:pt>
                <c:pt idx="3237">
                  <c:v>-77.4</c:v>
                </c:pt>
                <c:pt idx="3238">
                  <c:v>-77.2</c:v>
                </c:pt>
                <c:pt idx="3239">
                  <c:v>-77.3</c:v>
                </c:pt>
                <c:pt idx="3240">
                  <c:v>-77.3</c:v>
                </c:pt>
                <c:pt idx="3241">
                  <c:v>-77.3</c:v>
                </c:pt>
                <c:pt idx="3242">
                  <c:v>-77.3</c:v>
                </c:pt>
                <c:pt idx="3243">
                  <c:v>-77.4</c:v>
                </c:pt>
                <c:pt idx="3244">
                  <c:v>-77.6</c:v>
                </c:pt>
                <c:pt idx="3245">
                  <c:v>-77.3</c:v>
                </c:pt>
                <c:pt idx="3246">
                  <c:v>-77.4</c:v>
                </c:pt>
                <c:pt idx="3247">
                  <c:v>-77.2</c:v>
                </c:pt>
                <c:pt idx="3248">
                  <c:v>-77.6</c:v>
                </c:pt>
                <c:pt idx="3249">
                  <c:v>-77.2</c:v>
                </c:pt>
                <c:pt idx="3250">
                  <c:v>-77.3</c:v>
                </c:pt>
                <c:pt idx="3251">
                  <c:v>-77.3</c:v>
                </c:pt>
                <c:pt idx="3252">
                  <c:v>-77.4</c:v>
                </c:pt>
                <c:pt idx="3253">
                  <c:v>-77.3</c:v>
                </c:pt>
                <c:pt idx="3254">
                  <c:v>-77.5</c:v>
                </c:pt>
                <c:pt idx="3255">
                  <c:v>-77.5</c:v>
                </c:pt>
                <c:pt idx="3256">
                  <c:v>-77.3</c:v>
                </c:pt>
                <c:pt idx="3257">
                  <c:v>-77.4</c:v>
                </c:pt>
                <c:pt idx="3258">
                  <c:v>-77.5</c:v>
                </c:pt>
                <c:pt idx="3259">
                  <c:v>-77.4</c:v>
                </c:pt>
                <c:pt idx="3260">
                  <c:v>-77.5</c:v>
                </c:pt>
                <c:pt idx="3261">
                  <c:v>-77.3</c:v>
                </c:pt>
                <c:pt idx="3262">
                  <c:v>-77.3</c:v>
                </c:pt>
                <c:pt idx="3263">
                  <c:v>-77.3</c:v>
                </c:pt>
                <c:pt idx="3264">
                  <c:v>-77.3</c:v>
                </c:pt>
                <c:pt idx="3265">
                  <c:v>-77.3</c:v>
                </c:pt>
                <c:pt idx="3266">
                  <c:v>-77.2</c:v>
                </c:pt>
                <c:pt idx="3267">
                  <c:v>-77.8</c:v>
                </c:pt>
                <c:pt idx="3268">
                  <c:v>-77.4</c:v>
                </c:pt>
                <c:pt idx="3269">
                  <c:v>-77.1</c:v>
                </c:pt>
                <c:pt idx="3270">
                  <c:v>-77.4</c:v>
                </c:pt>
                <c:pt idx="3271">
                  <c:v>-77.4</c:v>
                </c:pt>
                <c:pt idx="3272">
                  <c:v>-77.6</c:v>
                </c:pt>
                <c:pt idx="3273">
                  <c:v>-77.5</c:v>
                </c:pt>
                <c:pt idx="3274">
                  <c:v>-77.3</c:v>
                </c:pt>
                <c:pt idx="3275">
                  <c:v>-77.4</c:v>
                </c:pt>
                <c:pt idx="3276">
                  <c:v>-77.3</c:v>
                </c:pt>
                <c:pt idx="3277">
                  <c:v>-77.3</c:v>
                </c:pt>
                <c:pt idx="3278">
                  <c:v>-77.5</c:v>
                </c:pt>
                <c:pt idx="3279">
                  <c:v>-77.4</c:v>
                </c:pt>
                <c:pt idx="3280">
                  <c:v>-77.6</c:v>
                </c:pt>
                <c:pt idx="3281">
                  <c:v>-77.2</c:v>
                </c:pt>
                <c:pt idx="3282">
                  <c:v>-77.4</c:v>
                </c:pt>
                <c:pt idx="3283">
                  <c:v>-77.4</c:v>
                </c:pt>
                <c:pt idx="3284">
                  <c:v>-77.3</c:v>
                </c:pt>
                <c:pt idx="3285">
                  <c:v>-77.4</c:v>
                </c:pt>
                <c:pt idx="3286">
                  <c:v>-77.2</c:v>
                </c:pt>
                <c:pt idx="3287">
                  <c:v>-77.4</c:v>
                </c:pt>
                <c:pt idx="3288">
                  <c:v>-77.5</c:v>
                </c:pt>
                <c:pt idx="3289">
                  <c:v>-77.3</c:v>
                </c:pt>
                <c:pt idx="3290">
                  <c:v>-77.4</c:v>
                </c:pt>
                <c:pt idx="3291">
                  <c:v>-77.3</c:v>
                </c:pt>
                <c:pt idx="3292">
                  <c:v>-77.5</c:v>
                </c:pt>
                <c:pt idx="3293">
                  <c:v>-77.5</c:v>
                </c:pt>
                <c:pt idx="3294">
                  <c:v>-77.3</c:v>
                </c:pt>
                <c:pt idx="3295">
                  <c:v>-77.3</c:v>
                </c:pt>
                <c:pt idx="3296">
                  <c:v>-77.5</c:v>
                </c:pt>
                <c:pt idx="3297">
                  <c:v>-77.3</c:v>
                </c:pt>
                <c:pt idx="3298">
                  <c:v>-77.3</c:v>
                </c:pt>
                <c:pt idx="3299">
                  <c:v>-77.7</c:v>
                </c:pt>
                <c:pt idx="3300">
                  <c:v>-77.4</c:v>
                </c:pt>
                <c:pt idx="3301">
                  <c:v>-77.4</c:v>
                </c:pt>
                <c:pt idx="3302">
                  <c:v>-77.4</c:v>
                </c:pt>
                <c:pt idx="3303">
                  <c:v>-77.2</c:v>
                </c:pt>
                <c:pt idx="3304">
                  <c:v>-77.4</c:v>
                </c:pt>
                <c:pt idx="3305">
                  <c:v>-77.3</c:v>
                </c:pt>
                <c:pt idx="3306">
                  <c:v>-77.4</c:v>
                </c:pt>
                <c:pt idx="3307">
                  <c:v>-77.4</c:v>
                </c:pt>
                <c:pt idx="3308">
                  <c:v>-77.3</c:v>
                </c:pt>
                <c:pt idx="3309">
                  <c:v>-77.4</c:v>
                </c:pt>
                <c:pt idx="3310">
                  <c:v>-77.3</c:v>
                </c:pt>
                <c:pt idx="3311">
                  <c:v>-77.3</c:v>
                </c:pt>
                <c:pt idx="3312">
                  <c:v>-77.4</c:v>
                </c:pt>
                <c:pt idx="3313">
                  <c:v>-77.2</c:v>
                </c:pt>
                <c:pt idx="3314">
                  <c:v>-77.4</c:v>
                </c:pt>
                <c:pt idx="3315">
                  <c:v>-77.3</c:v>
                </c:pt>
                <c:pt idx="3316">
                  <c:v>-77.3</c:v>
                </c:pt>
                <c:pt idx="3317">
                  <c:v>-77.3</c:v>
                </c:pt>
                <c:pt idx="3318">
                  <c:v>-77.3</c:v>
                </c:pt>
                <c:pt idx="3319">
                  <c:v>-77.4</c:v>
                </c:pt>
                <c:pt idx="3320">
                  <c:v>-77.3</c:v>
                </c:pt>
                <c:pt idx="3321">
                  <c:v>-77.5</c:v>
                </c:pt>
                <c:pt idx="3322">
                  <c:v>-77.5</c:v>
                </c:pt>
                <c:pt idx="3323">
                  <c:v>-77.3</c:v>
                </c:pt>
                <c:pt idx="3324">
                  <c:v>-77.3</c:v>
                </c:pt>
                <c:pt idx="3325">
                  <c:v>-77.2</c:v>
                </c:pt>
                <c:pt idx="3326">
                  <c:v>-77.4</c:v>
                </c:pt>
                <c:pt idx="3327">
                  <c:v>-77.4</c:v>
                </c:pt>
                <c:pt idx="3328">
                  <c:v>-77.3</c:v>
                </c:pt>
                <c:pt idx="3329">
                  <c:v>-77.3</c:v>
                </c:pt>
                <c:pt idx="3330">
                  <c:v>-77.4</c:v>
                </c:pt>
                <c:pt idx="3331">
                  <c:v>-77.2</c:v>
                </c:pt>
                <c:pt idx="3332">
                  <c:v>-77.4</c:v>
                </c:pt>
                <c:pt idx="3333">
                  <c:v>-77.3</c:v>
                </c:pt>
                <c:pt idx="3334">
                  <c:v>-77.7</c:v>
                </c:pt>
                <c:pt idx="3335">
                  <c:v>-77.4</c:v>
                </c:pt>
                <c:pt idx="3336">
                  <c:v>-77.7</c:v>
                </c:pt>
                <c:pt idx="3337">
                  <c:v>-77.4</c:v>
                </c:pt>
                <c:pt idx="3338">
                  <c:v>-77.5</c:v>
                </c:pt>
                <c:pt idx="3339">
                  <c:v>-77.3</c:v>
                </c:pt>
                <c:pt idx="3340">
                  <c:v>-77.7</c:v>
                </c:pt>
                <c:pt idx="3341">
                  <c:v>-77.2</c:v>
                </c:pt>
                <c:pt idx="3342">
                  <c:v>-77.3</c:v>
                </c:pt>
                <c:pt idx="3343">
                  <c:v>-77.4</c:v>
                </c:pt>
                <c:pt idx="3344">
                  <c:v>-77.6</c:v>
                </c:pt>
                <c:pt idx="3345">
                  <c:v>-77.3</c:v>
                </c:pt>
                <c:pt idx="3346">
                  <c:v>-77.3</c:v>
                </c:pt>
                <c:pt idx="3347">
                  <c:v>-77.3</c:v>
                </c:pt>
                <c:pt idx="3348">
                  <c:v>-77.2</c:v>
                </c:pt>
                <c:pt idx="3349">
                  <c:v>-77.4</c:v>
                </c:pt>
                <c:pt idx="3350">
                  <c:v>-77.3</c:v>
                </c:pt>
                <c:pt idx="3351">
                  <c:v>-77.3</c:v>
                </c:pt>
                <c:pt idx="3352">
                  <c:v>-77.6</c:v>
                </c:pt>
                <c:pt idx="3353">
                  <c:v>-77.5</c:v>
                </c:pt>
                <c:pt idx="3354">
                  <c:v>-77.6</c:v>
                </c:pt>
                <c:pt idx="3355">
                  <c:v>-77.7</c:v>
                </c:pt>
                <c:pt idx="3356">
                  <c:v>-77.5</c:v>
                </c:pt>
                <c:pt idx="3357">
                  <c:v>-77.3</c:v>
                </c:pt>
                <c:pt idx="3358">
                  <c:v>-77.8</c:v>
                </c:pt>
                <c:pt idx="3359">
                  <c:v>-77.4</c:v>
                </c:pt>
                <c:pt idx="3360">
                  <c:v>-77.2</c:v>
                </c:pt>
                <c:pt idx="3361">
                  <c:v>-77.1</c:v>
                </c:pt>
                <c:pt idx="3362">
                  <c:v>-77.4</c:v>
                </c:pt>
                <c:pt idx="3363">
                  <c:v>-77.2</c:v>
                </c:pt>
                <c:pt idx="3364">
                  <c:v>-77.3</c:v>
                </c:pt>
                <c:pt idx="3365">
                  <c:v>-77.6</c:v>
                </c:pt>
                <c:pt idx="3366">
                  <c:v>-77.4</c:v>
                </c:pt>
                <c:pt idx="3367">
                  <c:v>-77.4</c:v>
                </c:pt>
                <c:pt idx="3368">
                  <c:v>-77.5</c:v>
                </c:pt>
                <c:pt idx="3369">
                  <c:v>-77.5</c:v>
                </c:pt>
                <c:pt idx="3370">
                  <c:v>-77.4</c:v>
                </c:pt>
                <c:pt idx="3371">
                  <c:v>-77.4</c:v>
                </c:pt>
                <c:pt idx="3372">
                  <c:v>-77.2</c:v>
                </c:pt>
                <c:pt idx="3373">
                  <c:v>-77.3</c:v>
                </c:pt>
                <c:pt idx="3374">
                  <c:v>-77.5</c:v>
                </c:pt>
                <c:pt idx="3375">
                  <c:v>-77.2</c:v>
                </c:pt>
                <c:pt idx="3376">
                  <c:v>-77.5</c:v>
                </c:pt>
                <c:pt idx="3377">
                  <c:v>-77.4</c:v>
                </c:pt>
                <c:pt idx="3378">
                  <c:v>-77.3</c:v>
                </c:pt>
                <c:pt idx="3379">
                  <c:v>-77.3</c:v>
                </c:pt>
                <c:pt idx="3380">
                  <c:v>-77.3</c:v>
                </c:pt>
                <c:pt idx="3381">
                  <c:v>-77.4</c:v>
                </c:pt>
                <c:pt idx="3382">
                  <c:v>-77.4</c:v>
                </c:pt>
                <c:pt idx="3383">
                  <c:v>-77.6</c:v>
                </c:pt>
                <c:pt idx="3384">
                  <c:v>-77.3</c:v>
                </c:pt>
                <c:pt idx="3385">
                  <c:v>-77.3</c:v>
                </c:pt>
                <c:pt idx="3386">
                  <c:v>-77.5</c:v>
                </c:pt>
                <c:pt idx="3387">
                  <c:v>-77.5</c:v>
                </c:pt>
                <c:pt idx="3388">
                  <c:v>-77.6</c:v>
                </c:pt>
                <c:pt idx="3389">
                  <c:v>-77.3</c:v>
                </c:pt>
                <c:pt idx="3390">
                  <c:v>-77.3</c:v>
                </c:pt>
                <c:pt idx="3391">
                  <c:v>-77.3</c:v>
                </c:pt>
                <c:pt idx="3392">
                  <c:v>-77.4</c:v>
                </c:pt>
                <c:pt idx="3393">
                  <c:v>-77.5</c:v>
                </c:pt>
                <c:pt idx="3394">
                  <c:v>-77.3</c:v>
                </c:pt>
                <c:pt idx="3395">
                  <c:v>-77.3</c:v>
                </c:pt>
                <c:pt idx="3396">
                  <c:v>-77.4</c:v>
                </c:pt>
                <c:pt idx="3397">
                  <c:v>-77.2</c:v>
                </c:pt>
                <c:pt idx="3398">
                  <c:v>-77.2</c:v>
                </c:pt>
                <c:pt idx="3399">
                  <c:v>-77.3</c:v>
                </c:pt>
                <c:pt idx="3400">
                  <c:v>-77.2</c:v>
                </c:pt>
                <c:pt idx="3401">
                  <c:v>-77.2</c:v>
                </c:pt>
                <c:pt idx="3402">
                  <c:v>-77.4</c:v>
                </c:pt>
                <c:pt idx="3403">
                  <c:v>-77.3</c:v>
                </c:pt>
                <c:pt idx="3404">
                  <c:v>-77.2</c:v>
                </c:pt>
                <c:pt idx="3405">
                  <c:v>-77.3</c:v>
                </c:pt>
                <c:pt idx="3406">
                  <c:v>-77.3</c:v>
                </c:pt>
                <c:pt idx="3407">
                  <c:v>-77.1</c:v>
                </c:pt>
                <c:pt idx="3408">
                  <c:v>-77.3</c:v>
                </c:pt>
                <c:pt idx="3409">
                  <c:v>-77.2</c:v>
                </c:pt>
                <c:pt idx="3410">
                  <c:v>-77.2</c:v>
                </c:pt>
                <c:pt idx="3411">
                  <c:v>-77.2</c:v>
                </c:pt>
                <c:pt idx="3412">
                  <c:v>-77.3</c:v>
                </c:pt>
                <c:pt idx="3413">
                  <c:v>-77.3</c:v>
                </c:pt>
                <c:pt idx="3414">
                  <c:v>-77.4</c:v>
                </c:pt>
                <c:pt idx="3415">
                  <c:v>-77.5</c:v>
                </c:pt>
                <c:pt idx="3416">
                  <c:v>-77.3</c:v>
                </c:pt>
                <c:pt idx="3417">
                  <c:v>-77.3</c:v>
                </c:pt>
                <c:pt idx="3418">
                  <c:v>-77.7</c:v>
                </c:pt>
                <c:pt idx="3419">
                  <c:v>-77.3</c:v>
                </c:pt>
                <c:pt idx="3420">
                  <c:v>-77.2</c:v>
                </c:pt>
                <c:pt idx="3421">
                  <c:v>-77.3</c:v>
                </c:pt>
                <c:pt idx="3422">
                  <c:v>-77.3</c:v>
                </c:pt>
                <c:pt idx="3423">
                  <c:v>-77.2</c:v>
                </c:pt>
                <c:pt idx="3424">
                  <c:v>-77.3</c:v>
                </c:pt>
                <c:pt idx="3425">
                  <c:v>-77.2</c:v>
                </c:pt>
                <c:pt idx="3426">
                  <c:v>-77.2</c:v>
                </c:pt>
                <c:pt idx="3427">
                  <c:v>-77.2</c:v>
                </c:pt>
                <c:pt idx="3428">
                  <c:v>-77.4</c:v>
                </c:pt>
                <c:pt idx="3429">
                  <c:v>-77.6</c:v>
                </c:pt>
                <c:pt idx="3430">
                  <c:v>-77.3</c:v>
                </c:pt>
                <c:pt idx="3431">
                  <c:v>-77.5</c:v>
                </c:pt>
                <c:pt idx="3432">
                  <c:v>-77.5</c:v>
                </c:pt>
                <c:pt idx="3433">
                  <c:v>-77.5</c:v>
                </c:pt>
                <c:pt idx="3434">
                  <c:v>-77.4</c:v>
                </c:pt>
                <c:pt idx="3435">
                  <c:v>-77.4</c:v>
                </c:pt>
                <c:pt idx="3436">
                  <c:v>-77.6</c:v>
                </c:pt>
                <c:pt idx="3437">
                  <c:v>-77.3</c:v>
                </c:pt>
                <c:pt idx="3438">
                  <c:v>-77.2</c:v>
                </c:pt>
                <c:pt idx="3439">
                  <c:v>-77.4</c:v>
                </c:pt>
                <c:pt idx="3440">
                  <c:v>-77.3</c:v>
                </c:pt>
                <c:pt idx="3441">
                  <c:v>-77.3</c:v>
                </c:pt>
                <c:pt idx="3442">
                  <c:v>-77.4</c:v>
                </c:pt>
                <c:pt idx="3443">
                  <c:v>-77.3</c:v>
                </c:pt>
                <c:pt idx="3444">
                  <c:v>-77.2</c:v>
                </c:pt>
                <c:pt idx="3445">
                  <c:v>-77.5</c:v>
                </c:pt>
                <c:pt idx="3446">
                  <c:v>-77.2</c:v>
                </c:pt>
                <c:pt idx="3447">
                  <c:v>-77.4</c:v>
                </c:pt>
                <c:pt idx="3448">
                  <c:v>-77.5</c:v>
                </c:pt>
                <c:pt idx="3449">
                  <c:v>-77.5</c:v>
                </c:pt>
                <c:pt idx="3450">
                  <c:v>-77.3</c:v>
                </c:pt>
                <c:pt idx="3451">
                  <c:v>-77.3</c:v>
                </c:pt>
                <c:pt idx="3452">
                  <c:v>-77.5</c:v>
                </c:pt>
                <c:pt idx="3453">
                  <c:v>-77.3</c:v>
                </c:pt>
                <c:pt idx="3454">
                  <c:v>-77.7</c:v>
                </c:pt>
                <c:pt idx="3455">
                  <c:v>-77.5</c:v>
                </c:pt>
                <c:pt idx="3456">
                  <c:v>-77.4</c:v>
                </c:pt>
                <c:pt idx="3457">
                  <c:v>-77.3</c:v>
                </c:pt>
                <c:pt idx="3458">
                  <c:v>-77.4</c:v>
                </c:pt>
                <c:pt idx="3459">
                  <c:v>-77.2</c:v>
                </c:pt>
                <c:pt idx="3460">
                  <c:v>-77.4</c:v>
                </c:pt>
                <c:pt idx="3461">
                  <c:v>-77.4</c:v>
                </c:pt>
                <c:pt idx="3462">
                  <c:v>-77.3</c:v>
                </c:pt>
                <c:pt idx="3463">
                  <c:v>-77.5</c:v>
                </c:pt>
                <c:pt idx="3464">
                  <c:v>-77.2</c:v>
                </c:pt>
                <c:pt idx="3465">
                  <c:v>-77.4</c:v>
                </c:pt>
                <c:pt idx="3466">
                  <c:v>-77.5</c:v>
                </c:pt>
                <c:pt idx="3467">
                  <c:v>-77.4</c:v>
                </c:pt>
                <c:pt idx="3468">
                  <c:v>-77.5</c:v>
                </c:pt>
                <c:pt idx="3469">
                  <c:v>-77.4</c:v>
                </c:pt>
                <c:pt idx="3470">
                  <c:v>-77.4</c:v>
                </c:pt>
                <c:pt idx="3471">
                  <c:v>-77.1</c:v>
                </c:pt>
                <c:pt idx="3472">
                  <c:v>-77.5</c:v>
                </c:pt>
                <c:pt idx="3473">
                  <c:v>-77.3</c:v>
                </c:pt>
                <c:pt idx="3474">
                  <c:v>-77.3</c:v>
                </c:pt>
                <c:pt idx="3475">
                  <c:v>-77.4</c:v>
                </c:pt>
                <c:pt idx="3476">
                  <c:v>-77.5</c:v>
                </c:pt>
                <c:pt idx="3477">
                  <c:v>-77.3</c:v>
                </c:pt>
                <c:pt idx="3478">
                  <c:v>-77.5</c:v>
                </c:pt>
                <c:pt idx="3479">
                  <c:v>-77.4</c:v>
                </c:pt>
                <c:pt idx="3480">
                  <c:v>-77.4</c:v>
                </c:pt>
                <c:pt idx="3481">
                  <c:v>-77.2</c:v>
                </c:pt>
                <c:pt idx="3482">
                  <c:v>-77.2</c:v>
                </c:pt>
                <c:pt idx="3483">
                  <c:v>-77.3</c:v>
                </c:pt>
                <c:pt idx="3484">
                  <c:v>-77.5</c:v>
                </c:pt>
                <c:pt idx="3485">
                  <c:v>-77.5</c:v>
                </c:pt>
                <c:pt idx="3486">
                  <c:v>-77.3</c:v>
                </c:pt>
                <c:pt idx="3487">
                  <c:v>-77.2</c:v>
                </c:pt>
                <c:pt idx="3488">
                  <c:v>-77.2</c:v>
                </c:pt>
                <c:pt idx="3489">
                  <c:v>-77.3</c:v>
                </c:pt>
                <c:pt idx="3490">
                  <c:v>-77.2</c:v>
                </c:pt>
                <c:pt idx="3491">
                  <c:v>-77.3</c:v>
                </c:pt>
                <c:pt idx="3492">
                  <c:v>-77.2</c:v>
                </c:pt>
                <c:pt idx="3493">
                  <c:v>-77.7</c:v>
                </c:pt>
                <c:pt idx="3494">
                  <c:v>-77.3</c:v>
                </c:pt>
                <c:pt idx="3495">
                  <c:v>-77.2</c:v>
                </c:pt>
                <c:pt idx="3496">
                  <c:v>-77.2</c:v>
                </c:pt>
                <c:pt idx="3497">
                  <c:v>-77.5</c:v>
                </c:pt>
                <c:pt idx="3498">
                  <c:v>-77.3</c:v>
                </c:pt>
                <c:pt idx="3499">
                  <c:v>-77.3</c:v>
                </c:pt>
                <c:pt idx="3500">
                  <c:v>-77.3</c:v>
                </c:pt>
                <c:pt idx="3501">
                  <c:v>-77.3</c:v>
                </c:pt>
                <c:pt idx="3502">
                  <c:v>-77.5</c:v>
                </c:pt>
                <c:pt idx="3503">
                  <c:v>-77.5</c:v>
                </c:pt>
                <c:pt idx="3504">
                  <c:v>-77.2</c:v>
                </c:pt>
                <c:pt idx="3505">
                  <c:v>-77.4</c:v>
                </c:pt>
                <c:pt idx="3506">
                  <c:v>-77.3</c:v>
                </c:pt>
                <c:pt idx="3507">
                  <c:v>-77.7</c:v>
                </c:pt>
                <c:pt idx="3508">
                  <c:v>-77.1</c:v>
                </c:pt>
                <c:pt idx="3509">
                  <c:v>-77.3</c:v>
                </c:pt>
                <c:pt idx="3510">
                  <c:v>-77.2</c:v>
                </c:pt>
                <c:pt idx="3511">
                  <c:v>-77.2</c:v>
                </c:pt>
                <c:pt idx="3512">
                  <c:v>-77.3</c:v>
                </c:pt>
                <c:pt idx="3513">
                  <c:v>-77.2</c:v>
                </c:pt>
                <c:pt idx="3514">
                  <c:v>-77.3</c:v>
                </c:pt>
                <c:pt idx="3515">
                  <c:v>-77.7</c:v>
                </c:pt>
                <c:pt idx="3516">
                  <c:v>-77.2</c:v>
                </c:pt>
                <c:pt idx="3517">
                  <c:v>-77.2</c:v>
                </c:pt>
                <c:pt idx="3518">
                  <c:v>-77.3</c:v>
                </c:pt>
                <c:pt idx="3519">
                  <c:v>-77.1</c:v>
                </c:pt>
                <c:pt idx="3520">
                  <c:v>-77.3</c:v>
                </c:pt>
                <c:pt idx="3521">
                  <c:v>-77.6</c:v>
                </c:pt>
                <c:pt idx="3522">
                  <c:v>-77.5</c:v>
                </c:pt>
                <c:pt idx="3523">
                  <c:v>-77.6</c:v>
                </c:pt>
                <c:pt idx="3524">
                  <c:v>-77.4</c:v>
                </c:pt>
                <c:pt idx="3525">
                  <c:v>-77.3</c:v>
                </c:pt>
                <c:pt idx="3526">
                  <c:v>-77.3</c:v>
                </c:pt>
                <c:pt idx="3527">
                  <c:v>-77.3</c:v>
                </c:pt>
                <c:pt idx="3528">
                  <c:v>-77.7</c:v>
                </c:pt>
                <c:pt idx="3529">
                  <c:v>-77.3</c:v>
                </c:pt>
                <c:pt idx="3530">
                  <c:v>-77.3</c:v>
                </c:pt>
                <c:pt idx="3531">
                  <c:v>-77.6</c:v>
                </c:pt>
                <c:pt idx="3532">
                  <c:v>-77.2</c:v>
                </c:pt>
                <c:pt idx="3533">
                  <c:v>-77.7</c:v>
                </c:pt>
                <c:pt idx="3534">
                  <c:v>-77.4</c:v>
                </c:pt>
                <c:pt idx="3535">
                  <c:v>-77.5</c:v>
                </c:pt>
                <c:pt idx="3536">
                  <c:v>-77.3</c:v>
                </c:pt>
                <c:pt idx="3537">
                  <c:v>-77.2</c:v>
                </c:pt>
                <c:pt idx="3538">
                  <c:v>-77.3</c:v>
                </c:pt>
                <c:pt idx="3539">
                  <c:v>-77.3</c:v>
                </c:pt>
                <c:pt idx="3540">
                  <c:v>-77.3</c:v>
                </c:pt>
                <c:pt idx="3541">
                  <c:v>-77.4</c:v>
                </c:pt>
                <c:pt idx="3542">
                  <c:v>-77.6</c:v>
                </c:pt>
                <c:pt idx="3543">
                  <c:v>-77.2</c:v>
                </c:pt>
                <c:pt idx="3544">
                  <c:v>-77.5</c:v>
                </c:pt>
                <c:pt idx="3545">
                  <c:v>-77.3</c:v>
                </c:pt>
                <c:pt idx="3546">
                  <c:v>-77.2</c:v>
                </c:pt>
                <c:pt idx="3547">
                  <c:v>-77.2</c:v>
                </c:pt>
                <c:pt idx="3548">
                  <c:v>-77.4</c:v>
                </c:pt>
                <c:pt idx="3549">
                  <c:v>-77.2</c:v>
                </c:pt>
                <c:pt idx="3550">
                  <c:v>-77.2</c:v>
                </c:pt>
                <c:pt idx="3551">
                  <c:v>-77.3</c:v>
                </c:pt>
                <c:pt idx="3552">
                  <c:v>-77.1</c:v>
                </c:pt>
                <c:pt idx="3553">
                  <c:v>-77.3</c:v>
                </c:pt>
                <c:pt idx="3554">
                  <c:v>-77.2</c:v>
                </c:pt>
                <c:pt idx="3555">
                  <c:v>-77.4</c:v>
                </c:pt>
                <c:pt idx="3556">
                  <c:v>-77.2</c:v>
                </c:pt>
                <c:pt idx="3557">
                  <c:v>-77.3</c:v>
                </c:pt>
                <c:pt idx="3558">
                  <c:v>-77.2</c:v>
                </c:pt>
                <c:pt idx="3559">
                  <c:v>-77.4</c:v>
                </c:pt>
                <c:pt idx="3560">
                  <c:v>-77.5</c:v>
                </c:pt>
                <c:pt idx="3561">
                  <c:v>-77.3</c:v>
                </c:pt>
                <c:pt idx="3562">
                  <c:v>-77.3</c:v>
                </c:pt>
                <c:pt idx="3563">
                  <c:v>-77.2</c:v>
                </c:pt>
                <c:pt idx="3564">
                  <c:v>-77.3</c:v>
                </c:pt>
                <c:pt idx="3565">
                  <c:v>-77.3</c:v>
                </c:pt>
                <c:pt idx="3566">
                  <c:v>-77.5</c:v>
                </c:pt>
                <c:pt idx="3567">
                  <c:v>-77.7</c:v>
                </c:pt>
                <c:pt idx="3568">
                  <c:v>-77.3</c:v>
                </c:pt>
                <c:pt idx="3569">
                  <c:v>-77.3</c:v>
                </c:pt>
                <c:pt idx="3570">
                  <c:v>-77.3</c:v>
                </c:pt>
                <c:pt idx="3571">
                  <c:v>-77.6</c:v>
                </c:pt>
                <c:pt idx="3572">
                  <c:v>-77.2</c:v>
                </c:pt>
                <c:pt idx="3573">
                  <c:v>-77.5</c:v>
                </c:pt>
                <c:pt idx="3574">
                  <c:v>-77.6</c:v>
                </c:pt>
                <c:pt idx="3575">
                  <c:v>-77.4</c:v>
                </c:pt>
                <c:pt idx="3576">
                  <c:v>-77.3</c:v>
                </c:pt>
                <c:pt idx="3577">
                  <c:v>-77.4</c:v>
                </c:pt>
                <c:pt idx="3578">
                  <c:v>-77.2</c:v>
                </c:pt>
                <c:pt idx="3579">
                  <c:v>-77.3</c:v>
                </c:pt>
                <c:pt idx="3580">
                  <c:v>-77.4</c:v>
                </c:pt>
                <c:pt idx="3581">
                  <c:v>-77.2</c:v>
                </c:pt>
                <c:pt idx="3582">
                  <c:v>-77.3</c:v>
                </c:pt>
                <c:pt idx="3583">
                  <c:v>-77.4</c:v>
                </c:pt>
                <c:pt idx="3584">
                  <c:v>-77.2</c:v>
                </c:pt>
                <c:pt idx="3585">
                  <c:v>-77.2</c:v>
                </c:pt>
                <c:pt idx="3586">
                  <c:v>-77.7</c:v>
                </c:pt>
                <c:pt idx="3587">
                  <c:v>-77.3</c:v>
                </c:pt>
                <c:pt idx="3588">
                  <c:v>-77.3</c:v>
                </c:pt>
                <c:pt idx="3589">
                  <c:v>-77.3</c:v>
                </c:pt>
                <c:pt idx="3590">
                  <c:v>-77.3</c:v>
                </c:pt>
                <c:pt idx="3591">
                  <c:v>-77.3</c:v>
                </c:pt>
                <c:pt idx="3592">
                  <c:v>-77.5</c:v>
                </c:pt>
                <c:pt idx="3593">
                  <c:v>-77.5</c:v>
                </c:pt>
                <c:pt idx="3594">
                  <c:v>-77.1</c:v>
                </c:pt>
                <c:pt idx="3595">
                  <c:v>-77.5</c:v>
                </c:pt>
                <c:pt idx="3596">
                  <c:v>-77.6</c:v>
                </c:pt>
                <c:pt idx="3597">
                  <c:v>-77.2</c:v>
                </c:pt>
                <c:pt idx="3598">
                  <c:v>-77.3</c:v>
                </c:pt>
                <c:pt idx="3599">
                  <c:v>-77.1</c:v>
                </c:pt>
                <c:pt idx="3600">
                  <c:v>-77.3</c:v>
                </c:pt>
                <c:pt idx="3601">
                  <c:v>-77.4</c:v>
                </c:pt>
                <c:pt idx="3602">
                  <c:v>-77.6</c:v>
                </c:pt>
                <c:pt idx="3603">
                  <c:v>-77.2</c:v>
                </c:pt>
                <c:pt idx="3604">
                  <c:v>-77.3</c:v>
                </c:pt>
                <c:pt idx="3605">
                  <c:v>-77.5</c:v>
                </c:pt>
                <c:pt idx="3606">
                  <c:v>-77.2</c:v>
                </c:pt>
                <c:pt idx="3607">
                  <c:v>-77.3</c:v>
                </c:pt>
                <c:pt idx="3608">
                  <c:v>-77.4</c:v>
                </c:pt>
                <c:pt idx="3609">
                  <c:v>-77.5</c:v>
                </c:pt>
                <c:pt idx="3610">
                  <c:v>-77.2</c:v>
                </c:pt>
                <c:pt idx="3611">
                  <c:v>-77.2</c:v>
                </c:pt>
                <c:pt idx="3612">
                  <c:v>-77.4</c:v>
                </c:pt>
                <c:pt idx="3613">
                  <c:v>-77.5</c:v>
                </c:pt>
                <c:pt idx="3614">
                  <c:v>-77.5</c:v>
                </c:pt>
                <c:pt idx="3615">
                  <c:v>-77.2</c:v>
                </c:pt>
                <c:pt idx="3616">
                  <c:v>-77.3</c:v>
                </c:pt>
                <c:pt idx="3617">
                  <c:v>-77.1</c:v>
                </c:pt>
                <c:pt idx="3618">
                  <c:v>-77.2</c:v>
                </c:pt>
                <c:pt idx="3619">
                  <c:v>-77.1</c:v>
                </c:pt>
                <c:pt idx="3620">
                  <c:v>-77.1</c:v>
                </c:pt>
                <c:pt idx="3621">
                  <c:v>-77.2</c:v>
                </c:pt>
                <c:pt idx="3622">
                  <c:v>-77.3</c:v>
                </c:pt>
                <c:pt idx="3623">
                  <c:v>-77.2</c:v>
                </c:pt>
                <c:pt idx="3624">
                  <c:v>-77.5</c:v>
                </c:pt>
                <c:pt idx="3625">
                  <c:v>-77.3</c:v>
                </c:pt>
                <c:pt idx="3626">
                  <c:v>-77.4</c:v>
                </c:pt>
                <c:pt idx="3627">
                  <c:v>-77.3</c:v>
                </c:pt>
                <c:pt idx="3628">
                  <c:v>-77.5</c:v>
                </c:pt>
                <c:pt idx="3629">
                  <c:v>-77.4</c:v>
                </c:pt>
                <c:pt idx="3630">
                  <c:v>-77.7</c:v>
                </c:pt>
                <c:pt idx="3631">
                  <c:v>-77.5</c:v>
                </c:pt>
                <c:pt idx="3632">
                  <c:v>-77.5</c:v>
                </c:pt>
                <c:pt idx="3633">
                  <c:v>-77.2</c:v>
                </c:pt>
                <c:pt idx="3634">
                  <c:v>-77.6</c:v>
                </c:pt>
                <c:pt idx="3635">
                  <c:v>-77.3</c:v>
                </c:pt>
                <c:pt idx="3636">
                  <c:v>-77.5</c:v>
                </c:pt>
                <c:pt idx="3637">
                  <c:v>-77.5</c:v>
                </c:pt>
                <c:pt idx="3638">
                  <c:v>-77.4</c:v>
                </c:pt>
                <c:pt idx="3639">
                  <c:v>-77.2</c:v>
                </c:pt>
                <c:pt idx="3640">
                  <c:v>-77.2</c:v>
                </c:pt>
                <c:pt idx="3641">
                  <c:v>-77.3</c:v>
                </c:pt>
                <c:pt idx="3642">
                  <c:v>-77.3</c:v>
                </c:pt>
                <c:pt idx="3643">
                  <c:v>-77.2</c:v>
                </c:pt>
                <c:pt idx="3644">
                  <c:v>-77.3</c:v>
                </c:pt>
                <c:pt idx="3645">
                  <c:v>-77.6</c:v>
                </c:pt>
                <c:pt idx="3646">
                  <c:v>-77.4</c:v>
                </c:pt>
                <c:pt idx="3647">
                  <c:v>-77.3</c:v>
                </c:pt>
                <c:pt idx="3648">
                  <c:v>-77.2</c:v>
                </c:pt>
                <c:pt idx="3649">
                  <c:v>-77.2</c:v>
                </c:pt>
                <c:pt idx="3650">
                  <c:v>-77.5</c:v>
                </c:pt>
                <c:pt idx="3651">
                  <c:v>-77.3</c:v>
                </c:pt>
                <c:pt idx="3652">
                  <c:v>-77.6</c:v>
                </c:pt>
                <c:pt idx="3653">
                  <c:v>-77.4</c:v>
                </c:pt>
                <c:pt idx="3654">
                  <c:v>-77.1</c:v>
                </c:pt>
                <c:pt idx="3655">
                  <c:v>-77.4</c:v>
                </c:pt>
                <c:pt idx="3656">
                  <c:v>-77.2</c:v>
                </c:pt>
                <c:pt idx="3657">
                  <c:v>-77.4</c:v>
                </c:pt>
                <c:pt idx="3658">
                  <c:v>-77.3</c:v>
                </c:pt>
                <c:pt idx="3659">
                  <c:v>-77.3</c:v>
                </c:pt>
                <c:pt idx="3660">
                  <c:v>-77.4</c:v>
                </c:pt>
                <c:pt idx="3661">
                  <c:v>-77.4</c:v>
                </c:pt>
                <c:pt idx="3662">
                  <c:v>-77.3</c:v>
                </c:pt>
                <c:pt idx="3663">
                  <c:v>-77.2</c:v>
                </c:pt>
                <c:pt idx="3664">
                  <c:v>-77.3</c:v>
                </c:pt>
                <c:pt idx="3665">
                  <c:v>-77.3</c:v>
                </c:pt>
                <c:pt idx="3666">
                  <c:v>-77.3</c:v>
                </c:pt>
                <c:pt idx="3667">
                  <c:v>-77.3</c:v>
                </c:pt>
                <c:pt idx="3668">
                  <c:v>-77.5</c:v>
                </c:pt>
                <c:pt idx="3669">
                  <c:v>-77.2</c:v>
                </c:pt>
                <c:pt idx="3670">
                  <c:v>-77.6</c:v>
                </c:pt>
                <c:pt idx="3671">
                  <c:v>-77.4</c:v>
                </c:pt>
                <c:pt idx="3672">
                  <c:v>-77.4</c:v>
                </c:pt>
                <c:pt idx="3673">
                  <c:v>-77.3</c:v>
                </c:pt>
                <c:pt idx="3674">
                  <c:v>-77.2</c:v>
                </c:pt>
                <c:pt idx="3675">
                  <c:v>-77.3</c:v>
                </c:pt>
                <c:pt idx="3676">
                  <c:v>-77.2</c:v>
                </c:pt>
                <c:pt idx="3677">
                  <c:v>-77.4</c:v>
                </c:pt>
                <c:pt idx="3678">
                  <c:v>-77.3</c:v>
                </c:pt>
                <c:pt idx="3679">
                  <c:v>-77.2</c:v>
                </c:pt>
                <c:pt idx="3680">
                  <c:v>-77.3</c:v>
                </c:pt>
                <c:pt idx="3681">
                  <c:v>-77.1</c:v>
                </c:pt>
                <c:pt idx="3682">
                  <c:v>-77.2</c:v>
                </c:pt>
                <c:pt idx="3683">
                  <c:v>-77.2</c:v>
                </c:pt>
                <c:pt idx="3684">
                  <c:v>-77.4</c:v>
                </c:pt>
                <c:pt idx="3685">
                  <c:v>-77.2</c:v>
                </c:pt>
                <c:pt idx="3686">
                  <c:v>-77.3</c:v>
                </c:pt>
                <c:pt idx="3687">
                  <c:v>-77.5</c:v>
                </c:pt>
                <c:pt idx="3688">
                  <c:v>-77.2</c:v>
                </c:pt>
                <c:pt idx="3689">
                  <c:v>-77.3</c:v>
                </c:pt>
                <c:pt idx="3690">
                  <c:v>-77.3</c:v>
                </c:pt>
                <c:pt idx="3691">
                  <c:v>-77.5</c:v>
                </c:pt>
                <c:pt idx="3692">
                  <c:v>-77.3</c:v>
                </c:pt>
                <c:pt idx="3693">
                  <c:v>-77.3</c:v>
                </c:pt>
                <c:pt idx="3694">
                  <c:v>-77.3</c:v>
                </c:pt>
                <c:pt idx="3695">
                  <c:v>-77.2</c:v>
                </c:pt>
                <c:pt idx="3696">
                  <c:v>-77.4</c:v>
                </c:pt>
                <c:pt idx="3697">
                  <c:v>-77.2</c:v>
                </c:pt>
                <c:pt idx="3698">
                  <c:v>-77.5</c:v>
                </c:pt>
                <c:pt idx="3699">
                  <c:v>-77.5</c:v>
                </c:pt>
                <c:pt idx="3700">
                  <c:v>-77.2</c:v>
                </c:pt>
                <c:pt idx="3701">
                  <c:v>-77.4</c:v>
                </c:pt>
                <c:pt idx="3702">
                  <c:v>-77.3</c:v>
                </c:pt>
                <c:pt idx="3703">
                  <c:v>-77.3</c:v>
                </c:pt>
                <c:pt idx="3704">
                  <c:v>-77.3</c:v>
                </c:pt>
                <c:pt idx="3705">
                  <c:v>-77.3</c:v>
                </c:pt>
                <c:pt idx="3706">
                  <c:v>-77.3</c:v>
                </c:pt>
                <c:pt idx="3707">
                  <c:v>-77.6</c:v>
                </c:pt>
                <c:pt idx="3708">
                  <c:v>-77.3</c:v>
                </c:pt>
                <c:pt idx="3709">
                  <c:v>-77.3</c:v>
                </c:pt>
                <c:pt idx="3710">
                  <c:v>-77.3</c:v>
                </c:pt>
                <c:pt idx="3711">
                  <c:v>-77.3</c:v>
                </c:pt>
                <c:pt idx="3712">
                  <c:v>-77.1</c:v>
                </c:pt>
                <c:pt idx="3713">
                  <c:v>-77.3</c:v>
                </c:pt>
                <c:pt idx="3714">
                  <c:v>-77.2</c:v>
                </c:pt>
                <c:pt idx="3715">
                  <c:v>-77.5</c:v>
                </c:pt>
                <c:pt idx="3716">
                  <c:v>-77.2</c:v>
                </c:pt>
                <c:pt idx="3717">
                  <c:v>-77.5</c:v>
                </c:pt>
                <c:pt idx="3718">
                  <c:v>-77.2</c:v>
                </c:pt>
                <c:pt idx="3719">
                  <c:v>-77.6</c:v>
                </c:pt>
                <c:pt idx="3720">
                  <c:v>-77.6</c:v>
                </c:pt>
                <c:pt idx="3721">
                  <c:v>-77.2</c:v>
                </c:pt>
                <c:pt idx="3722">
                  <c:v>-77.6</c:v>
                </c:pt>
                <c:pt idx="3723">
                  <c:v>-77.3</c:v>
                </c:pt>
                <c:pt idx="3724">
                  <c:v>-77.1</c:v>
                </c:pt>
                <c:pt idx="3725">
                  <c:v>-77.2</c:v>
                </c:pt>
                <c:pt idx="3726">
                  <c:v>-77.2</c:v>
                </c:pt>
                <c:pt idx="3727">
                  <c:v>-77.4</c:v>
                </c:pt>
                <c:pt idx="3728">
                  <c:v>-77.6</c:v>
                </c:pt>
                <c:pt idx="3729">
                  <c:v>-77.6</c:v>
                </c:pt>
                <c:pt idx="3730">
                  <c:v>-77.5</c:v>
                </c:pt>
                <c:pt idx="3731">
                  <c:v>-77.4</c:v>
                </c:pt>
                <c:pt idx="3732">
                  <c:v>-77.4</c:v>
                </c:pt>
                <c:pt idx="3733">
                  <c:v>-77.2</c:v>
                </c:pt>
                <c:pt idx="3734">
                  <c:v>-77.5</c:v>
                </c:pt>
                <c:pt idx="3735">
                  <c:v>-77.3</c:v>
                </c:pt>
                <c:pt idx="3736">
                  <c:v>-77.0</c:v>
                </c:pt>
                <c:pt idx="3737">
                  <c:v>-77.5</c:v>
                </c:pt>
                <c:pt idx="3738">
                  <c:v>-77.2</c:v>
                </c:pt>
                <c:pt idx="3739">
                  <c:v>-77.2</c:v>
                </c:pt>
                <c:pt idx="3740">
                  <c:v>-77.5</c:v>
                </c:pt>
                <c:pt idx="3741">
                  <c:v>-77.2</c:v>
                </c:pt>
                <c:pt idx="3742">
                  <c:v>-77.4</c:v>
                </c:pt>
                <c:pt idx="3743">
                  <c:v>-77.3</c:v>
                </c:pt>
                <c:pt idx="3744">
                  <c:v>-77.2</c:v>
                </c:pt>
                <c:pt idx="3745">
                  <c:v>-77.4</c:v>
                </c:pt>
                <c:pt idx="3746">
                  <c:v>-77.3</c:v>
                </c:pt>
                <c:pt idx="3747">
                  <c:v>-77.1</c:v>
                </c:pt>
                <c:pt idx="3748">
                  <c:v>-77.3</c:v>
                </c:pt>
                <c:pt idx="3749">
                  <c:v>-77.2</c:v>
                </c:pt>
                <c:pt idx="3750">
                  <c:v>-77.5</c:v>
                </c:pt>
                <c:pt idx="3751">
                  <c:v>-77.7</c:v>
                </c:pt>
                <c:pt idx="3752">
                  <c:v>-77.5</c:v>
                </c:pt>
                <c:pt idx="3753">
                  <c:v>-77.5</c:v>
                </c:pt>
                <c:pt idx="3754">
                  <c:v>-77.6</c:v>
                </c:pt>
                <c:pt idx="3755">
                  <c:v>-77.5</c:v>
                </c:pt>
                <c:pt idx="3756">
                  <c:v>-77.3</c:v>
                </c:pt>
                <c:pt idx="3757">
                  <c:v>-77.3</c:v>
                </c:pt>
                <c:pt idx="3758">
                  <c:v>-77.5</c:v>
                </c:pt>
                <c:pt idx="3759">
                  <c:v>-77.2</c:v>
                </c:pt>
                <c:pt idx="3760">
                  <c:v>-77.2</c:v>
                </c:pt>
                <c:pt idx="3761">
                  <c:v>-77.2</c:v>
                </c:pt>
                <c:pt idx="3762">
                  <c:v>-77.4</c:v>
                </c:pt>
                <c:pt idx="3763">
                  <c:v>-77.3</c:v>
                </c:pt>
                <c:pt idx="3764">
                  <c:v>-77.3</c:v>
                </c:pt>
                <c:pt idx="3765">
                  <c:v>-77.5</c:v>
                </c:pt>
                <c:pt idx="3766">
                  <c:v>-77.3</c:v>
                </c:pt>
                <c:pt idx="3767">
                  <c:v>-77.5</c:v>
                </c:pt>
                <c:pt idx="3768">
                  <c:v>-77.3</c:v>
                </c:pt>
                <c:pt idx="3769">
                  <c:v>-77.4</c:v>
                </c:pt>
                <c:pt idx="3770">
                  <c:v>-77.6</c:v>
                </c:pt>
                <c:pt idx="3771">
                  <c:v>-77.7</c:v>
                </c:pt>
                <c:pt idx="3772">
                  <c:v>-77.1</c:v>
                </c:pt>
                <c:pt idx="3773">
                  <c:v>-77.7</c:v>
                </c:pt>
                <c:pt idx="3774">
                  <c:v>-77.4</c:v>
                </c:pt>
                <c:pt idx="3775">
                  <c:v>-77.3</c:v>
                </c:pt>
                <c:pt idx="3776">
                  <c:v>-77.2</c:v>
                </c:pt>
                <c:pt idx="3777">
                  <c:v>-77.3</c:v>
                </c:pt>
                <c:pt idx="3778">
                  <c:v>-77.3</c:v>
                </c:pt>
                <c:pt idx="3779">
                  <c:v>-77.4</c:v>
                </c:pt>
                <c:pt idx="3780">
                  <c:v>-77.3</c:v>
                </c:pt>
                <c:pt idx="3781">
                  <c:v>-77.2</c:v>
                </c:pt>
                <c:pt idx="3782">
                  <c:v>-77.3</c:v>
                </c:pt>
                <c:pt idx="3783">
                  <c:v>-77.3</c:v>
                </c:pt>
                <c:pt idx="3784">
                  <c:v>-77.4</c:v>
                </c:pt>
                <c:pt idx="3785">
                  <c:v>-77.1</c:v>
                </c:pt>
                <c:pt idx="3786">
                  <c:v>-77.5</c:v>
                </c:pt>
                <c:pt idx="3787">
                  <c:v>-77.4</c:v>
                </c:pt>
                <c:pt idx="3788">
                  <c:v>-77.4</c:v>
                </c:pt>
                <c:pt idx="3789">
                  <c:v>-77.2</c:v>
                </c:pt>
                <c:pt idx="3790">
                  <c:v>-77.2</c:v>
                </c:pt>
                <c:pt idx="3791">
                  <c:v>-77.2</c:v>
                </c:pt>
                <c:pt idx="3792">
                  <c:v>-77.1</c:v>
                </c:pt>
                <c:pt idx="3793">
                  <c:v>-77.2</c:v>
                </c:pt>
                <c:pt idx="3794">
                  <c:v>-77.2</c:v>
                </c:pt>
                <c:pt idx="3795">
                  <c:v>-77.5</c:v>
                </c:pt>
                <c:pt idx="3796">
                  <c:v>-77.1</c:v>
                </c:pt>
                <c:pt idx="3797">
                  <c:v>-77.3</c:v>
                </c:pt>
                <c:pt idx="3798">
                  <c:v>-77.5</c:v>
                </c:pt>
                <c:pt idx="3799">
                  <c:v>-77.3</c:v>
                </c:pt>
                <c:pt idx="3800">
                  <c:v>-77.1</c:v>
                </c:pt>
                <c:pt idx="3801">
                  <c:v>-77.3</c:v>
                </c:pt>
                <c:pt idx="3802">
                  <c:v>-77.2</c:v>
                </c:pt>
                <c:pt idx="3803">
                  <c:v>-77.2</c:v>
                </c:pt>
                <c:pt idx="3804">
                  <c:v>-77.6</c:v>
                </c:pt>
                <c:pt idx="3805">
                  <c:v>-77.7</c:v>
                </c:pt>
                <c:pt idx="3806">
                  <c:v>-77.2</c:v>
                </c:pt>
                <c:pt idx="3807">
                  <c:v>-77.2</c:v>
                </c:pt>
                <c:pt idx="3808">
                  <c:v>-77.6</c:v>
                </c:pt>
                <c:pt idx="3809">
                  <c:v>-77.1</c:v>
                </c:pt>
                <c:pt idx="3810">
                  <c:v>-77.3</c:v>
                </c:pt>
                <c:pt idx="3811">
                  <c:v>-77.3</c:v>
                </c:pt>
                <c:pt idx="3812">
                  <c:v>-77.4</c:v>
                </c:pt>
                <c:pt idx="3813">
                  <c:v>-77.2</c:v>
                </c:pt>
                <c:pt idx="3814">
                  <c:v>-77.4</c:v>
                </c:pt>
                <c:pt idx="3815">
                  <c:v>-77.2</c:v>
                </c:pt>
                <c:pt idx="3816">
                  <c:v>-77.2</c:v>
                </c:pt>
                <c:pt idx="3817">
                  <c:v>-77.4</c:v>
                </c:pt>
                <c:pt idx="3818">
                  <c:v>-77.5</c:v>
                </c:pt>
                <c:pt idx="3819">
                  <c:v>-77.1</c:v>
                </c:pt>
                <c:pt idx="3820">
                  <c:v>-77.6</c:v>
                </c:pt>
                <c:pt idx="3821">
                  <c:v>-77.4</c:v>
                </c:pt>
                <c:pt idx="3822">
                  <c:v>-77.1</c:v>
                </c:pt>
                <c:pt idx="3823">
                  <c:v>-77.5</c:v>
                </c:pt>
                <c:pt idx="3824">
                  <c:v>-77.3</c:v>
                </c:pt>
                <c:pt idx="3825">
                  <c:v>-77.3</c:v>
                </c:pt>
                <c:pt idx="3826">
                  <c:v>-77.6</c:v>
                </c:pt>
                <c:pt idx="3827">
                  <c:v>-77.2</c:v>
                </c:pt>
                <c:pt idx="3828">
                  <c:v>-77.2</c:v>
                </c:pt>
                <c:pt idx="3829">
                  <c:v>-77.1</c:v>
                </c:pt>
                <c:pt idx="3830">
                  <c:v>-77.2</c:v>
                </c:pt>
                <c:pt idx="3831">
                  <c:v>-77.5</c:v>
                </c:pt>
                <c:pt idx="3832">
                  <c:v>-77.5</c:v>
                </c:pt>
                <c:pt idx="3833">
                  <c:v>-77.0</c:v>
                </c:pt>
                <c:pt idx="3834">
                  <c:v>-77.5</c:v>
                </c:pt>
                <c:pt idx="3835">
                  <c:v>-77.4</c:v>
                </c:pt>
                <c:pt idx="3836">
                  <c:v>-77.5</c:v>
                </c:pt>
                <c:pt idx="3837">
                  <c:v>-77.2</c:v>
                </c:pt>
                <c:pt idx="3838">
                  <c:v>-77.5</c:v>
                </c:pt>
                <c:pt idx="3839">
                  <c:v>-77.4</c:v>
                </c:pt>
                <c:pt idx="3840">
                  <c:v>-77.3</c:v>
                </c:pt>
                <c:pt idx="3841">
                  <c:v>-77.5</c:v>
                </c:pt>
                <c:pt idx="3842">
                  <c:v>-77.3</c:v>
                </c:pt>
                <c:pt idx="3843">
                  <c:v>-77.1</c:v>
                </c:pt>
                <c:pt idx="3844">
                  <c:v>-77.3</c:v>
                </c:pt>
                <c:pt idx="3845">
                  <c:v>-77.2</c:v>
                </c:pt>
                <c:pt idx="3846">
                  <c:v>-77.2</c:v>
                </c:pt>
                <c:pt idx="3847">
                  <c:v>-77.2</c:v>
                </c:pt>
                <c:pt idx="3848">
                  <c:v>-77.3</c:v>
                </c:pt>
                <c:pt idx="3849">
                  <c:v>-77.5</c:v>
                </c:pt>
                <c:pt idx="3850">
                  <c:v>-77.1</c:v>
                </c:pt>
                <c:pt idx="3851">
                  <c:v>-77.3</c:v>
                </c:pt>
                <c:pt idx="3852">
                  <c:v>-77.6</c:v>
                </c:pt>
                <c:pt idx="3853">
                  <c:v>-77.1</c:v>
                </c:pt>
                <c:pt idx="3854">
                  <c:v>-77.1</c:v>
                </c:pt>
                <c:pt idx="3855">
                  <c:v>-77.2</c:v>
                </c:pt>
                <c:pt idx="3856">
                  <c:v>-77.6</c:v>
                </c:pt>
                <c:pt idx="3857">
                  <c:v>-77.3</c:v>
                </c:pt>
                <c:pt idx="3858">
                  <c:v>-77.2</c:v>
                </c:pt>
                <c:pt idx="3859">
                  <c:v>-77.3</c:v>
                </c:pt>
                <c:pt idx="3860">
                  <c:v>-77.5</c:v>
                </c:pt>
                <c:pt idx="3861">
                  <c:v>-77.4</c:v>
                </c:pt>
                <c:pt idx="3862">
                  <c:v>-77.5</c:v>
                </c:pt>
                <c:pt idx="3863">
                  <c:v>-77.2</c:v>
                </c:pt>
                <c:pt idx="3864">
                  <c:v>-77.1</c:v>
                </c:pt>
                <c:pt idx="3865">
                  <c:v>-77.6</c:v>
                </c:pt>
                <c:pt idx="3866">
                  <c:v>-77.4</c:v>
                </c:pt>
                <c:pt idx="3867">
                  <c:v>-77.3</c:v>
                </c:pt>
                <c:pt idx="3868">
                  <c:v>-77.4</c:v>
                </c:pt>
                <c:pt idx="3869">
                  <c:v>-77.1</c:v>
                </c:pt>
                <c:pt idx="3870">
                  <c:v>-77.3</c:v>
                </c:pt>
                <c:pt idx="3871">
                  <c:v>-77.5</c:v>
                </c:pt>
                <c:pt idx="3872">
                  <c:v>-77.5</c:v>
                </c:pt>
                <c:pt idx="3873">
                  <c:v>-77.1</c:v>
                </c:pt>
                <c:pt idx="3874">
                  <c:v>-77.3</c:v>
                </c:pt>
                <c:pt idx="3875">
                  <c:v>-77.1</c:v>
                </c:pt>
                <c:pt idx="3876">
                  <c:v>-77.2</c:v>
                </c:pt>
                <c:pt idx="3877">
                  <c:v>-77.2</c:v>
                </c:pt>
                <c:pt idx="3878">
                  <c:v>-77.4</c:v>
                </c:pt>
                <c:pt idx="3879">
                  <c:v>-77.0</c:v>
                </c:pt>
                <c:pt idx="3880">
                  <c:v>-77.3</c:v>
                </c:pt>
                <c:pt idx="3881">
                  <c:v>-77.4</c:v>
                </c:pt>
                <c:pt idx="3882">
                  <c:v>-77.4</c:v>
                </c:pt>
                <c:pt idx="3883">
                  <c:v>-77.2</c:v>
                </c:pt>
                <c:pt idx="3884">
                  <c:v>-77.4</c:v>
                </c:pt>
                <c:pt idx="3885">
                  <c:v>-77.1</c:v>
                </c:pt>
                <c:pt idx="3886">
                  <c:v>-77.5</c:v>
                </c:pt>
                <c:pt idx="3887">
                  <c:v>-77.4</c:v>
                </c:pt>
                <c:pt idx="3888">
                  <c:v>-77.1</c:v>
                </c:pt>
                <c:pt idx="3889">
                  <c:v>-77.6</c:v>
                </c:pt>
                <c:pt idx="3890">
                  <c:v>-77.5</c:v>
                </c:pt>
                <c:pt idx="3891">
                  <c:v>-77.5</c:v>
                </c:pt>
                <c:pt idx="3892">
                  <c:v>-77.2</c:v>
                </c:pt>
                <c:pt idx="3893">
                  <c:v>-77.4</c:v>
                </c:pt>
                <c:pt idx="3894">
                  <c:v>-77.2</c:v>
                </c:pt>
                <c:pt idx="3895">
                  <c:v>-77.4</c:v>
                </c:pt>
                <c:pt idx="3896">
                  <c:v>-77.2</c:v>
                </c:pt>
                <c:pt idx="3897">
                  <c:v>-77.5</c:v>
                </c:pt>
                <c:pt idx="3898">
                  <c:v>-77.2</c:v>
                </c:pt>
                <c:pt idx="3899">
                  <c:v>-77.2</c:v>
                </c:pt>
                <c:pt idx="3900">
                  <c:v>-77.1</c:v>
                </c:pt>
                <c:pt idx="3901">
                  <c:v>-77.3</c:v>
                </c:pt>
                <c:pt idx="3902">
                  <c:v>-77.2</c:v>
                </c:pt>
                <c:pt idx="3903">
                  <c:v>-77.3</c:v>
                </c:pt>
                <c:pt idx="3904">
                  <c:v>-77.4</c:v>
                </c:pt>
                <c:pt idx="3905">
                  <c:v>-77.2</c:v>
                </c:pt>
                <c:pt idx="3906">
                  <c:v>-77.4</c:v>
                </c:pt>
                <c:pt idx="3907">
                  <c:v>-77.5</c:v>
                </c:pt>
                <c:pt idx="3908">
                  <c:v>-77.2</c:v>
                </c:pt>
                <c:pt idx="3909">
                  <c:v>-77.4</c:v>
                </c:pt>
                <c:pt idx="3910">
                  <c:v>-77.4</c:v>
                </c:pt>
                <c:pt idx="3911">
                  <c:v>-77.1</c:v>
                </c:pt>
                <c:pt idx="3912">
                  <c:v>-77.4</c:v>
                </c:pt>
                <c:pt idx="3913">
                  <c:v>-77.3</c:v>
                </c:pt>
                <c:pt idx="3914">
                  <c:v>-77.3</c:v>
                </c:pt>
                <c:pt idx="3915">
                  <c:v>-77.3</c:v>
                </c:pt>
                <c:pt idx="3916">
                  <c:v>-77.5</c:v>
                </c:pt>
                <c:pt idx="3917">
                  <c:v>-77.5</c:v>
                </c:pt>
                <c:pt idx="3918">
                  <c:v>-77.3</c:v>
                </c:pt>
                <c:pt idx="3919">
                  <c:v>-77.2</c:v>
                </c:pt>
                <c:pt idx="3920">
                  <c:v>-77.5</c:v>
                </c:pt>
                <c:pt idx="3921">
                  <c:v>-77.3</c:v>
                </c:pt>
                <c:pt idx="3922">
                  <c:v>-77.3</c:v>
                </c:pt>
                <c:pt idx="3923">
                  <c:v>-77.2</c:v>
                </c:pt>
                <c:pt idx="3924">
                  <c:v>-77.3</c:v>
                </c:pt>
                <c:pt idx="3925">
                  <c:v>-77.3</c:v>
                </c:pt>
                <c:pt idx="3926">
                  <c:v>-77.3</c:v>
                </c:pt>
                <c:pt idx="3927">
                  <c:v>-77.1</c:v>
                </c:pt>
                <c:pt idx="3928">
                  <c:v>-77.3</c:v>
                </c:pt>
                <c:pt idx="3929">
                  <c:v>-77.1</c:v>
                </c:pt>
                <c:pt idx="3930">
                  <c:v>-77.3</c:v>
                </c:pt>
                <c:pt idx="3931">
                  <c:v>-77.5</c:v>
                </c:pt>
                <c:pt idx="3932">
                  <c:v>-77.4</c:v>
                </c:pt>
                <c:pt idx="3933">
                  <c:v>-77.5</c:v>
                </c:pt>
                <c:pt idx="3934">
                  <c:v>-77.3</c:v>
                </c:pt>
                <c:pt idx="3935">
                  <c:v>-77.4</c:v>
                </c:pt>
                <c:pt idx="3936">
                  <c:v>-77.3</c:v>
                </c:pt>
                <c:pt idx="3937">
                  <c:v>-77.4</c:v>
                </c:pt>
                <c:pt idx="3938">
                  <c:v>-77.5</c:v>
                </c:pt>
                <c:pt idx="3939">
                  <c:v>-77.3</c:v>
                </c:pt>
                <c:pt idx="3940">
                  <c:v>-77.5</c:v>
                </c:pt>
                <c:pt idx="3941">
                  <c:v>-77.3</c:v>
                </c:pt>
                <c:pt idx="3942">
                  <c:v>-77.4</c:v>
                </c:pt>
                <c:pt idx="3943">
                  <c:v>-77.5</c:v>
                </c:pt>
                <c:pt idx="3944">
                  <c:v>-77.1</c:v>
                </c:pt>
                <c:pt idx="3945">
                  <c:v>-77.2</c:v>
                </c:pt>
                <c:pt idx="3946">
                  <c:v>-77.3</c:v>
                </c:pt>
                <c:pt idx="3947">
                  <c:v>-77.2</c:v>
                </c:pt>
                <c:pt idx="3948">
                  <c:v>-77.4</c:v>
                </c:pt>
                <c:pt idx="3949">
                  <c:v>-77.3</c:v>
                </c:pt>
                <c:pt idx="3950">
                  <c:v>-77.5</c:v>
                </c:pt>
                <c:pt idx="3951">
                  <c:v>-77.5</c:v>
                </c:pt>
                <c:pt idx="3952">
                  <c:v>-77.1</c:v>
                </c:pt>
                <c:pt idx="3953">
                  <c:v>-77.6</c:v>
                </c:pt>
                <c:pt idx="3954">
                  <c:v>-77.3</c:v>
                </c:pt>
                <c:pt idx="3955">
                  <c:v>-77.3</c:v>
                </c:pt>
                <c:pt idx="3956">
                  <c:v>-77.4</c:v>
                </c:pt>
                <c:pt idx="3957">
                  <c:v>-77.6</c:v>
                </c:pt>
                <c:pt idx="3958">
                  <c:v>-77.2</c:v>
                </c:pt>
                <c:pt idx="3959">
                  <c:v>-77.1</c:v>
                </c:pt>
                <c:pt idx="3960">
                  <c:v>-77.6</c:v>
                </c:pt>
                <c:pt idx="3961">
                  <c:v>-77.5</c:v>
                </c:pt>
                <c:pt idx="3962">
                  <c:v>-77.2</c:v>
                </c:pt>
                <c:pt idx="3963">
                  <c:v>-77.2</c:v>
                </c:pt>
                <c:pt idx="3964">
                  <c:v>-77.3</c:v>
                </c:pt>
                <c:pt idx="3965">
                  <c:v>-77.1</c:v>
                </c:pt>
                <c:pt idx="3966">
                  <c:v>-77.5</c:v>
                </c:pt>
                <c:pt idx="3967">
                  <c:v>-77.3</c:v>
                </c:pt>
                <c:pt idx="3968">
                  <c:v>-77.4</c:v>
                </c:pt>
                <c:pt idx="3969">
                  <c:v>-77.5</c:v>
                </c:pt>
                <c:pt idx="3970">
                  <c:v>-77.2</c:v>
                </c:pt>
                <c:pt idx="3971">
                  <c:v>-77.5</c:v>
                </c:pt>
                <c:pt idx="3972">
                  <c:v>-77.2</c:v>
                </c:pt>
                <c:pt idx="3973">
                  <c:v>-77.4</c:v>
                </c:pt>
                <c:pt idx="3974">
                  <c:v>-77.5</c:v>
                </c:pt>
                <c:pt idx="3975">
                  <c:v>-77.4</c:v>
                </c:pt>
                <c:pt idx="3976">
                  <c:v>-77.4</c:v>
                </c:pt>
                <c:pt idx="3977">
                  <c:v>-77.5</c:v>
                </c:pt>
                <c:pt idx="3978">
                  <c:v>-77.4</c:v>
                </c:pt>
                <c:pt idx="3979">
                  <c:v>-77.3</c:v>
                </c:pt>
                <c:pt idx="3980">
                  <c:v>-77.4</c:v>
                </c:pt>
                <c:pt idx="3981">
                  <c:v>-77.2</c:v>
                </c:pt>
                <c:pt idx="3982">
                  <c:v>-77.6</c:v>
                </c:pt>
                <c:pt idx="3983">
                  <c:v>-77.3</c:v>
                </c:pt>
                <c:pt idx="3984">
                  <c:v>-77.5</c:v>
                </c:pt>
                <c:pt idx="3985">
                  <c:v>-77.6</c:v>
                </c:pt>
                <c:pt idx="3986">
                  <c:v>-77.2</c:v>
                </c:pt>
                <c:pt idx="3987">
                  <c:v>-77.2</c:v>
                </c:pt>
                <c:pt idx="3988">
                  <c:v>-77.4</c:v>
                </c:pt>
                <c:pt idx="3989">
                  <c:v>-77.3</c:v>
                </c:pt>
                <c:pt idx="3990">
                  <c:v>-77.4</c:v>
                </c:pt>
                <c:pt idx="3991">
                  <c:v>-77.3</c:v>
                </c:pt>
                <c:pt idx="3992">
                  <c:v>-77.3</c:v>
                </c:pt>
                <c:pt idx="3993">
                  <c:v>-77.1</c:v>
                </c:pt>
                <c:pt idx="3994">
                  <c:v>-77.0</c:v>
                </c:pt>
                <c:pt idx="3995">
                  <c:v>-77.2</c:v>
                </c:pt>
                <c:pt idx="3996">
                  <c:v>-77.2</c:v>
                </c:pt>
                <c:pt idx="3997">
                  <c:v>-77.3</c:v>
                </c:pt>
                <c:pt idx="3998">
                  <c:v>-77.3</c:v>
                </c:pt>
                <c:pt idx="3999">
                  <c:v>-77.3</c:v>
                </c:pt>
                <c:pt idx="4000">
                  <c:v>-77.3</c:v>
                </c:pt>
                <c:pt idx="4001">
                  <c:v>-77.2</c:v>
                </c:pt>
                <c:pt idx="4002">
                  <c:v>-77.3</c:v>
                </c:pt>
                <c:pt idx="4003">
                  <c:v>-77.5</c:v>
                </c:pt>
                <c:pt idx="4004">
                  <c:v>-77.3</c:v>
                </c:pt>
                <c:pt idx="4005">
                  <c:v>-77.4</c:v>
                </c:pt>
                <c:pt idx="4006">
                  <c:v>-77.4</c:v>
                </c:pt>
                <c:pt idx="4007">
                  <c:v>-77.3</c:v>
                </c:pt>
                <c:pt idx="4008">
                  <c:v>-77.3</c:v>
                </c:pt>
                <c:pt idx="4009">
                  <c:v>-77.5</c:v>
                </c:pt>
                <c:pt idx="4010">
                  <c:v>-77.5</c:v>
                </c:pt>
                <c:pt idx="4011">
                  <c:v>-77.3</c:v>
                </c:pt>
                <c:pt idx="4012">
                  <c:v>-77.5</c:v>
                </c:pt>
                <c:pt idx="4013">
                  <c:v>-77.2</c:v>
                </c:pt>
                <c:pt idx="4014">
                  <c:v>-77.6</c:v>
                </c:pt>
                <c:pt idx="4015">
                  <c:v>-77.5</c:v>
                </c:pt>
                <c:pt idx="4016">
                  <c:v>-77.5</c:v>
                </c:pt>
                <c:pt idx="4017">
                  <c:v>-77.3</c:v>
                </c:pt>
                <c:pt idx="4018">
                  <c:v>-77.2</c:v>
                </c:pt>
                <c:pt idx="4019">
                  <c:v>-77.3</c:v>
                </c:pt>
                <c:pt idx="4020">
                  <c:v>-77.3</c:v>
                </c:pt>
                <c:pt idx="4021">
                  <c:v>-77.4</c:v>
                </c:pt>
                <c:pt idx="4022">
                  <c:v>-77.1</c:v>
                </c:pt>
                <c:pt idx="4023">
                  <c:v>-77.6</c:v>
                </c:pt>
                <c:pt idx="4024">
                  <c:v>-77.2</c:v>
                </c:pt>
                <c:pt idx="4025">
                  <c:v>-77.1</c:v>
                </c:pt>
                <c:pt idx="4026">
                  <c:v>-77.2</c:v>
                </c:pt>
                <c:pt idx="4027">
                  <c:v>-77.5</c:v>
                </c:pt>
                <c:pt idx="4028">
                  <c:v>-77.1</c:v>
                </c:pt>
                <c:pt idx="4029">
                  <c:v>-77.3</c:v>
                </c:pt>
                <c:pt idx="4030">
                  <c:v>-77.4</c:v>
                </c:pt>
                <c:pt idx="4031">
                  <c:v>-77.2</c:v>
                </c:pt>
                <c:pt idx="4032">
                  <c:v>-77.2</c:v>
                </c:pt>
                <c:pt idx="4033">
                  <c:v>-77.5</c:v>
                </c:pt>
                <c:pt idx="4034">
                  <c:v>-77.2</c:v>
                </c:pt>
                <c:pt idx="4035">
                  <c:v>-77.1</c:v>
                </c:pt>
                <c:pt idx="4036">
                  <c:v>-77.5</c:v>
                </c:pt>
                <c:pt idx="4037">
                  <c:v>-77.2</c:v>
                </c:pt>
                <c:pt idx="4038">
                  <c:v>-77.3</c:v>
                </c:pt>
                <c:pt idx="4039">
                  <c:v>-77.2</c:v>
                </c:pt>
                <c:pt idx="4040">
                  <c:v>-77.1</c:v>
                </c:pt>
                <c:pt idx="4041">
                  <c:v>-77.4</c:v>
                </c:pt>
                <c:pt idx="4042">
                  <c:v>-77.0</c:v>
                </c:pt>
                <c:pt idx="4043">
                  <c:v>-77.7</c:v>
                </c:pt>
                <c:pt idx="4044">
                  <c:v>-77.5</c:v>
                </c:pt>
                <c:pt idx="4045">
                  <c:v>-77.1</c:v>
                </c:pt>
                <c:pt idx="4046">
                  <c:v>-77.4</c:v>
                </c:pt>
                <c:pt idx="4047">
                  <c:v>-77.6</c:v>
                </c:pt>
                <c:pt idx="4048">
                  <c:v>-77.2</c:v>
                </c:pt>
                <c:pt idx="4049">
                  <c:v>-77.1</c:v>
                </c:pt>
                <c:pt idx="4050">
                  <c:v>-77.2</c:v>
                </c:pt>
                <c:pt idx="4051">
                  <c:v>-77.2</c:v>
                </c:pt>
                <c:pt idx="4052">
                  <c:v>-77.3</c:v>
                </c:pt>
                <c:pt idx="4053">
                  <c:v>-77.2</c:v>
                </c:pt>
                <c:pt idx="4054">
                  <c:v>-77.2</c:v>
                </c:pt>
                <c:pt idx="4055">
                  <c:v>-77.2</c:v>
                </c:pt>
                <c:pt idx="4056">
                  <c:v>-77.2</c:v>
                </c:pt>
                <c:pt idx="4057">
                  <c:v>-77.5</c:v>
                </c:pt>
                <c:pt idx="4058">
                  <c:v>-77.3</c:v>
                </c:pt>
                <c:pt idx="4059">
                  <c:v>-77.1</c:v>
                </c:pt>
                <c:pt idx="4060">
                  <c:v>-77.1</c:v>
                </c:pt>
                <c:pt idx="4061">
                  <c:v>-77.3</c:v>
                </c:pt>
                <c:pt idx="4062">
                  <c:v>-77.3</c:v>
                </c:pt>
                <c:pt idx="4063">
                  <c:v>-77.2</c:v>
                </c:pt>
                <c:pt idx="4064">
                  <c:v>-77.2</c:v>
                </c:pt>
                <c:pt idx="4065">
                  <c:v>-77.2</c:v>
                </c:pt>
                <c:pt idx="4066">
                  <c:v>-77.4</c:v>
                </c:pt>
                <c:pt idx="4067">
                  <c:v>-77.1</c:v>
                </c:pt>
                <c:pt idx="4068">
                  <c:v>-77.5</c:v>
                </c:pt>
                <c:pt idx="4069">
                  <c:v>-77.2</c:v>
                </c:pt>
                <c:pt idx="4070">
                  <c:v>-77.5</c:v>
                </c:pt>
                <c:pt idx="4071">
                  <c:v>-77.3</c:v>
                </c:pt>
                <c:pt idx="4072">
                  <c:v>-77.4</c:v>
                </c:pt>
                <c:pt idx="4073">
                  <c:v>-77.2</c:v>
                </c:pt>
                <c:pt idx="4074">
                  <c:v>-77.4</c:v>
                </c:pt>
                <c:pt idx="4075">
                  <c:v>-77.3</c:v>
                </c:pt>
                <c:pt idx="4076">
                  <c:v>-77.0</c:v>
                </c:pt>
                <c:pt idx="4077">
                  <c:v>-77.2</c:v>
                </c:pt>
                <c:pt idx="4078">
                  <c:v>-77.4</c:v>
                </c:pt>
                <c:pt idx="4079">
                  <c:v>-77.3</c:v>
                </c:pt>
                <c:pt idx="4080">
                  <c:v>-77.1</c:v>
                </c:pt>
                <c:pt idx="4081">
                  <c:v>-77.3</c:v>
                </c:pt>
                <c:pt idx="4082">
                  <c:v>-77.1</c:v>
                </c:pt>
                <c:pt idx="4083">
                  <c:v>-77.2</c:v>
                </c:pt>
                <c:pt idx="4084">
                  <c:v>-77.1</c:v>
                </c:pt>
                <c:pt idx="4085">
                  <c:v>-77.5</c:v>
                </c:pt>
                <c:pt idx="4086">
                  <c:v>-77.1</c:v>
                </c:pt>
                <c:pt idx="4087">
                  <c:v>-77.2</c:v>
                </c:pt>
                <c:pt idx="4088">
                  <c:v>-77.4</c:v>
                </c:pt>
                <c:pt idx="4089">
                  <c:v>-77.4</c:v>
                </c:pt>
                <c:pt idx="4090">
                  <c:v>-77.2</c:v>
                </c:pt>
                <c:pt idx="4091">
                  <c:v>-77.2</c:v>
                </c:pt>
                <c:pt idx="4092">
                  <c:v>-77.2</c:v>
                </c:pt>
                <c:pt idx="4093">
                  <c:v>-77.2</c:v>
                </c:pt>
                <c:pt idx="4094">
                  <c:v>-77.3</c:v>
                </c:pt>
                <c:pt idx="4095">
                  <c:v>-77.1</c:v>
                </c:pt>
                <c:pt idx="4096">
                  <c:v>-77.5</c:v>
                </c:pt>
                <c:pt idx="4097">
                  <c:v>-77.3</c:v>
                </c:pt>
                <c:pt idx="4098">
                  <c:v>-77.1</c:v>
                </c:pt>
                <c:pt idx="4099">
                  <c:v>-77.5</c:v>
                </c:pt>
                <c:pt idx="4100">
                  <c:v>-77.2</c:v>
                </c:pt>
                <c:pt idx="4101">
                  <c:v>-77.2</c:v>
                </c:pt>
                <c:pt idx="4102">
                  <c:v>-77.2</c:v>
                </c:pt>
                <c:pt idx="4103">
                  <c:v>-77.4</c:v>
                </c:pt>
                <c:pt idx="4104">
                  <c:v>-77.2</c:v>
                </c:pt>
                <c:pt idx="4105">
                  <c:v>-77.3</c:v>
                </c:pt>
                <c:pt idx="4106">
                  <c:v>-77.6</c:v>
                </c:pt>
                <c:pt idx="4107">
                  <c:v>-77.2</c:v>
                </c:pt>
                <c:pt idx="4108">
                  <c:v>-77.0</c:v>
                </c:pt>
                <c:pt idx="4109">
                  <c:v>-77.1</c:v>
                </c:pt>
                <c:pt idx="4110">
                  <c:v>-77.1</c:v>
                </c:pt>
                <c:pt idx="4111">
                  <c:v>-77.1</c:v>
                </c:pt>
                <c:pt idx="4112">
                  <c:v>-77.2</c:v>
                </c:pt>
                <c:pt idx="4113">
                  <c:v>-77.2</c:v>
                </c:pt>
                <c:pt idx="4114">
                  <c:v>-77.4</c:v>
                </c:pt>
                <c:pt idx="4115">
                  <c:v>-77.2</c:v>
                </c:pt>
                <c:pt idx="4116">
                  <c:v>-77.1</c:v>
                </c:pt>
                <c:pt idx="4117">
                  <c:v>-77.2</c:v>
                </c:pt>
                <c:pt idx="4118">
                  <c:v>-77.4</c:v>
                </c:pt>
                <c:pt idx="4119">
                  <c:v>-77.6</c:v>
                </c:pt>
                <c:pt idx="4120">
                  <c:v>-77.4</c:v>
                </c:pt>
                <c:pt idx="4121">
                  <c:v>-77.0</c:v>
                </c:pt>
                <c:pt idx="4122">
                  <c:v>-77.1</c:v>
                </c:pt>
                <c:pt idx="4123">
                  <c:v>-77.4</c:v>
                </c:pt>
                <c:pt idx="4124">
                  <c:v>-77.1</c:v>
                </c:pt>
                <c:pt idx="4125">
                  <c:v>-77.2</c:v>
                </c:pt>
                <c:pt idx="4126">
                  <c:v>-77.3</c:v>
                </c:pt>
                <c:pt idx="4127">
                  <c:v>-77.0</c:v>
                </c:pt>
                <c:pt idx="4128">
                  <c:v>-77.6</c:v>
                </c:pt>
                <c:pt idx="4129">
                  <c:v>-77.2</c:v>
                </c:pt>
                <c:pt idx="4130">
                  <c:v>-77.2</c:v>
                </c:pt>
                <c:pt idx="4131">
                  <c:v>-77.6</c:v>
                </c:pt>
                <c:pt idx="4132">
                  <c:v>-77.4</c:v>
                </c:pt>
                <c:pt idx="4133">
                  <c:v>-77.3</c:v>
                </c:pt>
                <c:pt idx="4134">
                  <c:v>-77.6</c:v>
                </c:pt>
                <c:pt idx="4135">
                  <c:v>-77.2</c:v>
                </c:pt>
                <c:pt idx="4136">
                  <c:v>-77.5</c:v>
                </c:pt>
                <c:pt idx="4137">
                  <c:v>-77.3</c:v>
                </c:pt>
                <c:pt idx="4138">
                  <c:v>-77.2</c:v>
                </c:pt>
                <c:pt idx="4139">
                  <c:v>-77.2</c:v>
                </c:pt>
                <c:pt idx="4140">
                  <c:v>-77.2</c:v>
                </c:pt>
                <c:pt idx="4141">
                  <c:v>-77.1</c:v>
                </c:pt>
                <c:pt idx="4142">
                  <c:v>-77.4</c:v>
                </c:pt>
                <c:pt idx="4143">
                  <c:v>-77.4</c:v>
                </c:pt>
                <c:pt idx="4144">
                  <c:v>-77.5</c:v>
                </c:pt>
                <c:pt idx="4145">
                  <c:v>-77.3</c:v>
                </c:pt>
                <c:pt idx="4146">
                  <c:v>-77.4</c:v>
                </c:pt>
                <c:pt idx="4147">
                  <c:v>-77.6</c:v>
                </c:pt>
                <c:pt idx="4148">
                  <c:v>-77.6</c:v>
                </c:pt>
                <c:pt idx="4149">
                  <c:v>-77.5</c:v>
                </c:pt>
                <c:pt idx="4150">
                  <c:v>-77.6</c:v>
                </c:pt>
                <c:pt idx="4151">
                  <c:v>-77.3</c:v>
                </c:pt>
                <c:pt idx="4152">
                  <c:v>-77.2</c:v>
                </c:pt>
                <c:pt idx="4153">
                  <c:v>-77.2</c:v>
                </c:pt>
                <c:pt idx="4154">
                  <c:v>-77.0</c:v>
                </c:pt>
                <c:pt idx="4155">
                  <c:v>-77.2</c:v>
                </c:pt>
                <c:pt idx="4156">
                  <c:v>-77.4</c:v>
                </c:pt>
                <c:pt idx="4157">
                  <c:v>-77.5</c:v>
                </c:pt>
                <c:pt idx="4158">
                  <c:v>-77.3</c:v>
                </c:pt>
                <c:pt idx="4159">
                  <c:v>-77.2</c:v>
                </c:pt>
                <c:pt idx="4160">
                  <c:v>-77.3</c:v>
                </c:pt>
                <c:pt idx="4161">
                  <c:v>-77.2</c:v>
                </c:pt>
                <c:pt idx="4162">
                  <c:v>-77.4</c:v>
                </c:pt>
                <c:pt idx="4163">
                  <c:v>-77.6</c:v>
                </c:pt>
                <c:pt idx="4164">
                  <c:v>-77.1</c:v>
                </c:pt>
                <c:pt idx="4165">
                  <c:v>-77.1</c:v>
                </c:pt>
                <c:pt idx="4166">
                  <c:v>-77.0</c:v>
                </c:pt>
                <c:pt idx="4167">
                  <c:v>-77.2</c:v>
                </c:pt>
                <c:pt idx="4168">
                  <c:v>-77.5</c:v>
                </c:pt>
                <c:pt idx="4169">
                  <c:v>-77.4</c:v>
                </c:pt>
                <c:pt idx="4170">
                  <c:v>-77.5</c:v>
                </c:pt>
                <c:pt idx="4171">
                  <c:v>-77.1</c:v>
                </c:pt>
                <c:pt idx="4172">
                  <c:v>-77.3</c:v>
                </c:pt>
                <c:pt idx="4173">
                  <c:v>-77.4</c:v>
                </c:pt>
                <c:pt idx="4174">
                  <c:v>-77.5</c:v>
                </c:pt>
                <c:pt idx="4175">
                  <c:v>-77.3</c:v>
                </c:pt>
                <c:pt idx="4176">
                  <c:v>-77.4</c:v>
                </c:pt>
                <c:pt idx="4177">
                  <c:v>-77.3</c:v>
                </c:pt>
                <c:pt idx="4178">
                  <c:v>-77.1</c:v>
                </c:pt>
                <c:pt idx="4179">
                  <c:v>-77.5</c:v>
                </c:pt>
                <c:pt idx="4180">
                  <c:v>-77.1</c:v>
                </c:pt>
                <c:pt idx="4181">
                  <c:v>-77.2</c:v>
                </c:pt>
                <c:pt idx="4182">
                  <c:v>-77.1</c:v>
                </c:pt>
                <c:pt idx="4183">
                  <c:v>-77.4</c:v>
                </c:pt>
                <c:pt idx="4184">
                  <c:v>-77.4</c:v>
                </c:pt>
                <c:pt idx="4185">
                  <c:v>-77.4</c:v>
                </c:pt>
                <c:pt idx="4186">
                  <c:v>-77.4</c:v>
                </c:pt>
                <c:pt idx="4187">
                  <c:v>-77.4</c:v>
                </c:pt>
                <c:pt idx="4188">
                  <c:v>-77.4</c:v>
                </c:pt>
                <c:pt idx="4189">
                  <c:v>-77.5</c:v>
                </c:pt>
                <c:pt idx="4190">
                  <c:v>-77.2</c:v>
                </c:pt>
                <c:pt idx="4191">
                  <c:v>-77.2</c:v>
                </c:pt>
                <c:pt idx="4192">
                  <c:v>-77.3</c:v>
                </c:pt>
                <c:pt idx="4193">
                  <c:v>-77.2</c:v>
                </c:pt>
                <c:pt idx="4194">
                  <c:v>-77.5</c:v>
                </c:pt>
                <c:pt idx="4195">
                  <c:v>-77.3</c:v>
                </c:pt>
                <c:pt idx="4196">
                  <c:v>-77.1</c:v>
                </c:pt>
                <c:pt idx="4197">
                  <c:v>-77.2</c:v>
                </c:pt>
                <c:pt idx="4198">
                  <c:v>-77.6</c:v>
                </c:pt>
                <c:pt idx="4199">
                  <c:v>-77.6</c:v>
                </c:pt>
                <c:pt idx="4200">
                  <c:v>-77.2</c:v>
                </c:pt>
                <c:pt idx="4201">
                  <c:v>-77.5</c:v>
                </c:pt>
                <c:pt idx="4202">
                  <c:v>-77.4</c:v>
                </c:pt>
                <c:pt idx="4203">
                  <c:v>-77.2</c:v>
                </c:pt>
                <c:pt idx="4204">
                  <c:v>-77.5</c:v>
                </c:pt>
                <c:pt idx="4205">
                  <c:v>-77.4</c:v>
                </c:pt>
                <c:pt idx="4206">
                  <c:v>-77.4</c:v>
                </c:pt>
                <c:pt idx="4207">
                  <c:v>-77.3</c:v>
                </c:pt>
                <c:pt idx="4208">
                  <c:v>-77.4</c:v>
                </c:pt>
                <c:pt idx="4209">
                  <c:v>-77.5</c:v>
                </c:pt>
                <c:pt idx="4210">
                  <c:v>-77.6</c:v>
                </c:pt>
                <c:pt idx="4211">
                  <c:v>-77.5</c:v>
                </c:pt>
                <c:pt idx="4212">
                  <c:v>-77.4</c:v>
                </c:pt>
                <c:pt idx="4213">
                  <c:v>-77.5</c:v>
                </c:pt>
                <c:pt idx="4214">
                  <c:v>-77.2</c:v>
                </c:pt>
                <c:pt idx="4215">
                  <c:v>-77.2</c:v>
                </c:pt>
                <c:pt idx="4216">
                  <c:v>-77.3</c:v>
                </c:pt>
                <c:pt idx="4217">
                  <c:v>-77.3</c:v>
                </c:pt>
                <c:pt idx="4218">
                  <c:v>-77.2</c:v>
                </c:pt>
                <c:pt idx="4219">
                  <c:v>-77.2</c:v>
                </c:pt>
                <c:pt idx="4220">
                  <c:v>-77.1</c:v>
                </c:pt>
                <c:pt idx="4221">
                  <c:v>-77.3</c:v>
                </c:pt>
                <c:pt idx="4222">
                  <c:v>-77.2</c:v>
                </c:pt>
                <c:pt idx="4223">
                  <c:v>-77.2</c:v>
                </c:pt>
                <c:pt idx="4224">
                  <c:v>-77.3</c:v>
                </c:pt>
                <c:pt idx="4225">
                  <c:v>-77.4</c:v>
                </c:pt>
                <c:pt idx="4226">
                  <c:v>-77.4</c:v>
                </c:pt>
                <c:pt idx="4227">
                  <c:v>-77.4</c:v>
                </c:pt>
                <c:pt idx="4228">
                  <c:v>-77.3</c:v>
                </c:pt>
                <c:pt idx="4229">
                  <c:v>-77.1</c:v>
                </c:pt>
                <c:pt idx="4230">
                  <c:v>-77.5</c:v>
                </c:pt>
                <c:pt idx="4231">
                  <c:v>-77.3</c:v>
                </c:pt>
                <c:pt idx="4232">
                  <c:v>-77.5</c:v>
                </c:pt>
                <c:pt idx="4233">
                  <c:v>-77.1</c:v>
                </c:pt>
                <c:pt idx="4234">
                  <c:v>-77.4</c:v>
                </c:pt>
                <c:pt idx="4235">
                  <c:v>-77.1</c:v>
                </c:pt>
                <c:pt idx="4236">
                  <c:v>-77.4</c:v>
                </c:pt>
                <c:pt idx="4237">
                  <c:v>-77.2</c:v>
                </c:pt>
                <c:pt idx="4238">
                  <c:v>-77.2</c:v>
                </c:pt>
                <c:pt idx="4239">
                  <c:v>-77.2</c:v>
                </c:pt>
                <c:pt idx="4240">
                  <c:v>-77.4</c:v>
                </c:pt>
                <c:pt idx="4241">
                  <c:v>-77.2</c:v>
                </c:pt>
                <c:pt idx="4242">
                  <c:v>-77.5</c:v>
                </c:pt>
                <c:pt idx="4243">
                  <c:v>-77.3</c:v>
                </c:pt>
                <c:pt idx="4244">
                  <c:v>-77.5</c:v>
                </c:pt>
                <c:pt idx="4245">
                  <c:v>-77.2</c:v>
                </c:pt>
                <c:pt idx="4246">
                  <c:v>-77.2</c:v>
                </c:pt>
                <c:pt idx="4247">
                  <c:v>-77.3</c:v>
                </c:pt>
                <c:pt idx="4248">
                  <c:v>-77.4</c:v>
                </c:pt>
                <c:pt idx="4249">
                  <c:v>-77.1</c:v>
                </c:pt>
                <c:pt idx="4250">
                  <c:v>-77.0</c:v>
                </c:pt>
                <c:pt idx="4251">
                  <c:v>-77.4</c:v>
                </c:pt>
                <c:pt idx="4252">
                  <c:v>-77.1</c:v>
                </c:pt>
                <c:pt idx="4253">
                  <c:v>-77.2</c:v>
                </c:pt>
                <c:pt idx="4254">
                  <c:v>-77.6</c:v>
                </c:pt>
                <c:pt idx="4255">
                  <c:v>-77.6</c:v>
                </c:pt>
                <c:pt idx="4256">
                  <c:v>-77.2</c:v>
                </c:pt>
                <c:pt idx="4257">
                  <c:v>-77.5</c:v>
                </c:pt>
                <c:pt idx="4258">
                  <c:v>-77.4</c:v>
                </c:pt>
                <c:pt idx="4259">
                  <c:v>-77.3</c:v>
                </c:pt>
                <c:pt idx="4260">
                  <c:v>-77.1</c:v>
                </c:pt>
                <c:pt idx="4261">
                  <c:v>-77.1</c:v>
                </c:pt>
                <c:pt idx="4262">
                  <c:v>-77.1</c:v>
                </c:pt>
                <c:pt idx="4263">
                  <c:v>-77.0</c:v>
                </c:pt>
                <c:pt idx="4264">
                  <c:v>-77.5</c:v>
                </c:pt>
                <c:pt idx="4265">
                  <c:v>-77.3</c:v>
                </c:pt>
                <c:pt idx="4266">
                  <c:v>-77.5</c:v>
                </c:pt>
                <c:pt idx="4267">
                  <c:v>-77.4</c:v>
                </c:pt>
                <c:pt idx="4268">
                  <c:v>-77.1</c:v>
                </c:pt>
                <c:pt idx="4269">
                  <c:v>-77.4</c:v>
                </c:pt>
                <c:pt idx="4270">
                  <c:v>-77.4</c:v>
                </c:pt>
                <c:pt idx="4271">
                  <c:v>-77.4</c:v>
                </c:pt>
                <c:pt idx="4272">
                  <c:v>-77.2</c:v>
                </c:pt>
                <c:pt idx="4273">
                  <c:v>-77.5</c:v>
                </c:pt>
                <c:pt idx="4274">
                  <c:v>-77.4</c:v>
                </c:pt>
                <c:pt idx="4275">
                  <c:v>-77.5</c:v>
                </c:pt>
                <c:pt idx="4276">
                  <c:v>-77.5</c:v>
                </c:pt>
                <c:pt idx="4277">
                  <c:v>-77.3</c:v>
                </c:pt>
                <c:pt idx="4278">
                  <c:v>-77.5</c:v>
                </c:pt>
                <c:pt idx="4279">
                  <c:v>-77.0</c:v>
                </c:pt>
                <c:pt idx="4280">
                  <c:v>-77.4</c:v>
                </c:pt>
                <c:pt idx="4281">
                  <c:v>-77.4</c:v>
                </c:pt>
                <c:pt idx="4282">
                  <c:v>-77.4</c:v>
                </c:pt>
                <c:pt idx="4283">
                  <c:v>-77.2</c:v>
                </c:pt>
                <c:pt idx="4284">
                  <c:v>-77.3</c:v>
                </c:pt>
                <c:pt idx="4285">
                  <c:v>-77.4</c:v>
                </c:pt>
                <c:pt idx="4286">
                  <c:v>-77.2</c:v>
                </c:pt>
                <c:pt idx="4287">
                  <c:v>-77.4</c:v>
                </c:pt>
                <c:pt idx="4288">
                  <c:v>-77.1</c:v>
                </c:pt>
                <c:pt idx="4289">
                  <c:v>-77.4</c:v>
                </c:pt>
                <c:pt idx="4290">
                  <c:v>-77.2</c:v>
                </c:pt>
                <c:pt idx="4291">
                  <c:v>-77.5</c:v>
                </c:pt>
                <c:pt idx="4292">
                  <c:v>-77.5</c:v>
                </c:pt>
                <c:pt idx="4293">
                  <c:v>-77.1</c:v>
                </c:pt>
                <c:pt idx="4294">
                  <c:v>-77.6</c:v>
                </c:pt>
                <c:pt idx="4295">
                  <c:v>-77.1</c:v>
                </c:pt>
                <c:pt idx="4296">
                  <c:v>-77.1</c:v>
                </c:pt>
                <c:pt idx="4297">
                  <c:v>-77.5</c:v>
                </c:pt>
                <c:pt idx="4298">
                  <c:v>-77.6</c:v>
                </c:pt>
                <c:pt idx="4299">
                  <c:v>-77.3</c:v>
                </c:pt>
                <c:pt idx="4300">
                  <c:v>-77.4</c:v>
                </c:pt>
                <c:pt idx="4301">
                  <c:v>-77.0</c:v>
                </c:pt>
                <c:pt idx="4302">
                  <c:v>-77.1</c:v>
                </c:pt>
                <c:pt idx="4303">
                  <c:v>-77.4</c:v>
                </c:pt>
                <c:pt idx="4304">
                  <c:v>-77.4</c:v>
                </c:pt>
                <c:pt idx="4305">
                  <c:v>-77.4</c:v>
                </c:pt>
                <c:pt idx="4306">
                  <c:v>-77.2</c:v>
                </c:pt>
                <c:pt idx="4307">
                  <c:v>-77.5</c:v>
                </c:pt>
                <c:pt idx="4308">
                  <c:v>-77.4</c:v>
                </c:pt>
                <c:pt idx="4309">
                  <c:v>-77.5</c:v>
                </c:pt>
                <c:pt idx="4310">
                  <c:v>-77.4</c:v>
                </c:pt>
                <c:pt idx="4311">
                  <c:v>-77.1</c:v>
                </c:pt>
                <c:pt idx="4312">
                  <c:v>-77.2</c:v>
                </c:pt>
                <c:pt idx="4313">
                  <c:v>-77.2</c:v>
                </c:pt>
                <c:pt idx="4314">
                  <c:v>-77.5</c:v>
                </c:pt>
                <c:pt idx="4315">
                  <c:v>-77.1</c:v>
                </c:pt>
                <c:pt idx="4316">
                  <c:v>-77.3</c:v>
                </c:pt>
                <c:pt idx="4317">
                  <c:v>-77.1</c:v>
                </c:pt>
                <c:pt idx="4318">
                  <c:v>-77.1</c:v>
                </c:pt>
                <c:pt idx="4319">
                  <c:v>-77.7</c:v>
                </c:pt>
                <c:pt idx="4320">
                  <c:v>-77.6</c:v>
                </c:pt>
                <c:pt idx="4321">
                  <c:v>-77.2</c:v>
                </c:pt>
                <c:pt idx="4322">
                  <c:v>-77.1</c:v>
                </c:pt>
                <c:pt idx="4323">
                  <c:v>-77.0</c:v>
                </c:pt>
                <c:pt idx="4324">
                  <c:v>-77.2</c:v>
                </c:pt>
                <c:pt idx="4325">
                  <c:v>-77.5</c:v>
                </c:pt>
                <c:pt idx="4326">
                  <c:v>-77.4</c:v>
                </c:pt>
                <c:pt idx="4327">
                  <c:v>-77.5</c:v>
                </c:pt>
                <c:pt idx="4328">
                  <c:v>-77.4</c:v>
                </c:pt>
                <c:pt idx="4329">
                  <c:v>-77.3</c:v>
                </c:pt>
                <c:pt idx="4330">
                  <c:v>-77.1</c:v>
                </c:pt>
                <c:pt idx="4331">
                  <c:v>-77.4</c:v>
                </c:pt>
                <c:pt idx="4332">
                  <c:v>-77.5</c:v>
                </c:pt>
                <c:pt idx="4333">
                  <c:v>-77.4</c:v>
                </c:pt>
                <c:pt idx="4334">
                  <c:v>-77.5</c:v>
                </c:pt>
                <c:pt idx="4335">
                  <c:v>-77.0</c:v>
                </c:pt>
                <c:pt idx="4336">
                  <c:v>-77.2</c:v>
                </c:pt>
                <c:pt idx="4337">
                  <c:v>-77.1</c:v>
                </c:pt>
                <c:pt idx="4338">
                  <c:v>-77.4</c:v>
                </c:pt>
                <c:pt idx="4339">
                  <c:v>-77.6</c:v>
                </c:pt>
                <c:pt idx="4340">
                  <c:v>-77.4</c:v>
                </c:pt>
                <c:pt idx="4341">
                  <c:v>-77.3</c:v>
                </c:pt>
                <c:pt idx="4342">
                  <c:v>-77.1</c:v>
                </c:pt>
                <c:pt idx="4343">
                  <c:v>-77.5</c:v>
                </c:pt>
                <c:pt idx="4344">
                  <c:v>-77.2</c:v>
                </c:pt>
                <c:pt idx="4345">
                  <c:v>-77.5</c:v>
                </c:pt>
                <c:pt idx="4346">
                  <c:v>-77.3</c:v>
                </c:pt>
                <c:pt idx="4347">
                  <c:v>-77.4</c:v>
                </c:pt>
                <c:pt idx="4348">
                  <c:v>-77.5</c:v>
                </c:pt>
                <c:pt idx="4349">
                  <c:v>-77.5</c:v>
                </c:pt>
                <c:pt idx="4350">
                  <c:v>-77.1</c:v>
                </c:pt>
                <c:pt idx="4351">
                  <c:v>-77.1</c:v>
                </c:pt>
                <c:pt idx="4352">
                  <c:v>-77.5</c:v>
                </c:pt>
                <c:pt idx="4353">
                  <c:v>-77.3</c:v>
                </c:pt>
                <c:pt idx="4354">
                  <c:v>-77.2</c:v>
                </c:pt>
                <c:pt idx="4355">
                  <c:v>-77.4</c:v>
                </c:pt>
                <c:pt idx="4356">
                  <c:v>-77.1</c:v>
                </c:pt>
                <c:pt idx="4357">
                  <c:v>-77.2</c:v>
                </c:pt>
                <c:pt idx="4358">
                  <c:v>-77.5</c:v>
                </c:pt>
                <c:pt idx="4359">
                  <c:v>-77.3</c:v>
                </c:pt>
                <c:pt idx="4360">
                  <c:v>-77.3</c:v>
                </c:pt>
                <c:pt idx="4361">
                  <c:v>-77.4</c:v>
                </c:pt>
                <c:pt idx="4362">
                  <c:v>-77.1</c:v>
                </c:pt>
                <c:pt idx="4363">
                  <c:v>-77.5</c:v>
                </c:pt>
                <c:pt idx="4364">
                  <c:v>-77.4</c:v>
                </c:pt>
                <c:pt idx="4365">
                  <c:v>-77.3</c:v>
                </c:pt>
                <c:pt idx="4366">
                  <c:v>-77.4</c:v>
                </c:pt>
                <c:pt idx="4367">
                  <c:v>-77.4</c:v>
                </c:pt>
                <c:pt idx="4368">
                  <c:v>-77.3</c:v>
                </c:pt>
                <c:pt idx="4369">
                  <c:v>-77.2</c:v>
                </c:pt>
                <c:pt idx="4370">
                  <c:v>-77.1</c:v>
                </c:pt>
                <c:pt idx="4371">
                  <c:v>-77.3</c:v>
                </c:pt>
                <c:pt idx="4372">
                  <c:v>-77.4</c:v>
                </c:pt>
                <c:pt idx="4373">
                  <c:v>-77.3</c:v>
                </c:pt>
                <c:pt idx="4374">
                  <c:v>-77.0</c:v>
                </c:pt>
                <c:pt idx="4375">
                  <c:v>-77.2</c:v>
                </c:pt>
                <c:pt idx="4376">
                  <c:v>-77.3</c:v>
                </c:pt>
                <c:pt idx="4377">
                  <c:v>-77.3</c:v>
                </c:pt>
                <c:pt idx="4378">
                  <c:v>-77.3</c:v>
                </c:pt>
                <c:pt idx="4379">
                  <c:v>-77.2</c:v>
                </c:pt>
                <c:pt idx="4380">
                  <c:v>-77.3</c:v>
                </c:pt>
                <c:pt idx="4381">
                  <c:v>-77.5</c:v>
                </c:pt>
                <c:pt idx="4382">
                  <c:v>-77.1</c:v>
                </c:pt>
                <c:pt idx="4383">
                  <c:v>-77.5</c:v>
                </c:pt>
                <c:pt idx="4384">
                  <c:v>-77.0</c:v>
                </c:pt>
                <c:pt idx="4385">
                  <c:v>-77.4</c:v>
                </c:pt>
                <c:pt idx="4386">
                  <c:v>-77.5</c:v>
                </c:pt>
                <c:pt idx="4387">
                  <c:v>-77.4</c:v>
                </c:pt>
                <c:pt idx="4388">
                  <c:v>-77.2</c:v>
                </c:pt>
                <c:pt idx="4389">
                  <c:v>-77.3</c:v>
                </c:pt>
                <c:pt idx="4390">
                  <c:v>-77.2</c:v>
                </c:pt>
                <c:pt idx="4391">
                  <c:v>-77.4</c:v>
                </c:pt>
                <c:pt idx="4392">
                  <c:v>-77.6</c:v>
                </c:pt>
                <c:pt idx="4393">
                  <c:v>-77.2</c:v>
                </c:pt>
                <c:pt idx="4394">
                  <c:v>-77.4</c:v>
                </c:pt>
                <c:pt idx="4395">
                  <c:v>-77.1</c:v>
                </c:pt>
                <c:pt idx="4396">
                  <c:v>-77.3</c:v>
                </c:pt>
                <c:pt idx="4397">
                  <c:v>-77.1</c:v>
                </c:pt>
                <c:pt idx="4398">
                  <c:v>-77.2</c:v>
                </c:pt>
                <c:pt idx="4399">
                  <c:v>-77.3</c:v>
                </c:pt>
                <c:pt idx="4400">
                  <c:v>-77.5</c:v>
                </c:pt>
                <c:pt idx="4401">
                  <c:v>-77.4</c:v>
                </c:pt>
                <c:pt idx="4402">
                  <c:v>-77.2</c:v>
                </c:pt>
                <c:pt idx="4403">
                  <c:v>-77.4</c:v>
                </c:pt>
                <c:pt idx="4404">
                  <c:v>-77.5</c:v>
                </c:pt>
                <c:pt idx="4405">
                  <c:v>-77.2</c:v>
                </c:pt>
                <c:pt idx="4406">
                  <c:v>-77.1</c:v>
                </c:pt>
                <c:pt idx="4407">
                  <c:v>-77.2</c:v>
                </c:pt>
                <c:pt idx="4408">
                  <c:v>-77.4</c:v>
                </c:pt>
                <c:pt idx="4409">
                  <c:v>-77.4</c:v>
                </c:pt>
                <c:pt idx="4410">
                  <c:v>-77.6</c:v>
                </c:pt>
                <c:pt idx="4411">
                  <c:v>-77.5</c:v>
                </c:pt>
                <c:pt idx="4412">
                  <c:v>-77.3</c:v>
                </c:pt>
                <c:pt idx="4413">
                  <c:v>-77.4</c:v>
                </c:pt>
                <c:pt idx="4414">
                  <c:v>-77.4</c:v>
                </c:pt>
                <c:pt idx="4415">
                  <c:v>-77.7</c:v>
                </c:pt>
                <c:pt idx="4416">
                  <c:v>-77.4</c:v>
                </c:pt>
                <c:pt idx="4417">
                  <c:v>-77.4</c:v>
                </c:pt>
                <c:pt idx="4418">
                  <c:v>-77.4</c:v>
                </c:pt>
                <c:pt idx="4419">
                  <c:v>-77.1</c:v>
                </c:pt>
                <c:pt idx="4420">
                  <c:v>-77.5</c:v>
                </c:pt>
                <c:pt idx="4421">
                  <c:v>-77.1</c:v>
                </c:pt>
                <c:pt idx="4422">
                  <c:v>-77.5</c:v>
                </c:pt>
                <c:pt idx="4423">
                  <c:v>-77.2</c:v>
                </c:pt>
                <c:pt idx="4424">
                  <c:v>-77.4</c:v>
                </c:pt>
                <c:pt idx="4425">
                  <c:v>-77.5</c:v>
                </c:pt>
                <c:pt idx="4426">
                  <c:v>-77.4</c:v>
                </c:pt>
                <c:pt idx="4427">
                  <c:v>-77.1</c:v>
                </c:pt>
                <c:pt idx="4428">
                  <c:v>-77.3</c:v>
                </c:pt>
                <c:pt idx="4429">
                  <c:v>-77.4</c:v>
                </c:pt>
                <c:pt idx="4430">
                  <c:v>-77.4</c:v>
                </c:pt>
                <c:pt idx="4431">
                  <c:v>-77.2</c:v>
                </c:pt>
                <c:pt idx="4432">
                  <c:v>-77.1</c:v>
                </c:pt>
                <c:pt idx="4433">
                  <c:v>-77.4</c:v>
                </c:pt>
                <c:pt idx="4434">
                  <c:v>-77.3</c:v>
                </c:pt>
                <c:pt idx="4435">
                  <c:v>-77.2</c:v>
                </c:pt>
                <c:pt idx="4436">
                  <c:v>-77.4</c:v>
                </c:pt>
                <c:pt idx="4437">
                  <c:v>-77.3</c:v>
                </c:pt>
                <c:pt idx="4438">
                  <c:v>-77.1</c:v>
                </c:pt>
                <c:pt idx="4439">
                  <c:v>-77.3</c:v>
                </c:pt>
                <c:pt idx="4440">
                  <c:v>-77.6</c:v>
                </c:pt>
                <c:pt idx="4441">
                  <c:v>-77.3</c:v>
                </c:pt>
                <c:pt idx="4442">
                  <c:v>-77.4</c:v>
                </c:pt>
                <c:pt idx="4443">
                  <c:v>-77.3</c:v>
                </c:pt>
                <c:pt idx="4444">
                  <c:v>-77.5</c:v>
                </c:pt>
                <c:pt idx="4445">
                  <c:v>-77.0</c:v>
                </c:pt>
                <c:pt idx="4446">
                  <c:v>-77.4</c:v>
                </c:pt>
                <c:pt idx="4447">
                  <c:v>-77.2</c:v>
                </c:pt>
                <c:pt idx="4448">
                  <c:v>-77.3</c:v>
                </c:pt>
                <c:pt idx="4449">
                  <c:v>-77.2</c:v>
                </c:pt>
                <c:pt idx="4450">
                  <c:v>-77.3</c:v>
                </c:pt>
                <c:pt idx="4451">
                  <c:v>-77.4</c:v>
                </c:pt>
                <c:pt idx="4452">
                  <c:v>-77.5</c:v>
                </c:pt>
                <c:pt idx="4453">
                  <c:v>-77.2</c:v>
                </c:pt>
                <c:pt idx="4454">
                  <c:v>-77.4</c:v>
                </c:pt>
                <c:pt idx="4455">
                  <c:v>-77.2</c:v>
                </c:pt>
                <c:pt idx="4456">
                  <c:v>-77.4</c:v>
                </c:pt>
                <c:pt idx="4457">
                  <c:v>-77.3</c:v>
                </c:pt>
                <c:pt idx="4458">
                  <c:v>-77.3</c:v>
                </c:pt>
                <c:pt idx="4459">
                  <c:v>-77.0</c:v>
                </c:pt>
                <c:pt idx="4460">
                  <c:v>-77.3</c:v>
                </c:pt>
                <c:pt idx="4461">
                  <c:v>-77.2</c:v>
                </c:pt>
                <c:pt idx="4462">
                  <c:v>-77.1</c:v>
                </c:pt>
                <c:pt idx="4463">
                  <c:v>-77.3</c:v>
                </c:pt>
                <c:pt idx="4464">
                  <c:v>-77.1</c:v>
                </c:pt>
                <c:pt idx="4465">
                  <c:v>-77.2</c:v>
                </c:pt>
                <c:pt idx="4466">
                  <c:v>-77.1</c:v>
                </c:pt>
                <c:pt idx="4467">
                  <c:v>-77.4</c:v>
                </c:pt>
                <c:pt idx="4468">
                  <c:v>-77.5</c:v>
                </c:pt>
                <c:pt idx="4469">
                  <c:v>-77.1</c:v>
                </c:pt>
                <c:pt idx="4470">
                  <c:v>-77.0</c:v>
                </c:pt>
                <c:pt idx="4471">
                  <c:v>-77.5</c:v>
                </c:pt>
                <c:pt idx="4472">
                  <c:v>-77.6</c:v>
                </c:pt>
                <c:pt idx="4473">
                  <c:v>-77.2</c:v>
                </c:pt>
                <c:pt idx="4474">
                  <c:v>-77.3</c:v>
                </c:pt>
                <c:pt idx="4475">
                  <c:v>-77.4</c:v>
                </c:pt>
                <c:pt idx="4476">
                  <c:v>-77.5</c:v>
                </c:pt>
                <c:pt idx="4477">
                  <c:v>-77.2</c:v>
                </c:pt>
                <c:pt idx="4478">
                  <c:v>-77.1</c:v>
                </c:pt>
                <c:pt idx="4479">
                  <c:v>-77.4</c:v>
                </c:pt>
                <c:pt idx="4480">
                  <c:v>-77.6</c:v>
                </c:pt>
                <c:pt idx="4481">
                  <c:v>-77.2</c:v>
                </c:pt>
                <c:pt idx="4482">
                  <c:v>-77.1</c:v>
                </c:pt>
                <c:pt idx="4483">
                  <c:v>-77.1</c:v>
                </c:pt>
                <c:pt idx="4484">
                  <c:v>-77.6</c:v>
                </c:pt>
                <c:pt idx="4485">
                  <c:v>-77.4</c:v>
                </c:pt>
                <c:pt idx="4486">
                  <c:v>-77.4</c:v>
                </c:pt>
                <c:pt idx="4487">
                  <c:v>-77.2</c:v>
                </c:pt>
                <c:pt idx="4488">
                  <c:v>-77.3</c:v>
                </c:pt>
                <c:pt idx="4489">
                  <c:v>-77.2</c:v>
                </c:pt>
                <c:pt idx="4490">
                  <c:v>-77.5</c:v>
                </c:pt>
                <c:pt idx="4491">
                  <c:v>-77.1</c:v>
                </c:pt>
                <c:pt idx="4492">
                  <c:v>-77.4</c:v>
                </c:pt>
                <c:pt idx="4493">
                  <c:v>-77.3</c:v>
                </c:pt>
                <c:pt idx="4494">
                  <c:v>-77.4</c:v>
                </c:pt>
                <c:pt idx="4495">
                  <c:v>-77.1</c:v>
                </c:pt>
                <c:pt idx="4496">
                  <c:v>-77.3</c:v>
                </c:pt>
                <c:pt idx="4497">
                  <c:v>-77.4</c:v>
                </c:pt>
                <c:pt idx="4498">
                  <c:v>-77.3</c:v>
                </c:pt>
                <c:pt idx="4499">
                  <c:v>-77.2</c:v>
                </c:pt>
                <c:pt idx="4500">
                  <c:v>-77.3</c:v>
                </c:pt>
                <c:pt idx="4501">
                  <c:v>-77.5</c:v>
                </c:pt>
                <c:pt idx="4502">
                  <c:v>-77.3</c:v>
                </c:pt>
                <c:pt idx="4503">
                  <c:v>-77.4</c:v>
                </c:pt>
                <c:pt idx="4504">
                  <c:v>-77.2</c:v>
                </c:pt>
                <c:pt idx="4505">
                  <c:v>-77.5</c:v>
                </c:pt>
                <c:pt idx="4506">
                  <c:v>-77.5</c:v>
                </c:pt>
                <c:pt idx="4507">
                  <c:v>-77.1</c:v>
                </c:pt>
                <c:pt idx="4508">
                  <c:v>-77.6</c:v>
                </c:pt>
                <c:pt idx="4509">
                  <c:v>-77.6</c:v>
                </c:pt>
                <c:pt idx="4510">
                  <c:v>-77.1</c:v>
                </c:pt>
                <c:pt idx="4511">
                  <c:v>-77.5</c:v>
                </c:pt>
                <c:pt idx="4512">
                  <c:v>-77.3</c:v>
                </c:pt>
                <c:pt idx="4513">
                  <c:v>-77.1</c:v>
                </c:pt>
                <c:pt idx="4514">
                  <c:v>-77.5</c:v>
                </c:pt>
                <c:pt idx="4515">
                  <c:v>-77.2</c:v>
                </c:pt>
                <c:pt idx="4516">
                  <c:v>-77.5</c:v>
                </c:pt>
                <c:pt idx="4517">
                  <c:v>-77.4</c:v>
                </c:pt>
                <c:pt idx="4518">
                  <c:v>-69.2</c:v>
                </c:pt>
                <c:pt idx="4519">
                  <c:v>-69.2</c:v>
                </c:pt>
                <c:pt idx="4520">
                  <c:v>-69.4</c:v>
                </c:pt>
                <c:pt idx="4521">
                  <c:v>-69.2</c:v>
                </c:pt>
                <c:pt idx="4522">
                  <c:v>-69.2</c:v>
                </c:pt>
                <c:pt idx="4523">
                  <c:v>-69.3</c:v>
                </c:pt>
                <c:pt idx="4524">
                  <c:v>-69.5</c:v>
                </c:pt>
                <c:pt idx="4525">
                  <c:v>-69.4</c:v>
                </c:pt>
                <c:pt idx="4526">
                  <c:v>-69.5</c:v>
                </c:pt>
                <c:pt idx="4527">
                  <c:v>-69.4</c:v>
                </c:pt>
                <c:pt idx="4528">
                  <c:v>-69.1</c:v>
                </c:pt>
                <c:pt idx="4529">
                  <c:v>-69.4</c:v>
                </c:pt>
                <c:pt idx="4530">
                  <c:v>-69.2</c:v>
                </c:pt>
                <c:pt idx="4531">
                  <c:v>-69.4</c:v>
                </c:pt>
                <c:pt idx="4532">
                  <c:v>-69.3</c:v>
                </c:pt>
                <c:pt idx="4533">
                  <c:v>-69.4</c:v>
                </c:pt>
                <c:pt idx="4534">
                  <c:v>-69.1</c:v>
                </c:pt>
                <c:pt idx="4535">
                  <c:v>-69.4</c:v>
                </c:pt>
                <c:pt idx="4536">
                  <c:v>-69.4</c:v>
                </c:pt>
                <c:pt idx="4537">
                  <c:v>-69.4</c:v>
                </c:pt>
                <c:pt idx="4538">
                  <c:v>-69.4</c:v>
                </c:pt>
                <c:pt idx="4539">
                  <c:v>-69.2</c:v>
                </c:pt>
                <c:pt idx="4540">
                  <c:v>-69.2</c:v>
                </c:pt>
                <c:pt idx="4541">
                  <c:v>-69.4</c:v>
                </c:pt>
                <c:pt idx="4542">
                  <c:v>-69.2</c:v>
                </c:pt>
                <c:pt idx="4543">
                  <c:v>-69.4</c:v>
                </c:pt>
                <c:pt idx="4544">
                  <c:v>-69.5</c:v>
                </c:pt>
                <c:pt idx="4545">
                  <c:v>-69.1</c:v>
                </c:pt>
                <c:pt idx="4546">
                  <c:v>-69.1</c:v>
                </c:pt>
                <c:pt idx="4547">
                  <c:v>-69.1</c:v>
                </c:pt>
                <c:pt idx="4548">
                  <c:v>-69.2</c:v>
                </c:pt>
                <c:pt idx="4549">
                  <c:v>-69.4</c:v>
                </c:pt>
                <c:pt idx="4550">
                  <c:v>-69.4</c:v>
                </c:pt>
                <c:pt idx="4551">
                  <c:v>-69.4</c:v>
                </c:pt>
                <c:pt idx="4552">
                  <c:v>-69.2</c:v>
                </c:pt>
                <c:pt idx="4553">
                  <c:v>-69.2</c:v>
                </c:pt>
                <c:pt idx="4554">
                  <c:v>-69.4</c:v>
                </c:pt>
                <c:pt idx="4555">
                  <c:v>-69.4</c:v>
                </c:pt>
                <c:pt idx="4556">
                  <c:v>-69.1</c:v>
                </c:pt>
                <c:pt idx="4557">
                  <c:v>-69.4</c:v>
                </c:pt>
                <c:pt idx="4558">
                  <c:v>-69.4</c:v>
                </c:pt>
                <c:pt idx="4559">
                  <c:v>-69.4</c:v>
                </c:pt>
                <c:pt idx="4560">
                  <c:v>-69.4</c:v>
                </c:pt>
                <c:pt idx="4561">
                  <c:v>-69.5</c:v>
                </c:pt>
                <c:pt idx="4562">
                  <c:v>-69.5</c:v>
                </c:pt>
                <c:pt idx="4563">
                  <c:v>-69.1</c:v>
                </c:pt>
                <c:pt idx="4564">
                  <c:v>-69.1</c:v>
                </c:pt>
                <c:pt idx="4565">
                  <c:v>-69.4</c:v>
                </c:pt>
                <c:pt idx="4566">
                  <c:v>-69.5</c:v>
                </c:pt>
                <c:pt idx="4567">
                  <c:v>-69.4</c:v>
                </c:pt>
                <c:pt idx="4568">
                  <c:v>-69.4</c:v>
                </c:pt>
                <c:pt idx="4569">
                  <c:v>-69.4</c:v>
                </c:pt>
                <c:pt idx="4570">
                  <c:v>-69.2</c:v>
                </c:pt>
                <c:pt idx="4571">
                  <c:v>-69.1</c:v>
                </c:pt>
                <c:pt idx="4572">
                  <c:v>-69.4</c:v>
                </c:pt>
                <c:pt idx="4573">
                  <c:v>-69.1</c:v>
                </c:pt>
                <c:pt idx="4574">
                  <c:v>-69.2</c:v>
                </c:pt>
                <c:pt idx="4575">
                  <c:v>-69.5</c:v>
                </c:pt>
                <c:pt idx="4576">
                  <c:v>-69.1</c:v>
                </c:pt>
                <c:pt idx="4577">
                  <c:v>-69.2</c:v>
                </c:pt>
                <c:pt idx="4578">
                  <c:v>-69.2</c:v>
                </c:pt>
                <c:pt idx="4579">
                  <c:v>-69.4</c:v>
                </c:pt>
                <c:pt idx="4580">
                  <c:v>-69.1</c:v>
                </c:pt>
                <c:pt idx="4581">
                  <c:v>-69.3</c:v>
                </c:pt>
                <c:pt idx="4582">
                  <c:v>-69.2</c:v>
                </c:pt>
                <c:pt idx="4583">
                  <c:v>-69.1</c:v>
                </c:pt>
                <c:pt idx="4584">
                  <c:v>-69.2</c:v>
                </c:pt>
                <c:pt idx="4585">
                  <c:v>-69.2</c:v>
                </c:pt>
                <c:pt idx="4586">
                  <c:v>-69.1</c:v>
                </c:pt>
                <c:pt idx="4587">
                  <c:v>-69.4</c:v>
                </c:pt>
                <c:pt idx="4588">
                  <c:v>-69.3</c:v>
                </c:pt>
                <c:pt idx="4589">
                  <c:v>-69.2</c:v>
                </c:pt>
                <c:pt idx="4590">
                  <c:v>-69.2</c:v>
                </c:pt>
                <c:pt idx="4591">
                  <c:v>-69.4</c:v>
                </c:pt>
                <c:pt idx="4592">
                  <c:v>-69.4</c:v>
                </c:pt>
                <c:pt idx="4593">
                  <c:v>-69.3</c:v>
                </c:pt>
                <c:pt idx="4594">
                  <c:v>-69.4</c:v>
                </c:pt>
                <c:pt idx="4595">
                  <c:v>-69.4</c:v>
                </c:pt>
                <c:pt idx="4596">
                  <c:v>-69.4</c:v>
                </c:pt>
                <c:pt idx="4597">
                  <c:v>-69.1</c:v>
                </c:pt>
                <c:pt idx="4598">
                  <c:v>-69.4</c:v>
                </c:pt>
                <c:pt idx="4599">
                  <c:v>-69.4</c:v>
                </c:pt>
                <c:pt idx="4600">
                  <c:v>-69.4</c:v>
                </c:pt>
                <c:pt idx="4601">
                  <c:v>-69.1</c:v>
                </c:pt>
                <c:pt idx="4602">
                  <c:v>-69.4</c:v>
                </c:pt>
                <c:pt idx="4603">
                  <c:v>-69.4</c:v>
                </c:pt>
                <c:pt idx="4604">
                  <c:v>-69.2</c:v>
                </c:pt>
                <c:pt idx="4605">
                  <c:v>-69.4</c:v>
                </c:pt>
                <c:pt idx="4606">
                  <c:v>-69.4</c:v>
                </c:pt>
                <c:pt idx="4607">
                  <c:v>-69.2</c:v>
                </c:pt>
                <c:pt idx="4608">
                  <c:v>-69.4</c:v>
                </c:pt>
                <c:pt idx="4609">
                  <c:v>-69.4</c:v>
                </c:pt>
                <c:pt idx="4610">
                  <c:v>-69.4</c:v>
                </c:pt>
                <c:pt idx="4611">
                  <c:v>-69.4</c:v>
                </c:pt>
                <c:pt idx="4612">
                  <c:v>-69.2</c:v>
                </c:pt>
                <c:pt idx="4613">
                  <c:v>-69.2</c:v>
                </c:pt>
                <c:pt idx="4614">
                  <c:v>-69.4</c:v>
                </c:pt>
                <c:pt idx="4615">
                  <c:v>-69.1</c:v>
                </c:pt>
                <c:pt idx="4616">
                  <c:v>-69.1</c:v>
                </c:pt>
                <c:pt idx="4617">
                  <c:v>-69.1</c:v>
                </c:pt>
                <c:pt idx="4618">
                  <c:v>-69.1</c:v>
                </c:pt>
                <c:pt idx="4619">
                  <c:v>-69.4</c:v>
                </c:pt>
                <c:pt idx="4620">
                  <c:v>-69.2</c:v>
                </c:pt>
                <c:pt idx="4621">
                  <c:v>-69.2</c:v>
                </c:pt>
                <c:pt idx="4622">
                  <c:v>-69.4</c:v>
                </c:pt>
                <c:pt idx="4623">
                  <c:v>-69.4</c:v>
                </c:pt>
                <c:pt idx="4624">
                  <c:v>-69.1</c:v>
                </c:pt>
                <c:pt idx="4625">
                  <c:v>-69.4</c:v>
                </c:pt>
                <c:pt idx="4626">
                  <c:v>-69.4</c:v>
                </c:pt>
                <c:pt idx="4627">
                  <c:v>-69.1</c:v>
                </c:pt>
                <c:pt idx="4628">
                  <c:v>-69.2</c:v>
                </c:pt>
                <c:pt idx="4629">
                  <c:v>-69.5</c:v>
                </c:pt>
                <c:pt idx="4630">
                  <c:v>-69.4</c:v>
                </c:pt>
                <c:pt idx="4631">
                  <c:v>-69.2</c:v>
                </c:pt>
                <c:pt idx="4632">
                  <c:v>-69.1</c:v>
                </c:pt>
                <c:pt idx="4633">
                  <c:v>-69.2</c:v>
                </c:pt>
                <c:pt idx="4634">
                  <c:v>-69.2</c:v>
                </c:pt>
                <c:pt idx="4635">
                  <c:v>-69.1</c:v>
                </c:pt>
                <c:pt idx="4636">
                  <c:v>-69.1</c:v>
                </c:pt>
                <c:pt idx="4637">
                  <c:v>-69.5</c:v>
                </c:pt>
                <c:pt idx="4638">
                  <c:v>-69.2</c:v>
                </c:pt>
                <c:pt idx="4639">
                  <c:v>-69.3</c:v>
                </c:pt>
                <c:pt idx="4640">
                  <c:v>-69.2</c:v>
                </c:pt>
                <c:pt idx="4641">
                  <c:v>-69.2</c:v>
                </c:pt>
                <c:pt idx="4642">
                  <c:v>-69.4</c:v>
                </c:pt>
                <c:pt idx="4643">
                  <c:v>-69.4</c:v>
                </c:pt>
                <c:pt idx="4644">
                  <c:v>-69.4</c:v>
                </c:pt>
                <c:pt idx="4645">
                  <c:v>-69.1</c:v>
                </c:pt>
                <c:pt idx="4646">
                  <c:v>-69.2</c:v>
                </c:pt>
                <c:pt idx="4647">
                  <c:v>-69.4</c:v>
                </c:pt>
                <c:pt idx="4648">
                  <c:v>-69.1</c:v>
                </c:pt>
                <c:pt idx="4649">
                  <c:v>-69.4</c:v>
                </c:pt>
                <c:pt idx="4650">
                  <c:v>-69.1</c:v>
                </c:pt>
                <c:pt idx="4651">
                  <c:v>-69.4</c:v>
                </c:pt>
                <c:pt idx="4652">
                  <c:v>-69.4</c:v>
                </c:pt>
                <c:pt idx="4653">
                  <c:v>-69.4</c:v>
                </c:pt>
                <c:pt idx="4654">
                  <c:v>-69.4</c:v>
                </c:pt>
                <c:pt idx="4655">
                  <c:v>-69.4</c:v>
                </c:pt>
                <c:pt idx="4656">
                  <c:v>-69.1</c:v>
                </c:pt>
                <c:pt idx="4657">
                  <c:v>-69.1</c:v>
                </c:pt>
                <c:pt idx="4658">
                  <c:v>-69.2</c:v>
                </c:pt>
                <c:pt idx="4659">
                  <c:v>-69.2</c:v>
                </c:pt>
                <c:pt idx="4660">
                  <c:v>-69.2</c:v>
                </c:pt>
                <c:pt idx="4661">
                  <c:v>-69.4</c:v>
                </c:pt>
                <c:pt idx="4662">
                  <c:v>-69.2</c:v>
                </c:pt>
                <c:pt idx="4663">
                  <c:v>-69.2</c:v>
                </c:pt>
                <c:pt idx="4664">
                  <c:v>-69.2</c:v>
                </c:pt>
                <c:pt idx="4665">
                  <c:v>-69.5</c:v>
                </c:pt>
                <c:pt idx="4666">
                  <c:v>-69.3</c:v>
                </c:pt>
                <c:pt idx="4667">
                  <c:v>-69.4</c:v>
                </c:pt>
                <c:pt idx="4668">
                  <c:v>-69.3</c:v>
                </c:pt>
                <c:pt idx="4669">
                  <c:v>-69.3</c:v>
                </c:pt>
                <c:pt idx="4670">
                  <c:v>-69.4</c:v>
                </c:pt>
                <c:pt idx="4671">
                  <c:v>-69.2</c:v>
                </c:pt>
                <c:pt idx="4672">
                  <c:v>-69.4</c:v>
                </c:pt>
                <c:pt idx="4673">
                  <c:v>-69.4</c:v>
                </c:pt>
                <c:pt idx="4674">
                  <c:v>-69.4</c:v>
                </c:pt>
                <c:pt idx="4675">
                  <c:v>-69.2</c:v>
                </c:pt>
                <c:pt idx="4676">
                  <c:v>-69.4</c:v>
                </c:pt>
                <c:pt idx="4677">
                  <c:v>-69.4</c:v>
                </c:pt>
                <c:pt idx="4678">
                  <c:v>-69.4</c:v>
                </c:pt>
                <c:pt idx="4679">
                  <c:v>-69.4</c:v>
                </c:pt>
                <c:pt idx="4680">
                  <c:v>-69.2</c:v>
                </c:pt>
                <c:pt idx="4681">
                  <c:v>-69.3</c:v>
                </c:pt>
                <c:pt idx="4682">
                  <c:v>-69.1</c:v>
                </c:pt>
                <c:pt idx="4683">
                  <c:v>-69.4</c:v>
                </c:pt>
                <c:pt idx="4684">
                  <c:v>-69.4</c:v>
                </c:pt>
                <c:pt idx="4685">
                  <c:v>-69.4</c:v>
                </c:pt>
                <c:pt idx="4686">
                  <c:v>-69.2</c:v>
                </c:pt>
                <c:pt idx="4687">
                  <c:v>-69.1</c:v>
                </c:pt>
                <c:pt idx="4688">
                  <c:v>-69.4</c:v>
                </c:pt>
                <c:pt idx="4689">
                  <c:v>-69.4</c:v>
                </c:pt>
                <c:pt idx="4690">
                  <c:v>-69.4</c:v>
                </c:pt>
                <c:pt idx="4691">
                  <c:v>-69.2</c:v>
                </c:pt>
                <c:pt idx="4692">
                  <c:v>-69.4</c:v>
                </c:pt>
                <c:pt idx="4693">
                  <c:v>-69.2</c:v>
                </c:pt>
                <c:pt idx="4694">
                  <c:v>-69.2</c:v>
                </c:pt>
                <c:pt idx="4695">
                  <c:v>-69.4</c:v>
                </c:pt>
                <c:pt idx="4696">
                  <c:v>-69.2</c:v>
                </c:pt>
                <c:pt idx="4697">
                  <c:v>-69.4</c:v>
                </c:pt>
                <c:pt idx="4698">
                  <c:v>-69.4</c:v>
                </c:pt>
                <c:pt idx="4699">
                  <c:v>-69.4</c:v>
                </c:pt>
                <c:pt idx="4700">
                  <c:v>-69.4</c:v>
                </c:pt>
                <c:pt idx="4701">
                  <c:v>-69.2</c:v>
                </c:pt>
                <c:pt idx="4702">
                  <c:v>-69.4</c:v>
                </c:pt>
                <c:pt idx="4703">
                  <c:v>-69.4</c:v>
                </c:pt>
                <c:pt idx="4704">
                  <c:v>-69.1</c:v>
                </c:pt>
                <c:pt idx="4705">
                  <c:v>-69.2</c:v>
                </c:pt>
                <c:pt idx="4706">
                  <c:v>-69.4</c:v>
                </c:pt>
                <c:pt idx="4707">
                  <c:v>-69.4</c:v>
                </c:pt>
                <c:pt idx="4708">
                  <c:v>-69.5</c:v>
                </c:pt>
                <c:pt idx="4709">
                  <c:v>-69.2</c:v>
                </c:pt>
                <c:pt idx="4710">
                  <c:v>-69.4</c:v>
                </c:pt>
                <c:pt idx="4711">
                  <c:v>-69.1</c:v>
                </c:pt>
                <c:pt idx="4712">
                  <c:v>-69.2</c:v>
                </c:pt>
                <c:pt idx="4713">
                  <c:v>-69.4</c:v>
                </c:pt>
                <c:pt idx="4714">
                  <c:v>-69.4</c:v>
                </c:pt>
                <c:pt idx="4715">
                  <c:v>-69.4</c:v>
                </c:pt>
                <c:pt idx="4716">
                  <c:v>-69.4</c:v>
                </c:pt>
                <c:pt idx="4717">
                  <c:v>-69.1</c:v>
                </c:pt>
                <c:pt idx="4718">
                  <c:v>-69.4</c:v>
                </c:pt>
                <c:pt idx="4719">
                  <c:v>-69.4</c:v>
                </c:pt>
                <c:pt idx="4720">
                  <c:v>-69.4</c:v>
                </c:pt>
                <c:pt idx="4721">
                  <c:v>-69.4</c:v>
                </c:pt>
                <c:pt idx="4722">
                  <c:v>-69.4</c:v>
                </c:pt>
                <c:pt idx="4723">
                  <c:v>-69.2</c:v>
                </c:pt>
                <c:pt idx="4724">
                  <c:v>-69.4</c:v>
                </c:pt>
                <c:pt idx="4725">
                  <c:v>-69.4</c:v>
                </c:pt>
                <c:pt idx="4726">
                  <c:v>-69.1</c:v>
                </c:pt>
                <c:pt idx="4727">
                  <c:v>-69.4</c:v>
                </c:pt>
                <c:pt idx="4728">
                  <c:v>-69.1</c:v>
                </c:pt>
                <c:pt idx="4729">
                  <c:v>-69.1</c:v>
                </c:pt>
                <c:pt idx="4730">
                  <c:v>-69.2</c:v>
                </c:pt>
                <c:pt idx="4731">
                  <c:v>-69.4</c:v>
                </c:pt>
                <c:pt idx="4732">
                  <c:v>-69.1</c:v>
                </c:pt>
                <c:pt idx="4733">
                  <c:v>-69.4</c:v>
                </c:pt>
                <c:pt idx="4734">
                  <c:v>-69.5</c:v>
                </c:pt>
                <c:pt idx="4735">
                  <c:v>-69.1</c:v>
                </c:pt>
                <c:pt idx="4736">
                  <c:v>-69.4</c:v>
                </c:pt>
                <c:pt idx="4737">
                  <c:v>-69.3</c:v>
                </c:pt>
                <c:pt idx="4738">
                  <c:v>-69.2</c:v>
                </c:pt>
                <c:pt idx="4739">
                  <c:v>-69.4</c:v>
                </c:pt>
                <c:pt idx="4740">
                  <c:v>-69.4</c:v>
                </c:pt>
                <c:pt idx="4741">
                  <c:v>-69.1</c:v>
                </c:pt>
                <c:pt idx="4742">
                  <c:v>-69.2</c:v>
                </c:pt>
                <c:pt idx="4743">
                  <c:v>-69.2</c:v>
                </c:pt>
                <c:pt idx="4744">
                  <c:v>-69.1</c:v>
                </c:pt>
                <c:pt idx="4745">
                  <c:v>-69.2</c:v>
                </c:pt>
                <c:pt idx="4746">
                  <c:v>-69.4</c:v>
                </c:pt>
                <c:pt idx="4747">
                  <c:v>-69.1</c:v>
                </c:pt>
                <c:pt idx="4748">
                  <c:v>-69.4</c:v>
                </c:pt>
                <c:pt idx="4749">
                  <c:v>-69.3</c:v>
                </c:pt>
                <c:pt idx="4750">
                  <c:v>-69.4</c:v>
                </c:pt>
                <c:pt idx="4751">
                  <c:v>-69.4</c:v>
                </c:pt>
                <c:pt idx="4752">
                  <c:v>-69.4</c:v>
                </c:pt>
                <c:pt idx="4753">
                  <c:v>-69.4</c:v>
                </c:pt>
                <c:pt idx="4754">
                  <c:v>-69.2</c:v>
                </c:pt>
                <c:pt idx="4755">
                  <c:v>-69.1</c:v>
                </c:pt>
                <c:pt idx="4756">
                  <c:v>-69.4</c:v>
                </c:pt>
                <c:pt idx="4757">
                  <c:v>-69.4</c:v>
                </c:pt>
                <c:pt idx="4758">
                  <c:v>-69.2</c:v>
                </c:pt>
                <c:pt idx="4759">
                  <c:v>-69.4</c:v>
                </c:pt>
                <c:pt idx="4760">
                  <c:v>-69.3</c:v>
                </c:pt>
                <c:pt idx="4761">
                  <c:v>-69.1</c:v>
                </c:pt>
                <c:pt idx="4762">
                  <c:v>-69.1</c:v>
                </c:pt>
                <c:pt idx="4763">
                  <c:v>-69.4</c:v>
                </c:pt>
                <c:pt idx="4764">
                  <c:v>-69.2</c:v>
                </c:pt>
                <c:pt idx="4765">
                  <c:v>-69.4</c:v>
                </c:pt>
                <c:pt idx="4766">
                  <c:v>-69.4</c:v>
                </c:pt>
                <c:pt idx="4767">
                  <c:v>-69.1</c:v>
                </c:pt>
                <c:pt idx="4768">
                  <c:v>-69.3</c:v>
                </c:pt>
                <c:pt idx="4769">
                  <c:v>-69.1</c:v>
                </c:pt>
                <c:pt idx="4770">
                  <c:v>-69.1</c:v>
                </c:pt>
                <c:pt idx="4771">
                  <c:v>-69.4</c:v>
                </c:pt>
                <c:pt idx="4772">
                  <c:v>-69.4</c:v>
                </c:pt>
                <c:pt idx="4773">
                  <c:v>-69.4</c:v>
                </c:pt>
                <c:pt idx="4774">
                  <c:v>-69.4</c:v>
                </c:pt>
                <c:pt idx="4775">
                  <c:v>-69.1</c:v>
                </c:pt>
                <c:pt idx="4776">
                  <c:v>-69.4</c:v>
                </c:pt>
                <c:pt idx="4777">
                  <c:v>-69.1</c:v>
                </c:pt>
                <c:pt idx="4778">
                  <c:v>-69.4</c:v>
                </c:pt>
                <c:pt idx="4779">
                  <c:v>-69.1</c:v>
                </c:pt>
                <c:pt idx="4780">
                  <c:v>-69.2</c:v>
                </c:pt>
                <c:pt idx="4781">
                  <c:v>-69.2</c:v>
                </c:pt>
                <c:pt idx="4782">
                  <c:v>-69.1</c:v>
                </c:pt>
                <c:pt idx="4783">
                  <c:v>-69.1</c:v>
                </c:pt>
                <c:pt idx="4784">
                  <c:v>-69.2</c:v>
                </c:pt>
                <c:pt idx="4785">
                  <c:v>-69.1</c:v>
                </c:pt>
                <c:pt idx="4786">
                  <c:v>-69.3</c:v>
                </c:pt>
                <c:pt idx="4787">
                  <c:v>-69.4</c:v>
                </c:pt>
                <c:pt idx="4788">
                  <c:v>-69.4</c:v>
                </c:pt>
                <c:pt idx="4789">
                  <c:v>-69.4</c:v>
                </c:pt>
                <c:pt idx="4790">
                  <c:v>-69.1</c:v>
                </c:pt>
                <c:pt idx="4791">
                  <c:v>-69.5</c:v>
                </c:pt>
                <c:pt idx="4792">
                  <c:v>-69.4</c:v>
                </c:pt>
                <c:pt idx="4793">
                  <c:v>-69.4</c:v>
                </c:pt>
                <c:pt idx="4794">
                  <c:v>-69.1</c:v>
                </c:pt>
                <c:pt idx="4795">
                  <c:v>-69.4</c:v>
                </c:pt>
                <c:pt idx="4796">
                  <c:v>-69.2</c:v>
                </c:pt>
                <c:pt idx="4797">
                  <c:v>-69.4</c:v>
                </c:pt>
                <c:pt idx="4798">
                  <c:v>-69.4</c:v>
                </c:pt>
                <c:pt idx="4799">
                  <c:v>-69.4</c:v>
                </c:pt>
                <c:pt idx="4800">
                  <c:v>-69.4</c:v>
                </c:pt>
                <c:pt idx="4801">
                  <c:v>-69.4</c:v>
                </c:pt>
                <c:pt idx="4802">
                  <c:v>-69.2</c:v>
                </c:pt>
                <c:pt idx="4803">
                  <c:v>-69.1</c:v>
                </c:pt>
                <c:pt idx="4804">
                  <c:v>-69.4</c:v>
                </c:pt>
                <c:pt idx="4805">
                  <c:v>-69.4</c:v>
                </c:pt>
                <c:pt idx="4806">
                  <c:v>-69.4</c:v>
                </c:pt>
                <c:pt idx="4807">
                  <c:v>-69.2</c:v>
                </c:pt>
                <c:pt idx="4808">
                  <c:v>-69.4</c:v>
                </c:pt>
                <c:pt idx="4809">
                  <c:v>-69.4</c:v>
                </c:pt>
                <c:pt idx="4810">
                  <c:v>-69.2</c:v>
                </c:pt>
                <c:pt idx="4811">
                  <c:v>-69.4</c:v>
                </c:pt>
                <c:pt idx="4812">
                  <c:v>-69.4</c:v>
                </c:pt>
                <c:pt idx="4813">
                  <c:v>-69.4</c:v>
                </c:pt>
                <c:pt idx="4814">
                  <c:v>-69.4</c:v>
                </c:pt>
                <c:pt idx="4815">
                  <c:v>-69.2</c:v>
                </c:pt>
                <c:pt idx="4816">
                  <c:v>-69.1</c:v>
                </c:pt>
                <c:pt idx="4817">
                  <c:v>-69.4</c:v>
                </c:pt>
                <c:pt idx="4818">
                  <c:v>-69.4</c:v>
                </c:pt>
                <c:pt idx="4819">
                  <c:v>-69.1</c:v>
                </c:pt>
                <c:pt idx="4820">
                  <c:v>-69.4</c:v>
                </c:pt>
                <c:pt idx="4821">
                  <c:v>-69.1</c:v>
                </c:pt>
                <c:pt idx="4822">
                  <c:v>-69.4</c:v>
                </c:pt>
                <c:pt idx="4823">
                  <c:v>-69.4</c:v>
                </c:pt>
                <c:pt idx="4824">
                  <c:v>-69.4</c:v>
                </c:pt>
                <c:pt idx="4825">
                  <c:v>-69.4</c:v>
                </c:pt>
                <c:pt idx="4826">
                  <c:v>-69.1</c:v>
                </c:pt>
                <c:pt idx="4827">
                  <c:v>-69.4</c:v>
                </c:pt>
                <c:pt idx="4828">
                  <c:v>-69.4</c:v>
                </c:pt>
                <c:pt idx="4829">
                  <c:v>-69.4</c:v>
                </c:pt>
                <c:pt idx="4830">
                  <c:v>-69.4</c:v>
                </c:pt>
                <c:pt idx="4831">
                  <c:v>-69.4</c:v>
                </c:pt>
                <c:pt idx="4832">
                  <c:v>-69.3</c:v>
                </c:pt>
                <c:pt idx="4833">
                  <c:v>-69.2</c:v>
                </c:pt>
                <c:pt idx="4834">
                  <c:v>-69.1</c:v>
                </c:pt>
                <c:pt idx="4835">
                  <c:v>-69.4</c:v>
                </c:pt>
                <c:pt idx="4836">
                  <c:v>-69.4</c:v>
                </c:pt>
                <c:pt idx="4837">
                  <c:v>-69.1</c:v>
                </c:pt>
                <c:pt idx="4838">
                  <c:v>-69.2</c:v>
                </c:pt>
                <c:pt idx="4839">
                  <c:v>-69.1</c:v>
                </c:pt>
                <c:pt idx="4840">
                  <c:v>-69.2</c:v>
                </c:pt>
                <c:pt idx="4841">
                  <c:v>-69.2</c:v>
                </c:pt>
                <c:pt idx="4842">
                  <c:v>-69.4</c:v>
                </c:pt>
                <c:pt idx="4843">
                  <c:v>-69.4</c:v>
                </c:pt>
                <c:pt idx="4844">
                  <c:v>-69.4</c:v>
                </c:pt>
                <c:pt idx="4845">
                  <c:v>-69.4</c:v>
                </c:pt>
                <c:pt idx="4846">
                  <c:v>-69.1</c:v>
                </c:pt>
                <c:pt idx="4847">
                  <c:v>-69.4</c:v>
                </c:pt>
                <c:pt idx="4848">
                  <c:v>-69.4</c:v>
                </c:pt>
                <c:pt idx="4849">
                  <c:v>-69.4</c:v>
                </c:pt>
                <c:pt idx="4850">
                  <c:v>-69.3</c:v>
                </c:pt>
                <c:pt idx="4851">
                  <c:v>-69.4</c:v>
                </c:pt>
                <c:pt idx="4852">
                  <c:v>-69.2</c:v>
                </c:pt>
                <c:pt idx="4853">
                  <c:v>-69.3</c:v>
                </c:pt>
                <c:pt idx="4854">
                  <c:v>-69.4</c:v>
                </c:pt>
                <c:pt idx="4855">
                  <c:v>-69.4</c:v>
                </c:pt>
                <c:pt idx="4856">
                  <c:v>-69.4</c:v>
                </c:pt>
                <c:pt idx="4857">
                  <c:v>-69.1</c:v>
                </c:pt>
                <c:pt idx="4858">
                  <c:v>-69.4</c:v>
                </c:pt>
                <c:pt idx="4859">
                  <c:v>-69.4</c:v>
                </c:pt>
                <c:pt idx="4860">
                  <c:v>-69.1</c:v>
                </c:pt>
                <c:pt idx="4861">
                  <c:v>-69.3</c:v>
                </c:pt>
                <c:pt idx="4862">
                  <c:v>-69.1</c:v>
                </c:pt>
                <c:pt idx="4863">
                  <c:v>-69.4</c:v>
                </c:pt>
                <c:pt idx="4864">
                  <c:v>-69.4</c:v>
                </c:pt>
                <c:pt idx="4865">
                  <c:v>-69.4</c:v>
                </c:pt>
                <c:pt idx="4866">
                  <c:v>-69.4</c:v>
                </c:pt>
                <c:pt idx="4867">
                  <c:v>-69.4</c:v>
                </c:pt>
                <c:pt idx="4868">
                  <c:v>-69.4</c:v>
                </c:pt>
                <c:pt idx="4869">
                  <c:v>-69.4</c:v>
                </c:pt>
                <c:pt idx="4870">
                  <c:v>-69.4</c:v>
                </c:pt>
                <c:pt idx="4871">
                  <c:v>-69.3</c:v>
                </c:pt>
                <c:pt idx="4872">
                  <c:v>-69.2</c:v>
                </c:pt>
                <c:pt idx="4873">
                  <c:v>-69.4</c:v>
                </c:pt>
                <c:pt idx="4874">
                  <c:v>-69.4</c:v>
                </c:pt>
                <c:pt idx="4875">
                  <c:v>-69.4</c:v>
                </c:pt>
                <c:pt idx="4876">
                  <c:v>-69.4</c:v>
                </c:pt>
                <c:pt idx="4877">
                  <c:v>-69.4</c:v>
                </c:pt>
                <c:pt idx="4878">
                  <c:v>-69.4</c:v>
                </c:pt>
                <c:pt idx="4879">
                  <c:v>-69.3</c:v>
                </c:pt>
                <c:pt idx="4880">
                  <c:v>-69.4</c:v>
                </c:pt>
                <c:pt idx="4881">
                  <c:v>-69.4</c:v>
                </c:pt>
                <c:pt idx="4882">
                  <c:v>-69.4</c:v>
                </c:pt>
                <c:pt idx="4883">
                  <c:v>-69.4</c:v>
                </c:pt>
                <c:pt idx="4884">
                  <c:v>-69.3</c:v>
                </c:pt>
                <c:pt idx="4885">
                  <c:v>-69.1</c:v>
                </c:pt>
                <c:pt idx="4886">
                  <c:v>-69.4</c:v>
                </c:pt>
                <c:pt idx="4887">
                  <c:v>-69.4</c:v>
                </c:pt>
                <c:pt idx="4888">
                  <c:v>-69.4</c:v>
                </c:pt>
                <c:pt idx="4889">
                  <c:v>-69.3</c:v>
                </c:pt>
                <c:pt idx="4890">
                  <c:v>-69.2</c:v>
                </c:pt>
                <c:pt idx="4891">
                  <c:v>-69.4</c:v>
                </c:pt>
                <c:pt idx="4892">
                  <c:v>-69.1</c:v>
                </c:pt>
                <c:pt idx="4893">
                  <c:v>-69.2</c:v>
                </c:pt>
                <c:pt idx="4894">
                  <c:v>-69.1</c:v>
                </c:pt>
                <c:pt idx="4895">
                  <c:v>-69.4</c:v>
                </c:pt>
                <c:pt idx="4896">
                  <c:v>-69.4</c:v>
                </c:pt>
                <c:pt idx="4897">
                  <c:v>-69.1</c:v>
                </c:pt>
                <c:pt idx="4898">
                  <c:v>-69.2</c:v>
                </c:pt>
                <c:pt idx="4899">
                  <c:v>-69.4</c:v>
                </c:pt>
                <c:pt idx="4900">
                  <c:v>-69.1</c:v>
                </c:pt>
                <c:pt idx="4901">
                  <c:v>-69.3</c:v>
                </c:pt>
                <c:pt idx="4902">
                  <c:v>-69.5</c:v>
                </c:pt>
                <c:pt idx="4903">
                  <c:v>-69.4</c:v>
                </c:pt>
                <c:pt idx="4904">
                  <c:v>-69.3</c:v>
                </c:pt>
                <c:pt idx="4905">
                  <c:v>-69.1</c:v>
                </c:pt>
                <c:pt idx="4906">
                  <c:v>-69.2</c:v>
                </c:pt>
                <c:pt idx="4907">
                  <c:v>-69.5</c:v>
                </c:pt>
                <c:pt idx="4908">
                  <c:v>-69.1</c:v>
                </c:pt>
                <c:pt idx="4909">
                  <c:v>-69.3</c:v>
                </c:pt>
                <c:pt idx="4910">
                  <c:v>-69.2</c:v>
                </c:pt>
                <c:pt idx="4911">
                  <c:v>-69.4</c:v>
                </c:pt>
                <c:pt idx="4912">
                  <c:v>-69.2</c:v>
                </c:pt>
                <c:pt idx="4913">
                  <c:v>-69.4</c:v>
                </c:pt>
                <c:pt idx="4914">
                  <c:v>-69.1</c:v>
                </c:pt>
                <c:pt idx="4915">
                  <c:v>-69.4</c:v>
                </c:pt>
                <c:pt idx="4916">
                  <c:v>-69.3</c:v>
                </c:pt>
                <c:pt idx="4917">
                  <c:v>-69.2</c:v>
                </c:pt>
                <c:pt idx="4918">
                  <c:v>-69.1</c:v>
                </c:pt>
                <c:pt idx="4919">
                  <c:v>-69.1</c:v>
                </c:pt>
                <c:pt idx="4920">
                  <c:v>-69.2</c:v>
                </c:pt>
                <c:pt idx="4921">
                  <c:v>-69.4</c:v>
                </c:pt>
                <c:pt idx="4922">
                  <c:v>-69.1</c:v>
                </c:pt>
                <c:pt idx="4923">
                  <c:v>-69.2</c:v>
                </c:pt>
                <c:pt idx="4924">
                  <c:v>-69.1</c:v>
                </c:pt>
                <c:pt idx="4925">
                  <c:v>-69.4</c:v>
                </c:pt>
                <c:pt idx="4926">
                  <c:v>-69.4</c:v>
                </c:pt>
                <c:pt idx="4927">
                  <c:v>-69.4</c:v>
                </c:pt>
                <c:pt idx="4928">
                  <c:v>-69.3</c:v>
                </c:pt>
                <c:pt idx="4929">
                  <c:v>-69.4</c:v>
                </c:pt>
                <c:pt idx="4930">
                  <c:v>-69.4</c:v>
                </c:pt>
                <c:pt idx="4931">
                  <c:v>-69.1</c:v>
                </c:pt>
                <c:pt idx="4932">
                  <c:v>-69.2</c:v>
                </c:pt>
                <c:pt idx="4933">
                  <c:v>-69.2</c:v>
                </c:pt>
                <c:pt idx="4934">
                  <c:v>-69.2</c:v>
                </c:pt>
                <c:pt idx="4935">
                  <c:v>-69.3</c:v>
                </c:pt>
                <c:pt idx="4936">
                  <c:v>-69.3</c:v>
                </c:pt>
                <c:pt idx="4937">
                  <c:v>-69.2</c:v>
                </c:pt>
                <c:pt idx="4938">
                  <c:v>-69.2</c:v>
                </c:pt>
                <c:pt idx="4939">
                  <c:v>-69.3</c:v>
                </c:pt>
                <c:pt idx="4940">
                  <c:v>-69.2</c:v>
                </c:pt>
                <c:pt idx="4941">
                  <c:v>-69.2</c:v>
                </c:pt>
                <c:pt idx="4942">
                  <c:v>-69.1</c:v>
                </c:pt>
                <c:pt idx="4943">
                  <c:v>-69.1</c:v>
                </c:pt>
                <c:pt idx="4944">
                  <c:v>-69.1</c:v>
                </c:pt>
                <c:pt idx="4945">
                  <c:v>-69.4</c:v>
                </c:pt>
                <c:pt idx="4946">
                  <c:v>-69.4</c:v>
                </c:pt>
                <c:pt idx="4947">
                  <c:v>-69.2</c:v>
                </c:pt>
                <c:pt idx="4948">
                  <c:v>-69.2</c:v>
                </c:pt>
                <c:pt idx="4949">
                  <c:v>-69.4</c:v>
                </c:pt>
                <c:pt idx="4950">
                  <c:v>-69.2</c:v>
                </c:pt>
                <c:pt idx="4951">
                  <c:v>-69.1</c:v>
                </c:pt>
                <c:pt idx="4952">
                  <c:v>-69.4</c:v>
                </c:pt>
                <c:pt idx="4953">
                  <c:v>-69.4</c:v>
                </c:pt>
                <c:pt idx="4954">
                  <c:v>-69.4</c:v>
                </c:pt>
                <c:pt idx="4955">
                  <c:v>-69.4</c:v>
                </c:pt>
                <c:pt idx="4956">
                  <c:v>-69.4</c:v>
                </c:pt>
                <c:pt idx="4957">
                  <c:v>-69.4</c:v>
                </c:pt>
                <c:pt idx="4958">
                  <c:v>-69.1</c:v>
                </c:pt>
                <c:pt idx="4959">
                  <c:v>-69.4</c:v>
                </c:pt>
                <c:pt idx="4960">
                  <c:v>-69.4</c:v>
                </c:pt>
                <c:pt idx="4961">
                  <c:v>-69.4</c:v>
                </c:pt>
                <c:pt idx="4962">
                  <c:v>-69.1</c:v>
                </c:pt>
                <c:pt idx="4963">
                  <c:v>-69.2</c:v>
                </c:pt>
                <c:pt idx="4964">
                  <c:v>-69.4</c:v>
                </c:pt>
                <c:pt idx="4965">
                  <c:v>-69.4</c:v>
                </c:pt>
                <c:pt idx="4966">
                  <c:v>-69.1</c:v>
                </c:pt>
                <c:pt idx="4967">
                  <c:v>-69.3</c:v>
                </c:pt>
                <c:pt idx="4968">
                  <c:v>-69.2</c:v>
                </c:pt>
                <c:pt idx="4969">
                  <c:v>-69.3</c:v>
                </c:pt>
                <c:pt idx="4970">
                  <c:v>-69.1</c:v>
                </c:pt>
                <c:pt idx="4971">
                  <c:v>-69.4</c:v>
                </c:pt>
                <c:pt idx="4972">
                  <c:v>-69.4</c:v>
                </c:pt>
                <c:pt idx="4973">
                  <c:v>-69.4</c:v>
                </c:pt>
                <c:pt idx="4974">
                  <c:v>-69.4</c:v>
                </c:pt>
                <c:pt idx="4975">
                  <c:v>-69.4</c:v>
                </c:pt>
                <c:pt idx="4976">
                  <c:v>-69.4</c:v>
                </c:pt>
                <c:pt idx="4977">
                  <c:v>-69.4</c:v>
                </c:pt>
                <c:pt idx="4978">
                  <c:v>-69.3</c:v>
                </c:pt>
                <c:pt idx="4979">
                  <c:v>-69.1</c:v>
                </c:pt>
                <c:pt idx="4980">
                  <c:v>-69.3</c:v>
                </c:pt>
                <c:pt idx="4981">
                  <c:v>-69.1</c:v>
                </c:pt>
                <c:pt idx="4982">
                  <c:v>-69.4</c:v>
                </c:pt>
                <c:pt idx="4983">
                  <c:v>-69.4</c:v>
                </c:pt>
                <c:pt idx="4984">
                  <c:v>-69.4</c:v>
                </c:pt>
                <c:pt idx="4985">
                  <c:v>-69.4</c:v>
                </c:pt>
                <c:pt idx="4986">
                  <c:v>-69.3</c:v>
                </c:pt>
                <c:pt idx="4987">
                  <c:v>-69.2</c:v>
                </c:pt>
                <c:pt idx="4988">
                  <c:v>-69.4</c:v>
                </c:pt>
                <c:pt idx="4989">
                  <c:v>-69.4</c:v>
                </c:pt>
                <c:pt idx="4990">
                  <c:v>-69.1</c:v>
                </c:pt>
                <c:pt idx="4991">
                  <c:v>-69.4</c:v>
                </c:pt>
                <c:pt idx="4992">
                  <c:v>-69.1</c:v>
                </c:pt>
                <c:pt idx="4993">
                  <c:v>-69.4</c:v>
                </c:pt>
                <c:pt idx="4994">
                  <c:v>-69.4</c:v>
                </c:pt>
                <c:pt idx="4995">
                  <c:v>-69.4</c:v>
                </c:pt>
                <c:pt idx="4996">
                  <c:v>-69.3</c:v>
                </c:pt>
                <c:pt idx="4997">
                  <c:v>-69.3</c:v>
                </c:pt>
                <c:pt idx="4998">
                  <c:v>-69.4</c:v>
                </c:pt>
                <c:pt idx="4999">
                  <c:v>-69.3</c:v>
                </c:pt>
                <c:pt idx="5000">
                  <c:v>-69.1</c:v>
                </c:pt>
                <c:pt idx="5001">
                  <c:v>-69.4</c:v>
                </c:pt>
                <c:pt idx="5002">
                  <c:v>-69.4</c:v>
                </c:pt>
                <c:pt idx="5003">
                  <c:v>-69.1</c:v>
                </c:pt>
                <c:pt idx="5004">
                  <c:v>-69.4</c:v>
                </c:pt>
                <c:pt idx="5005">
                  <c:v>-69.2</c:v>
                </c:pt>
                <c:pt idx="5006">
                  <c:v>-69.4</c:v>
                </c:pt>
                <c:pt idx="5007">
                  <c:v>-69.4</c:v>
                </c:pt>
                <c:pt idx="5008">
                  <c:v>-69.4</c:v>
                </c:pt>
                <c:pt idx="5009">
                  <c:v>-69.1</c:v>
                </c:pt>
                <c:pt idx="5010">
                  <c:v>-69.4</c:v>
                </c:pt>
                <c:pt idx="5011">
                  <c:v>-69.1</c:v>
                </c:pt>
                <c:pt idx="5012">
                  <c:v>-69.4</c:v>
                </c:pt>
                <c:pt idx="5013">
                  <c:v>-69.3</c:v>
                </c:pt>
                <c:pt idx="5014">
                  <c:v>-69.4</c:v>
                </c:pt>
                <c:pt idx="5015">
                  <c:v>-69.3</c:v>
                </c:pt>
                <c:pt idx="5016">
                  <c:v>-69.2</c:v>
                </c:pt>
                <c:pt idx="5017">
                  <c:v>-69.1</c:v>
                </c:pt>
                <c:pt idx="5018">
                  <c:v>-69.1</c:v>
                </c:pt>
                <c:pt idx="5019">
                  <c:v>-69.1</c:v>
                </c:pt>
                <c:pt idx="5020">
                  <c:v>-69.4</c:v>
                </c:pt>
                <c:pt idx="5021">
                  <c:v>-69.1</c:v>
                </c:pt>
                <c:pt idx="5022">
                  <c:v>-69.4</c:v>
                </c:pt>
                <c:pt idx="5023">
                  <c:v>-69.3</c:v>
                </c:pt>
                <c:pt idx="5024">
                  <c:v>-69.4</c:v>
                </c:pt>
                <c:pt idx="5025">
                  <c:v>-69.4</c:v>
                </c:pt>
                <c:pt idx="5026">
                  <c:v>-69.1</c:v>
                </c:pt>
                <c:pt idx="5027">
                  <c:v>-69.4</c:v>
                </c:pt>
                <c:pt idx="5028">
                  <c:v>-69.4</c:v>
                </c:pt>
                <c:pt idx="5029">
                  <c:v>-69.1</c:v>
                </c:pt>
                <c:pt idx="5030">
                  <c:v>-69.4</c:v>
                </c:pt>
                <c:pt idx="5031">
                  <c:v>-69.3</c:v>
                </c:pt>
                <c:pt idx="5032">
                  <c:v>-69.1</c:v>
                </c:pt>
                <c:pt idx="5033">
                  <c:v>-69.4</c:v>
                </c:pt>
                <c:pt idx="5034">
                  <c:v>-69.4</c:v>
                </c:pt>
                <c:pt idx="5035">
                  <c:v>-69.4</c:v>
                </c:pt>
                <c:pt idx="5036">
                  <c:v>-69.4</c:v>
                </c:pt>
                <c:pt idx="5037">
                  <c:v>-69.1</c:v>
                </c:pt>
                <c:pt idx="5038">
                  <c:v>-69.4</c:v>
                </c:pt>
                <c:pt idx="5039">
                  <c:v>-69.4</c:v>
                </c:pt>
                <c:pt idx="5040">
                  <c:v>-69.4</c:v>
                </c:pt>
                <c:pt idx="5041">
                  <c:v>-69.1</c:v>
                </c:pt>
                <c:pt idx="5042">
                  <c:v>-69.3</c:v>
                </c:pt>
                <c:pt idx="5043">
                  <c:v>-69.2</c:v>
                </c:pt>
                <c:pt idx="5044">
                  <c:v>-69.4</c:v>
                </c:pt>
                <c:pt idx="5045">
                  <c:v>-69.1</c:v>
                </c:pt>
                <c:pt idx="5046">
                  <c:v>-69.4</c:v>
                </c:pt>
                <c:pt idx="5047">
                  <c:v>-69.1</c:v>
                </c:pt>
                <c:pt idx="5048">
                  <c:v>-69.2</c:v>
                </c:pt>
                <c:pt idx="5049">
                  <c:v>-69.1</c:v>
                </c:pt>
                <c:pt idx="5050">
                  <c:v>-69.5</c:v>
                </c:pt>
                <c:pt idx="5051">
                  <c:v>-69.4</c:v>
                </c:pt>
                <c:pt idx="5052">
                  <c:v>-69.4</c:v>
                </c:pt>
                <c:pt idx="5053">
                  <c:v>-69.2</c:v>
                </c:pt>
                <c:pt idx="5054">
                  <c:v>-69.4</c:v>
                </c:pt>
                <c:pt idx="5055">
                  <c:v>-69.3</c:v>
                </c:pt>
                <c:pt idx="5056">
                  <c:v>-69.4</c:v>
                </c:pt>
                <c:pt idx="5057">
                  <c:v>-69.3</c:v>
                </c:pt>
                <c:pt idx="5058">
                  <c:v>-69.3</c:v>
                </c:pt>
                <c:pt idx="5059">
                  <c:v>-69.4</c:v>
                </c:pt>
                <c:pt idx="5060">
                  <c:v>-69.2</c:v>
                </c:pt>
                <c:pt idx="5061">
                  <c:v>-69.4</c:v>
                </c:pt>
                <c:pt idx="5062">
                  <c:v>-69.4</c:v>
                </c:pt>
                <c:pt idx="5063">
                  <c:v>-69.1</c:v>
                </c:pt>
                <c:pt idx="5064">
                  <c:v>-69.1</c:v>
                </c:pt>
                <c:pt idx="5065">
                  <c:v>-69.4</c:v>
                </c:pt>
                <c:pt idx="5066">
                  <c:v>-69.3</c:v>
                </c:pt>
                <c:pt idx="5067">
                  <c:v>-69.3</c:v>
                </c:pt>
                <c:pt idx="5068">
                  <c:v>-69.4</c:v>
                </c:pt>
                <c:pt idx="5069">
                  <c:v>-69.4</c:v>
                </c:pt>
                <c:pt idx="5070">
                  <c:v>-69.3</c:v>
                </c:pt>
                <c:pt idx="5071">
                  <c:v>-69.4</c:v>
                </c:pt>
                <c:pt idx="5072">
                  <c:v>-69.4</c:v>
                </c:pt>
                <c:pt idx="5073">
                  <c:v>-69.1</c:v>
                </c:pt>
                <c:pt idx="5074">
                  <c:v>-69.2</c:v>
                </c:pt>
                <c:pt idx="5075">
                  <c:v>-69.4</c:v>
                </c:pt>
                <c:pt idx="5076">
                  <c:v>-69.2</c:v>
                </c:pt>
                <c:pt idx="5077">
                  <c:v>-69.1</c:v>
                </c:pt>
                <c:pt idx="5078">
                  <c:v>-69.2</c:v>
                </c:pt>
                <c:pt idx="5079">
                  <c:v>-69.4</c:v>
                </c:pt>
                <c:pt idx="5080">
                  <c:v>-69.4</c:v>
                </c:pt>
                <c:pt idx="5081">
                  <c:v>-69.1</c:v>
                </c:pt>
                <c:pt idx="5082">
                  <c:v>-69.3</c:v>
                </c:pt>
                <c:pt idx="5083">
                  <c:v>-69.4</c:v>
                </c:pt>
                <c:pt idx="5084">
                  <c:v>-69.4</c:v>
                </c:pt>
                <c:pt idx="5085">
                  <c:v>-69.4</c:v>
                </c:pt>
                <c:pt idx="5086">
                  <c:v>-69.4</c:v>
                </c:pt>
                <c:pt idx="5087">
                  <c:v>-69.5</c:v>
                </c:pt>
                <c:pt idx="5088">
                  <c:v>-69.1</c:v>
                </c:pt>
                <c:pt idx="5089">
                  <c:v>-69.1</c:v>
                </c:pt>
                <c:pt idx="5090">
                  <c:v>-69.4</c:v>
                </c:pt>
                <c:pt idx="5091">
                  <c:v>-69.4</c:v>
                </c:pt>
                <c:pt idx="5092">
                  <c:v>-69.4</c:v>
                </c:pt>
                <c:pt idx="5093">
                  <c:v>-69.3</c:v>
                </c:pt>
                <c:pt idx="5094">
                  <c:v>-69.4</c:v>
                </c:pt>
                <c:pt idx="5095">
                  <c:v>-69.4</c:v>
                </c:pt>
                <c:pt idx="5096">
                  <c:v>-69.4</c:v>
                </c:pt>
                <c:pt idx="5097">
                  <c:v>-69.1</c:v>
                </c:pt>
                <c:pt idx="5098">
                  <c:v>-69.1</c:v>
                </c:pt>
                <c:pt idx="5099">
                  <c:v>-69.3</c:v>
                </c:pt>
                <c:pt idx="5100">
                  <c:v>-69.4</c:v>
                </c:pt>
                <c:pt idx="5101">
                  <c:v>-69.1</c:v>
                </c:pt>
                <c:pt idx="5102">
                  <c:v>-69.4</c:v>
                </c:pt>
                <c:pt idx="5103">
                  <c:v>-69.4</c:v>
                </c:pt>
                <c:pt idx="5104">
                  <c:v>-69.1</c:v>
                </c:pt>
                <c:pt idx="5105">
                  <c:v>-69.1</c:v>
                </c:pt>
                <c:pt idx="5106">
                  <c:v>-69.4</c:v>
                </c:pt>
                <c:pt idx="5107">
                  <c:v>-69.4</c:v>
                </c:pt>
                <c:pt idx="5108">
                  <c:v>-69.4</c:v>
                </c:pt>
                <c:pt idx="5109">
                  <c:v>-69.3</c:v>
                </c:pt>
                <c:pt idx="5110">
                  <c:v>-69.3</c:v>
                </c:pt>
                <c:pt idx="5111">
                  <c:v>-69.2</c:v>
                </c:pt>
                <c:pt idx="5112">
                  <c:v>-69.4</c:v>
                </c:pt>
                <c:pt idx="5113">
                  <c:v>-69.4</c:v>
                </c:pt>
                <c:pt idx="5114">
                  <c:v>-69.4</c:v>
                </c:pt>
                <c:pt idx="5115">
                  <c:v>-69.4</c:v>
                </c:pt>
                <c:pt idx="5116">
                  <c:v>-69.1</c:v>
                </c:pt>
                <c:pt idx="5117">
                  <c:v>-69.5</c:v>
                </c:pt>
                <c:pt idx="5118">
                  <c:v>-69.4</c:v>
                </c:pt>
                <c:pt idx="5119">
                  <c:v>-69.3</c:v>
                </c:pt>
                <c:pt idx="5120">
                  <c:v>-69.4</c:v>
                </c:pt>
                <c:pt idx="5121">
                  <c:v>-69.4</c:v>
                </c:pt>
                <c:pt idx="5122">
                  <c:v>-69.2</c:v>
                </c:pt>
                <c:pt idx="5123">
                  <c:v>-69.4</c:v>
                </c:pt>
                <c:pt idx="5124">
                  <c:v>-69.3</c:v>
                </c:pt>
                <c:pt idx="5125">
                  <c:v>-69.4</c:v>
                </c:pt>
                <c:pt idx="5126">
                  <c:v>-69.4</c:v>
                </c:pt>
                <c:pt idx="5127">
                  <c:v>-69.1</c:v>
                </c:pt>
                <c:pt idx="5128">
                  <c:v>-69.1</c:v>
                </c:pt>
                <c:pt idx="5129">
                  <c:v>-69.1</c:v>
                </c:pt>
                <c:pt idx="5130">
                  <c:v>-69.4</c:v>
                </c:pt>
                <c:pt idx="5131">
                  <c:v>-69.4</c:v>
                </c:pt>
                <c:pt idx="5132">
                  <c:v>-69.4</c:v>
                </c:pt>
                <c:pt idx="5133">
                  <c:v>-69.3</c:v>
                </c:pt>
                <c:pt idx="5134">
                  <c:v>-69.3</c:v>
                </c:pt>
                <c:pt idx="5135">
                  <c:v>-69.4</c:v>
                </c:pt>
                <c:pt idx="5136">
                  <c:v>-69.4</c:v>
                </c:pt>
                <c:pt idx="5137">
                  <c:v>-69.1</c:v>
                </c:pt>
                <c:pt idx="5138">
                  <c:v>-69.1</c:v>
                </c:pt>
                <c:pt idx="5139">
                  <c:v>-69.1</c:v>
                </c:pt>
                <c:pt idx="5140">
                  <c:v>-69.4</c:v>
                </c:pt>
                <c:pt idx="5141">
                  <c:v>-69.3</c:v>
                </c:pt>
                <c:pt idx="5142">
                  <c:v>-69.4</c:v>
                </c:pt>
                <c:pt idx="5143">
                  <c:v>-69.4</c:v>
                </c:pt>
                <c:pt idx="5144">
                  <c:v>-69.2</c:v>
                </c:pt>
                <c:pt idx="5145">
                  <c:v>-69.4</c:v>
                </c:pt>
                <c:pt idx="5146">
                  <c:v>-69.1</c:v>
                </c:pt>
                <c:pt idx="5147">
                  <c:v>-69.1</c:v>
                </c:pt>
                <c:pt idx="5148">
                  <c:v>-69.4</c:v>
                </c:pt>
                <c:pt idx="5149">
                  <c:v>-69.4</c:v>
                </c:pt>
                <c:pt idx="5150">
                  <c:v>-69.5</c:v>
                </c:pt>
                <c:pt idx="5151">
                  <c:v>-69.4</c:v>
                </c:pt>
                <c:pt idx="5152">
                  <c:v>-69.1</c:v>
                </c:pt>
                <c:pt idx="5153">
                  <c:v>-69.2</c:v>
                </c:pt>
                <c:pt idx="5154">
                  <c:v>-69.4</c:v>
                </c:pt>
                <c:pt idx="5155">
                  <c:v>-69.4</c:v>
                </c:pt>
                <c:pt idx="5156">
                  <c:v>-69.4</c:v>
                </c:pt>
                <c:pt idx="5157">
                  <c:v>-69.4</c:v>
                </c:pt>
                <c:pt idx="5158">
                  <c:v>-69.1</c:v>
                </c:pt>
                <c:pt idx="5159">
                  <c:v>-69.4</c:v>
                </c:pt>
                <c:pt idx="5160">
                  <c:v>-69.4</c:v>
                </c:pt>
                <c:pt idx="5161">
                  <c:v>-69.1</c:v>
                </c:pt>
                <c:pt idx="5162">
                  <c:v>-69.1</c:v>
                </c:pt>
                <c:pt idx="5163">
                  <c:v>-69.3</c:v>
                </c:pt>
                <c:pt idx="5164">
                  <c:v>-69.4</c:v>
                </c:pt>
                <c:pt idx="5165">
                  <c:v>-69.2</c:v>
                </c:pt>
                <c:pt idx="5166">
                  <c:v>-69.4</c:v>
                </c:pt>
                <c:pt idx="5167">
                  <c:v>-69.2</c:v>
                </c:pt>
                <c:pt idx="5168">
                  <c:v>-69.4</c:v>
                </c:pt>
                <c:pt idx="5169">
                  <c:v>-69.4</c:v>
                </c:pt>
                <c:pt idx="5170">
                  <c:v>-69.3</c:v>
                </c:pt>
                <c:pt idx="5171">
                  <c:v>-69.1</c:v>
                </c:pt>
                <c:pt idx="5172">
                  <c:v>-69.4</c:v>
                </c:pt>
                <c:pt idx="5173">
                  <c:v>-69.3</c:v>
                </c:pt>
                <c:pt idx="5174">
                  <c:v>-69.1</c:v>
                </c:pt>
                <c:pt idx="5175">
                  <c:v>-69.4</c:v>
                </c:pt>
                <c:pt idx="5176">
                  <c:v>-69.4</c:v>
                </c:pt>
                <c:pt idx="5177">
                  <c:v>-69.3</c:v>
                </c:pt>
                <c:pt idx="5178">
                  <c:v>-69.1</c:v>
                </c:pt>
                <c:pt idx="5179">
                  <c:v>-69.3</c:v>
                </c:pt>
                <c:pt idx="5180">
                  <c:v>-69.3</c:v>
                </c:pt>
                <c:pt idx="5181">
                  <c:v>-69.3</c:v>
                </c:pt>
                <c:pt idx="5182">
                  <c:v>-69.4</c:v>
                </c:pt>
                <c:pt idx="5183">
                  <c:v>-69.4</c:v>
                </c:pt>
                <c:pt idx="5184">
                  <c:v>-69.2</c:v>
                </c:pt>
                <c:pt idx="5185">
                  <c:v>-69.4</c:v>
                </c:pt>
                <c:pt idx="5186">
                  <c:v>-69.1</c:v>
                </c:pt>
                <c:pt idx="5187">
                  <c:v>-69.1</c:v>
                </c:pt>
                <c:pt idx="5188">
                  <c:v>-69.4</c:v>
                </c:pt>
                <c:pt idx="5189">
                  <c:v>-69.4</c:v>
                </c:pt>
                <c:pt idx="5190">
                  <c:v>-69.1</c:v>
                </c:pt>
                <c:pt idx="5191">
                  <c:v>-69.3</c:v>
                </c:pt>
                <c:pt idx="5192">
                  <c:v>-69.5</c:v>
                </c:pt>
                <c:pt idx="5193">
                  <c:v>-69.4</c:v>
                </c:pt>
                <c:pt idx="5194">
                  <c:v>-69.1</c:v>
                </c:pt>
                <c:pt idx="5195">
                  <c:v>-69.3</c:v>
                </c:pt>
                <c:pt idx="5196">
                  <c:v>-69.4</c:v>
                </c:pt>
                <c:pt idx="5197">
                  <c:v>-69.0</c:v>
                </c:pt>
                <c:pt idx="5198">
                  <c:v>-69.3</c:v>
                </c:pt>
                <c:pt idx="5199">
                  <c:v>-69.3</c:v>
                </c:pt>
                <c:pt idx="5200">
                  <c:v>-69.2</c:v>
                </c:pt>
                <c:pt idx="5201">
                  <c:v>-69.4</c:v>
                </c:pt>
                <c:pt idx="5202">
                  <c:v>-69.4</c:v>
                </c:pt>
                <c:pt idx="5203">
                  <c:v>-69.0</c:v>
                </c:pt>
                <c:pt idx="5204">
                  <c:v>-69.3</c:v>
                </c:pt>
                <c:pt idx="5205">
                  <c:v>-69.4</c:v>
                </c:pt>
                <c:pt idx="5206">
                  <c:v>-69.1</c:v>
                </c:pt>
                <c:pt idx="5207">
                  <c:v>-69.4</c:v>
                </c:pt>
                <c:pt idx="5208">
                  <c:v>-69.4</c:v>
                </c:pt>
                <c:pt idx="5209">
                  <c:v>-69.4</c:v>
                </c:pt>
                <c:pt idx="5210">
                  <c:v>-69.4</c:v>
                </c:pt>
                <c:pt idx="5211">
                  <c:v>-69.3</c:v>
                </c:pt>
                <c:pt idx="5212">
                  <c:v>-69.4</c:v>
                </c:pt>
                <c:pt idx="5213">
                  <c:v>-69.4</c:v>
                </c:pt>
                <c:pt idx="5214">
                  <c:v>-69.3</c:v>
                </c:pt>
                <c:pt idx="5215">
                  <c:v>-69.4</c:v>
                </c:pt>
                <c:pt idx="5216">
                  <c:v>-69.3</c:v>
                </c:pt>
                <c:pt idx="5217">
                  <c:v>-69.4</c:v>
                </c:pt>
                <c:pt idx="5218">
                  <c:v>-69.4</c:v>
                </c:pt>
                <c:pt idx="5219">
                  <c:v>-69.4</c:v>
                </c:pt>
                <c:pt idx="5220">
                  <c:v>-69.2</c:v>
                </c:pt>
                <c:pt idx="5221">
                  <c:v>-69.1</c:v>
                </c:pt>
                <c:pt idx="5222">
                  <c:v>-69.1</c:v>
                </c:pt>
                <c:pt idx="5223">
                  <c:v>-69.1</c:v>
                </c:pt>
                <c:pt idx="5224">
                  <c:v>-69.4</c:v>
                </c:pt>
                <c:pt idx="5225">
                  <c:v>-69.1</c:v>
                </c:pt>
                <c:pt idx="5226">
                  <c:v>-69.4</c:v>
                </c:pt>
                <c:pt idx="5227">
                  <c:v>-69.1</c:v>
                </c:pt>
                <c:pt idx="5228">
                  <c:v>-69.4</c:v>
                </c:pt>
                <c:pt idx="5229">
                  <c:v>-69.4</c:v>
                </c:pt>
                <c:pt idx="5230">
                  <c:v>-69.2</c:v>
                </c:pt>
                <c:pt idx="5231">
                  <c:v>-69.2</c:v>
                </c:pt>
                <c:pt idx="5232">
                  <c:v>-69.4</c:v>
                </c:pt>
                <c:pt idx="5233">
                  <c:v>-69.4</c:v>
                </c:pt>
                <c:pt idx="5234">
                  <c:v>-69.4</c:v>
                </c:pt>
                <c:pt idx="5235">
                  <c:v>-69.5</c:v>
                </c:pt>
                <c:pt idx="5236">
                  <c:v>-69.4</c:v>
                </c:pt>
                <c:pt idx="5237">
                  <c:v>-69.4</c:v>
                </c:pt>
                <c:pt idx="5238">
                  <c:v>-69.4</c:v>
                </c:pt>
                <c:pt idx="5239">
                  <c:v>-69.3</c:v>
                </c:pt>
                <c:pt idx="5240">
                  <c:v>-69.4</c:v>
                </c:pt>
                <c:pt idx="5241">
                  <c:v>-69.2</c:v>
                </c:pt>
                <c:pt idx="5242">
                  <c:v>-69.4</c:v>
                </c:pt>
                <c:pt idx="5243">
                  <c:v>-69.1</c:v>
                </c:pt>
                <c:pt idx="5244">
                  <c:v>-69.4</c:v>
                </c:pt>
                <c:pt idx="5245">
                  <c:v>-69.4</c:v>
                </c:pt>
                <c:pt idx="5246">
                  <c:v>-69.4</c:v>
                </c:pt>
                <c:pt idx="5247">
                  <c:v>-69.3</c:v>
                </c:pt>
                <c:pt idx="5248">
                  <c:v>-69.2</c:v>
                </c:pt>
                <c:pt idx="5249">
                  <c:v>-69.4</c:v>
                </c:pt>
                <c:pt idx="5250">
                  <c:v>-69.3</c:v>
                </c:pt>
                <c:pt idx="5251">
                  <c:v>-69.4</c:v>
                </c:pt>
                <c:pt idx="5252">
                  <c:v>-69.3</c:v>
                </c:pt>
                <c:pt idx="5253">
                  <c:v>-69.2</c:v>
                </c:pt>
                <c:pt idx="5254">
                  <c:v>-69.2</c:v>
                </c:pt>
                <c:pt idx="5255">
                  <c:v>-69.4</c:v>
                </c:pt>
                <c:pt idx="5256">
                  <c:v>-69.2</c:v>
                </c:pt>
                <c:pt idx="5257">
                  <c:v>-69.4</c:v>
                </c:pt>
                <c:pt idx="5258">
                  <c:v>-69.3</c:v>
                </c:pt>
                <c:pt idx="5259">
                  <c:v>-69.4</c:v>
                </c:pt>
                <c:pt idx="5260">
                  <c:v>-69.1</c:v>
                </c:pt>
                <c:pt idx="5261">
                  <c:v>-69.2</c:v>
                </c:pt>
                <c:pt idx="5262">
                  <c:v>-69.4</c:v>
                </c:pt>
                <c:pt idx="5263">
                  <c:v>-69.4</c:v>
                </c:pt>
                <c:pt idx="5264">
                  <c:v>-69.4</c:v>
                </c:pt>
                <c:pt idx="5265">
                  <c:v>-69.4</c:v>
                </c:pt>
                <c:pt idx="5266">
                  <c:v>-69.2</c:v>
                </c:pt>
                <c:pt idx="5267">
                  <c:v>-69.4</c:v>
                </c:pt>
                <c:pt idx="5268">
                  <c:v>-69.4</c:v>
                </c:pt>
                <c:pt idx="5269">
                  <c:v>-69.4</c:v>
                </c:pt>
                <c:pt idx="5270">
                  <c:v>-69.4</c:v>
                </c:pt>
                <c:pt idx="5271">
                  <c:v>-69.4</c:v>
                </c:pt>
                <c:pt idx="5272">
                  <c:v>-69.4</c:v>
                </c:pt>
                <c:pt idx="5273">
                  <c:v>-69.3</c:v>
                </c:pt>
                <c:pt idx="5274">
                  <c:v>-69.4</c:v>
                </c:pt>
                <c:pt idx="5275">
                  <c:v>-69.4</c:v>
                </c:pt>
                <c:pt idx="5276">
                  <c:v>-69.4</c:v>
                </c:pt>
                <c:pt idx="5277">
                  <c:v>-69.3</c:v>
                </c:pt>
                <c:pt idx="5278">
                  <c:v>-69.1</c:v>
                </c:pt>
                <c:pt idx="5279">
                  <c:v>-69.1</c:v>
                </c:pt>
                <c:pt idx="5280">
                  <c:v>-69.4</c:v>
                </c:pt>
                <c:pt idx="5281">
                  <c:v>-69.4</c:v>
                </c:pt>
                <c:pt idx="5282">
                  <c:v>-69.2</c:v>
                </c:pt>
                <c:pt idx="5283">
                  <c:v>-69.4</c:v>
                </c:pt>
                <c:pt idx="5284">
                  <c:v>-69.3</c:v>
                </c:pt>
                <c:pt idx="5285">
                  <c:v>-69.3</c:v>
                </c:pt>
                <c:pt idx="5286">
                  <c:v>-69.2</c:v>
                </c:pt>
                <c:pt idx="5287">
                  <c:v>-69.4</c:v>
                </c:pt>
                <c:pt idx="5288">
                  <c:v>-69.4</c:v>
                </c:pt>
                <c:pt idx="5289">
                  <c:v>-69.3</c:v>
                </c:pt>
                <c:pt idx="5290">
                  <c:v>-69.2</c:v>
                </c:pt>
                <c:pt idx="5291">
                  <c:v>-69.4</c:v>
                </c:pt>
                <c:pt idx="5292">
                  <c:v>-69.4</c:v>
                </c:pt>
                <c:pt idx="5293">
                  <c:v>-69.4</c:v>
                </c:pt>
                <c:pt idx="5294">
                  <c:v>-69.5</c:v>
                </c:pt>
                <c:pt idx="5295">
                  <c:v>-69.4</c:v>
                </c:pt>
                <c:pt idx="5296">
                  <c:v>-69.4</c:v>
                </c:pt>
                <c:pt idx="5297">
                  <c:v>-69.4</c:v>
                </c:pt>
                <c:pt idx="5298">
                  <c:v>-69.4</c:v>
                </c:pt>
                <c:pt idx="5299">
                  <c:v>-69.4</c:v>
                </c:pt>
                <c:pt idx="5300">
                  <c:v>-69.2</c:v>
                </c:pt>
                <c:pt idx="5301">
                  <c:v>-69.3</c:v>
                </c:pt>
                <c:pt idx="5302">
                  <c:v>-69.4</c:v>
                </c:pt>
                <c:pt idx="5303">
                  <c:v>-69.4</c:v>
                </c:pt>
                <c:pt idx="5304">
                  <c:v>-69.4</c:v>
                </c:pt>
                <c:pt idx="5305">
                  <c:v>-69.4</c:v>
                </c:pt>
                <c:pt idx="5306">
                  <c:v>-69.4</c:v>
                </c:pt>
                <c:pt idx="5307">
                  <c:v>-69.3</c:v>
                </c:pt>
                <c:pt idx="5308">
                  <c:v>-69.1</c:v>
                </c:pt>
                <c:pt idx="5309">
                  <c:v>-69.4</c:v>
                </c:pt>
                <c:pt idx="5310">
                  <c:v>-69.4</c:v>
                </c:pt>
                <c:pt idx="5311">
                  <c:v>-69.4</c:v>
                </c:pt>
                <c:pt idx="5312">
                  <c:v>-69.1</c:v>
                </c:pt>
                <c:pt idx="5313">
                  <c:v>-69.1</c:v>
                </c:pt>
                <c:pt idx="5314">
                  <c:v>-69.4</c:v>
                </c:pt>
                <c:pt idx="5315">
                  <c:v>-69.4</c:v>
                </c:pt>
                <c:pt idx="5316">
                  <c:v>-69.4</c:v>
                </c:pt>
                <c:pt idx="5317">
                  <c:v>-69.4</c:v>
                </c:pt>
                <c:pt idx="5318">
                  <c:v>-69.4</c:v>
                </c:pt>
                <c:pt idx="5319">
                  <c:v>-69.1</c:v>
                </c:pt>
                <c:pt idx="5320">
                  <c:v>-69.4</c:v>
                </c:pt>
                <c:pt idx="5321">
                  <c:v>-69.4</c:v>
                </c:pt>
                <c:pt idx="5322">
                  <c:v>-69.4</c:v>
                </c:pt>
                <c:pt idx="5323">
                  <c:v>-69.4</c:v>
                </c:pt>
                <c:pt idx="5324">
                  <c:v>-69.4</c:v>
                </c:pt>
                <c:pt idx="5325">
                  <c:v>-69.4</c:v>
                </c:pt>
                <c:pt idx="5326">
                  <c:v>-69.4</c:v>
                </c:pt>
                <c:pt idx="5327">
                  <c:v>-69.4</c:v>
                </c:pt>
                <c:pt idx="5328">
                  <c:v>-69.4</c:v>
                </c:pt>
                <c:pt idx="5329">
                  <c:v>-69.4</c:v>
                </c:pt>
                <c:pt idx="5330">
                  <c:v>-69.1</c:v>
                </c:pt>
                <c:pt idx="5331">
                  <c:v>-69.3</c:v>
                </c:pt>
                <c:pt idx="5332">
                  <c:v>-69.3</c:v>
                </c:pt>
                <c:pt idx="5333">
                  <c:v>-69.4</c:v>
                </c:pt>
                <c:pt idx="5334">
                  <c:v>-69.1</c:v>
                </c:pt>
                <c:pt idx="5335">
                  <c:v>-69.4</c:v>
                </c:pt>
                <c:pt idx="5336">
                  <c:v>-69.4</c:v>
                </c:pt>
                <c:pt idx="5337">
                  <c:v>-69.4</c:v>
                </c:pt>
                <c:pt idx="5338">
                  <c:v>-69.4</c:v>
                </c:pt>
                <c:pt idx="5339">
                  <c:v>-69.4</c:v>
                </c:pt>
                <c:pt idx="5340">
                  <c:v>-69.4</c:v>
                </c:pt>
                <c:pt idx="5341">
                  <c:v>-69.3</c:v>
                </c:pt>
                <c:pt idx="5342">
                  <c:v>-69.3</c:v>
                </c:pt>
                <c:pt idx="5343">
                  <c:v>-69.4</c:v>
                </c:pt>
                <c:pt idx="5344">
                  <c:v>-69.4</c:v>
                </c:pt>
                <c:pt idx="5345">
                  <c:v>-69.4</c:v>
                </c:pt>
                <c:pt idx="5346">
                  <c:v>-69.2</c:v>
                </c:pt>
                <c:pt idx="5347">
                  <c:v>-69.4</c:v>
                </c:pt>
                <c:pt idx="5348">
                  <c:v>-69.4</c:v>
                </c:pt>
                <c:pt idx="5349">
                  <c:v>-69.4</c:v>
                </c:pt>
                <c:pt idx="5350">
                  <c:v>-69.1</c:v>
                </c:pt>
                <c:pt idx="5351">
                  <c:v>-69.2</c:v>
                </c:pt>
                <c:pt idx="5352">
                  <c:v>-69.2</c:v>
                </c:pt>
                <c:pt idx="5353">
                  <c:v>-69.1</c:v>
                </c:pt>
                <c:pt idx="5354">
                  <c:v>-69.1</c:v>
                </c:pt>
                <c:pt idx="5355">
                  <c:v>-69.1</c:v>
                </c:pt>
                <c:pt idx="5356">
                  <c:v>-69.4</c:v>
                </c:pt>
                <c:pt idx="5357">
                  <c:v>-69.4</c:v>
                </c:pt>
                <c:pt idx="5358">
                  <c:v>-69.1</c:v>
                </c:pt>
                <c:pt idx="5359">
                  <c:v>-69.4</c:v>
                </c:pt>
                <c:pt idx="5360">
                  <c:v>-69.4</c:v>
                </c:pt>
                <c:pt idx="5361">
                  <c:v>-69.2</c:v>
                </c:pt>
                <c:pt idx="5362">
                  <c:v>-69.1</c:v>
                </c:pt>
                <c:pt idx="5363">
                  <c:v>-69.2</c:v>
                </c:pt>
                <c:pt idx="5364">
                  <c:v>-69.5</c:v>
                </c:pt>
                <c:pt idx="5365">
                  <c:v>-69.3</c:v>
                </c:pt>
                <c:pt idx="5366">
                  <c:v>-69.4</c:v>
                </c:pt>
                <c:pt idx="5367">
                  <c:v>-69.4</c:v>
                </c:pt>
                <c:pt idx="5368">
                  <c:v>-69.4</c:v>
                </c:pt>
                <c:pt idx="5369">
                  <c:v>-69.4</c:v>
                </c:pt>
                <c:pt idx="5370">
                  <c:v>-69.2</c:v>
                </c:pt>
                <c:pt idx="5371">
                  <c:v>-69.2</c:v>
                </c:pt>
                <c:pt idx="5372">
                  <c:v>-69.4</c:v>
                </c:pt>
                <c:pt idx="5373">
                  <c:v>-69.4</c:v>
                </c:pt>
                <c:pt idx="5374">
                  <c:v>-69.4</c:v>
                </c:pt>
                <c:pt idx="5375">
                  <c:v>-69.4</c:v>
                </c:pt>
                <c:pt idx="5376">
                  <c:v>-69.4</c:v>
                </c:pt>
                <c:pt idx="5377">
                  <c:v>-69.4</c:v>
                </c:pt>
                <c:pt idx="5378">
                  <c:v>-69.5</c:v>
                </c:pt>
                <c:pt idx="5379">
                  <c:v>-69.3</c:v>
                </c:pt>
                <c:pt idx="5380">
                  <c:v>-69.1</c:v>
                </c:pt>
                <c:pt idx="5381">
                  <c:v>-69.4</c:v>
                </c:pt>
                <c:pt idx="5382">
                  <c:v>-69.4</c:v>
                </c:pt>
                <c:pt idx="5383">
                  <c:v>-69.2</c:v>
                </c:pt>
                <c:pt idx="5384">
                  <c:v>-69.2</c:v>
                </c:pt>
                <c:pt idx="5385">
                  <c:v>-69.1</c:v>
                </c:pt>
                <c:pt idx="5386">
                  <c:v>-69.4</c:v>
                </c:pt>
                <c:pt idx="5387">
                  <c:v>-69.3</c:v>
                </c:pt>
                <c:pt idx="5388">
                  <c:v>-69.4</c:v>
                </c:pt>
                <c:pt idx="5389">
                  <c:v>-69.4</c:v>
                </c:pt>
                <c:pt idx="5390">
                  <c:v>-69.4</c:v>
                </c:pt>
                <c:pt idx="5391">
                  <c:v>-69.1</c:v>
                </c:pt>
                <c:pt idx="5392">
                  <c:v>-69.3</c:v>
                </c:pt>
                <c:pt idx="5393">
                  <c:v>-69.4</c:v>
                </c:pt>
                <c:pt idx="5394">
                  <c:v>-69.4</c:v>
                </c:pt>
                <c:pt idx="5395">
                  <c:v>-69.4</c:v>
                </c:pt>
                <c:pt idx="5396">
                  <c:v>-69.2</c:v>
                </c:pt>
                <c:pt idx="5397">
                  <c:v>-69.4</c:v>
                </c:pt>
                <c:pt idx="5398">
                  <c:v>-69.1</c:v>
                </c:pt>
                <c:pt idx="5399">
                  <c:v>-69.2</c:v>
                </c:pt>
                <c:pt idx="5400">
                  <c:v>-69.4</c:v>
                </c:pt>
                <c:pt idx="5401">
                  <c:v>-69.4</c:v>
                </c:pt>
                <c:pt idx="5402">
                  <c:v>-69.3</c:v>
                </c:pt>
                <c:pt idx="5403">
                  <c:v>-69.4</c:v>
                </c:pt>
                <c:pt idx="5404">
                  <c:v>-69.1</c:v>
                </c:pt>
                <c:pt idx="5405">
                  <c:v>-69.1</c:v>
                </c:pt>
                <c:pt idx="5406">
                  <c:v>-69.3</c:v>
                </c:pt>
                <c:pt idx="5407">
                  <c:v>-69.1</c:v>
                </c:pt>
                <c:pt idx="5408">
                  <c:v>-69.3</c:v>
                </c:pt>
                <c:pt idx="5409">
                  <c:v>-69.1</c:v>
                </c:pt>
                <c:pt idx="5410">
                  <c:v>-69.4</c:v>
                </c:pt>
                <c:pt idx="5411">
                  <c:v>-69.1</c:v>
                </c:pt>
                <c:pt idx="5412">
                  <c:v>-69.1</c:v>
                </c:pt>
                <c:pt idx="5413">
                  <c:v>-69.1</c:v>
                </c:pt>
                <c:pt idx="5414">
                  <c:v>-69.4</c:v>
                </c:pt>
                <c:pt idx="5415">
                  <c:v>-69.4</c:v>
                </c:pt>
                <c:pt idx="5416">
                  <c:v>-69.4</c:v>
                </c:pt>
                <c:pt idx="5417">
                  <c:v>-69.3</c:v>
                </c:pt>
                <c:pt idx="5418">
                  <c:v>-77.0</c:v>
                </c:pt>
                <c:pt idx="5419">
                  <c:v>-77.0</c:v>
                </c:pt>
                <c:pt idx="5420">
                  <c:v>-77.2</c:v>
                </c:pt>
                <c:pt idx="5421">
                  <c:v>-77.4</c:v>
                </c:pt>
                <c:pt idx="5422">
                  <c:v>-77.2</c:v>
                </c:pt>
                <c:pt idx="5423">
                  <c:v>-77.1</c:v>
                </c:pt>
                <c:pt idx="5424">
                  <c:v>-77.2</c:v>
                </c:pt>
                <c:pt idx="5425">
                  <c:v>-77.3</c:v>
                </c:pt>
                <c:pt idx="5426">
                  <c:v>-77.1</c:v>
                </c:pt>
                <c:pt idx="5427">
                  <c:v>-77.2</c:v>
                </c:pt>
                <c:pt idx="5428">
                  <c:v>-77.2</c:v>
                </c:pt>
                <c:pt idx="5429">
                  <c:v>-77.1</c:v>
                </c:pt>
                <c:pt idx="5430">
                  <c:v>-103.6</c:v>
                </c:pt>
                <c:pt idx="5431">
                  <c:v>-104.6</c:v>
                </c:pt>
                <c:pt idx="5432">
                  <c:v>-104.3</c:v>
                </c:pt>
                <c:pt idx="5433">
                  <c:v>-104.1</c:v>
                </c:pt>
                <c:pt idx="5434">
                  <c:v>-104.1</c:v>
                </c:pt>
                <c:pt idx="5435">
                  <c:v>-80.3</c:v>
                </c:pt>
                <c:pt idx="5436">
                  <c:v>-88.3</c:v>
                </c:pt>
                <c:pt idx="5437">
                  <c:v>-93.2</c:v>
                </c:pt>
                <c:pt idx="5438">
                  <c:v>-93.2</c:v>
                </c:pt>
                <c:pt idx="5439">
                  <c:v>-93.2</c:v>
                </c:pt>
                <c:pt idx="5440">
                  <c:v>-78.7</c:v>
                </c:pt>
                <c:pt idx="5441">
                  <c:v>-77.3</c:v>
                </c:pt>
                <c:pt idx="5442">
                  <c:v>-77.4</c:v>
                </c:pt>
                <c:pt idx="5443">
                  <c:v>-77.3</c:v>
                </c:pt>
                <c:pt idx="5444">
                  <c:v>-77.1</c:v>
                </c:pt>
                <c:pt idx="5445">
                  <c:v>-77.1</c:v>
                </c:pt>
                <c:pt idx="5446">
                  <c:v>-77.3</c:v>
                </c:pt>
                <c:pt idx="5447">
                  <c:v>-77.5</c:v>
                </c:pt>
                <c:pt idx="5448">
                  <c:v>-77.3</c:v>
                </c:pt>
                <c:pt idx="5449">
                  <c:v>-77.3</c:v>
                </c:pt>
                <c:pt idx="5450">
                  <c:v>-77.2</c:v>
                </c:pt>
                <c:pt idx="5451">
                  <c:v>-77.1</c:v>
                </c:pt>
                <c:pt idx="5452">
                  <c:v>-77.0</c:v>
                </c:pt>
                <c:pt idx="5453">
                  <c:v>-77.1</c:v>
                </c:pt>
                <c:pt idx="5454">
                  <c:v>-77.0</c:v>
                </c:pt>
                <c:pt idx="5455">
                  <c:v>-77.3</c:v>
                </c:pt>
                <c:pt idx="5456">
                  <c:v>-77.2</c:v>
                </c:pt>
                <c:pt idx="5457">
                  <c:v>-77.3</c:v>
                </c:pt>
                <c:pt idx="5458">
                  <c:v>-77.3</c:v>
                </c:pt>
                <c:pt idx="5459">
                  <c:v>-77.1</c:v>
                </c:pt>
                <c:pt idx="5460">
                  <c:v>-77.2</c:v>
                </c:pt>
                <c:pt idx="5461">
                  <c:v>-77.3</c:v>
                </c:pt>
                <c:pt idx="5462">
                  <c:v>-77.5</c:v>
                </c:pt>
                <c:pt idx="5463">
                  <c:v>-77.4</c:v>
                </c:pt>
                <c:pt idx="5464">
                  <c:v>-77.2</c:v>
                </c:pt>
                <c:pt idx="5465">
                  <c:v>-77.1</c:v>
                </c:pt>
                <c:pt idx="5466">
                  <c:v>-77.3</c:v>
                </c:pt>
                <c:pt idx="5467">
                  <c:v>-77.3</c:v>
                </c:pt>
                <c:pt idx="5468">
                  <c:v>-77.0</c:v>
                </c:pt>
                <c:pt idx="5469">
                  <c:v>-77.4</c:v>
                </c:pt>
                <c:pt idx="5470">
                  <c:v>-77.2</c:v>
                </c:pt>
                <c:pt idx="5471">
                  <c:v>-77.2</c:v>
                </c:pt>
                <c:pt idx="5472">
                  <c:v>-77.2</c:v>
                </c:pt>
                <c:pt idx="5473">
                  <c:v>-77.2</c:v>
                </c:pt>
                <c:pt idx="5474">
                  <c:v>-77.3</c:v>
                </c:pt>
                <c:pt idx="5475">
                  <c:v>-77.4</c:v>
                </c:pt>
                <c:pt idx="5476">
                  <c:v>-77.4</c:v>
                </c:pt>
                <c:pt idx="5477">
                  <c:v>-77.0</c:v>
                </c:pt>
                <c:pt idx="5478">
                  <c:v>-77.3</c:v>
                </c:pt>
                <c:pt idx="5479">
                  <c:v>-77.1</c:v>
                </c:pt>
                <c:pt idx="5480">
                  <c:v>-77.3</c:v>
                </c:pt>
                <c:pt idx="5481">
                  <c:v>-77.0</c:v>
                </c:pt>
                <c:pt idx="5482">
                  <c:v>-77.3</c:v>
                </c:pt>
                <c:pt idx="5483">
                  <c:v>-77.1</c:v>
                </c:pt>
                <c:pt idx="5484">
                  <c:v>-77.1</c:v>
                </c:pt>
                <c:pt idx="5485">
                  <c:v>-77.0</c:v>
                </c:pt>
                <c:pt idx="5486">
                  <c:v>-77.1</c:v>
                </c:pt>
                <c:pt idx="5487">
                  <c:v>-77.0</c:v>
                </c:pt>
                <c:pt idx="5488">
                  <c:v>-77.2</c:v>
                </c:pt>
                <c:pt idx="5489">
                  <c:v>-77.1</c:v>
                </c:pt>
                <c:pt idx="5490">
                  <c:v>-77.3</c:v>
                </c:pt>
                <c:pt idx="5491">
                  <c:v>-77.3</c:v>
                </c:pt>
                <c:pt idx="5492">
                  <c:v>-77.3</c:v>
                </c:pt>
                <c:pt idx="5493">
                  <c:v>-77.2</c:v>
                </c:pt>
                <c:pt idx="5494">
                  <c:v>-77.3</c:v>
                </c:pt>
                <c:pt idx="5495">
                  <c:v>-77.3</c:v>
                </c:pt>
                <c:pt idx="5496">
                  <c:v>-77.1</c:v>
                </c:pt>
                <c:pt idx="5497">
                  <c:v>-77.3</c:v>
                </c:pt>
                <c:pt idx="5498">
                  <c:v>-77.2</c:v>
                </c:pt>
                <c:pt idx="5499">
                  <c:v>-77.3</c:v>
                </c:pt>
                <c:pt idx="5500">
                  <c:v>-77.4</c:v>
                </c:pt>
                <c:pt idx="5501">
                  <c:v>-77.0</c:v>
                </c:pt>
                <c:pt idx="5502">
                  <c:v>-77.4</c:v>
                </c:pt>
                <c:pt idx="5503">
                  <c:v>-77.4</c:v>
                </c:pt>
                <c:pt idx="5504">
                  <c:v>-77.3</c:v>
                </c:pt>
                <c:pt idx="5505">
                  <c:v>-77.2</c:v>
                </c:pt>
                <c:pt idx="5506">
                  <c:v>-77.3</c:v>
                </c:pt>
                <c:pt idx="5507">
                  <c:v>-77.3</c:v>
                </c:pt>
                <c:pt idx="5508">
                  <c:v>-77.2</c:v>
                </c:pt>
                <c:pt idx="5509">
                  <c:v>-77.3</c:v>
                </c:pt>
                <c:pt idx="5510">
                  <c:v>-77.3</c:v>
                </c:pt>
                <c:pt idx="5511">
                  <c:v>-77.2</c:v>
                </c:pt>
                <c:pt idx="5512">
                  <c:v>-77.3</c:v>
                </c:pt>
                <c:pt idx="5513">
                  <c:v>-77.2</c:v>
                </c:pt>
                <c:pt idx="5514">
                  <c:v>-77.1</c:v>
                </c:pt>
                <c:pt idx="5515">
                  <c:v>-77.3</c:v>
                </c:pt>
                <c:pt idx="5516">
                  <c:v>-77.3</c:v>
                </c:pt>
                <c:pt idx="5517">
                  <c:v>-77.4</c:v>
                </c:pt>
                <c:pt idx="5518">
                  <c:v>-77.1</c:v>
                </c:pt>
                <c:pt idx="5519">
                  <c:v>-77.3</c:v>
                </c:pt>
                <c:pt idx="5520">
                  <c:v>-77.3</c:v>
                </c:pt>
                <c:pt idx="5521">
                  <c:v>-77.3</c:v>
                </c:pt>
                <c:pt idx="5522">
                  <c:v>-77.3</c:v>
                </c:pt>
                <c:pt idx="5523">
                  <c:v>-77.1</c:v>
                </c:pt>
                <c:pt idx="5524">
                  <c:v>-77.4</c:v>
                </c:pt>
                <c:pt idx="5525">
                  <c:v>-77.3</c:v>
                </c:pt>
                <c:pt idx="5526">
                  <c:v>-77.3</c:v>
                </c:pt>
                <c:pt idx="5527">
                  <c:v>-77.0</c:v>
                </c:pt>
                <c:pt idx="5528">
                  <c:v>-77.3</c:v>
                </c:pt>
                <c:pt idx="5529">
                  <c:v>-77.3</c:v>
                </c:pt>
                <c:pt idx="5530">
                  <c:v>-77.3</c:v>
                </c:pt>
                <c:pt idx="5531">
                  <c:v>-77.1</c:v>
                </c:pt>
                <c:pt idx="5532">
                  <c:v>-77.4</c:v>
                </c:pt>
                <c:pt idx="5533">
                  <c:v>-77.3</c:v>
                </c:pt>
                <c:pt idx="5534">
                  <c:v>-77.3</c:v>
                </c:pt>
                <c:pt idx="5535">
                  <c:v>-77.1</c:v>
                </c:pt>
                <c:pt idx="5536">
                  <c:v>-77.3</c:v>
                </c:pt>
                <c:pt idx="5537">
                  <c:v>-77.2</c:v>
                </c:pt>
                <c:pt idx="5538">
                  <c:v>-77.2</c:v>
                </c:pt>
                <c:pt idx="5539">
                  <c:v>-77.5</c:v>
                </c:pt>
                <c:pt idx="5540">
                  <c:v>-77.3</c:v>
                </c:pt>
                <c:pt idx="5541">
                  <c:v>-77.1</c:v>
                </c:pt>
                <c:pt idx="5542">
                  <c:v>-77.3</c:v>
                </c:pt>
                <c:pt idx="5543">
                  <c:v>-77.3</c:v>
                </c:pt>
                <c:pt idx="5544">
                  <c:v>-77.1</c:v>
                </c:pt>
                <c:pt idx="5545">
                  <c:v>-77.6</c:v>
                </c:pt>
                <c:pt idx="5546">
                  <c:v>-77.1</c:v>
                </c:pt>
                <c:pt idx="5547">
                  <c:v>-77.2</c:v>
                </c:pt>
                <c:pt idx="5548">
                  <c:v>-77.3</c:v>
                </c:pt>
                <c:pt idx="5549">
                  <c:v>-77.0</c:v>
                </c:pt>
                <c:pt idx="5550">
                  <c:v>-77.3</c:v>
                </c:pt>
                <c:pt idx="5551">
                  <c:v>-77.5</c:v>
                </c:pt>
                <c:pt idx="5552">
                  <c:v>-77.0</c:v>
                </c:pt>
                <c:pt idx="5553">
                  <c:v>-77.2</c:v>
                </c:pt>
                <c:pt idx="5554">
                  <c:v>-77.3</c:v>
                </c:pt>
                <c:pt idx="5555">
                  <c:v>-77.4</c:v>
                </c:pt>
                <c:pt idx="5556">
                  <c:v>-77.3</c:v>
                </c:pt>
                <c:pt idx="5557">
                  <c:v>-77.5</c:v>
                </c:pt>
                <c:pt idx="5558">
                  <c:v>-77.5</c:v>
                </c:pt>
                <c:pt idx="5559">
                  <c:v>-77.2</c:v>
                </c:pt>
                <c:pt idx="5560">
                  <c:v>-77.2</c:v>
                </c:pt>
                <c:pt idx="5561">
                  <c:v>-77.1</c:v>
                </c:pt>
                <c:pt idx="5562">
                  <c:v>-77.4</c:v>
                </c:pt>
                <c:pt idx="5563">
                  <c:v>-77.4</c:v>
                </c:pt>
                <c:pt idx="5564">
                  <c:v>-77.3</c:v>
                </c:pt>
                <c:pt idx="5565">
                  <c:v>-77.2</c:v>
                </c:pt>
                <c:pt idx="5566">
                  <c:v>-77.4</c:v>
                </c:pt>
                <c:pt idx="5567">
                  <c:v>-77.2</c:v>
                </c:pt>
                <c:pt idx="5568">
                  <c:v>-77.2</c:v>
                </c:pt>
                <c:pt idx="5569">
                  <c:v>-77.2</c:v>
                </c:pt>
                <c:pt idx="5570">
                  <c:v>-77.3</c:v>
                </c:pt>
                <c:pt idx="5571">
                  <c:v>-77.3</c:v>
                </c:pt>
                <c:pt idx="5572">
                  <c:v>-77.2</c:v>
                </c:pt>
                <c:pt idx="5573">
                  <c:v>-77.4</c:v>
                </c:pt>
                <c:pt idx="5574">
                  <c:v>-76.9</c:v>
                </c:pt>
                <c:pt idx="5575">
                  <c:v>-77.4</c:v>
                </c:pt>
                <c:pt idx="5576">
                  <c:v>-77.4</c:v>
                </c:pt>
                <c:pt idx="5577">
                  <c:v>-77.4</c:v>
                </c:pt>
                <c:pt idx="5578">
                  <c:v>-77.3</c:v>
                </c:pt>
                <c:pt idx="5579">
                  <c:v>-77.4</c:v>
                </c:pt>
                <c:pt idx="5580">
                  <c:v>-77.1</c:v>
                </c:pt>
                <c:pt idx="5581">
                  <c:v>-77.4</c:v>
                </c:pt>
                <c:pt idx="5582">
                  <c:v>-77.1</c:v>
                </c:pt>
                <c:pt idx="5583">
                  <c:v>-77.0</c:v>
                </c:pt>
                <c:pt idx="5584">
                  <c:v>-77.3</c:v>
                </c:pt>
                <c:pt idx="5585">
                  <c:v>-77.4</c:v>
                </c:pt>
                <c:pt idx="5586">
                  <c:v>-77.1</c:v>
                </c:pt>
                <c:pt idx="5587">
                  <c:v>-77.2</c:v>
                </c:pt>
                <c:pt idx="5588">
                  <c:v>-77.3</c:v>
                </c:pt>
                <c:pt idx="5589">
                  <c:v>-77.2</c:v>
                </c:pt>
                <c:pt idx="5590">
                  <c:v>-77.4</c:v>
                </c:pt>
                <c:pt idx="5591">
                  <c:v>-77.5</c:v>
                </c:pt>
                <c:pt idx="5592">
                  <c:v>-77.3</c:v>
                </c:pt>
                <c:pt idx="5593">
                  <c:v>-77.2</c:v>
                </c:pt>
                <c:pt idx="5594">
                  <c:v>-77.2</c:v>
                </c:pt>
                <c:pt idx="5595">
                  <c:v>-77.1</c:v>
                </c:pt>
                <c:pt idx="5596">
                  <c:v>-77.2</c:v>
                </c:pt>
                <c:pt idx="5597">
                  <c:v>-77.4</c:v>
                </c:pt>
                <c:pt idx="5598">
                  <c:v>-77.4</c:v>
                </c:pt>
                <c:pt idx="5599">
                  <c:v>-77.5</c:v>
                </c:pt>
                <c:pt idx="5600">
                  <c:v>-77.2</c:v>
                </c:pt>
                <c:pt idx="5601">
                  <c:v>-77.4</c:v>
                </c:pt>
                <c:pt idx="5602">
                  <c:v>-77.2</c:v>
                </c:pt>
                <c:pt idx="5603">
                  <c:v>-77.3</c:v>
                </c:pt>
                <c:pt idx="5604">
                  <c:v>-77.3</c:v>
                </c:pt>
                <c:pt idx="5605">
                  <c:v>-77.4</c:v>
                </c:pt>
                <c:pt idx="5606">
                  <c:v>-76.9</c:v>
                </c:pt>
                <c:pt idx="5607">
                  <c:v>-77.1</c:v>
                </c:pt>
                <c:pt idx="5608">
                  <c:v>-77.3</c:v>
                </c:pt>
                <c:pt idx="5609">
                  <c:v>-77.1</c:v>
                </c:pt>
                <c:pt idx="5610">
                  <c:v>-77.0</c:v>
                </c:pt>
                <c:pt idx="5611">
                  <c:v>-77.4</c:v>
                </c:pt>
                <c:pt idx="5612">
                  <c:v>-77.0</c:v>
                </c:pt>
                <c:pt idx="5613">
                  <c:v>-77.4</c:v>
                </c:pt>
                <c:pt idx="5614">
                  <c:v>-77.2</c:v>
                </c:pt>
                <c:pt idx="5615">
                  <c:v>-77.2</c:v>
                </c:pt>
                <c:pt idx="5616">
                  <c:v>-77.2</c:v>
                </c:pt>
                <c:pt idx="5617">
                  <c:v>-77.0</c:v>
                </c:pt>
                <c:pt idx="5618">
                  <c:v>-77.2</c:v>
                </c:pt>
                <c:pt idx="5619">
                  <c:v>-77.3</c:v>
                </c:pt>
                <c:pt idx="5620">
                  <c:v>-77.4</c:v>
                </c:pt>
                <c:pt idx="5621">
                  <c:v>-77.2</c:v>
                </c:pt>
                <c:pt idx="5622">
                  <c:v>-77.2</c:v>
                </c:pt>
                <c:pt idx="5623">
                  <c:v>-77.1</c:v>
                </c:pt>
                <c:pt idx="5624">
                  <c:v>-77.3</c:v>
                </c:pt>
                <c:pt idx="5625">
                  <c:v>-77.4</c:v>
                </c:pt>
                <c:pt idx="5626">
                  <c:v>-77.3</c:v>
                </c:pt>
                <c:pt idx="5627">
                  <c:v>-77.3</c:v>
                </c:pt>
                <c:pt idx="5628">
                  <c:v>-77.3</c:v>
                </c:pt>
                <c:pt idx="5629">
                  <c:v>-77.3</c:v>
                </c:pt>
                <c:pt idx="5630">
                  <c:v>-77.3</c:v>
                </c:pt>
                <c:pt idx="5631">
                  <c:v>-77.3</c:v>
                </c:pt>
                <c:pt idx="5632">
                  <c:v>-77.4</c:v>
                </c:pt>
                <c:pt idx="5633">
                  <c:v>-77.5</c:v>
                </c:pt>
                <c:pt idx="5634">
                  <c:v>-77.4</c:v>
                </c:pt>
                <c:pt idx="5635">
                  <c:v>-77.3</c:v>
                </c:pt>
                <c:pt idx="5636">
                  <c:v>-77.3</c:v>
                </c:pt>
                <c:pt idx="5637">
                  <c:v>-77.4</c:v>
                </c:pt>
                <c:pt idx="5638">
                  <c:v>-77.2</c:v>
                </c:pt>
                <c:pt idx="5639">
                  <c:v>-77.0</c:v>
                </c:pt>
                <c:pt idx="5640">
                  <c:v>-77.3</c:v>
                </c:pt>
                <c:pt idx="5641">
                  <c:v>-77.4</c:v>
                </c:pt>
                <c:pt idx="5642">
                  <c:v>-77.3</c:v>
                </c:pt>
                <c:pt idx="5643">
                  <c:v>-77.3</c:v>
                </c:pt>
                <c:pt idx="5644">
                  <c:v>-77.3</c:v>
                </c:pt>
                <c:pt idx="5645">
                  <c:v>-77.3</c:v>
                </c:pt>
                <c:pt idx="5646">
                  <c:v>-77.3</c:v>
                </c:pt>
                <c:pt idx="5647">
                  <c:v>-77.2</c:v>
                </c:pt>
                <c:pt idx="5648">
                  <c:v>-76.9</c:v>
                </c:pt>
                <c:pt idx="5649">
                  <c:v>-77.2</c:v>
                </c:pt>
                <c:pt idx="5650">
                  <c:v>-77.2</c:v>
                </c:pt>
                <c:pt idx="5651">
                  <c:v>-77.0</c:v>
                </c:pt>
                <c:pt idx="5652">
                  <c:v>-77.4</c:v>
                </c:pt>
                <c:pt idx="5653">
                  <c:v>-77.4</c:v>
                </c:pt>
                <c:pt idx="5654">
                  <c:v>-77.2</c:v>
                </c:pt>
                <c:pt idx="5655">
                  <c:v>-77.4</c:v>
                </c:pt>
                <c:pt idx="5656">
                  <c:v>-77.3</c:v>
                </c:pt>
                <c:pt idx="5657">
                  <c:v>-77.0</c:v>
                </c:pt>
                <c:pt idx="5658">
                  <c:v>-77.4</c:v>
                </c:pt>
                <c:pt idx="5659">
                  <c:v>-77.5</c:v>
                </c:pt>
                <c:pt idx="5660">
                  <c:v>-77.2</c:v>
                </c:pt>
                <c:pt idx="5661">
                  <c:v>-77.1</c:v>
                </c:pt>
                <c:pt idx="5662">
                  <c:v>-77.3</c:v>
                </c:pt>
                <c:pt idx="5663">
                  <c:v>-77.3</c:v>
                </c:pt>
                <c:pt idx="5664">
                  <c:v>-77.2</c:v>
                </c:pt>
                <c:pt idx="5665">
                  <c:v>-77.3</c:v>
                </c:pt>
                <c:pt idx="5666">
                  <c:v>-77.2</c:v>
                </c:pt>
                <c:pt idx="5667">
                  <c:v>-77.0</c:v>
                </c:pt>
                <c:pt idx="5668">
                  <c:v>-77.2</c:v>
                </c:pt>
                <c:pt idx="5669">
                  <c:v>-77.3</c:v>
                </c:pt>
                <c:pt idx="5670">
                  <c:v>-77.4</c:v>
                </c:pt>
                <c:pt idx="5671">
                  <c:v>-77.3</c:v>
                </c:pt>
                <c:pt idx="5672">
                  <c:v>-77.3</c:v>
                </c:pt>
                <c:pt idx="5673">
                  <c:v>-77.2</c:v>
                </c:pt>
                <c:pt idx="5674">
                  <c:v>-77.4</c:v>
                </c:pt>
                <c:pt idx="5675">
                  <c:v>-77.3</c:v>
                </c:pt>
                <c:pt idx="5676">
                  <c:v>-77.2</c:v>
                </c:pt>
                <c:pt idx="5677">
                  <c:v>-77.3</c:v>
                </c:pt>
                <c:pt idx="5678">
                  <c:v>-77.2</c:v>
                </c:pt>
                <c:pt idx="5679">
                  <c:v>-77.1</c:v>
                </c:pt>
                <c:pt idx="5680">
                  <c:v>-77.3</c:v>
                </c:pt>
                <c:pt idx="5681">
                  <c:v>-77.2</c:v>
                </c:pt>
                <c:pt idx="5682">
                  <c:v>-77.0</c:v>
                </c:pt>
                <c:pt idx="5683">
                  <c:v>-77.3</c:v>
                </c:pt>
                <c:pt idx="5684">
                  <c:v>-77.3</c:v>
                </c:pt>
                <c:pt idx="5685">
                  <c:v>-77.5</c:v>
                </c:pt>
                <c:pt idx="5686">
                  <c:v>-77.3</c:v>
                </c:pt>
                <c:pt idx="5687">
                  <c:v>-77.2</c:v>
                </c:pt>
                <c:pt idx="5688">
                  <c:v>-77.4</c:v>
                </c:pt>
                <c:pt idx="5689">
                  <c:v>-77.3</c:v>
                </c:pt>
                <c:pt idx="5690">
                  <c:v>-77.3</c:v>
                </c:pt>
                <c:pt idx="5691">
                  <c:v>-77.2</c:v>
                </c:pt>
                <c:pt idx="5692">
                  <c:v>-77.1</c:v>
                </c:pt>
                <c:pt idx="5693">
                  <c:v>-77.3</c:v>
                </c:pt>
                <c:pt idx="5694">
                  <c:v>-77.5</c:v>
                </c:pt>
                <c:pt idx="5695">
                  <c:v>-77.3</c:v>
                </c:pt>
                <c:pt idx="5696">
                  <c:v>-77.5</c:v>
                </c:pt>
                <c:pt idx="5697">
                  <c:v>-77.3</c:v>
                </c:pt>
                <c:pt idx="5698">
                  <c:v>-77.1</c:v>
                </c:pt>
                <c:pt idx="5699">
                  <c:v>-77.4</c:v>
                </c:pt>
                <c:pt idx="5700">
                  <c:v>-77.3</c:v>
                </c:pt>
                <c:pt idx="5701">
                  <c:v>-77.1</c:v>
                </c:pt>
                <c:pt idx="5702">
                  <c:v>-77.0</c:v>
                </c:pt>
                <c:pt idx="5703">
                  <c:v>-77.1</c:v>
                </c:pt>
                <c:pt idx="5704">
                  <c:v>-77.1</c:v>
                </c:pt>
                <c:pt idx="5705">
                  <c:v>-77.1</c:v>
                </c:pt>
                <c:pt idx="5706">
                  <c:v>-77.1</c:v>
                </c:pt>
                <c:pt idx="5707">
                  <c:v>-77.0</c:v>
                </c:pt>
                <c:pt idx="5708">
                  <c:v>-77.3</c:v>
                </c:pt>
                <c:pt idx="5709">
                  <c:v>-77.2</c:v>
                </c:pt>
                <c:pt idx="5710">
                  <c:v>-77.3</c:v>
                </c:pt>
                <c:pt idx="5711">
                  <c:v>-77.3</c:v>
                </c:pt>
                <c:pt idx="5712">
                  <c:v>-77.5</c:v>
                </c:pt>
                <c:pt idx="5713">
                  <c:v>-77.4</c:v>
                </c:pt>
                <c:pt idx="5714">
                  <c:v>-77.4</c:v>
                </c:pt>
                <c:pt idx="5715">
                  <c:v>-77.3</c:v>
                </c:pt>
                <c:pt idx="5716">
                  <c:v>-77.2</c:v>
                </c:pt>
                <c:pt idx="5717">
                  <c:v>-77.3</c:v>
                </c:pt>
                <c:pt idx="5718">
                  <c:v>-77.0</c:v>
                </c:pt>
                <c:pt idx="5719">
                  <c:v>-77.3</c:v>
                </c:pt>
                <c:pt idx="5720">
                  <c:v>-77.3</c:v>
                </c:pt>
                <c:pt idx="5721">
                  <c:v>-77.3</c:v>
                </c:pt>
                <c:pt idx="5722">
                  <c:v>-77.2</c:v>
                </c:pt>
                <c:pt idx="5723">
                  <c:v>-77.3</c:v>
                </c:pt>
                <c:pt idx="5724">
                  <c:v>-77.4</c:v>
                </c:pt>
                <c:pt idx="5725">
                  <c:v>-77.0</c:v>
                </c:pt>
                <c:pt idx="5726">
                  <c:v>-77.1</c:v>
                </c:pt>
                <c:pt idx="5727">
                  <c:v>-77.5</c:v>
                </c:pt>
                <c:pt idx="5728">
                  <c:v>-77.2</c:v>
                </c:pt>
                <c:pt idx="5729">
                  <c:v>-77.4</c:v>
                </c:pt>
                <c:pt idx="5730">
                  <c:v>-77.4</c:v>
                </c:pt>
                <c:pt idx="5731">
                  <c:v>-77.4</c:v>
                </c:pt>
                <c:pt idx="5732">
                  <c:v>-77.4</c:v>
                </c:pt>
                <c:pt idx="5733">
                  <c:v>-77.4</c:v>
                </c:pt>
                <c:pt idx="5734">
                  <c:v>-77.3</c:v>
                </c:pt>
                <c:pt idx="5735">
                  <c:v>-77.2</c:v>
                </c:pt>
                <c:pt idx="5736">
                  <c:v>-77.1</c:v>
                </c:pt>
                <c:pt idx="5737">
                  <c:v>-77.4</c:v>
                </c:pt>
                <c:pt idx="5738">
                  <c:v>-77.3</c:v>
                </c:pt>
                <c:pt idx="5739">
                  <c:v>-77.4</c:v>
                </c:pt>
                <c:pt idx="5740">
                  <c:v>-77.2</c:v>
                </c:pt>
                <c:pt idx="5741">
                  <c:v>-77.3</c:v>
                </c:pt>
                <c:pt idx="5742">
                  <c:v>-77.4</c:v>
                </c:pt>
                <c:pt idx="5743">
                  <c:v>-77.1</c:v>
                </c:pt>
                <c:pt idx="5744">
                  <c:v>-77.4</c:v>
                </c:pt>
                <c:pt idx="5745">
                  <c:v>-77.3</c:v>
                </c:pt>
                <c:pt idx="5746">
                  <c:v>-77.4</c:v>
                </c:pt>
                <c:pt idx="5747">
                  <c:v>-77.3</c:v>
                </c:pt>
                <c:pt idx="5748">
                  <c:v>-77.2</c:v>
                </c:pt>
                <c:pt idx="5749">
                  <c:v>-77.4</c:v>
                </c:pt>
                <c:pt idx="5750">
                  <c:v>-77.2</c:v>
                </c:pt>
                <c:pt idx="5751">
                  <c:v>-77.3</c:v>
                </c:pt>
                <c:pt idx="5752">
                  <c:v>-77.3</c:v>
                </c:pt>
                <c:pt idx="5753">
                  <c:v>-77.3</c:v>
                </c:pt>
                <c:pt idx="5754">
                  <c:v>-77.4</c:v>
                </c:pt>
                <c:pt idx="5755">
                  <c:v>-77.3</c:v>
                </c:pt>
                <c:pt idx="5756">
                  <c:v>-77.3</c:v>
                </c:pt>
                <c:pt idx="5757">
                  <c:v>-77.5</c:v>
                </c:pt>
                <c:pt idx="5758">
                  <c:v>-77.2</c:v>
                </c:pt>
                <c:pt idx="5759">
                  <c:v>-77.4</c:v>
                </c:pt>
                <c:pt idx="5760">
                  <c:v>-77.2</c:v>
                </c:pt>
                <c:pt idx="5761">
                  <c:v>-77.3</c:v>
                </c:pt>
                <c:pt idx="5762">
                  <c:v>-77.4</c:v>
                </c:pt>
                <c:pt idx="5763">
                  <c:v>-77.3</c:v>
                </c:pt>
                <c:pt idx="5764">
                  <c:v>-77.0</c:v>
                </c:pt>
                <c:pt idx="5765">
                  <c:v>-77.4</c:v>
                </c:pt>
                <c:pt idx="5766">
                  <c:v>-77.3</c:v>
                </c:pt>
                <c:pt idx="5767">
                  <c:v>-77.1</c:v>
                </c:pt>
                <c:pt idx="5768">
                  <c:v>-77.3</c:v>
                </c:pt>
                <c:pt idx="5769">
                  <c:v>-77.1</c:v>
                </c:pt>
                <c:pt idx="5770">
                  <c:v>-77.2</c:v>
                </c:pt>
                <c:pt idx="5771">
                  <c:v>-77.3</c:v>
                </c:pt>
                <c:pt idx="5772">
                  <c:v>-77.3</c:v>
                </c:pt>
                <c:pt idx="5773">
                  <c:v>-77.2</c:v>
                </c:pt>
                <c:pt idx="5774">
                  <c:v>-77.3</c:v>
                </c:pt>
                <c:pt idx="5775">
                  <c:v>-77.1</c:v>
                </c:pt>
                <c:pt idx="5776">
                  <c:v>-77.3</c:v>
                </c:pt>
                <c:pt idx="5777">
                  <c:v>-77.2</c:v>
                </c:pt>
                <c:pt idx="5778">
                  <c:v>-77.0</c:v>
                </c:pt>
                <c:pt idx="5779">
                  <c:v>-77.1</c:v>
                </c:pt>
                <c:pt idx="5780">
                  <c:v>-77.3</c:v>
                </c:pt>
                <c:pt idx="5781">
                  <c:v>-77.4</c:v>
                </c:pt>
                <c:pt idx="5782">
                  <c:v>-77.3</c:v>
                </c:pt>
                <c:pt idx="5783">
                  <c:v>-77.1</c:v>
                </c:pt>
                <c:pt idx="5784">
                  <c:v>-77.1</c:v>
                </c:pt>
                <c:pt idx="5785">
                  <c:v>-77.3</c:v>
                </c:pt>
                <c:pt idx="5786">
                  <c:v>-77.2</c:v>
                </c:pt>
                <c:pt idx="5787">
                  <c:v>-77.1</c:v>
                </c:pt>
                <c:pt idx="5788">
                  <c:v>-77.4</c:v>
                </c:pt>
                <c:pt idx="5789">
                  <c:v>-77.1</c:v>
                </c:pt>
                <c:pt idx="5790">
                  <c:v>-77.0</c:v>
                </c:pt>
                <c:pt idx="5791">
                  <c:v>-77.2</c:v>
                </c:pt>
                <c:pt idx="5792">
                  <c:v>-77.3</c:v>
                </c:pt>
                <c:pt idx="5793">
                  <c:v>-77.4</c:v>
                </c:pt>
                <c:pt idx="5794">
                  <c:v>-77.3</c:v>
                </c:pt>
                <c:pt idx="5795">
                  <c:v>-77.2</c:v>
                </c:pt>
                <c:pt idx="5796">
                  <c:v>-77.2</c:v>
                </c:pt>
                <c:pt idx="5797">
                  <c:v>-77.4</c:v>
                </c:pt>
                <c:pt idx="5798">
                  <c:v>-77.3</c:v>
                </c:pt>
                <c:pt idx="5799">
                  <c:v>-77.3</c:v>
                </c:pt>
                <c:pt idx="5800">
                  <c:v>-77.3</c:v>
                </c:pt>
                <c:pt idx="5801">
                  <c:v>-77.0</c:v>
                </c:pt>
                <c:pt idx="5802">
                  <c:v>-77.4</c:v>
                </c:pt>
                <c:pt idx="5803">
                  <c:v>-77.3</c:v>
                </c:pt>
                <c:pt idx="5804">
                  <c:v>-77.2</c:v>
                </c:pt>
                <c:pt idx="5805">
                  <c:v>-77.4</c:v>
                </c:pt>
                <c:pt idx="5806">
                  <c:v>-77.2</c:v>
                </c:pt>
                <c:pt idx="5807">
                  <c:v>-77.4</c:v>
                </c:pt>
                <c:pt idx="5808">
                  <c:v>-77.3</c:v>
                </c:pt>
                <c:pt idx="5809">
                  <c:v>-77.2</c:v>
                </c:pt>
                <c:pt idx="5810">
                  <c:v>-77.3</c:v>
                </c:pt>
                <c:pt idx="5811">
                  <c:v>-77.2</c:v>
                </c:pt>
                <c:pt idx="5812">
                  <c:v>-77.4</c:v>
                </c:pt>
                <c:pt idx="5813">
                  <c:v>-77.1</c:v>
                </c:pt>
                <c:pt idx="5814">
                  <c:v>-77.4</c:v>
                </c:pt>
                <c:pt idx="5815">
                  <c:v>-77.4</c:v>
                </c:pt>
                <c:pt idx="5816">
                  <c:v>-77.3</c:v>
                </c:pt>
                <c:pt idx="5817">
                  <c:v>-77.2</c:v>
                </c:pt>
                <c:pt idx="5818">
                  <c:v>-77.3</c:v>
                </c:pt>
                <c:pt idx="5819">
                  <c:v>-77.4</c:v>
                </c:pt>
                <c:pt idx="5820">
                  <c:v>-77.4</c:v>
                </c:pt>
                <c:pt idx="5821">
                  <c:v>-77.3</c:v>
                </c:pt>
                <c:pt idx="5822">
                  <c:v>-77.4</c:v>
                </c:pt>
                <c:pt idx="5823">
                  <c:v>-77.0</c:v>
                </c:pt>
                <c:pt idx="5824">
                  <c:v>-77.3</c:v>
                </c:pt>
                <c:pt idx="5825">
                  <c:v>-77.3</c:v>
                </c:pt>
                <c:pt idx="5826">
                  <c:v>-77.4</c:v>
                </c:pt>
                <c:pt idx="5827">
                  <c:v>-77.3</c:v>
                </c:pt>
                <c:pt idx="5828">
                  <c:v>-77.3</c:v>
                </c:pt>
                <c:pt idx="5829">
                  <c:v>-77.3</c:v>
                </c:pt>
                <c:pt idx="5830">
                  <c:v>-77.3</c:v>
                </c:pt>
                <c:pt idx="5831">
                  <c:v>-77.3</c:v>
                </c:pt>
                <c:pt idx="5832">
                  <c:v>-77.3</c:v>
                </c:pt>
                <c:pt idx="5833">
                  <c:v>-77.4</c:v>
                </c:pt>
                <c:pt idx="5834">
                  <c:v>-77.3</c:v>
                </c:pt>
                <c:pt idx="5835">
                  <c:v>-77.3</c:v>
                </c:pt>
                <c:pt idx="5836">
                  <c:v>-77.4</c:v>
                </c:pt>
                <c:pt idx="5837">
                  <c:v>-77.2</c:v>
                </c:pt>
                <c:pt idx="5838">
                  <c:v>-77.3</c:v>
                </c:pt>
                <c:pt idx="5839">
                  <c:v>-76.9</c:v>
                </c:pt>
                <c:pt idx="5840">
                  <c:v>-77.2</c:v>
                </c:pt>
                <c:pt idx="5841">
                  <c:v>-77.3</c:v>
                </c:pt>
                <c:pt idx="5842">
                  <c:v>-77.1</c:v>
                </c:pt>
                <c:pt idx="5843">
                  <c:v>-77.3</c:v>
                </c:pt>
                <c:pt idx="5844">
                  <c:v>-77.1</c:v>
                </c:pt>
                <c:pt idx="5845">
                  <c:v>-77.5</c:v>
                </c:pt>
                <c:pt idx="5846">
                  <c:v>-77.3</c:v>
                </c:pt>
                <c:pt idx="5847">
                  <c:v>-77.3</c:v>
                </c:pt>
                <c:pt idx="5848">
                  <c:v>-77.1</c:v>
                </c:pt>
                <c:pt idx="5849">
                  <c:v>-77.4</c:v>
                </c:pt>
                <c:pt idx="5850">
                  <c:v>-77.3</c:v>
                </c:pt>
                <c:pt idx="5851">
                  <c:v>-77.4</c:v>
                </c:pt>
                <c:pt idx="5852">
                  <c:v>-77.2</c:v>
                </c:pt>
                <c:pt idx="5853">
                  <c:v>-77.1</c:v>
                </c:pt>
                <c:pt idx="5854">
                  <c:v>-77.4</c:v>
                </c:pt>
                <c:pt idx="5855">
                  <c:v>-77.4</c:v>
                </c:pt>
                <c:pt idx="5856">
                  <c:v>-77.5</c:v>
                </c:pt>
                <c:pt idx="5857">
                  <c:v>-77.3</c:v>
                </c:pt>
                <c:pt idx="5858">
                  <c:v>-77.3</c:v>
                </c:pt>
                <c:pt idx="5859">
                  <c:v>-77.3</c:v>
                </c:pt>
                <c:pt idx="5860">
                  <c:v>-77.5</c:v>
                </c:pt>
                <c:pt idx="5861">
                  <c:v>-77.4</c:v>
                </c:pt>
                <c:pt idx="5862">
                  <c:v>-77.2</c:v>
                </c:pt>
                <c:pt idx="5863">
                  <c:v>-77.3</c:v>
                </c:pt>
                <c:pt idx="5864">
                  <c:v>-77.1</c:v>
                </c:pt>
                <c:pt idx="5865">
                  <c:v>-77.3</c:v>
                </c:pt>
                <c:pt idx="5866">
                  <c:v>-77.3</c:v>
                </c:pt>
                <c:pt idx="5867">
                  <c:v>-77.0</c:v>
                </c:pt>
                <c:pt idx="5868">
                  <c:v>-77.3</c:v>
                </c:pt>
                <c:pt idx="5869">
                  <c:v>-77.2</c:v>
                </c:pt>
                <c:pt idx="5870">
                  <c:v>-77.4</c:v>
                </c:pt>
                <c:pt idx="5871">
                  <c:v>-77.1</c:v>
                </c:pt>
                <c:pt idx="5872">
                  <c:v>-77.3</c:v>
                </c:pt>
                <c:pt idx="5873">
                  <c:v>-77.4</c:v>
                </c:pt>
                <c:pt idx="5874">
                  <c:v>-77.5</c:v>
                </c:pt>
                <c:pt idx="5875">
                  <c:v>-77.4</c:v>
                </c:pt>
                <c:pt idx="5876">
                  <c:v>-77.3</c:v>
                </c:pt>
                <c:pt idx="5877">
                  <c:v>-77.1</c:v>
                </c:pt>
                <c:pt idx="5878">
                  <c:v>-77.4</c:v>
                </c:pt>
                <c:pt idx="5879">
                  <c:v>-77.0</c:v>
                </c:pt>
                <c:pt idx="5880">
                  <c:v>-77.3</c:v>
                </c:pt>
                <c:pt idx="5881">
                  <c:v>-77.3</c:v>
                </c:pt>
                <c:pt idx="5882">
                  <c:v>-77.5</c:v>
                </c:pt>
                <c:pt idx="5883">
                  <c:v>-77.3</c:v>
                </c:pt>
                <c:pt idx="5884">
                  <c:v>-77.3</c:v>
                </c:pt>
                <c:pt idx="5885">
                  <c:v>-77.4</c:v>
                </c:pt>
                <c:pt idx="5886">
                  <c:v>-77.4</c:v>
                </c:pt>
                <c:pt idx="5887">
                  <c:v>-77.0</c:v>
                </c:pt>
                <c:pt idx="5888">
                  <c:v>-77.3</c:v>
                </c:pt>
                <c:pt idx="5889">
                  <c:v>-77.1</c:v>
                </c:pt>
                <c:pt idx="5890">
                  <c:v>-77.4</c:v>
                </c:pt>
                <c:pt idx="5891">
                  <c:v>-77.1</c:v>
                </c:pt>
                <c:pt idx="5892">
                  <c:v>-77.3</c:v>
                </c:pt>
                <c:pt idx="5893">
                  <c:v>-77.4</c:v>
                </c:pt>
                <c:pt idx="5894">
                  <c:v>-77.2</c:v>
                </c:pt>
                <c:pt idx="5895">
                  <c:v>-77.0</c:v>
                </c:pt>
                <c:pt idx="5896">
                  <c:v>-77.3</c:v>
                </c:pt>
                <c:pt idx="5897">
                  <c:v>-77.0</c:v>
                </c:pt>
                <c:pt idx="5898">
                  <c:v>-77.3</c:v>
                </c:pt>
                <c:pt idx="5899">
                  <c:v>-77.3</c:v>
                </c:pt>
                <c:pt idx="5900">
                  <c:v>-77.4</c:v>
                </c:pt>
                <c:pt idx="5901">
                  <c:v>-77.2</c:v>
                </c:pt>
                <c:pt idx="5902">
                  <c:v>-77.3</c:v>
                </c:pt>
                <c:pt idx="5903">
                  <c:v>-77.1</c:v>
                </c:pt>
                <c:pt idx="5904">
                  <c:v>-77.3</c:v>
                </c:pt>
                <c:pt idx="5905">
                  <c:v>-77.3</c:v>
                </c:pt>
                <c:pt idx="5906">
                  <c:v>-77.3</c:v>
                </c:pt>
                <c:pt idx="5907">
                  <c:v>-77.3</c:v>
                </c:pt>
                <c:pt idx="5908">
                  <c:v>-77.3</c:v>
                </c:pt>
                <c:pt idx="5909">
                  <c:v>-77.1</c:v>
                </c:pt>
                <c:pt idx="5910">
                  <c:v>-77.3</c:v>
                </c:pt>
                <c:pt idx="5911">
                  <c:v>-77.3</c:v>
                </c:pt>
                <c:pt idx="5912">
                  <c:v>-77.3</c:v>
                </c:pt>
                <c:pt idx="5913">
                  <c:v>-77.3</c:v>
                </c:pt>
                <c:pt idx="5914">
                  <c:v>-77.4</c:v>
                </c:pt>
                <c:pt idx="5915">
                  <c:v>-77.4</c:v>
                </c:pt>
                <c:pt idx="5916">
                  <c:v>-77.3</c:v>
                </c:pt>
                <c:pt idx="5917">
                  <c:v>-77.3</c:v>
                </c:pt>
                <c:pt idx="5918">
                  <c:v>-77.5</c:v>
                </c:pt>
                <c:pt idx="5919">
                  <c:v>-77.4</c:v>
                </c:pt>
                <c:pt idx="5920">
                  <c:v>-77.1</c:v>
                </c:pt>
                <c:pt idx="5921">
                  <c:v>-77.5</c:v>
                </c:pt>
                <c:pt idx="5922">
                  <c:v>-77.5</c:v>
                </c:pt>
                <c:pt idx="5923">
                  <c:v>-77.4</c:v>
                </c:pt>
                <c:pt idx="5924">
                  <c:v>-77.4</c:v>
                </c:pt>
                <c:pt idx="5925">
                  <c:v>-77.2</c:v>
                </c:pt>
                <c:pt idx="5926">
                  <c:v>-77.3</c:v>
                </c:pt>
                <c:pt idx="5927">
                  <c:v>-77.0</c:v>
                </c:pt>
                <c:pt idx="5928">
                  <c:v>-77.3</c:v>
                </c:pt>
                <c:pt idx="5929">
                  <c:v>-77.3</c:v>
                </c:pt>
                <c:pt idx="5930">
                  <c:v>-77.3</c:v>
                </c:pt>
                <c:pt idx="5931">
                  <c:v>-77.0</c:v>
                </c:pt>
                <c:pt idx="5932">
                  <c:v>-77.3</c:v>
                </c:pt>
                <c:pt idx="5933">
                  <c:v>-77.4</c:v>
                </c:pt>
                <c:pt idx="5934">
                  <c:v>-77.2</c:v>
                </c:pt>
                <c:pt idx="5935">
                  <c:v>-77.3</c:v>
                </c:pt>
                <c:pt idx="5936">
                  <c:v>-77.2</c:v>
                </c:pt>
                <c:pt idx="5937">
                  <c:v>-77.4</c:v>
                </c:pt>
                <c:pt idx="5938">
                  <c:v>-77.3</c:v>
                </c:pt>
                <c:pt idx="5939">
                  <c:v>-77.3</c:v>
                </c:pt>
                <c:pt idx="5940">
                  <c:v>-77.3</c:v>
                </c:pt>
                <c:pt idx="5941">
                  <c:v>-77.2</c:v>
                </c:pt>
                <c:pt idx="5942">
                  <c:v>-77.3</c:v>
                </c:pt>
                <c:pt idx="5943">
                  <c:v>-77.3</c:v>
                </c:pt>
                <c:pt idx="5944">
                  <c:v>-77.2</c:v>
                </c:pt>
                <c:pt idx="5945">
                  <c:v>-77.4</c:v>
                </c:pt>
                <c:pt idx="5946">
                  <c:v>-77.2</c:v>
                </c:pt>
                <c:pt idx="5947">
                  <c:v>-77.5</c:v>
                </c:pt>
                <c:pt idx="5948">
                  <c:v>-77.4</c:v>
                </c:pt>
                <c:pt idx="5949">
                  <c:v>-77.3</c:v>
                </c:pt>
                <c:pt idx="5950">
                  <c:v>-77.4</c:v>
                </c:pt>
                <c:pt idx="5951">
                  <c:v>-77.3</c:v>
                </c:pt>
                <c:pt idx="5952">
                  <c:v>-77.3</c:v>
                </c:pt>
                <c:pt idx="5953">
                  <c:v>-77.3</c:v>
                </c:pt>
                <c:pt idx="5954">
                  <c:v>-77.0</c:v>
                </c:pt>
                <c:pt idx="5955">
                  <c:v>-77.3</c:v>
                </c:pt>
                <c:pt idx="5956">
                  <c:v>-77.4</c:v>
                </c:pt>
                <c:pt idx="5957">
                  <c:v>-77.2</c:v>
                </c:pt>
                <c:pt idx="5958">
                  <c:v>-77.1</c:v>
                </c:pt>
                <c:pt idx="5959">
                  <c:v>-77.3</c:v>
                </c:pt>
                <c:pt idx="5960">
                  <c:v>-77.4</c:v>
                </c:pt>
                <c:pt idx="5961">
                  <c:v>-77.3</c:v>
                </c:pt>
                <c:pt idx="5962">
                  <c:v>-77.4</c:v>
                </c:pt>
                <c:pt idx="5963">
                  <c:v>-77.2</c:v>
                </c:pt>
                <c:pt idx="5964">
                  <c:v>-77.2</c:v>
                </c:pt>
                <c:pt idx="5965">
                  <c:v>-77.0</c:v>
                </c:pt>
                <c:pt idx="5966">
                  <c:v>-77.3</c:v>
                </c:pt>
                <c:pt idx="5967">
                  <c:v>-77.2</c:v>
                </c:pt>
                <c:pt idx="5968">
                  <c:v>-77.3</c:v>
                </c:pt>
                <c:pt idx="5969">
                  <c:v>-77.1</c:v>
                </c:pt>
                <c:pt idx="5970">
                  <c:v>-77.2</c:v>
                </c:pt>
                <c:pt idx="5971">
                  <c:v>-77.2</c:v>
                </c:pt>
                <c:pt idx="5972">
                  <c:v>-77.4</c:v>
                </c:pt>
                <c:pt idx="5973">
                  <c:v>-77.0</c:v>
                </c:pt>
                <c:pt idx="5974">
                  <c:v>-77.4</c:v>
                </c:pt>
                <c:pt idx="5975">
                  <c:v>-77.4</c:v>
                </c:pt>
                <c:pt idx="5976">
                  <c:v>-77.4</c:v>
                </c:pt>
                <c:pt idx="5977">
                  <c:v>-77.4</c:v>
                </c:pt>
                <c:pt idx="5978">
                  <c:v>-77.2</c:v>
                </c:pt>
                <c:pt idx="5979">
                  <c:v>-77.3</c:v>
                </c:pt>
                <c:pt idx="5980">
                  <c:v>-77.2</c:v>
                </c:pt>
                <c:pt idx="5981">
                  <c:v>-77.3</c:v>
                </c:pt>
                <c:pt idx="5982">
                  <c:v>-77.1</c:v>
                </c:pt>
                <c:pt idx="5983">
                  <c:v>-77.4</c:v>
                </c:pt>
                <c:pt idx="5984">
                  <c:v>-77.2</c:v>
                </c:pt>
                <c:pt idx="5985">
                  <c:v>-77.2</c:v>
                </c:pt>
                <c:pt idx="5986">
                  <c:v>-77.3</c:v>
                </c:pt>
                <c:pt idx="5987">
                  <c:v>-77.1</c:v>
                </c:pt>
                <c:pt idx="5988">
                  <c:v>-77.3</c:v>
                </c:pt>
                <c:pt idx="5989">
                  <c:v>-77.2</c:v>
                </c:pt>
                <c:pt idx="5990">
                  <c:v>-77.4</c:v>
                </c:pt>
                <c:pt idx="5991">
                  <c:v>-77.1</c:v>
                </c:pt>
                <c:pt idx="5992">
                  <c:v>-77.3</c:v>
                </c:pt>
                <c:pt idx="5993">
                  <c:v>-77.2</c:v>
                </c:pt>
                <c:pt idx="5994">
                  <c:v>-76.9</c:v>
                </c:pt>
                <c:pt idx="5995">
                  <c:v>-77.3</c:v>
                </c:pt>
                <c:pt idx="5996">
                  <c:v>-77.0</c:v>
                </c:pt>
                <c:pt idx="5997">
                  <c:v>-77.4</c:v>
                </c:pt>
                <c:pt idx="5998">
                  <c:v>-77.2</c:v>
                </c:pt>
                <c:pt idx="5999">
                  <c:v>-77.4</c:v>
                </c:pt>
                <c:pt idx="6000">
                  <c:v>-77.2</c:v>
                </c:pt>
                <c:pt idx="6001">
                  <c:v>-77.3</c:v>
                </c:pt>
                <c:pt idx="6002">
                  <c:v>-77.2</c:v>
                </c:pt>
                <c:pt idx="6003">
                  <c:v>-77.1</c:v>
                </c:pt>
                <c:pt idx="6004">
                  <c:v>-77.4</c:v>
                </c:pt>
                <c:pt idx="6005">
                  <c:v>-77.4</c:v>
                </c:pt>
                <c:pt idx="6006">
                  <c:v>-77.0</c:v>
                </c:pt>
                <c:pt idx="6007">
                  <c:v>-77.3</c:v>
                </c:pt>
                <c:pt idx="6008">
                  <c:v>-77.1</c:v>
                </c:pt>
                <c:pt idx="6009">
                  <c:v>-77.2</c:v>
                </c:pt>
                <c:pt idx="6010">
                  <c:v>-77.2</c:v>
                </c:pt>
                <c:pt idx="6011">
                  <c:v>-77.3</c:v>
                </c:pt>
                <c:pt idx="6012">
                  <c:v>-77.2</c:v>
                </c:pt>
                <c:pt idx="6013">
                  <c:v>-77.2</c:v>
                </c:pt>
                <c:pt idx="6014">
                  <c:v>-77.3</c:v>
                </c:pt>
                <c:pt idx="6015">
                  <c:v>-77.4</c:v>
                </c:pt>
                <c:pt idx="6016">
                  <c:v>-77.2</c:v>
                </c:pt>
                <c:pt idx="6017">
                  <c:v>-77.2</c:v>
                </c:pt>
                <c:pt idx="6018">
                  <c:v>-77.4</c:v>
                </c:pt>
                <c:pt idx="6019">
                  <c:v>-77.3</c:v>
                </c:pt>
                <c:pt idx="6020">
                  <c:v>-77.3</c:v>
                </c:pt>
                <c:pt idx="6021">
                  <c:v>-77.4</c:v>
                </c:pt>
                <c:pt idx="6022">
                  <c:v>-77.0</c:v>
                </c:pt>
                <c:pt idx="6023">
                  <c:v>-77.0</c:v>
                </c:pt>
                <c:pt idx="6024">
                  <c:v>-77.2</c:v>
                </c:pt>
                <c:pt idx="6025">
                  <c:v>-77.4</c:v>
                </c:pt>
                <c:pt idx="6026">
                  <c:v>-77.3</c:v>
                </c:pt>
                <c:pt idx="6027">
                  <c:v>-77.0</c:v>
                </c:pt>
                <c:pt idx="6028">
                  <c:v>-77.2</c:v>
                </c:pt>
                <c:pt idx="6029">
                  <c:v>-77.2</c:v>
                </c:pt>
                <c:pt idx="6030">
                  <c:v>-77.2</c:v>
                </c:pt>
                <c:pt idx="6031">
                  <c:v>-77.3</c:v>
                </c:pt>
                <c:pt idx="6032">
                  <c:v>-77.2</c:v>
                </c:pt>
                <c:pt idx="6033">
                  <c:v>-76.9</c:v>
                </c:pt>
                <c:pt idx="6034">
                  <c:v>-77.4</c:v>
                </c:pt>
                <c:pt idx="6035">
                  <c:v>-77.3</c:v>
                </c:pt>
                <c:pt idx="6036">
                  <c:v>-77.3</c:v>
                </c:pt>
                <c:pt idx="6037">
                  <c:v>-77.3</c:v>
                </c:pt>
                <c:pt idx="6038">
                  <c:v>-76.9</c:v>
                </c:pt>
                <c:pt idx="6039">
                  <c:v>-77.2</c:v>
                </c:pt>
                <c:pt idx="6040">
                  <c:v>-77.2</c:v>
                </c:pt>
                <c:pt idx="6041">
                  <c:v>-77.2</c:v>
                </c:pt>
                <c:pt idx="6042">
                  <c:v>-77.2</c:v>
                </c:pt>
                <c:pt idx="6043">
                  <c:v>-77.2</c:v>
                </c:pt>
                <c:pt idx="6044">
                  <c:v>-77.3</c:v>
                </c:pt>
                <c:pt idx="6045">
                  <c:v>-77.2</c:v>
                </c:pt>
                <c:pt idx="6046">
                  <c:v>-77.3</c:v>
                </c:pt>
                <c:pt idx="6047">
                  <c:v>-77.5</c:v>
                </c:pt>
                <c:pt idx="6048">
                  <c:v>-77.3</c:v>
                </c:pt>
                <c:pt idx="6049">
                  <c:v>-77.4</c:v>
                </c:pt>
                <c:pt idx="6050">
                  <c:v>-77.3</c:v>
                </c:pt>
                <c:pt idx="6051">
                  <c:v>-77.0</c:v>
                </c:pt>
                <c:pt idx="6052">
                  <c:v>-77.2</c:v>
                </c:pt>
                <c:pt idx="6053">
                  <c:v>-77.4</c:v>
                </c:pt>
                <c:pt idx="6054">
                  <c:v>-77.4</c:v>
                </c:pt>
                <c:pt idx="6055">
                  <c:v>-77.2</c:v>
                </c:pt>
                <c:pt idx="6056">
                  <c:v>-77.2</c:v>
                </c:pt>
                <c:pt idx="6057">
                  <c:v>-77.3</c:v>
                </c:pt>
                <c:pt idx="6058">
                  <c:v>-77.0</c:v>
                </c:pt>
                <c:pt idx="6059">
                  <c:v>-77.2</c:v>
                </c:pt>
                <c:pt idx="6060">
                  <c:v>-77.3</c:v>
                </c:pt>
                <c:pt idx="6061">
                  <c:v>-77.3</c:v>
                </c:pt>
                <c:pt idx="6062">
                  <c:v>-77.1</c:v>
                </c:pt>
                <c:pt idx="6063">
                  <c:v>-76.9</c:v>
                </c:pt>
                <c:pt idx="6064">
                  <c:v>-77.1</c:v>
                </c:pt>
                <c:pt idx="6065">
                  <c:v>-77.4</c:v>
                </c:pt>
                <c:pt idx="6066">
                  <c:v>-77.2</c:v>
                </c:pt>
                <c:pt idx="6067">
                  <c:v>-77.0</c:v>
                </c:pt>
                <c:pt idx="6068">
                  <c:v>-77.3</c:v>
                </c:pt>
                <c:pt idx="6069">
                  <c:v>-77.1</c:v>
                </c:pt>
                <c:pt idx="6070">
                  <c:v>-77.4</c:v>
                </c:pt>
                <c:pt idx="6071">
                  <c:v>-77.1</c:v>
                </c:pt>
                <c:pt idx="6072">
                  <c:v>-77.3</c:v>
                </c:pt>
                <c:pt idx="6073">
                  <c:v>-77.4</c:v>
                </c:pt>
                <c:pt idx="6074">
                  <c:v>-77.3</c:v>
                </c:pt>
                <c:pt idx="6075">
                  <c:v>-77.4</c:v>
                </c:pt>
                <c:pt idx="6076">
                  <c:v>-77.3</c:v>
                </c:pt>
                <c:pt idx="6077">
                  <c:v>-77.3</c:v>
                </c:pt>
                <c:pt idx="6078">
                  <c:v>-77.3</c:v>
                </c:pt>
                <c:pt idx="6079">
                  <c:v>-77.3</c:v>
                </c:pt>
                <c:pt idx="6080">
                  <c:v>-77.3</c:v>
                </c:pt>
                <c:pt idx="6081">
                  <c:v>-77.2</c:v>
                </c:pt>
                <c:pt idx="6082">
                  <c:v>-77.3</c:v>
                </c:pt>
                <c:pt idx="6083">
                  <c:v>-77.4</c:v>
                </c:pt>
                <c:pt idx="6084">
                  <c:v>-77.4</c:v>
                </c:pt>
                <c:pt idx="6085">
                  <c:v>-77.0</c:v>
                </c:pt>
                <c:pt idx="6086">
                  <c:v>-77.4</c:v>
                </c:pt>
                <c:pt idx="6087">
                  <c:v>-77.2</c:v>
                </c:pt>
                <c:pt idx="6088">
                  <c:v>-77.1</c:v>
                </c:pt>
                <c:pt idx="6089">
                  <c:v>-77.4</c:v>
                </c:pt>
                <c:pt idx="6090">
                  <c:v>-77.3</c:v>
                </c:pt>
                <c:pt idx="6091">
                  <c:v>-77.3</c:v>
                </c:pt>
                <c:pt idx="6092">
                  <c:v>-77.3</c:v>
                </c:pt>
                <c:pt idx="6093">
                  <c:v>-77.0</c:v>
                </c:pt>
                <c:pt idx="6094">
                  <c:v>-77.3</c:v>
                </c:pt>
                <c:pt idx="6095">
                  <c:v>-77.2</c:v>
                </c:pt>
                <c:pt idx="6096">
                  <c:v>-77.2</c:v>
                </c:pt>
                <c:pt idx="6097">
                  <c:v>-77.3</c:v>
                </c:pt>
                <c:pt idx="6098">
                  <c:v>-77.4</c:v>
                </c:pt>
                <c:pt idx="6099">
                  <c:v>-77.5</c:v>
                </c:pt>
                <c:pt idx="6100">
                  <c:v>-77.3</c:v>
                </c:pt>
                <c:pt idx="6101">
                  <c:v>-77.3</c:v>
                </c:pt>
                <c:pt idx="6102">
                  <c:v>-77.3</c:v>
                </c:pt>
                <c:pt idx="6103">
                  <c:v>-77.4</c:v>
                </c:pt>
                <c:pt idx="6104">
                  <c:v>-77.3</c:v>
                </c:pt>
                <c:pt idx="6105">
                  <c:v>-77.2</c:v>
                </c:pt>
                <c:pt idx="6106">
                  <c:v>-77.3</c:v>
                </c:pt>
                <c:pt idx="6107">
                  <c:v>-77.3</c:v>
                </c:pt>
                <c:pt idx="6108">
                  <c:v>-77.3</c:v>
                </c:pt>
                <c:pt idx="6109">
                  <c:v>-77.2</c:v>
                </c:pt>
                <c:pt idx="6110">
                  <c:v>-77.3</c:v>
                </c:pt>
                <c:pt idx="6111">
                  <c:v>-77.2</c:v>
                </c:pt>
                <c:pt idx="6112">
                  <c:v>-77.4</c:v>
                </c:pt>
                <c:pt idx="6113">
                  <c:v>-77.4</c:v>
                </c:pt>
                <c:pt idx="6114">
                  <c:v>-77.2</c:v>
                </c:pt>
                <c:pt idx="6115">
                  <c:v>-77.3</c:v>
                </c:pt>
                <c:pt idx="6116">
                  <c:v>-77.2</c:v>
                </c:pt>
                <c:pt idx="6117">
                  <c:v>-77.3</c:v>
                </c:pt>
                <c:pt idx="6118">
                  <c:v>-77.3</c:v>
                </c:pt>
                <c:pt idx="6119">
                  <c:v>-77.2</c:v>
                </c:pt>
                <c:pt idx="6120">
                  <c:v>-77.2</c:v>
                </c:pt>
                <c:pt idx="6121">
                  <c:v>-77.4</c:v>
                </c:pt>
                <c:pt idx="6122">
                  <c:v>-77.0</c:v>
                </c:pt>
                <c:pt idx="6123">
                  <c:v>-77.0</c:v>
                </c:pt>
                <c:pt idx="6124">
                  <c:v>-77.4</c:v>
                </c:pt>
                <c:pt idx="6125">
                  <c:v>-77.3</c:v>
                </c:pt>
                <c:pt idx="6126">
                  <c:v>-77.3</c:v>
                </c:pt>
                <c:pt idx="6127">
                  <c:v>-77.3</c:v>
                </c:pt>
                <c:pt idx="6128">
                  <c:v>-77.4</c:v>
                </c:pt>
                <c:pt idx="6129">
                  <c:v>-77.2</c:v>
                </c:pt>
                <c:pt idx="6130">
                  <c:v>-77.4</c:v>
                </c:pt>
                <c:pt idx="6131">
                  <c:v>-76.9</c:v>
                </c:pt>
                <c:pt idx="6132">
                  <c:v>-77.2</c:v>
                </c:pt>
                <c:pt idx="6133">
                  <c:v>-77.5</c:v>
                </c:pt>
                <c:pt idx="6134">
                  <c:v>-77.1</c:v>
                </c:pt>
                <c:pt idx="6135">
                  <c:v>-77.4</c:v>
                </c:pt>
                <c:pt idx="6136">
                  <c:v>-77.3</c:v>
                </c:pt>
                <c:pt idx="6137">
                  <c:v>-77.4</c:v>
                </c:pt>
                <c:pt idx="6138">
                  <c:v>-77.3</c:v>
                </c:pt>
                <c:pt idx="6139">
                  <c:v>-77.2</c:v>
                </c:pt>
                <c:pt idx="6140">
                  <c:v>-77.2</c:v>
                </c:pt>
                <c:pt idx="6141">
                  <c:v>-77.3</c:v>
                </c:pt>
                <c:pt idx="6142">
                  <c:v>-77.4</c:v>
                </c:pt>
                <c:pt idx="6143">
                  <c:v>-77.3</c:v>
                </c:pt>
                <c:pt idx="6144">
                  <c:v>-77.1</c:v>
                </c:pt>
                <c:pt idx="6145">
                  <c:v>-77.3</c:v>
                </c:pt>
                <c:pt idx="6146">
                  <c:v>-77.3</c:v>
                </c:pt>
                <c:pt idx="6147">
                  <c:v>-77.0</c:v>
                </c:pt>
                <c:pt idx="6148">
                  <c:v>-77.3</c:v>
                </c:pt>
                <c:pt idx="6149">
                  <c:v>-77.2</c:v>
                </c:pt>
                <c:pt idx="6150">
                  <c:v>-77.2</c:v>
                </c:pt>
                <c:pt idx="6151">
                  <c:v>-77.2</c:v>
                </c:pt>
                <c:pt idx="6152">
                  <c:v>-77.3</c:v>
                </c:pt>
                <c:pt idx="6153">
                  <c:v>-77.3</c:v>
                </c:pt>
                <c:pt idx="6154">
                  <c:v>-77.2</c:v>
                </c:pt>
                <c:pt idx="6155">
                  <c:v>-77.3</c:v>
                </c:pt>
                <c:pt idx="6156">
                  <c:v>-77.2</c:v>
                </c:pt>
                <c:pt idx="6157">
                  <c:v>-77.2</c:v>
                </c:pt>
                <c:pt idx="6158">
                  <c:v>-77.0</c:v>
                </c:pt>
                <c:pt idx="6159">
                  <c:v>-77.2</c:v>
                </c:pt>
                <c:pt idx="6160">
                  <c:v>-77.3</c:v>
                </c:pt>
                <c:pt idx="6161">
                  <c:v>-77.2</c:v>
                </c:pt>
                <c:pt idx="6162">
                  <c:v>-77.3</c:v>
                </c:pt>
                <c:pt idx="6163">
                  <c:v>-77.3</c:v>
                </c:pt>
                <c:pt idx="6164">
                  <c:v>-77.3</c:v>
                </c:pt>
                <c:pt idx="6165">
                  <c:v>-77.4</c:v>
                </c:pt>
                <c:pt idx="6166">
                  <c:v>-77.4</c:v>
                </c:pt>
                <c:pt idx="6167">
                  <c:v>-77.3</c:v>
                </c:pt>
                <c:pt idx="6168">
                  <c:v>-77.3</c:v>
                </c:pt>
                <c:pt idx="6169">
                  <c:v>-77.3</c:v>
                </c:pt>
                <c:pt idx="6170">
                  <c:v>-77.3</c:v>
                </c:pt>
                <c:pt idx="6171">
                  <c:v>-77.3</c:v>
                </c:pt>
                <c:pt idx="6172">
                  <c:v>-77.3</c:v>
                </c:pt>
                <c:pt idx="6173">
                  <c:v>-77.3</c:v>
                </c:pt>
                <c:pt idx="6174">
                  <c:v>-76.9</c:v>
                </c:pt>
                <c:pt idx="6175">
                  <c:v>-77.3</c:v>
                </c:pt>
                <c:pt idx="6176">
                  <c:v>-77.3</c:v>
                </c:pt>
                <c:pt idx="6177">
                  <c:v>-77.4</c:v>
                </c:pt>
                <c:pt idx="6178">
                  <c:v>-77.2</c:v>
                </c:pt>
                <c:pt idx="6179">
                  <c:v>-77.2</c:v>
                </c:pt>
                <c:pt idx="6180">
                  <c:v>-77.5</c:v>
                </c:pt>
                <c:pt idx="6181">
                  <c:v>-77.2</c:v>
                </c:pt>
                <c:pt idx="6182">
                  <c:v>-77.4</c:v>
                </c:pt>
                <c:pt idx="6183">
                  <c:v>-77.4</c:v>
                </c:pt>
                <c:pt idx="6184">
                  <c:v>-77.4</c:v>
                </c:pt>
                <c:pt idx="6185">
                  <c:v>-77.5</c:v>
                </c:pt>
                <c:pt idx="6186">
                  <c:v>-77.4</c:v>
                </c:pt>
                <c:pt idx="6187">
                  <c:v>-77.4</c:v>
                </c:pt>
                <c:pt idx="6188">
                  <c:v>-77.2</c:v>
                </c:pt>
                <c:pt idx="6189">
                  <c:v>-77.4</c:v>
                </c:pt>
                <c:pt idx="6190">
                  <c:v>-77.3</c:v>
                </c:pt>
                <c:pt idx="6191">
                  <c:v>-77.4</c:v>
                </c:pt>
                <c:pt idx="6192">
                  <c:v>-77.4</c:v>
                </c:pt>
                <c:pt idx="6193">
                  <c:v>-77.4</c:v>
                </c:pt>
                <c:pt idx="6194">
                  <c:v>-77.2</c:v>
                </c:pt>
                <c:pt idx="6195">
                  <c:v>-77.3</c:v>
                </c:pt>
                <c:pt idx="6196">
                  <c:v>-77.3</c:v>
                </c:pt>
                <c:pt idx="6197">
                  <c:v>-77.4</c:v>
                </c:pt>
                <c:pt idx="6198">
                  <c:v>-77.3</c:v>
                </c:pt>
                <c:pt idx="6199">
                  <c:v>-77.4</c:v>
                </c:pt>
                <c:pt idx="6200">
                  <c:v>-77.1</c:v>
                </c:pt>
                <c:pt idx="6201">
                  <c:v>-77.3</c:v>
                </c:pt>
                <c:pt idx="6202">
                  <c:v>-77.5</c:v>
                </c:pt>
                <c:pt idx="6203">
                  <c:v>-77.2</c:v>
                </c:pt>
                <c:pt idx="6204">
                  <c:v>-77.1</c:v>
                </c:pt>
                <c:pt idx="6205">
                  <c:v>-77.3</c:v>
                </c:pt>
                <c:pt idx="6206">
                  <c:v>-77.4</c:v>
                </c:pt>
                <c:pt idx="6207">
                  <c:v>-77.3</c:v>
                </c:pt>
                <c:pt idx="6208">
                  <c:v>-77.3</c:v>
                </c:pt>
                <c:pt idx="6209">
                  <c:v>-77.5</c:v>
                </c:pt>
                <c:pt idx="6210">
                  <c:v>-77.3</c:v>
                </c:pt>
                <c:pt idx="6211">
                  <c:v>-77.5</c:v>
                </c:pt>
                <c:pt idx="6212">
                  <c:v>-77.4</c:v>
                </c:pt>
                <c:pt idx="6213">
                  <c:v>-77.4</c:v>
                </c:pt>
                <c:pt idx="6214">
                  <c:v>-77.4</c:v>
                </c:pt>
                <c:pt idx="6215">
                  <c:v>-77.1</c:v>
                </c:pt>
                <c:pt idx="6216">
                  <c:v>-77.4</c:v>
                </c:pt>
                <c:pt idx="6217">
                  <c:v>-77.3</c:v>
                </c:pt>
                <c:pt idx="6218">
                  <c:v>-77.3</c:v>
                </c:pt>
                <c:pt idx="6219">
                  <c:v>-77.2</c:v>
                </c:pt>
                <c:pt idx="6220">
                  <c:v>-77.2</c:v>
                </c:pt>
                <c:pt idx="6221">
                  <c:v>-77.4</c:v>
                </c:pt>
                <c:pt idx="6222">
                  <c:v>-77.4</c:v>
                </c:pt>
                <c:pt idx="6223">
                  <c:v>-77.3</c:v>
                </c:pt>
                <c:pt idx="6224">
                  <c:v>-77.3</c:v>
                </c:pt>
                <c:pt idx="6225">
                  <c:v>-77.2</c:v>
                </c:pt>
                <c:pt idx="6226">
                  <c:v>-77.0</c:v>
                </c:pt>
                <c:pt idx="6227">
                  <c:v>-77.0</c:v>
                </c:pt>
                <c:pt idx="6228">
                  <c:v>-77.3</c:v>
                </c:pt>
                <c:pt idx="6229">
                  <c:v>-77.3</c:v>
                </c:pt>
                <c:pt idx="6230">
                  <c:v>-77.4</c:v>
                </c:pt>
                <c:pt idx="6231">
                  <c:v>-77.4</c:v>
                </c:pt>
                <c:pt idx="6232">
                  <c:v>-77.2</c:v>
                </c:pt>
                <c:pt idx="6233">
                  <c:v>-77.3</c:v>
                </c:pt>
                <c:pt idx="6234">
                  <c:v>-77.2</c:v>
                </c:pt>
                <c:pt idx="6235">
                  <c:v>-77.2</c:v>
                </c:pt>
                <c:pt idx="6236">
                  <c:v>-77.2</c:v>
                </c:pt>
                <c:pt idx="6237">
                  <c:v>-77.1</c:v>
                </c:pt>
                <c:pt idx="6238">
                  <c:v>-77.2</c:v>
                </c:pt>
                <c:pt idx="6239">
                  <c:v>-77.2</c:v>
                </c:pt>
                <c:pt idx="6240">
                  <c:v>-77.3</c:v>
                </c:pt>
                <c:pt idx="6241">
                  <c:v>-77.3</c:v>
                </c:pt>
                <c:pt idx="6242">
                  <c:v>-77.2</c:v>
                </c:pt>
                <c:pt idx="6243">
                  <c:v>-77.3</c:v>
                </c:pt>
                <c:pt idx="6244">
                  <c:v>-77.4</c:v>
                </c:pt>
                <c:pt idx="6245">
                  <c:v>-77.4</c:v>
                </c:pt>
                <c:pt idx="6246">
                  <c:v>-77.3</c:v>
                </c:pt>
                <c:pt idx="6247">
                  <c:v>-77.5</c:v>
                </c:pt>
                <c:pt idx="6248">
                  <c:v>-77.4</c:v>
                </c:pt>
                <c:pt idx="6249">
                  <c:v>-77.4</c:v>
                </c:pt>
                <c:pt idx="6250">
                  <c:v>-77.0</c:v>
                </c:pt>
                <c:pt idx="6251">
                  <c:v>-77.3</c:v>
                </c:pt>
                <c:pt idx="6252">
                  <c:v>-77.4</c:v>
                </c:pt>
                <c:pt idx="6253">
                  <c:v>-77.1</c:v>
                </c:pt>
                <c:pt idx="6254">
                  <c:v>-77.3</c:v>
                </c:pt>
                <c:pt idx="6255">
                  <c:v>-77.3</c:v>
                </c:pt>
                <c:pt idx="6256">
                  <c:v>-77.6</c:v>
                </c:pt>
                <c:pt idx="6257">
                  <c:v>-77.3</c:v>
                </c:pt>
                <c:pt idx="6258">
                  <c:v>-77.4</c:v>
                </c:pt>
                <c:pt idx="6259">
                  <c:v>-77.4</c:v>
                </c:pt>
                <c:pt idx="6260">
                  <c:v>-77.3</c:v>
                </c:pt>
                <c:pt idx="6261">
                  <c:v>-77.5</c:v>
                </c:pt>
                <c:pt idx="6262">
                  <c:v>-77.2</c:v>
                </c:pt>
                <c:pt idx="6263">
                  <c:v>-77.3</c:v>
                </c:pt>
                <c:pt idx="6264">
                  <c:v>-77.3</c:v>
                </c:pt>
                <c:pt idx="6265">
                  <c:v>-77.3</c:v>
                </c:pt>
                <c:pt idx="6266">
                  <c:v>-77.3</c:v>
                </c:pt>
                <c:pt idx="6267">
                  <c:v>-77.5</c:v>
                </c:pt>
                <c:pt idx="6268">
                  <c:v>-77.4</c:v>
                </c:pt>
                <c:pt idx="6269">
                  <c:v>-77.4</c:v>
                </c:pt>
                <c:pt idx="6270">
                  <c:v>-77.2</c:v>
                </c:pt>
                <c:pt idx="6271">
                  <c:v>-77.2</c:v>
                </c:pt>
                <c:pt idx="6272">
                  <c:v>-77.3</c:v>
                </c:pt>
                <c:pt idx="6273">
                  <c:v>-77.3</c:v>
                </c:pt>
                <c:pt idx="6274">
                  <c:v>-77.1</c:v>
                </c:pt>
                <c:pt idx="6275">
                  <c:v>-77.4</c:v>
                </c:pt>
                <c:pt idx="6276">
                  <c:v>-77.4</c:v>
                </c:pt>
                <c:pt idx="6277">
                  <c:v>-77.2</c:v>
                </c:pt>
                <c:pt idx="6278">
                  <c:v>-77.4</c:v>
                </c:pt>
                <c:pt idx="6279">
                  <c:v>-77.4</c:v>
                </c:pt>
                <c:pt idx="6280">
                  <c:v>-77.0</c:v>
                </c:pt>
                <c:pt idx="6281">
                  <c:v>-77.4</c:v>
                </c:pt>
                <c:pt idx="6282">
                  <c:v>-77.3</c:v>
                </c:pt>
                <c:pt idx="6283">
                  <c:v>-77.4</c:v>
                </c:pt>
                <c:pt idx="6284">
                  <c:v>-77.2</c:v>
                </c:pt>
                <c:pt idx="6285">
                  <c:v>-77.3</c:v>
                </c:pt>
                <c:pt idx="6286">
                  <c:v>-77.3</c:v>
                </c:pt>
                <c:pt idx="6287">
                  <c:v>-77.2</c:v>
                </c:pt>
                <c:pt idx="6288">
                  <c:v>-77.2</c:v>
                </c:pt>
                <c:pt idx="6289">
                  <c:v>-77.4</c:v>
                </c:pt>
                <c:pt idx="6290">
                  <c:v>-77.3</c:v>
                </c:pt>
                <c:pt idx="6291">
                  <c:v>-77.3</c:v>
                </c:pt>
                <c:pt idx="6292">
                  <c:v>-77.2</c:v>
                </c:pt>
                <c:pt idx="6293">
                  <c:v>-77.3</c:v>
                </c:pt>
                <c:pt idx="6294">
                  <c:v>-77.1</c:v>
                </c:pt>
                <c:pt idx="6295">
                  <c:v>-77.5</c:v>
                </c:pt>
                <c:pt idx="6296">
                  <c:v>-77.1</c:v>
                </c:pt>
                <c:pt idx="6297">
                  <c:v>-77.4</c:v>
                </c:pt>
                <c:pt idx="6298">
                  <c:v>-77.2</c:v>
                </c:pt>
                <c:pt idx="6299">
                  <c:v>-77.0</c:v>
                </c:pt>
                <c:pt idx="6300">
                  <c:v>-77.4</c:v>
                </c:pt>
                <c:pt idx="6301">
                  <c:v>-77.3</c:v>
                </c:pt>
                <c:pt idx="6302">
                  <c:v>-77.5</c:v>
                </c:pt>
                <c:pt idx="6303">
                  <c:v>-77.4</c:v>
                </c:pt>
                <c:pt idx="6304">
                  <c:v>-77.4</c:v>
                </c:pt>
                <c:pt idx="6305">
                  <c:v>-77.3</c:v>
                </c:pt>
                <c:pt idx="6306">
                  <c:v>-77.3</c:v>
                </c:pt>
                <c:pt idx="6307">
                  <c:v>-77.2</c:v>
                </c:pt>
                <c:pt idx="6308">
                  <c:v>-77.3</c:v>
                </c:pt>
                <c:pt idx="6309">
                  <c:v>-77.4</c:v>
                </c:pt>
                <c:pt idx="6310">
                  <c:v>-77.2</c:v>
                </c:pt>
                <c:pt idx="6311">
                  <c:v>-77.3</c:v>
                </c:pt>
                <c:pt idx="6312">
                  <c:v>-77.3</c:v>
                </c:pt>
                <c:pt idx="6313">
                  <c:v>-77.5</c:v>
                </c:pt>
                <c:pt idx="6314">
                  <c:v>-77.2</c:v>
                </c:pt>
                <c:pt idx="6315">
                  <c:v>-77.2</c:v>
                </c:pt>
                <c:pt idx="6316">
                  <c:v>-77.2</c:v>
                </c:pt>
                <c:pt idx="6317">
                  <c:v>-77.3</c:v>
                </c:pt>
                <c:pt idx="6318">
                  <c:v>-77.4</c:v>
                </c:pt>
                <c:pt idx="6319">
                  <c:v>-77.4</c:v>
                </c:pt>
                <c:pt idx="6320">
                  <c:v>-77.5</c:v>
                </c:pt>
                <c:pt idx="6321">
                  <c:v>-77.2</c:v>
                </c:pt>
                <c:pt idx="6322">
                  <c:v>-77.4</c:v>
                </c:pt>
                <c:pt idx="6323">
                  <c:v>-77.3</c:v>
                </c:pt>
                <c:pt idx="6324">
                  <c:v>-77.1</c:v>
                </c:pt>
                <c:pt idx="6325">
                  <c:v>-77.3</c:v>
                </c:pt>
                <c:pt idx="6326">
                  <c:v>-77.2</c:v>
                </c:pt>
                <c:pt idx="6327">
                  <c:v>-77.5</c:v>
                </c:pt>
                <c:pt idx="6328">
                  <c:v>-77.3</c:v>
                </c:pt>
                <c:pt idx="6329">
                  <c:v>-77.3</c:v>
                </c:pt>
                <c:pt idx="6330">
                  <c:v>-77.4</c:v>
                </c:pt>
                <c:pt idx="6331">
                  <c:v>-77.1</c:v>
                </c:pt>
                <c:pt idx="6332">
                  <c:v>-77.4</c:v>
                </c:pt>
                <c:pt idx="6333">
                  <c:v>-77.4</c:v>
                </c:pt>
                <c:pt idx="6334">
                  <c:v>-77.2</c:v>
                </c:pt>
                <c:pt idx="6335">
                  <c:v>-77.4</c:v>
                </c:pt>
                <c:pt idx="6336">
                  <c:v>-77.2</c:v>
                </c:pt>
                <c:pt idx="6337">
                  <c:v>-77.4</c:v>
                </c:pt>
                <c:pt idx="6338">
                  <c:v>-77.3</c:v>
                </c:pt>
                <c:pt idx="6339">
                  <c:v>-77.1</c:v>
                </c:pt>
                <c:pt idx="6340">
                  <c:v>-77.4</c:v>
                </c:pt>
                <c:pt idx="6341">
                  <c:v>-77.0</c:v>
                </c:pt>
                <c:pt idx="6342">
                  <c:v>-77.6</c:v>
                </c:pt>
                <c:pt idx="6343">
                  <c:v>-77.3</c:v>
                </c:pt>
                <c:pt idx="6344">
                  <c:v>-77.4</c:v>
                </c:pt>
                <c:pt idx="6345">
                  <c:v>-77.3</c:v>
                </c:pt>
                <c:pt idx="6346">
                  <c:v>-77.3</c:v>
                </c:pt>
                <c:pt idx="6347">
                  <c:v>-77.2</c:v>
                </c:pt>
                <c:pt idx="6348">
                  <c:v>-77.4</c:v>
                </c:pt>
                <c:pt idx="6349">
                  <c:v>-77.3</c:v>
                </c:pt>
                <c:pt idx="6350">
                  <c:v>-77.5</c:v>
                </c:pt>
                <c:pt idx="6351">
                  <c:v>-77.3</c:v>
                </c:pt>
                <c:pt idx="6352">
                  <c:v>-77.3</c:v>
                </c:pt>
                <c:pt idx="6353">
                  <c:v>-77.4</c:v>
                </c:pt>
                <c:pt idx="6354">
                  <c:v>-77.1</c:v>
                </c:pt>
                <c:pt idx="6355">
                  <c:v>-77.2</c:v>
                </c:pt>
                <c:pt idx="6356">
                  <c:v>-77.1</c:v>
                </c:pt>
                <c:pt idx="6357">
                  <c:v>-77.1</c:v>
                </c:pt>
                <c:pt idx="6358">
                  <c:v>-77.3</c:v>
                </c:pt>
                <c:pt idx="6359">
                  <c:v>-77.3</c:v>
                </c:pt>
                <c:pt idx="6360">
                  <c:v>-77.2</c:v>
                </c:pt>
                <c:pt idx="6361">
                  <c:v>-77.3</c:v>
                </c:pt>
                <c:pt idx="6362">
                  <c:v>-77.0</c:v>
                </c:pt>
                <c:pt idx="6363">
                  <c:v>-77.4</c:v>
                </c:pt>
                <c:pt idx="6364">
                  <c:v>-77.4</c:v>
                </c:pt>
                <c:pt idx="6365">
                  <c:v>-77.1</c:v>
                </c:pt>
                <c:pt idx="6366">
                  <c:v>-77.2</c:v>
                </c:pt>
                <c:pt idx="6367">
                  <c:v>-77.3</c:v>
                </c:pt>
                <c:pt idx="6368">
                  <c:v>-76.9</c:v>
                </c:pt>
                <c:pt idx="6369">
                  <c:v>-77.4</c:v>
                </c:pt>
                <c:pt idx="6370">
                  <c:v>-77.4</c:v>
                </c:pt>
                <c:pt idx="6371">
                  <c:v>-77.5</c:v>
                </c:pt>
                <c:pt idx="6372">
                  <c:v>-77.2</c:v>
                </c:pt>
                <c:pt idx="6373">
                  <c:v>-77.4</c:v>
                </c:pt>
                <c:pt idx="6374">
                  <c:v>-77.5</c:v>
                </c:pt>
                <c:pt idx="6375">
                  <c:v>-77.3</c:v>
                </c:pt>
                <c:pt idx="6376">
                  <c:v>-77.2</c:v>
                </c:pt>
                <c:pt idx="6377">
                  <c:v>-77.4</c:v>
                </c:pt>
                <c:pt idx="6378">
                  <c:v>-77.2</c:v>
                </c:pt>
                <c:pt idx="6379">
                  <c:v>-77.2</c:v>
                </c:pt>
                <c:pt idx="6380">
                  <c:v>-77.3</c:v>
                </c:pt>
                <c:pt idx="6381">
                  <c:v>-77.2</c:v>
                </c:pt>
                <c:pt idx="6382">
                  <c:v>-77.3</c:v>
                </c:pt>
                <c:pt idx="6383">
                  <c:v>-77.3</c:v>
                </c:pt>
                <c:pt idx="6384">
                  <c:v>-77.0</c:v>
                </c:pt>
                <c:pt idx="6385">
                  <c:v>-77.3</c:v>
                </c:pt>
                <c:pt idx="6386">
                  <c:v>-77.4</c:v>
                </c:pt>
                <c:pt idx="6387">
                  <c:v>-77.4</c:v>
                </c:pt>
                <c:pt idx="6388">
                  <c:v>-77.1</c:v>
                </c:pt>
                <c:pt idx="6389">
                  <c:v>-77.3</c:v>
                </c:pt>
                <c:pt idx="6390">
                  <c:v>-77.2</c:v>
                </c:pt>
                <c:pt idx="6391">
                  <c:v>-77.4</c:v>
                </c:pt>
                <c:pt idx="6392">
                  <c:v>-77.4</c:v>
                </c:pt>
                <c:pt idx="6393">
                  <c:v>-77.4</c:v>
                </c:pt>
                <c:pt idx="6394">
                  <c:v>-77.4</c:v>
                </c:pt>
                <c:pt idx="6395">
                  <c:v>-77.2</c:v>
                </c:pt>
                <c:pt idx="6396">
                  <c:v>-77.4</c:v>
                </c:pt>
                <c:pt idx="6397">
                  <c:v>-77.3</c:v>
                </c:pt>
                <c:pt idx="6398">
                  <c:v>-77.1</c:v>
                </c:pt>
                <c:pt idx="6399">
                  <c:v>-77.4</c:v>
                </c:pt>
                <c:pt idx="6400">
                  <c:v>-77.2</c:v>
                </c:pt>
                <c:pt idx="6401">
                  <c:v>-77.2</c:v>
                </c:pt>
                <c:pt idx="6402">
                  <c:v>-77.2</c:v>
                </c:pt>
                <c:pt idx="6403">
                  <c:v>-77.3</c:v>
                </c:pt>
                <c:pt idx="6404">
                  <c:v>-77.2</c:v>
                </c:pt>
                <c:pt idx="6405">
                  <c:v>-77.1</c:v>
                </c:pt>
                <c:pt idx="6406">
                  <c:v>-77.4</c:v>
                </c:pt>
                <c:pt idx="6407">
                  <c:v>-77.4</c:v>
                </c:pt>
                <c:pt idx="6408">
                  <c:v>-77.3</c:v>
                </c:pt>
                <c:pt idx="6409">
                  <c:v>-77.1</c:v>
                </c:pt>
                <c:pt idx="6410">
                  <c:v>-77.1</c:v>
                </c:pt>
                <c:pt idx="6411">
                  <c:v>-77.3</c:v>
                </c:pt>
                <c:pt idx="6412">
                  <c:v>-77.3</c:v>
                </c:pt>
                <c:pt idx="6413">
                  <c:v>-77.1</c:v>
                </c:pt>
                <c:pt idx="6414">
                  <c:v>-77.2</c:v>
                </c:pt>
                <c:pt idx="6415">
                  <c:v>-77.4</c:v>
                </c:pt>
                <c:pt idx="6416">
                  <c:v>-77.3</c:v>
                </c:pt>
                <c:pt idx="6417">
                  <c:v>-77.3</c:v>
                </c:pt>
                <c:pt idx="6418">
                  <c:v>-77.3</c:v>
                </c:pt>
                <c:pt idx="6419">
                  <c:v>-77.2</c:v>
                </c:pt>
                <c:pt idx="6420">
                  <c:v>-77.3</c:v>
                </c:pt>
                <c:pt idx="6421">
                  <c:v>-77.3</c:v>
                </c:pt>
                <c:pt idx="6422">
                  <c:v>-77.3</c:v>
                </c:pt>
                <c:pt idx="6423">
                  <c:v>-77.3</c:v>
                </c:pt>
                <c:pt idx="6424">
                  <c:v>-77.3</c:v>
                </c:pt>
                <c:pt idx="6425">
                  <c:v>-77.2</c:v>
                </c:pt>
                <c:pt idx="6426">
                  <c:v>-77.2</c:v>
                </c:pt>
                <c:pt idx="6427">
                  <c:v>-77.4</c:v>
                </c:pt>
                <c:pt idx="6428">
                  <c:v>-77.0</c:v>
                </c:pt>
                <c:pt idx="6429">
                  <c:v>-77.0</c:v>
                </c:pt>
                <c:pt idx="6430">
                  <c:v>-77.3</c:v>
                </c:pt>
                <c:pt idx="6431">
                  <c:v>-77.4</c:v>
                </c:pt>
                <c:pt idx="6432">
                  <c:v>-77.3</c:v>
                </c:pt>
                <c:pt idx="6433">
                  <c:v>-77.4</c:v>
                </c:pt>
                <c:pt idx="6434">
                  <c:v>-77.3</c:v>
                </c:pt>
                <c:pt idx="6435">
                  <c:v>-77.3</c:v>
                </c:pt>
                <c:pt idx="6436">
                  <c:v>-77.1</c:v>
                </c:pt>
                <c:pt idx="6437">
                  <c:v>-77.3</c:v>
                </c:pt>
                <c:pt idx="6438">
                  <c:v>-77.3</c:v>
                </c:pt>
                <c:pt idx="6439">
                  <c:v>-77.3</c:v>
                </c:pt>
                <c:pt idx="6440">
                  <c:v>-77.3</c:v>
                </c:pt>
                <c:pt idx="6441">
                  <c:v>-77.3</c:v>
                </c:pt>
                <c:pt idx="6442">
                  <c:v>-77.4</c:v>
                </c:pt>
                <c:pt idx="6443">
                  <c:v>-77.2</c:v>
                </c:pt>
                <c:pt idx="6444">
                  <c:v>-77.3</c:v>
                </c:pt>
                <c:pt idx="6445">
                  <c:v>-77.3</c:v>
                </c:pt>
                <c:pt idx="6446">
                  <c:v>-77.3</c:v>
                </c:pt>
                <c:pt idx="6447">
                  <c:v>-77.3</c:v>
                </c:pt>
                <c:pt idx="6448">
                  <c:v>-77.4</c:v>
                </c:pt>
                <c:pt idx="6449">
                  <c:v>-77.2</c:v>
                </c:pt>
                <c:pt idx="6450">
                  <c:v>-77.2</c:v>
                </c:pt>
                <c:pt idx="6451">
                  <c:v>-77.4</c:v>
                </c:pt>
                <c:pt idx="6452">
                  <c:v>-77.3</c:v>
                </c:pt>
                <c:pt idx="6453">
                  <c:v>-77.1</c:v>
                </c:pt>
                <c:pt idx="6454">
                  <c:v>-77.3</c:v>
                </c:pt>
                <c:pt idx="6455">
                  <c:v>-77.3</c:v>
                </c:pt>
                <c:pt idx="6456">
                  <c:v>-77.3</c:v>
                </c:pt>
                <c:pt idx="6457">
                  <c:v>-77.3</c:v>
                </c:pt>
                <c:pt idx="6458">
                  <c:v>-77.6</c:v>
                </c:pt>
                <c:pt idx="6459">
                  <c:v>-77.3</c:v>
                </c:pt>
                <c:pt idx="6460">
                  <c:v>-77.3</c:v>
                </c:pt>
                <c:pt idx="6461">
                  <c:v>-77.1</c:v>
                </c:pt>
                <c:pt idx="6462">
                  <c:v>-77.2</c:v>
                </c:pt>
                <c:pt idx="6463">
                  <c:v>-77.3</c:v>
                </c:pt>
                <c:pt idx="6464">
                  <c:v>-77.4</c:v>
                </c:pt>
                <c:pt idx="6465">
                  <c:v>-77.4</c:v>
                </c:pt>
                <c:pt idx="6466">
                  <c:v>-77.4</c:v>
                </c:pt>
                <c:pt idx="6467">
                  <c:v>-77.3</c:v>
                </c:pt>
                <c:pt idx="6468">
                  <c:v>-77.3</c:v>
                </c:pt>
                <c:pt idx="6469">
                  <c:v>-77.3</c:v>
                </c:pt>
                <c:pt idx="6470">
                  <c:v>-77.6</c:v>
                </c:pt>
                <c:pt idx="6471">
                  <c:v>-77.1</c:v>
                </c:pt>
                <c:pt idx="6472">
                  <c:v>-77.3</c:v>
                </c:pt>
                <c:pt idx="6473">
                  <c:v>-77.4</c:v>
                </c:pt>
                <c:pt idx="6474">
                  <c:v>-77.4</c:v>
                </c:pt>
                <c:pt idx="6475">
                  <c:v>-77.0</c:v>
                </c:pt>
                <c:pt idx="6476">
                  <c:v>-77.0</c:v>
                </c:pt>
                <c:pt idx="6477">
                  <c:v>-77.3</c:v>
                </c:pt>
                <c:pt idx="6478">
                  <c:v>-77.3</c:v>
                </c:pt>
                <c:pt idx="6479">
                  <c:v>-77.3</c:v>
                </c:pt>
                <c:pt idx="6480">
                  <c:v>-77.4</c:v>
                </c:pt>
                <c:pt idx="6481">
                  <c:v>-77.3</c:v>
                </c:pt>
                <c:pt idx="6482">
                  <c:v>-77.0</c:v>
                </c:pt>
                <c:pt idx="6483">
                  <c:v>-77.2</c:v>
                </c:pt>
                <c:pt idx="6484">
                  <c:v>-77.3</c:v>
                </c:pt>
                <c:pt idx="6485">
                  <c:v>-77.4</c:v>
                </c:pt>
                <c:pt idx="6486">
                  <c:v>-77.1</c:v>
                </c:pt>
                <c:pt idx="6487">
                  <c:v>-77.3</c:v>
                </c:pt>
                <c:pt idx="6488">
                  <c:v>-77.3</c:v>
                </c:pt>
                <c:pt idx="6489">
                  <c:v>-77.0</c:v>
                </c:pt>
                <c:pt idx="6490">
                  <c:v>-77.3</c:v>
                </c:pt>
                <c:pt idx="6491">
                  <c:v>-77.1</c:v>
                </c:pt>
                <c:pt idx="6492">
                  <c:v>-77.2</c:v>
                </c:pt>
                <c:pt idx="6493">
                  <c:v>-77.2</c:v>
                </c:pt>
                <c:pt idx="6494">
                  <c:v>-77.2</c:v>
                </c:pt>
                <c:pt idx="6495">
                  <c:v>-77.4</c:v>
                </c:pt>
                <c:pt idx="6496">
                  <c:v>-77.4</c:v>
                </c:pt>
                <c:pt idx="6497">
                  <c:v>-77.4</c:v>
                </c:pt>
                <c:pt idx="6498">
                  <c:v>-77.3</c:v>
                </c:pt>
                <c:pt idx="6499">
                  <c:v>-77.2</c:v>
                </c:pt>
                <c:pt idx="6500">
                  <c:v>-77.4</c:v>
                </c:pt>
                <c:pt idx="6501">
                  <c:v>-77.1</c:v>
                </c:pt>
                <c:pt idx="6502">
                  <c:v>-77.4</c:v>
                </c:pt>
                <c:pt idx="6503">
                  <c:v>-77.4</c:v>
                </c:pt>
                <c:pt idx="6504">
                  <c:v>-77.3</c:v>
                </c:pt>
                <c:pt idx="6505">
                  <c:v>-77.3</c:v>
                </c:pt>
                <c:pt idx="6506">
                  <c:v>-77.1</c:v>
                </c:pt>
                <c:pt idx="6507">
                  <c:v>-77.4</c:v>
                </c:pt>
                <c:pt idx="6508">
                  <c:v>-77.1</c:v>
                </c:pt>
                <c:pt idx="6509">
                  <c:v>-77.2</c:v>
                </c:pt>
                <c:pt idx="6510">
                  <c:v>-77.3</c:v>
                </c:pt>
                <c:pt idx="6511">
                  <c:v>-77.3</c:v>
                </c:pt>
                <c:pt idx="6512">
                  <c:v>-77.2</c:v>
                </c:pt>
                <c:pt idx="6513">
                  <c:v>-77.2</c:v>
                </c:pt>
                <c:pt idx="6514">
                  <c:v>-77.1</c:v>
                </c:pt>
                <c:pt idx="6515">
                  <c:v>-77.3</c:v>
                </c:pt>
                <c:pt idx="6516">
                  <c:v>-77.4</c:v>
                </c:pt>
                <c:pt idx="6517">
                  <c:v>-77.2</c:v>
                </c:pt>
                <c:pt idx="6518">
                  <c:v>-77.2</c:v>
                </c:pt>
                <c:pt idx="6519">
                  <c:v>-77.2</c:v>
                </c:pt>
                <c:pt idx="6520">
                  <c:v>-77.5</c:v>
                </c:pt>
                <c:pt idx="6521">
                  <c:v>-77.1</c:v>
                </c:pt>
                <c:pt idx="6522">
                  <c:v>-77.2</c:v>
                </c:pt>
                <c:pt idx="6523">
                  <c:v>-77.4</c:v>
                </c:pt>
                <c:pt idx="6524">
                  <c:v>-77.3</c:v>
                </c:pt>
                <c:pt idx="6525">
                  <c:v>-77.1</c:v>
                </c:pt>
                <c:pt idx="6526">
                  <c:v>-77.3</c:v>
                </c:pt>
                <c:pt idx="6527">
                  <c:v>-77.3</c:v>
                </c:pt>
                <c:pt idx="6528">
                  <c:v>-77.4</c:v>
                </c:pt>
                <c:pt idx="6529">
                  <c:v>-77.3</c:v>
                </c:pt>
                <c:pt idx="6530">
                  <c:v>-77.0</c:v>
                </c:pt>
                <c:pt idx="6531">
                  <c:v>-77.5</c:v>
                </c:pt>
                <c:pt idx="6532">
                  <c:v>-77.4</c:v>
                </c:pt>
                <c:pt idx="6533">
                  <c:v>-77.2</c:v>
                </c:pt>
                <c:pt idx="6534">
                  <c:v>-77.1</c:v>
                </c:pt>
                <c:pt idx="6535">
                  <c:v>-77.3</c:v>
                </c:pt>
                <c:pt idx="6536">
                  <c:v>-77.4</c:v>
                </c:pt>
                <c:pt idx="6537">
                  <c:v>-77.2</c:v>
                </c:pt>
                <c:pt idx="6538">
                  <c:v>-77.3</c:v>
                </c:pt>
                <c:pt idx="6539">
                  <c:v>-77.3</c:v>
                </c:pt>
                <c:pt idx="6540">
                  <c:v>-77.3</c:v>
                </c:pt>
                <c:pt idx="6541">
                  <c:v>-77.4</c:v>
                </c:pt>
                <c:pt idx="6542">
                  <c:v>-77.3</c:v>
                </c:pt>
                <c:pt idx="6543">
                  <c:v>-77.3</c:v>
                </c:pt>
                <c:pt idx="6544">
                  <c:v>-77.5</c:v>
                </c:pt>
                <c:pt idx="6545">
                  <c:v>-77.3</c:v>
                </c:pt>
                <c:pt idx="6546">
                  <c:v>-77.1</c:v>
                </c:pt>
                <c:pt idx="6547">
                  <c:v>-77.2</c:v>
                </c:pt>
                <c:pt idx="6548">
                  <c:v>-77.3</c:v>
                </c:pt>
                <c:pt idx="6549">
                  <c:v>-77.3</c:v>
                </c:pt>
                <c:pt idx="6550">
                  <c:v>-77.3</c:v>
                </c:pt>
                <c:pt idx="6551">
                  <c:v>-77.2</c:v>
                </c:pt>
                <c:pt idx="6552">
                  <c:v>-77.0</c:v>
                </c:pt>
                <c:pt idx="6553">
                  <c:v>-77.4</c:v>
                </c:pt>
                <c:pt idx="6554">
                  <c:v>-77.3</c:v>
                </c:pt>
                <c:pt idx="6555">
                  <c:v>-77.0</c:v>
                </c:pt>
                <c:pt idx="6556">
                  <c:v>-77.3</c:v>
                </c:pt>
                <c:pt idx="6557">
                  <c:v>-77.3</c:v>
                </c:pt>
                <c:pt idx="6558">
                  <c:v>-77.2</c:v>
                </c:pt>
                <c:pt idx="6559">
                  <c:v>-77.4</c:v>
                </c:pt>
                <c:pt idx="6560">
                  <c:v>-77.4</c:v>
                </c:pt>
                <c:pt idx="6561">
                  <c:v>-77.3</c:v>
                </c:pt>
                <c:pt idx="6562">
                  <c:v>-77.2</c:v>
                </c:pt>
                <c:pt idx="6563">
                  <c:v>-77.3</c:v>
                </c:pt>
                <c:pt idx="6564">
                  <c:v>-77.2</c:v>
                </c:pt>
                <c:pt idx="6565">
                  <c:v>-77.1</c:v>
                </c:pt>
                <c:pt idx="6566">
                  <c:v>-77.2</c:v>
                </c:pt>
                <c:pt idx="6567">
                  <c:v>-77.3</c:v>
                </c:pt>
                <c:pt idx="6568">
                  <c:v>-77.3</c:v>
                </c:pt>
                <c:pt idx="6569">
                  <c:v>-77.2</c:v>
                </c:pt>
                <c:pt idx="6570">
                  <c:v>-77.3</c:v>
                </c:pt>
                <c:pt idx="6571">
                  <c:v>-77.4</c:v>
                </c:pt>
                <c:pt idx="6572">
                  <c:v>-77.3</c:v>
                </c:pt>
                <c:pt idx="6573">
                  <c:v>-77.3</c:v>
                </c:pt>
                <c:pt idx="6574">
                  <c:v>-77.4</c:v>
                </c:pt>
                <c:pt idx="6575">
                  <c:v>-77.3</c:v>
                </c:pt>
                <c:pt idx="6576">
                  <c:v>-77.3</c:v>
                </c:pt>
                <c:pt idx="6577">
                  <c:v>-77.4</c:v>
                </c:pt>
                <c:pt idx="6578">
                  <c:v>-77.3</c:v>
                </c:pt>
                <c:pt idx="6579">
                  <c:v>-77.3</c:v>
                </c:pt>
                <c:pt idx="6580">
                  <c:v>-77.2</c:v>
                </c:pt>
                <c:pt idx="6581">
                  <c:v>-77.3</c:v>
                </c:pt>
                <c:pt idx="6582">
                  <c:v>-77.1</c:v>
                </c:pt>
                <c:pt idx="6583">
                  <c:v>-77.1</c:v>
                </c:pt>
                <c:pt idx="6584">
                  <c:v>-77.3</c:v>
                </c:pt>
                <c:pt idx="6585">
                  <c:v>-77.6</c:v>
                </c:pt>
                <c:pt idx="6586">
                  <c:v>-77.4</c:v>
                </c:pt>
                <c:pt idx="6587">
                  <c:v>-77.3</c:v>
                </c:pt>
                <c:pt idx="6588">
                  <c:v>-77.2</c:v>
                </c:pt>
                <c:pt idx="6589">
                  <c:v>-77.4</c:v>
                </c:pt>
                <c:pt idx="6590">
                  <c:v>-77.1</c:v>
                </c:pt>
                <c:pt idx="6591">
                  <c:v>-77.3</c:v>
                </c:pt>
                <c:pt idx="6592">
                  <c:v>-77.4</c:v>
                </c:pt>
                <c:pt idx="6593">
                  <c:v>-77.4</c:v>
                </c:pt>
                <c:pt idx="6594">
                  <c:v>-77.3</c:v>
                </c:pt>
                <c:pt idx="6595">
                  <c:v>-77.3</c:v>
                </c:pt>
                <c:pt idx="6596">
                  <c:v>-77.3</c:v>
                </c:pt>
                <c:pt idx="6597">
                  <c:v>-77.2</c:v>
                </c:pt>
                <c:pt idx="6598">
                  <c:v>-77.2</c:v>
                </c:pt>
                <c:pt idx="6599">
                  <c:v>-77.4</c:v>
                </c:pt>
                <c:pt idx="6600">
                  <c:v>-77.3</c:v>
                </c:pt>
                <c:pt idx="6601">
                  <c:v>-77.3</c:v>
                </c:pt>
                <c:pt idx="6602">
                  <c:v>-77.4</c:v>
                </c:pt>
                <c:pt idx="6603">
                  <c:v>-77.3</c:v>
                </c:pt>
                <c:pt idx="6604">
                  <c:v>-77.5</c:v>
                </c:pt>
                <c:pt idx="6605">
                  <c:v>-77.3</c:v>
                </c:pt>
                <c:pt idx="6606">
                  <c:v>-77.3</c:v>
                </c:pt>
                <c:pt idx="6607">
                  <c:v>-77.3</c:v>
                </c:pt>
                <c:pt idx="6608">
                  <c:v>-77.3</c:v>
                </c:pt>
                <c:pt idx="6609">
                  <c:v>-77.4</c:v>
                </c:pt>
                <c:pt idx="6610">
                  <c:v>-77.3</c:v>
                </c:pt>
                <c:pt idx="6611">
                  <c:v>-77.3</c:v>
                </c:pt>
                <c:pt idx="6612">
                  <c:v>-77.3</c:v>
                </c:pt>
                <c:pt idx="6613">
                  <c:v>-77.3</c:v>
                </c:pt>
                <c:pt idx="6614">
                  <c:v>-77.2</c:v>
                </c:pt>
                <c:pt idx="6615">
                  <c:v>-77.4</c:v>
                </c:pt>
                <c:pt idx="6616">
                  <c:v>-77.4</c:v>
                </c:pt>
                <c:pt idx="6617">
                  <c:v>-77.3</c:v>
                </c:pt>
                <c:pt idx="6618">
                  <c:v>-77.3</c:v>
                </c:pt>
                <c:pt idx="6619">
                  <c:v>-77.1</c:v>
                </c:pt>
                <c:pt idx="6620">
                  <c:v>-77.3</c:v>
                </c:pt>
                <c:pt idx="6621">
                  <c:v>-77.2</c:v>
                </c:pt>
                <c:pt idx="6622">
                  <c:v>-77.1</c:v>
                </c:pt>
                <c:pt idx="6623">
                  <c:v>-77.3</c:v>
                </c:pt>
                <c:pt idx="6624">
                  <c:v>-77.2</c:v>
                </c:pt>
                <c:pt idx="6625">
                  <c:v>-76.9</c:v>
                </c:pt>
                <c:pt idx="6626">
                  <c:v>-77.2</c:v>
                </c:pt>
                <c:pt idx="6627">
                  <c:v>-77.0</c:v>
                </c:pt>
                <c:pt idx="6628">
                  <c:v>-77.4</c:v>
                </c:pt>
                <c:pt idx="6629">
                  <c:v>-77.3</c:v>
                </c:pt>
                <c:pt idx="6630">
                  <c:v>-77.3</c:v>
                </c:pt>
                <c:pt idx="6631">
                  <c:v>-77.3</c:v>
                </c:pt>
                <c:pt idx="6632">
                  <c:v>-77.3</c:v>
                </c:pt>
                <c:pt idx="6633">
                  <c:v>-77.1</c:v>
                </c:pt>
                <c:pt idx="6634">
                  <c:v>-77.3</c:v>
                </c:pt>
                <c:pt idx="6635">
                  <c:v>-77.3</c:v>
                </c:pt>
                <c:pt idx="6636">
                  <c:v>-77.2</c:v>
                </c:pt>
                <c:pt idx="6637">
                  <c:v>-77.2</c:v>
                </c:pt>
                <c:pt idx="6638">
                  <c:v>-77.3</c:v>
                </c:pt>
                <c:pt idx="6639">
                  <c:v>-77.2</c:v>
                </c:pt>
                <c:pt idx="6640">
                  <c:v>-77.3</c:v>
                </c:pt>
                <c:pt idx="6641">
                  <c:v>-77.3</c:v>
                </c:pt>
                <c:pt idx="6642">
                  <c:v>-77.2</c:v>
                </c:pt>
                <c:pt idx="6643">
                  <c:v>-77.2</c:v>
                </c:pt>
                <c:pt idx="6644">
                  <c:v>-77.3</c:v>
                </c:pt>
                <c:pt idx="6645">
                  <c:v>-77.3</c:v>
                </c:pt>
                <c:pt idx="6646">
                  <c:v>-77.4</c:v>
                </c:pt>
                <c:pt idx="6647">
                  <c:v>-77.3</c:v>
                </c:pt>
                <c:pt idx="6648">
                  <c:v>-77.4</c:v>
                </c:pt>
                <c:pt idx="6649">
                  <c:v>-77.3</c:v>
                </c:pt>
                <c:pt idx="6650">
                  <c:v>-76.9</c:v>
                </c:pt>
                <c:pt idx="6651">
                  <c:v>-77.2</c:v>
                </c:pt>
                <c:pt idx="6652">
                  <c:v>-77.3</c:v>
                </c:pt>
                <c:pt idx="6653">
                  <c:v>-77.2</c:v>
                </c:pt>
                <c:pt idx="6654">
                  <c:v>-77.2</c:v>
                </c:pt>
                <c:pt idx="6655">
                  <c:v>-77.2</c:v>
                </c:pt>
                <c:pt idx="6656">
                  <c:v>-77.3</c:v>
                </c:pt>
                <c:pt idx="6657">
                  <c:v>-77.3</c:v>
                </c:pt>
                <c:pt idx="6658">
                  <c:v>-77.2</c:v>
                </c:pt>
                <c:pt idx="6659">
                  <c:v>-77.0</c:v>
                </c:pt>
                <c:pt idx="6660">
                  <c:v>-77.2</c:v>
                </c:pt>
                <c:pt idx="6661">
                  <c:v>-77.3</c:v>
                </c:pt>
                <c:pt idx="6662">
                  <c:v>-77.2</c:v>
                </c:pt>
                <c:pt idx="6663">
                  <c:v>-77.2</c:v>
                </c:pt>
                <c:pt idx="6664">
                  <c:v>-77.3</c:v>
                </c:pt>
                <c:pt idx="6665">
                  <c:v>-77.2</c:v>
                </c:pt>
                <c:pt idx="6666">
                  <c:v>-77.2</c:v>
                </c:pt>
                <c:pt idx="6667">
                  <c:v>-77.3</c:v>
                </c:pt>
                <c:pt idx="6668">
                  <c:v>-77.2</c:v>
                </c:pt>
                <c:pt idx="6669">
                  <c:v>-77.2</c:v>
                </c:pt>
                <c:pt idx="6670">
                  <c:v>-77.3</c:v>
                </c:pt>
                <c:pt idx="6671">
                  <c:v>-77.3</c:v>
                </c:pt>
                <c:pt idx="6672">
                  <c:v>-77.4</c:v>
                </c:pt>
                <c:pt idx="6673">
                  <c:v>-77.3</c:v>
                </c:pt>
                <c:pt idx="6674">
                  <c:v>-77.4</c:v>
                </c:pt>
                <c:pt idx="6675">
                  <c:v>-77.4</c:v>
                </c:pt>
                <c:pt idx="6676">
                  <c:v>-77.2</c:v>
                </c:pt>
                <c:pt idx="6677">
                  <c:v>-77.3</c:v>
                </c:pt>
                <c:pt idx="6678">
                  <c:v>-77.3</c:v>
                </c:pt>
                <c:pt idx="6679">
                  <c:v>-77.2</c:v>
                </c:pt>
                <c:pt idx="6680">
                  <c:v>-77.3</c:v>
                </c:pt>
                <c:pt idx="6681">
                  <c:v>-77.2</c:v>
                </c:pt>
                <c:pt idx="6682">
                  <c:v>-77.0</c:v>
                </c:pt>
                <c:pt idx="6683">
                  <c:v>-77.2</c:v>
                </c:pt>
                <c:pt idx="6684">
                  <c:v>-77.2</c:v>
                </c:pt>
                <c:pt idx="6685">
                  <c:v>-77.4</c:v>
                </c:pt>
                <c:pt idx="6686">
                  <c:v>-76.9</c:v>
                </c:pt>
                <c:pt idx="6687">
                  <c:v>-77.1</c:v>
                </c:pt>
                <c:pt idx="6688">
                  <c:v>-77.2</c:v>
                </c:pt>
                <c:pt idx="6689">
                  <c:v>-77.2</c:v>
                </c:pt>
                <c:pt idx="6690">
                  <c:v>-77.3</c:v>
                </c:pt>
                <c:pt idx="6691">
                  <c:v>-77.4</c:v>
                </c:pt>
                <c:pt idx="6692">
                  <c:v>-77.4</c:v>
                </c:pt>
                <c:pt idx="6693">
                  <c:v>-77.4</c:v>
                </c:pt>
                <c:pt idx="6694">
                  <c:v>-77.2</c:v>
                </c:pt>
                <c:pt idx="6695">
                  <c:v>-77.3</c:v>
                </c:pt>
                <c:pt idx="6696">
                  <c:v>-77.2</c:v>
                </c:pt>
                <c:pt idx="6697">
                  <c:v>-77.2</c:v>
                </c:pt>
                <c:pt idx="6698">
                  <c:v>-77.4</c:v>
                </c:pt>
                <c:pt idx="6699">
                  <c:v>-77.0</c:v>
                </c:pt>
                <c:pt idx="6700">
                  <c:v>-77.4</c:v>
                </c:pt>
                <c:pt idx="6701">
                  <c:v>-77.3</c:v>
                </c:pt>
                <c:pt idx="6702">
                  <c:v>-77.3</c:v>
                </c:pt>
                <c:pt idx="6703">
                  <c:v>-77.3</c:v>
                </c:pt>
                <c:pt idx="6704">
                  <c:v>-77.3</c:v>
                </c:pt>
                <c:pt idx="6705">
                  <c:v>-77.3</c:v>
                </c:pt>
                <c:pt idx="6706">
                  <c:v>-77.0</c:v>
                </c:pt>
                <c:pt idx="6707">
                  <c:v>-77.4</c:v>
                </c:pt>
                <c:pt idx="6708">
                  <c:v>-77.3</c:v>
                </c:pt>
                <c:pt idx="6709">
                  <c:v>-77.2</c:v>
                </c:pt>
                <c:pt idx="6710">
                  <c:v>-77.4</c:v>
                </c:pt>
                <c:pt idx="6711">
                  <c:v>-77.2</c:v>
                </c:pt>
                <c:pt idx="6712">
                  <c:v>-77.3</c:v>
                </c:pt>
                <c:pt idx="6713">
                  <c:v>-77.1</c:v>
                </c:pt>
                <c:pt idx="6714">
                  <c:v>-77.3</c:v>
                </c:pt>
                <c:pt idx="6715">
                  <c:v>-77.3</c:v>
                </c:pt>
                <c:pt idx="6716">
                  <c:v>-76.9</c:v>
                </c:pt>
                <c:pt idx="6717">
                  <c:v>-77.4</c:v>
                </c:pt>
                <c:pt idx="6718">
                  <c:v>-77.3</c:v>
                </c:pt>
                <c:pt idx="6719">
                  <c:v>-77.4</c:v>
                </c:pt>
                <c:pt idx="6720">
                  <c:v>-77.4</c:v>
                </c:pt>
                <c:pt idx="6721">
                  <c:v>-77.1</c:v>
                </c:pt>
                <c:pt idx="6722">
                  <c:v>-77.3</c:v>
                </c:pt>
                <c:pt idx="6723">
                  <c:v>-77.2</c:v>
                </c:pt>
                <c:pt idx="6724">
                  <c:v>-77.3</c:v>
                </c:pt>
                <c:pt idx="6725">
                  <c:v>-76.9</c:v>
                </c:pt>
                <c:pt idx="6726">
                  <c:v>-77.3</c:v>
                </c:pt>
                <c:pt idx="6727">
                  <c:v>-77.3</c:v>
                </c:pt>
                <c:pt idx="6728">
                  <c:v>-77.1</c:v>
                </c:pt>
                <c:pt idx="6729">
                  <c:v>-77.3</c:v>
                </c:pt>
                <c:pt idx="6730">
                  <c:v>-77.3</c:v>
                </c:pt>
                <c:pt idx="6731">
                  <c:v>-77.3</c:v>
                </c:pt>
                <c:pt idx="6732">
                  <c:v>-77.3</c:v>
                </c:pt>
                <c:pt idx="6733">
                  <c:v>-77.3</c:v>
                </c:pt>
                <c:pt idx="6734">
                  <c:v>-77.3</c:v>
                </c:pt>
                <c:pt idx="6735">
                  <c:v>-77.2</c:v>
                </c:pt>
                <c:pt idx="6736">
                  <c:v>-77.2</c:v>
                </c:pt>
                <c:pt idx="6737">
                  <c:v>-77.2</c:v>
                </c:pt>
                <c:pt idx="6738">
                  <c:v>-77.3</c:v>
                </c:pt>
                <c:pt idx="6739">
                  <c:v>-77.3</c:v>
                </c:pt>
                <c:pt idx="6740">
                  <c:v>-77.0</c:v>
                </c:pt>
                <c:pt idx="6741">
                  <c:v>-77.3</c:v>
                </c:pt>
                <c:pt idx="6742">
                  <c:v>-77.4</c:v>
                </c:pt>
                <c:pt idx="6743">
                  <c:v>-77.3</c:v>
                </c:pt>
                <c:pt idx="6744">
                  <c:v>-77.5</c:v>
                </c:pt>
                <c:pt idx="6745">
                  <c:v>-77.4</c:v>
                </c:pt>
                <c:pt idx="6746">
                  <c:v>-77.3</c:v>
                </c:pt>
                <c:pt idx="6747">
                  <c:v>-77.2</c:v>
                </c:pt>
                <c:pt idx="6748">
                  <c:v>-77.3</c:v>
                </c:pt>
                <c:pt idx="6749">
                  <c:v>-77.3</c:v>
                </c:pt>
                <c:pt idx="6750">
                  <c:v>-77.2</c:v>
                </c:pt>
                <c:pt idx="6751">
                  <c:v>-77.2</c:v>
                </c:pt>
                <c:pt idx="6752">
                  <c:v>-77.4</c:v>
                </c:pt>
                <c:pt idx="6753">
                  <c:v>-77.3</c:v>
                </c:pt>
                <c:pt idx="6754">
                  <c:v>-77.3</c:v>
                </c:pt>
                <c:pt idx="6755">
                  <c:v>-77.2</c:v>
                </c:pt>
                <c:pt idx="6756">
                  <c:v>-77.3</c:v>
                </c:pt>
                <c:pt idx="6757">
                  <c:v>-77.2</c:v>
                </c:pt>
                <c:pt idx="6758">
                  <c:v>-77.4</c:v>
                </c:pt>
                <c:pt idx="6759">
                  <c:v>-77.4</c:v>
                </c:pt>
                <c:pt idx="6760">
                  <c:v>-77.2</c:v>
                </c:pt>
                <c:pt idx="6761">
                  <c:v>-77.3</c:v>
                </c:pt>
                <c:pt idx="6762">
                  <c:v>-77.0</c:v>
                </c:pt>
                <c:pt idx="6763">
                  <c:v>-77.0</c:v>
                </c:pt>
                <c:pt idx="6764">
                  <c:v>-77.2</c:v>
                </c:pt>
                <c:pt idx="6765">
                  <c:v>-77.0</c:v>
                </c:pt>
                <c:pt idx="6766">
                  <c:v>-77.4</c:v>
                </c:pt>
                <c:pt idx="6767">
                  <c:v>-77.2</c:v>
                </c:pt>
                <c:pt idx="6768">
                  <c:v>-77.3</c:v>
                </c:pt>
                <c:pt idx="6769">
                  <c:v>-77.3</c:v>
                </c:pt>
                <c:pt idx="6770">
                  <c:v>-77.2</c:v>
                </c:pt>
                <c:pt idx="6771">
                  <c:v>-77.2</c:v>
                </c:pt>
                <c:pt idx="6772">
                  <c:v>-77.2</c:v>
                </c:pt>
                <c:pt idx="6773">
                  <c:v>-77.2</c:v>
                </c:pt>
                <c:pt idx="6774">
                  <c:v>-77.2</c:v>
                </c:pt>
                <c:pt idx="6775">
                  <c:v>-77.1</c:v>
                </c:pt>
                <c:pt idx="6776">
                  <c:v>-77.3</c:v>
                </c:pt>
                <c:pt idx="6777">
                  <c:v>-77.2</c:v>
                </c:pt>
                <c:pt idx="6778">
                  <c:v>-77.2</c:v>
                </c:pt>
                <c:pt idx="6779">
                  <c:v>-77.2</c:v>
                </c:pt>
                <c:pt idx="6780">
                  <c:v>-77.3</c:v>
                </c:pt>
                <c:pt idx="6781">
                  <c:v>-77.3</c:v>
                </c:pt>
                <c:pt idx="6782">
                  <c:v>-77.2</c:v>
                </c:pt>
                <c:pt idx="6783">
                  <c:v>-77.3</c:v>
                </c:pt>
                <c:pt idx="6784">
                  <c:v>-77.6</c:v>
                </c:pt>
                <c:pt idx="6785">
                  <c:v>-77.2</c:v>
                </c:pt>
                <c:pt idx="6786">
                  <c:v>-77.4</c:v>
                </c:pt>
                <c:pt idx="6787">
                  <c:v>-77.3</c:v>
                </c:pt>
                <c:pt idx="6788">
                  <c:v>-77.3</c:v>
                </c:pt>
                <c:pt idx="6789">
                  <c:v>-77.4</c:v>
                </c:pt>
                <c:pt idx="6790">
                  <c:v>-77.4</c:v>
                </c:pt>
                <c:pt idx="6791">
                  <c:v>-77.2</c:v>
                </c:pt>
                <c:pt idx="6792">
                  <c:v>-77.3</c:v>
                </c:pt>
                <c:pt idx="6793">
                  <c:v>-77.4</c:v>
                </c:pt>
                <c:pt idx="6794">
                  <c:v>-77.3</c:v>
                </c:pt>
                <c:pt idx="6795">
                  <c:v>-77.2</c:v>
                </c:pt>
                <c:pt idx="6796">
                  <c:v>-76.9</c:v>
                </c:pt>
                <c:pt idx="6797">
                  <c:v>-77.3</c:v>
                </c:pt>
                <c:pt idx="6798">
                  <c:v>-77.3</c:v>
                </c:pt>
                <c:pt idx="6799">
                  <c:v>-77.5</c:v>
                </c:pt>
                <c:pt idx="6800">
                  <c:v>-77.2</c:v>
                </c:pt>
                <c:pt idx="6801">
                  <c:v>-77.2</c:v>
                </c:pt>
                <c:pt idx="6802">
                  <c:v>-77.2</c:v>
                </c:pt>
                <c:pt idx="6803">
                  <c:v>-77.3</c:v>
                </c:pt>
                <c:pt idx="6804">
                  <c:v>-77.4</c:v>
                </c:pt>
                <c:pt idx="6805">
                  <c:v>-77.3</c:v>
                </c:pt>
                <c:pt idx="6806">
                  <c:v>-77.3</c:v>
                </c:pt>
                <c:pt idx="6807">
                  <c:v>-77.0</c:v>
                </c:pt>
                <c:pt idx="6808">
                  <c:v>-77.2</c:v>
                </c:pt>
                <c:pt idx="6809">
                  <c:v>-77.4</c:v>
                </c:pt>
                <c:pt idx="6810">
                  <c:v>-76.9</c:v>
                </c:pt>
                <c:pt idx="6811">
                  <c:v>-77.4</c:v>
                </c:pt>
                <c:pt idx="6812">
                  <c:v>-77.2</c:v>
                </c:pt>
                <c:pt idx="6813">
                  <c:v>-77.2</c:v>
                </c:pt>
                <c:pt idx="6814">
                  <c:v>-77.1</c:v>
                </c:pt>
                <c:pt idx="6815">
                  <c:v>-77.1</c:v>
                </c:pt>
                <c:pt idx="6816">
                  <c:v>-77.3</c:v>
                </c:pt>
                <c:pt idx="6817">
                  <c:v>-77.3</c:v>
                </c:pt>
                <c:pt idx="6818">
                  <c:v>-77.3</c:v>
                </c:pt>
                <c:pt idx="6819">
                  <c:v>-77.3</c:v>
                </c:pt>
                <c:pt idx="6820">
                  <c:v>-77.1</c:v>
                </c:pt>
                <c:pt idx="6821">
                  <c:v>-77.3</c:v>
                </c:pt>
                <c:pt idx="6822">
                  <c:v>-77.2</c:v>
                </c:pt>
                <c:pt idx="6823">
                  <c:v>-77.3</c:v>
                </c:pt>
                <c:pt idx="6824">
                  <c:v>-77.4</c:v>
                </c:pt>
                <c:pt idx="6825">
                  <c:v>-77.3</c:v>
                </c:pt>
                <c:pt idx="6826">
                  <c:v>-77.2</c:v>
                </c:pt>
                <c:pt idx="6827">
                  <c:v>-77.3</c:v>
                </c:pt>
                <c:pt idx="6828">
                  <c:v>-77.3</c:v>
                </c:pt>
                <c:pt idx="6829">
                  <c:v>-77.2</c:v>
                </c:pt>
                <c:pt idx="6830">
                  <c:v>-76.8</c:v>
                </c:pt>
                <c:pt idx="6831">
                  <c:v>-77.0</c:v>
                </c:pt>
                <c:pt idx="6832">
                  <c:v>-77.3</c:v>
                </c:pt>
                <c:pt idx="6833">
                  <c:v>-77.2</c:v>
                </c:pt>
                <c:pt idx="6834">
                  <c:v>-77.4</c:v>
                </c:pt>
                <c:pt idx="6835">
                  <c:v>-77.3</c:v>
                </c:pt>
                <c:pt idx="6836">
                  <c:v>-77.3</c:v>
                </c:pt>
                <c:pt idx="6837">
                  <c:v>-77.4</c:v>
                </c:pt>
                <c:pt idx="6838">
                  <c:v>-77.3</c:v>
                </c:pt>
                <c:pt idx="6839">
                  <c:v>-77.3</c:v>
                </c:pt>
                <c:pt idx="6840">
                  <c:v>-77.2</c:v>
                </c:pt>
                <c:pt idx="6841">
                  <c:v>-77.4</c:v>
                </c:pt>
                <c:pt idx="6842">
                  <c:v>-77.3</c:v>
                </c:pt>
                <c:pt idx="6843">
                  <c:v>-77.4</c:v>
                </c:pt>
                <c:pt idx="6844">
                  <c:v>-77.3</c:v>
                </c:pt>
                <c:pt idx="6845">
                  <c:v>-77.2</c:v>
                </c:pt>
                <c:pt idx="6846">
                  <c:v>-77.0</c:v>
                </c:pt>
                <c:pt idx="6847">
                  <c:v>-77.4</c:v>
                </c:pt>
                <c:pt idx="6848">
                  <c:v>-77.3</c:v>
                </c:pt>
                <c:pt idx="6849">
                  <c:v>-77.3</c:v>
                </c:pt>
                <c:pt idx="6850">
                  <c:v>-77.3</c:v>
                </c:pt>
                <c:pt idx="6851">
                  <c:v>-77.2</c:v>
                </c:pt>
                <c:pt idx="6852">
                  <c:v>-77.1</c:v>
                </c:pt>
                <c:pt idx="6853">
                  <c:v>-77.0</c:v>
                </c:pt>
                <c:pt idx="6854">
                  <c:v>-77.2</c:v>
                </c:pt>
                <c:pt idx="6855">
                  <c:v>-77.2</c:v>
                </c:pt>
                <c:pt idx="6856">
                  <c:v>-77.2</c:v>
                </c:pt>
                <c:pt idx="6857">
                  <c:v>-77.3</c:v>
                </c:pt>
                <c:pt idx="6858">
                  <c:v>-77.3</c:v>
                </c:pt>
                <c:pt idx="6859">
                  <c:v>-77.2</c:v>
                </c:pt>
                <c:pt idx="6860">
                  <c:v>-77.2</c:v>
                </c:pt>
                <c:pt idx="6861">
                  <c:v>-77.4</c:v>
                </c:pt>
                <c:pt idx="6862">
                  <c:v>-77.2</c:v>
                </c:pt>
                <c:pt idx="6863">
                  <c:v>-77.1</c:v>
                </c:pt>
                <c:pt idx="6864">
                  <c:v>-77.4</c:v>
                </c:pt>
                <c:pt idx="6865">
                  <c:v>-77.3</c:v>
                </c:pt>
                <c:pt idx="6866">
                  <c:v>-77.3</c:v>
                </c:pt>
                <c:pt idx="6867">
                  <c:v>-77.3</c:v>
                </c:pt>
                <c:pt idx="6868">
                  <c:v>-77.2</c:v>
                </c:pt>
                <c:pt idx="6869">
                  <c:v>-77.2</c:v>
                </c:pt>
                <c:pt idx="6870">
                  <c:v>-77.2</c:v>
                </c:pt>
                <c:pt idx="6871">
                  <c:v>-77.3</c:v>
                </c:pt>
                <c:pt idx="6872">
                  <c:v>-77.2</c:v>
                </c:pt>
                <c:pt idx="6873">
                  <c:v>-77.4</c:v>
                </c:pt>
                <c:pt idx="6874">
                  <c:v>-77.3</c:v>
                </c:pt>
                <c:pt idx="6875">
                  <c:v>-77.4</c:v>
                </c:pt>
                <c:pt idx="6876">
                  <c:v>-77.1</c:v>
                </c:pt>
                <c:pt idx="6877">
                  <c:v>-77.4</c:v>
                </c:pt>
                <c:pt idx="6878">
                  <c:v>-77.3</c:v>
                </c:pt>
                <c:pt idx="6879">
                  <c:v>-77.5</c:v>
                </c:pt>
                <c:pt idx="6880">
                  <c:v>-77.4</c:v>
                </c:pt>
                <c:pt idx="6881">
                  <c:v>-77.3</c:v>
                </c:pt>
                <c:pt idx="6882">
                  <c:v>-77.3</c:v>
                </c:pt>
                <c:pt idx="6883">
                  <c:v>-77.3</c:v>
                </c:pt>
                <c:pt idx="6884">
                  <c:v>-77.3</c:v>
                </c:pt>
                <c:pt idx="6885">
                  <c:v>-77.2</c:v>
                </c:pt>
                <c:pt idx="6886">
                  <c:v>-77.0</c:v>
                </c:pt>
                <c:pt idx="6887">
                  <c:v>-77.4</c:v>
                </c:pt>
                <c:pt idx="6888">
                  <c:v>-77.4</c:v>
                </c:pt>
                <c:pt idx="6889">
                  <c:v>-77.1</c:v>
                </c:pt>
                <c:pt idx="6890">
                  <c:v>-77.2</c:v>
                </c:pt>
                <c:pt idx="6891">
                  <c:v>-77.4</c:v>
                </c:pt>
                <c:pt idx="6892">
                  <c:v>-77.3</c:v>
                </c:pt>
                <c:pt idx="6893">
                  <c:v>-77.4</c:v>
                </c:pt>
                <c:pt idx="6894">
                  <c:v>-77.3</c:v>
                </c:pt>
                <c:pt idx="6895">
                  <c:v>-77.4</c:v>
                </c:pt>
                <c:pt idx="6896">
                  <c:v>-77.3</c:v>
                </c:pt>
                <c:pt idx="6897">
                  <c:v>-77.3</c:v>
                </c:pt>
                <c:pt idx="6898">
                  <c:v>-77.1</c:v>
                </c:pt>
                <c:pt idx="6899">
                  <c:v>-77.3</c:v>
                </c:pt>
                <c:pt idx="6900">
                  <c:v>-77.2</c:v>
                </c:pt>
                <c:pt idx="6901">
                  <c:v>-77.2</c:v>
                </c:pt>
                <c:pt idx="6902">
                  <c:v>-77.3</c:v>
                </c:pt>
                <c:pt idx="6903">
                  <c:v>-77.0</c:v>
                </c:pt>
                <c:pt idx="6904">
                  <c:v>-77.2</c:v>
                </c:pt>
                <c:pt idx="6905">
                  <c:v>-77.4</c:v>
                </c:pt>
                <c:pt idx="6906">
                  <c:v>-77.3</c:v>
                </c:pt>
                <c:pt idx="6907">
                  <c:v>-77.3</c:v>
                </c:pt>
                <c:pt idx="6908">
                  <c:v>-77.3</c:v>
                </c:pt>
                <c:pt idx="6909">
                  <c:v>-77.4</c:v>
                </c:pt>
                <c:pt idx="6910">
                  <c:v>-77.4</c:v>
                </c:pt>
                <c:pt idx="6911">
                  <c:v>-77.3</c:v>
                </c:pt>
                <c:pt idx="6912">
                  <c:v>-77.3</c:v>
                </c:pt>
                <c:pt idx="6913">
                  <c:v>-77.2</c:v>
                </c:pt>
                <c:pt idx="6914">
                  <c:v>-77.4</c:v>
                </c:pt>
                <c:pt idx="6915">
                  <c:v>-77.0</c:v>
                </c:pt>
                <c:pt idx="6916">
                  <c:v>-77.3</c:v>
                </c:pt>
                <c:pt idx="6917">
                  <c:v>-77.2</c:v>
                </c:pt>
                <c:pt idx="6918">
                  <c:v>-77.3</c:v>
                </c:pt>
                <c:pt idx="6919">
                  <c:v>-77.3</c:v>
                </c:pt>
                <c:pt idx="6920">
                  <c:v>-77.2</c:v>
                </c:pt>
                <c:pt idx="6921">
                  <c:v>-77.3</c:v>
                </c:pt>
                <c:pt idx="6922">
                  <c:v>-77.4</c:v>
                </c:pt>
                <c:pt idx="6923">
                  <c:v>-77.2</c:v>
                </c:pt>
                <c:pt idx="6924">
                  <c:v>-77.4</c:v>
                </c:pt>
                <c:pt idx="6925">
                  <c:v>-77.4</c:v>
                </c:pt>
                <c:pt idx="6926">
                  <c:v>-77.3</c:v>
                </c:pt>
                <c:pt idx="6927">
                  <c:v>-77.4</c:v>
                </c:pt>
                <c:pt idx="6928">
                  <c:v>-77.2</c:v>
                </c:pt>
                <c:pt idx="6929">
                  <c:v>-77.2</c:v>
                </c:pt>
                <c:pt idx="6930">
                  <c:v>-77.3</c:v>
                </c:pt>
                <c:pt idx="6931">
                  <c:v>-77.4</c:v>
                </c:pt>
                <c:pt idx="6932">
                  <c:v>-77.2</c:v>
                </c:pt>
                <c:pt idx="6933">
                  <c:v>-77.4</c:v>
                </c:pt>
                <c:pt idx="6934">
                  <c:v>-77.1</c:v>
                </c:pt>
                <c:pt idx="6935">
                  <c:v>-77.3</c:v>
                </c:pt>
                <c:pt idx="6936">
                  <c:v>-77.3</c:v>
                </c:pt>
                <c:pt idx="6937">
                  <c:v>-77.3</c:v>
                </c:pt>
                <c:pt idx="6938">
                  <c:v>-77.4</c:v>
                </c:pt>
                <c:pt idx="6939">
                  <c:v>-77.2</c:v>
                </c:pt>
                <c:pt idx="6940">
                  <c:v>-77.3</c:v>
                </c:pt>
                <c:pt idx="6941">
                  <c:v>-77.3</c:v>
                </c:pt>
                <c:pt idx="6942">
                  <c:v>-77.3</c:v>
                </c:pt>
                <c:pt idx="6943">
                  <c:v>-77.3</c:v>
                </c:pt>
                <c:pt idx="6944">
                  <c:v>-77.3</c:v>
                </c:pt>
                <c:pt idx="6945">
                  <c:v>-77.2</c:v>
                </c:pt>
                <c:pt idx="6946">
                  <c:v>-77.3</c:v>
                </c:pt>
                <c:pt idx="6947">
                  <c:v>-77.2</c:v>
                </c:pt>
                <c:pt idx="6948">
                  <c:v>-77.2</c:v>
                </c:pt>
                <c:pt idx="6949">
                  <c:v>-77.3</c:v>
                </c:pt>
                <c:pt idx="6950">
                  <c:v>-77.3</c:v>
                </c:pt>
                <c:pt idx="6951">
                  <c:v>-77.0</c:v>
                </c:pt>
                <c:pt idx="6952">
                  <c:v>-77.1</c:v>
                </c:pt>
                <c:pt idx="6953">
                  <c:v>-76.9</c:v>
                </c:pt>
                <c:pt idx="6954">
                  <c:v>-77.3</c:v>
                </c:pt>
                <c:pt idx="6955">
                  <c:v>-77.3</c:v>
                </c:pt>
                <c:pt idx="6956">
                  <c:v>-77.3</c:v>
                </c:pt>
                <c:pt idx="6957">
                  <c:v>-77.5</c:v>
                </c:pt>
                <c:pt idx="6958">
                  <c:v>-77.2</c:v>
                </c:pt>
                <c:pt idx="6959">
                  <c:v>-77.4</c:v>
                </c:pt>
                <c:pt idx="6960">
                  <c:v>-77.3</c:v>
                </c:pt>
                <c:pt idx="6961">
                  <c:v>-77.3</c:v>
                </c:pt>
                <c:pt idx="6962">
                  <c:v>-77.3</c:v>
                </c:pt>
                <c:pt idx="6963">
                  <c:v>-77.0</c:v>
                </c:pt>
                <c:pt idx="6964">
                  <c:v>-77.3</c:v>
                </c:pt>
                <c:pt idx="6965">
                  <c:v>-77.4</c:v>
                </c:pt>
                <c:pt idx="6966">
                  <c:v>-77.3</c:v>
                </c:pt>
                <c:pt idx="6967">
                  <c:v>-77.1</c:v>
                </c:pt>
                <c:pt idx="6968">
                  <c:v>-77.2</c:v>
                </c:pt>
                <c:pt idx="6969">
                  <c:v>-77.3</c:v>
                </c:pt>
                <c:pt idx="6970">
                  <c:v>-77.4</c:v>
                </c:pt>
                <c:pt idx="6971">
                  <c:v>-77.4</c:v>
                </c:pt>
                <c:pt idx="6972">
                  <c:v>-77.3</c:v>
                </c:pt>
                <c:pt idx="6973">
                  <c:v>-77.0</c:v>
                </c:pt>
                <c:pt idx="6974">
                  <c:v>-77.3</c:v>
                </c:pt>
                <c:pt idx="6975">
                  <c:v>-77.3</c:v>
                </c:pt>
                <c:pt idx="6976">
                  <c:v>-77.3</c:v>
                </c:pt>
                <c:pt idx="6977">
                  <c:v>-77.2</c:v>
                </c:pt>
                <c:pt idx="6978">
                  <c:v>-77.3</c:v>
                </c:pt>
                <c:pt idx="6979">
                  <c:v>-77.2</c:v>
                </c:pt>
                <c:pt idx="6980">
                  <c:v>-77.3</c:v>
                </c:pt>
                <c:pt idx="6981">
                  <c:v>-77.4</c:v>
                </c:pt>
                <c:pt idx="6982">
                  <c:v>-77.2</c:v>
                </c:pt>
                <c:pt idx="6983">
                  <c:v>-77.3</c:v>
                </c:pt>
                <c:pt idx="6984">
                  <c:v>-77.3</c:v>
                </c:pt>
                <c:pt idx="6985">
                  <c:v>-77.3</c:v>
                </c:pt>
                <c:pt idx="6986">
                  <c:v>-77.4</c:v>
                </c:pt>
                <c:pt idx="6987">
                  <c:v>-77.1</c:v>
                </c:pt>
                <c:pt idx="6988">
                  <c:v>-77.2</c:v>
                </c:pt>
                <c:pt idx="6989">
                  <c:v>-77.5</c:v>
                </c:pt>
                <c:pt idx="6990">
                  <c:v>-77.3</c:v>
                </c:pt>
                <c:pt idx="6991">
                  <c:v>-76.8</c:v>
                </c:pt>
                <c:pt idx="6992">
                  <c:v>-77.3</c:v>
                </c:pt>
                <c:pt idx="6993">
                  <c:v>-77.2</c:v>
                </c:pt>
                <c:pt idx="6994">
                  <c:v>-77.2</c:v>
                </c:pt>
                <c:pt idx="6995">
                  <c:v>-77.2</c:v>
                </c:pt>
                <c:pt idx="6996">
                  <c:v>-77.2</c:v>
                </c:pt>
                <c:pt idx="6997">
                  <c:v>-77.3</c:v>
                </c:pt>
                <c:pt idx="6998">
                  <c:v>-77.4</c:v>
                </c:pt>
                <c:pt idx="6999">
                  <c:v>-77.2</c:v>
                </c:pt>
                <c:pt idx="7000">
                  <c:v>-77.2</c:v>
                </c:pt>
                <c:pt idx="7001">
                  <c:v>-76.9</c:v>
                </c:pt>
                <c:pt idx="7002">
                  <c:v>-77.3</c:v>
                </c:pt>
                <c:pt idx="7003">
                  <c:v>-77.3</c:v>
                </c:pt>
                <c:pt idx="7004">
                  <c:v>-77.2</c:v>
                </c:pt>
                <c:pt idx="7005">
                  <c:v>-77.3</c:v>
                </c:pt>
                <c:pt idx="7006">
                  <c:v>-77.4</c:v>
                </c:pt>
                <c:pt idx="7007">
                  <c:v>-77.4</c:v>
                </c:pt>
                <c:pt idx="7008">
                  <c:v>-77.2</c:v>
                </c:pt>
                <c:pt idx="7009">
                  <c:v>-77.3</c:v>
                </c:pt>
                <c:pt idx="7010">
                  <c:v>-77.3</c:v>
                </c:pt>
                <c:pt idx="7011">
                  <c:v>-77.2</c:v>
                </c:pt>
                <c:pt idx="7012">
                  <c:v>-77.1</c:v>
                </c:pt>
                <c:pt idx="7013">
                  <c:v>-77.2</c:v>
                </c:pt>
                <c:pt idx="7014">
                  <c:v>-77.2</c:v>
                </c:pt>
                <c:pt idx="7015">
                  <c:v>-77.1</c:v>
                </c:pt>
                <c:pt idx="7016">
                  <c:v>-77.3</c:v>
                </c:pt>
                <c:pt idx="7017">
                  <c:v>-77.4</c:v>
                </c:pt>
                <c:pt idx="7018">
                  <c:v>-77.3</c:v>
                </c:pt>
                <c:pt idx="7019">
                  <c:v>-77.4</c:v>
                </c:pt>
                <c:pt idx="7020">
                  <c:v>-77.3</c:v>
                </c:pt>
                <c:pt idx="7021">
                  <c:v>-77.3</c:v>
                </c:pt>
                <c:pt idx="7022">
                  <c:v>-77.2</c:v>
                </c:pt>
                <c:pt idx="7023">
                  <c:v>-77.2</c:v>
                </c:pt>
                <c:pt idx="7024">
                  <c:v>-77.2</c:v>
                </c:pt>
                <c:pt idx="7025">
                  <c:v>-77.2</c:v>
                </c:pt>
                <c:pt idx="7026">
                  <c:v>-77.3</c:v>
                </c:pt>
                <c:pt idx="7027">
                  <c:v>-77.2</c:v>
                </c:pt>
                <c:pt idx="7028">
                  <c:v>-77.3</c:v>
                </c:pt>
                <c:pt idx="7029">
                  <c:v>-77.4</c:v>
                </c:pt>
                <c:pt idx="7030">
                  <c:v>-77.5</c:v>
                </c:pt>
                <c:pt idx="7031">
                  <c:v>-77.5</c:v>
                </c:pt>
                <c:pt idx="7032">
                  <c:v>-77.3</c:v>
                </c:pt>
                <c:pt idx="7033">
                  <c:v>-77.4</c:v>
                </c:pt>
                <c:pt idx="7034">
                  <c:v>-77.3</c:v>
                </c:pt>
                <c:pt idx="7035">
                  <c:v>-77.2</c:v>
                </c:pt>
                <c:pt idx="7036">
                  <c:v>-77.2</c:v>
                </c:pt>
                <c:pt idx="7037">
                  <c:v>-77.3</c:v>
                </c:pt>
                <c:pt idx="7038">
                  <c:v>-77.5</c:v>
                </c:pt>
                <c:pt idx="7039">
                  <c:v>-77.4</c:v>
                </c:pt>
                <c:pt idx="7040">
                  <c:v>-77.3</c:v>
                </c:pt>
                <c:pt idx="7041">
                  <c:v>-77.3</c:v>
                </c:pt>
                <c:pt idx="7042">
                  <c:v>-77.3</c:v>
                </c:pt>
                <c:pt idx="7043">
                  <c:v>-77.1</c:v>
                </c:pt>
                <c:pt idx="7044">
                  <c:v>-77.0</c:v>
                </c:pt>
                <c:pt idx="7045">
                  <c:v>-77.3</c:v>
                </c:pt>
                <c:pt idx="7046">
                  <c:v>-77.2</c:v>
                </c:pt>
                <c:pt idx="7047">
                  <c:v>-77.3</c:v>
                </c:pt>
                <c:pt idx="7048">
                  <c:v>-77.5</c:v>
                </c:pt>
                <c:pt idx="7049">
                  <c:v>-77.3</c:v>
                </c:pt>
                <c:pt idx="7050">
                  <c:v>-77.3</c:v>
                </c:pt>
                <c:pt idx="7051">
                  <c:v>-77.3</c:v>
                </c:pt>
                <c:pt idx="7052">
                  <c:v>-77.3</c:v>
                </c:pt>
                <c:pt idx="7053">
                  <c:v>-77.3</c:v>
                </c:pt>
                <c:pt idx="7054">
                  <c:v>-77.3</c:v>
                </c:pt>
                <c:pt idx="7055">
                  <c:v>-77.4</c:v>
                </c:pt>
                <c:pt idx="7056">
                  <c:v>-77.3</c:v>
                </c:pt>
                <c:pt idx="7057">
                  <c:v>-77.3</c:v>
                </c:pt>
                <c:pt idx="7058">
                  <c:v>-77.3</c:v>
                </c:pt>
                <c:pt idx="7059">
                  <c:v>-77.2</c:v>
                </c:pt>
                <c:pt idx="7060">
                  <c:v>-77.3</c:v>
                </c:pt>
                <c:pt idx="7061">
                  <c:v>-77.3</c:v>
                </c:pt>
                <c:pt idx="7062">
                  <c:v>-77.2</c:v>
                </c:pt>
                <c:pt idx="7063">
                  <c:v>-77.4</c:v>
                </c:pt>
                <c:pt idx="7064">
                  <c:v>-77.3</c:v>
                </c:pt>
                <c:pt idx="7065">
                  <c:v>-77.3</c:v>
                </c:pt>
                <c:pt idx="7066">
                  <c:v>-77.4</c:v>
                </c:pt>
                <c:pt idx="7067">
                  <c:v>-77.3</c:v>
                </c:pt>
                <c:pt idx="7068">
                  <c:v>-77.3</c:v>
                </c:pt>
                <c:pt idx="7069">
                  <c:v>-77.4</c:v>
                </c:pt>
                <c:pt idx="7070">
                  <c:v>-77.3</c:v>
                </c:pt>
                <c:pt idx="7071">
                  <c:v>-77.3</c:v>
                </c:pt>
                <c:pt idx="7072">
                  <c:v>-77.4</c:v>
                </c:pt>
                <c:pt idx="7073">
                  <c:v>-77.4</c:v>
                </c:pt>
                <c:pt idx="7074">
                  <c:v>-77.3</c:v>
                </c:pt>
                <c:pt idx="7075">
                  <c:v>-77.4</c:v>
                </c:pt>
                <c:pt idx="7076">
                  <c:v>-77.3</c:v>
                </c:pt>
                <c:pt idx="7077">
                  <c:v>-77.2</c:v>
                </c:pt>
                <c:pt idx="7078">
                  <c:v>-77.3</c:v>
                </c:pt>
                <c:pt idx="7079">
                  <c:v>-77.2</c:v>
                </c:pt>
                <c:pt idx="7080">
                  <c:v>-77.3</c:v>
                </c:pt>
                <c:pt idx="7081">
                  <c:v>-77.1</c:v>
                </c:pt>
                <c:pt idx="7082">
                  <c:v>-77.4</c:v>
                </c:pt>
                <c:pt idx="7083">
                  <c:v>-77.4</c:v>
                </c:pt>
                <c:pt idx="7084">
                  <c:v>-77.5</c:v>
                </c:pt>
                <c:pt idx="7085">
                  <c:v>-77.4</c:v>
                </c:pt>
                <c:pt idx="7086">
                  <c:v>-77.3</c:v>
                </c:pt>
                <c:pt idx="7087">
                  <c:v>-77.2</c:v>
                </c:pt>
                <c:pt idx="7088">
                  <c:v>-77.3</c:v>
                </c:pt>
                <c:pt idx="7089">
                  <c:v>-77.4</c:v>
                </c:pt>
                <c:pt idx="7090">
                  <c:v>-77.3</c:v>
                </c:pt>
                <c:pt idx="7091">
                  <c:v>-77.2</c:v>
                </c:pt>
                <c:pt idx="7092">
                  <c:v>-77.2</c:v>
                </c:pt>
                <c:pt idx="7093">
                  <c:v>-77.3</c:v>
                </c:pt>
                <c:pt idx="7094">
                  <c:v>-77.4</c:v>
                </c:pt>
                <c:pt idx="7095">
                  <c:v>-77.4</c:v>
                </c:pt>
                <c:pt idx="7096">
                  <c:v>-77.4</c:v>
                </c:pt>
                <c:pt idx="7097">
                  <c:v>-77.3</c:v>
                </c:pt>
                <c:pt idx="7098">
                  <c:v>-77.3</c:v>
                </c:pt>
                <c:pt idx="7099">
                  <c:v>-77.3</c:v>
                </c:pt>
                <c:pt idx="7100">
                  <c:v>-77.5</c:v>
                </c:pt>
                <c:pt idx="7101">
                  <c:v>-77.4</c:v>
                </c:pt>
                <c:pt idx="7102">
                  <c:v>-77.0</c:v>
                </c:pt>
                <c:pt idx="7103">
                  <c:v>-77.3</c:v>
                </c:pt>
                <c:pt idx="7104">
                  <c:v>-77.1</c:v>
                </c:pt>
                <c:pt idx="7105">
                  <c:v>-77.3</c:v>
                </c:pt>
                <c:pt idx="7106">
                  <c:v>-77.3</c:v>
                </c:pt>
                <c:pt idx="7107">
                  <c:v>-77.3</c:v>
                </c:pt>
                <c:pt idx="7108">
                  <c:v>-77.3</c:v>
                </c:pt>
                <c:pt idx="7109">
                  <c:v>-77.3</c:v>
                </c:pt>
                <c:pt idx="7110">
                  <c:v>-77.3</c:v>
                </c:pt>
                <c:pt idx="7111">
                  <c:v>-77.4</c:v>
                </c:pt>
                <c:pt idx="7112">
                  <c:v>-77.5</c:v>
                </c:pt>
                <c:pt idx="7113">
                  <c:v>-77.3</c:v>
                </c:pt>
                <c:pt idx="7114">
                  <c:v>-77.3</c:v>
                </c:pt>
                <c:pt idx="7115">
                  <c:v>-77.3</c:v>
                </c:pt>
                <c:pt idx="7116">
                  <c:v>-77.4</c:v>
                </c:pt>
                <c:pt idx="7117">
                  <c:v>-77.4</c:v>
                </c:pt>
                <c:pt idx="7118">
                  <c:v>-77.2</c:v>
                </c:pt>
                <c:pt idx="7119">
                  <c:v>-77.2</c:v>
                </c:pt>
                <c:pt idx="7120">
                  <c:v>-77.4</c:v>
                </c:pt>
                <c:pt idx="7121">
                  <c:v>-77.3</c:v>
                </c:pt>
                <c:pt idx="7122">
                  <c:v>-77.3</c:v>
                </c:pt>
                <c:pt idx="7123">
                  <c:v>-77.3</c:v>
                </c:pt>
                <c:pt idx="7124">
                  <c:v>-77.2</c:v>
                </c:pt>
                <c:pt idx="7125">
                  <c:v>-77.3</c:v>
                </c:pt>
                <c:pt idx="7126">
                  <c:v>-77.3</c:v>
                </c:pt>
                <c:pt idx="7127">
                  <c:v>-77.3</c:v>
                </c:pt>
                <c:pt idx="7128">
                  <c:v>-77.4</c:v>
                </c:pt>
                <c:pt idx="7129">
                  <c:v>-77.2</c:v>
                </c:pt>
                <c:pt idx="7130">
                  <c:v>-77.3</c:v>
                </c:pt>
                <c:pt idx="7131">
                  <c:v>-77.4</c:v>
                </c:pt>
                <c:pt idx="7132">
                  <c:v>-77.3</c:v>
                </c:pt>
                <c:pt idx="7133">
                  <c:v>-77.3</c:v>
                </c:pt>
                <c:pt idx="7134">
                  <c:v>-77.2</c:v>
                </c:pt>
                <c:pt idx="7135">
                  <c:v>-77.1</c:v>
                </c:pt>
                <c:pt idx="7136">
                  <c:v>-77.3</c:v>
                </c:pt>
                <c:pt idx="7137">
                  <c:v>-77.1</c:v>
                </c:pt>
                <c:pt idx="7138">
                  <c:v>-77.3</c:v>
                </c:pt>
                <c:pt idx="7139">
                  <c:v>-77.2</c:v>
                </c:pt>
                <c:pt idx="7140">
                  <c:v>-77.2</c:v>
                </c:pt>
                <c:pt idx="7141">
                  <c:v>-77.3</c:v>
                </c:pt>
                <c:pt idx="7142">
                  <c:v>-77.3</c:v>
                </c:pt>
                <c:pt idx="7143">
                  <c:v>-77.4</c:v>
                </c:pt>
                <c:pt idx="7144">
                  <c:v>-77.4</c:v>
                </c:pt>
                <c:pt idx="7145">
                  <c:v>-77.3</c:v>
                </c:pt>
                <c:pt idx="7146">
                  <c:v>-77.2</c:v>
                </c:pt>
                <c:pt idx="7147">
                  <c:v>-77.5</c:v>
                </c:pt>
                <c:pt idx="7148">
                  <c:v>-77.4</c:v>
                </c:pt>
                <c:pt idx="7149">
                  <c:v>-77.3</c:v>
                </c:pt>
                <c:pt idx="7150">
                  <c:v>-77.5</c:v>
                </c:pt>
                <c:pt idx="7151">
                  <c:v>-77.2</c:v>
                </c:pt>
                <c:pt idx="7152">
                  <c:v>-77.3</c:v>
                </c:pt>
                <c:pt idx="7153">
                  <c:v>-77.3</c:v>
                </c:pt>
                <c:pt idx="7154">
                  <c:v>-77.3</c:v>
                </c:pt>
                <c:pt idx="7155">
                  <c:v>-77.2</c:v>
                </c:pt>
                <c:pt idx="7156">
                  <c:v>-77.3</c:v>
                </c:pt>
                <c:pt idx="7157">
                  <c:v>-77.3</c:v>
                </c:pt>
                <c:pt idx="7158">
                  <c:v>-77.3</c:v>
                </c:pt>
                <c:pt idx="7159">
                  <c:v>-77.2</c:v>
                </c:pt>
                <c:pt idx="7160">
                  <c:v>-77.3</c:v>
                </c:pt>
                <c:pt idx="7161">
                  <c:v>-77.2</c:v>
                </c:pt>
                <c:pt idx="7162">
                  <c:v>-77.1</c:v>
                </c:pt>
                <c:pt idx="7163">
                  <c:v>-77.3</c:v>
                </c:pt>
                <c:pt idx="7164">
                  <c:v>-77.3</c:v>
                </c:pt>
                <c:pt idx="7165">
                  <c:v>-77.3</c:v>
                </c:pt>
                <c:pt idx="7166">
                  <c:v>-77.4</c:v>
                </c:pt>
                <c:pt idx="7167">
                  <c:v>-77.3</c:v>
                </c:pt>
                <c:pt idx="7168">
                  <c:v>-77.3</c:v>
                </c:pt>
                <c:pt idx="7169">
                  <c:v>-77.3</c:v>
                </c:pt>
                <c:pt idx="7170">
                  <c:v>-77.3</c:v>
                </c:pt>
                <c:pt idx="7171">
                  <c:v>-76.9</c:v>
                </c:pt>
                <c:pt idx="7172">
                  <c:v>-77.3</c:v>
                </c:pt>
                <c:pt idx="7173">
                  <c:v>-77.4</c:v>
                </c:pt>
                <c:pt idx="7174">
                  <c:v>-77.3</c:v>
                </c:pt>
                <c:pt idx="7175">
                  <c:v>-77.3</c:v>
                </c:pt>
                <c:pt idx="7176">
                  <c:v>-77.4</c:v>
                </c:pt>
                <c:pt idx="7177">
                  <c:v>-77.3</c:v>
                </c:pt>
                <c:pt idx="7178">
                  <c:v>-77.3</c:v>
                </c:pt>
                <c:pt idx="7179">
                  <c:v>-77.2</c:v>
                </c:pt>
                <c:pt idx="7180">
                  <c:v>-77.2</c:v>
                </c:pt>
                <c:pt idx="7181">
                  <c:v>-77.2</c:v>
                </c:pt>
                <c:pt idx="7182">
                  <c:v>-77.3</c:v>
                </c:pt>
                <c:pt idx="7183">
                  <c:v>-77.2</c:v>
                </c:pt>
                <c:pt idx="7184">
                  <c:v>-77.3</c:v>
                </c:pt>
                <c:pt idx="7185">
                  <c:v>-77.3</c:v>
                </c:pt>
                <c:pt idx="7186">
                  <c:v>-77.2</c:v>
                </c:pt>
                <c:pt idx="7187">
                  <c:v>-77.1</c:v>
                </c:pt>
                <c:pt idx="7188">
                  <c:v>-77.3</c:v>
                </c:pt>
                <c:pt idx="7189">
                  <c:v>-77.2</c:v>
                </c:pt>
                <c:pt idx="7190">
                  <c:v>-76.9</c:v>
                </c:pt>
                <c:pt idx="7191">
                  <c:v>-77.4</c:v>
                </c:pt>
                <c:pt idx="7192">
                  <c:v>-77.3</c:v>
                </c:pt>
                <c:pt idx="7193">
                  <c:v>-77.3</c:v>
                </c:pt>
                <c:pt idx="7194">
                  <c:v>-77.2</c:v>
                </c:pt>
                <c:pt idx="7195">
                  <c:v>-77.2</c:v>
                </c:pt>
                <c:pt idx="7196">
                  <c:v>-77.3</c:v>
                </c:pt>
                <c:pt idx="7197">
                  <c:v>-77.2</c:v>
                </c:pt>
                <c:pt idx="7198">
                  <c:v>-77.3</c:v>
                </c:pt>
                <c:pt idx="7199">
                  <c:v>-77.4</c:v>
                </c:pt>
                <c:pt idx="7200">
                  <c:v>-77.3</c:v>
                </c:pt>
                <c:pt idx="7201">
                  <c:v>-77.2</c:v>
                </c:pt>
                <c:pt idx="7202">
                  <c:v>-77.2</c:v>
                </c:pt>
                <c:pt idx="7203">
                  <c:v>-77.2</c:v>
                </c:pt>
                <c:pt idx="7204">
                  <c:v>-77.4</c:v>
                </c:pt>
                <c:pt idx="7205">
                  <c:v>-77.3</c:v>
                </c:pt>
                <c:pt idx="7206">
                  <c:v>-77.2</c:v>
                </c:pt>
                <c:pt idx="7207">
                  <c:v>-77.3</c:v>
                </c:pt>
                <c:pt idx="7208">
                  <c:v>-77.4</c:v>
                </c:pt>
                <c:pt idx="7209">
                  <c:v>-77.4</c:v>
                </c:pt>
                <c:pt idx="7210">
                  <c:v>-77.3</c:v>
                </c:pt>
                <c:pt idx="7211">
                  <c:v>-77.4</c:v>
                </c:pt>
                <c:pt idx="7212">
                  <c:v>-77.2</c:v>
                </c:pt>
                <c:pt idx="7213">
                  <c:v>-77.3</c:v>
                </c:pt>
                <c:pt idx="7214">
                  <c:v>-77.3</c:v>
                </c:pt>
                <c:pt idx="7215">
                  <c:v>-77.4</c:v>
                </c:pt>
                <c:pt idx="7216">
                  <c:v>-77.3</c:v>
                </c:pt>
                <c:pt idx="7217">
                  <c:v>-77.3</c:v>
                </c:pt>
                <c:pt idx="7218">
                  <c:v>-77.5</c:v>
                </c:pt>
                <c:pt idx="7219">
                  <c:v>-77.2</c:v>
                </c:pt>
                <c:pt idx="7220">
                  <c:v>-77.2</c:v>
                </c:pt>
                <c:pt idx="7221">
                  <c:v>-77.3</c:v>
                </c:pt>
                <c:pt idx="7222">
                  <c:v>-77.3</c:v>
                </c:pt>
                <c:pt idx="7223">
                  <c:v>-77.1</c:v>
                </c:pt>
                <c:pt idx="7224">
                  <c:v>-77.4</c:v>
                </c:pt>
                <c:pt idx="7225">
                  <c:v>-77.3</c:v>
                </c:pt>
                <c:pt idx="7226">
                  <c:v>-77.0</c:v>
                </c:pt>
                <c:pt idx="7227">
                  <c:v>-77.4</c:v>
                </c:pt>
                <c:pt idx="7228">
                  <c:v>-77.3</c:v>
                </c:pt>
                <c:pt idx="7229">
                  <c:v>-77.3</c:v>
                </c:pt>
                <c:pt idx="7230">
                  <c:v>-77.3</c:v>
                </c:pt>
                <c:pt idx="7231">
                  <c:v>-77.2</c:v>
                </c:pt>
                <c:pt idx="7232">
                  <c:v>-77.0</c:v>
                </c:pt>
                <c:pt idx="7233">
                  <c:v>-77.1</c:v>
                </c:pt>
                <c:pt idx="7234">
                  <c:v>-77.4</c:v>
                </c:pt>
                <c:pt idx="7235">
                  <c:v>-77.4</c:v>
                </c:pt>
                <c:pt idx="7236">
                  <c:v>-77.3</c:v>
                </c:pt>
                <c:pt idx="7237">
                  <c:v>-77.2</c:v>
                </c:pt>
                <c:pt idx="7238">
                  <c:v>-77.3</c:v>
                </c:pt>
                <c:pt idx="7239">
                  <c:v>-77.3</c:v>
                </c:pt>
                <c:pt idx="7240">
                  <c:v>-77.3</c:v>
                </c:pt>
                <c:pt idx="7241">
                  <c:v>-77.3</c:v>
                </c:pt>
                <c:pt idx="7242">
                  <c:v>-77.1</c:v>
                </c:pt>
                <c:pt idx="7243">
                  <c:v>-77.3</c:v>
                </c:pt>
                <c:pt idx="7244">
                  <c:v>-77.2</c:v>
                </c:pt>
                <c:pt idx="7245">
                  <c:v>-77.4</c:v>
                </c:pt>
                <c:pt idx="7246">
                  <c:v>-77.3</c:v>
                </c:pt>
                <c:pt idx="7247">
                  <c:v>-77.3</c:v>
                </c:pt>
                <c:pt idx="7248">
                  <c:v>-77.4</c:v>
                </c:pt>
                <c:pt idx="7249">
                  <c:v>-77.4</c:v>
                </c:pt>
                <c:pt idx="7250">
                  <c:v>-77.4</c:v>
                </c:pt>
                <c:pt idx="7251">
                  <c:v>-77.3</c:v>
                </c:pt>
                <c:pt idx="7252">
                  <c:v>-77.2</c:v>
                </c:pt>
                <c:pt idx="7253">
                  <c:v>-77.3</c:v>
                </c:pt>
                <c:pt idx="7254">
                  <c:v>-77.1</c:v>
                </c:pt>
                <c:pt idx="7255">
                  <c:v>-77.2</c:v>
                </c:pt>
                <c:pt idx="7256">
                  <c:v>-77.4</c:v>
                </c:pt>
                <c:pt idx="7257">
                  <c:v>-77.1</c:v>
                </c:pt>
                <c:pt idx="7258">
                  <c:v>-77.3</c:v>
                </c:pt>
                <c:pt idx="7259">
                  <c:v>-77.4</c:v>
                </c:pt>
                <c:pt idx="7260">
                  <c:v>-77.2</c:v>
                </c:pt>
                <c:pt idx="7261">
                  <c:v>-76.9</c:v>
                </c:pt>
                <c:pt idx="7262">
                  <c:v>-77.2</c:v>
                </c:pt>
                <c:pt idx="7263">
                  <c:v>-77.3</c:v>
                </c:pt>
                <c:pt idx="7264">
                  <c:v>-77.3</c:v>
                </c:pt>
                <c:pt idx="7265">
                  <c:v>-77.4</c:v>
                </c:pt>
                <c:pt idx="7266">
                  <c:v>-77.3</c:v>
                </c:pt>
                <c:pt idx="7267">
                  <c:v>-77.3</c:v>
                </c:pt>
                <c:pt idx="7268">
                  <c:v>-77.2</c:v>
                </c:pt>
                <c:pt idx="7269">
                  <c:v>-77.2</c:v>
                </c:pt>
                <c:pt idx="7270">
                  <c:v>-77.1</c:v>
                </c:pt>
                <c:pt idx="7271">
                  <c:v>-77.3</c:v>
                </c:pt>
                <c:pt idx="7272">
                  <c:v>-77.4</c:v>
                </c:pt>
                <c:pt idx="7273">
                  <c:v>-77.2</c:v>
                </c:pt>
                <c:pt idx="7274">
                  <c:v>-77.3</c:v>
                </c:pt>
                <c:pt idx="7275">
                  <c:v>-77.3</c:v>
                </c:pt>
                <c:pt idx="7276">
                  <c:v>-77.3</c:v>
                </c:pt>
                <c:pt idx="7277">
                  <c:v>-77.4</c:v>
                </c:pt>
                <c:pt idx="7278">
                  <c:v>-77.1</c:v>
                </c:pt>
                <c:pt idx="7279">
                  <c:v>-77.3</c:v>
                </c:pt>
                <c:pt idx="7280">
                  <c:v>-77.4</c:v>
                </c:pt>
                <c:pt idx="7281">
                  <c:v>-77.3</c:v>
                </c:pt>
                <c:pt idx="7282">
                  <c:v>-77.2</c:v>
                </c:pt>
                <c:pt idx="7283">
                  <c:v>-77.2</c:v>
                </c:pt>
                <c:pt idx="7284">
                  <c:v>-77.3</c:v>
                </c:pt>
                <c:pt idx="7285">
                  <c:v>-77.3</c:v>
                </c:pt>
                <c:pt idx="7286">
                  <c:v>-77.2</c:v>
                </c:pt>
                <c:pt idx="7287">
                  <c:v>-77.1</c:v>
                </c:pt>
                <c:pt idx="7288">
                  <c:v>-77.1</c:v>
                </c:pt>
                <c:pt idx="7289">
                  <c:v>-77.3</c:v>
                </c:pt>
                <c:pt idx="7290">
                  <c:v>-77.3</c:v>
                </c:pt>
                <c:pt idx="7291">
                  <c:v>-77.0</c:v>
                </c:pt>
                <c:pt idx="7292">
                  <c:v>-77.3</c:v>
                </c:pt>
                <c:pt idx="7293">
                  <c:v>-77.3</c:v>
                </c:pt>
                <c:pt idx="7294">
                  <c:v>-77.3</c:v>
                </c:pt>
                <c:pt idx="7295">
                  <c:v>-77.3</c:v>
                </c:pt>
                <c:pt idx="7296">
                  <c:v>-77.4</c:v>
                </c:pt>
                <c:pt idx="7297">
                  <c:v>-77.1</c:v>
                </c:pt>
                <c:pt idx="7298">
                  <c:v>-77.4</c:v>
                </c:pt>
                <c:pt idx="7299">
                  <c:v>-77.3</c:v>
                </c:pt>
                <c:pt idx="7300">
                  <c:v>-77.3</c:v>
                </c:pt>
                <c:pt idx="7301">
                  <c:v>-77.2</c:v>
                </c:pt>
                <c:pt idx="7302">
                  <c:v>-77.4</c:v>
                </c:pt>
                <c:pt idx="7303">
                  <c:v>-77.3</c:v>
                </c:pt>
                <c:pt idx="7304">
                  <c:v>-77.3</c:v>
                </c:pt>
                <c:pt idx="7305">
                  <c:v>-77.4</c:v>
                </c:pt>
                <c:pt idx="7306">
                  <c:v>-77.3</c:v>
                </c:pt>
                <c:pt idx="7307">
                  <c:v>-77.3</c:v>
                </c:pt>
                <c:pt idx="7308">
                  <c:v>-77.1</c:v>
                </c:pt>
                <c:pt idx="7309">
                  <c:v>-77.3</c:v>
                </c:pt>
                <c:pt idx="7310">
                  <c:v>-77.2</c:v>
                </c:pt>
                <c:pt idx="7311">
                  <c:v>-77.3</c:v>
                </c:pt>
                <c:pt idx="7312">
                  <c:v>-77.3</c:v>
                </c:pt>
                <c:pt idx="7313">
                  <c:v>-77.4</c:v>
                </c:pt>
                <c:pt idx="7314">
                  <c:v>-77.4</c:v>
                </c:pt>
                <c:pt idx="7315">
                  <c:v>-77.3</c:v>
                </c:pt>
                <c:pt idx="7316">
                  <c:v>-77.1</c:v>
                </c:pt>
                <c:pt idx="7317">
                  <c:v>-77.4</c:v>
                </c:pt>
                <c:pt idx="7318">
                  <c:v>-77.4</c:v>
                </c:pt>
                <c:pt idx="7319">
                  <c:v>-77.4</c:v>
                </c:pt>
                <c:pt idx="7320">
                  <c:v>-77.3</c:v>
                </c:pt>
                <c:pt idx="7321">
                  <c:v>-77.2</c:v>
                </c:pt>
                <c:pt idx="7322">
                  <c:v>-77.2</c:v>
                </c:pt>
                <c:pt idx="7323">
                  <c:v>-77.3</c:v>
                </c:pt>
                <c:pt idx="7324">
                  <c:v>-77.3</c:v>
                </c:pt>
                <c:pt idx="7325">
                  <c:v>-77.2</c:v>
                </c:pt>
                <c:pt idx="7326">
                  <c:v>-77.2</c:v>
                </c:pt>
                <c:pt idx="7327">
                  <c:v>-77.2</c:v>
                </c:pt>
                <c:pt idx="7328">
                  <c:v>-77.4</c:v>
                </c:pt>
                <c:pt idx="7329">
                  <c:v>-77.3</c:v>
                </c:pt>
                <c:pt idx="7330">
                  <c:v>-77.2</c:v>
                </c:pt>
                <c:pt idx="7331">
                  <c:v>-77.4</c:v>
                </c:pt>
                <c:pt idx="7332">
                  <c:v>-77.3</c:v>
                </c:pt>
                <c:pt idx="7333">
                  <c:v>-77.2</c:v>
                </c:pt>
                <c:pt idx="7334">
                  <c:v>-77.4</c:v>
                </c:pt>
                <c:pt idx="7335">
                  <c:v>-77.3</c:v>
                </c:pt>
                <c:pt idx="7336">
                  <c:v>-77.2</c:v>
                </c:pt>
                <c:pt idx="7337">
                  <c:v>-77.3</c:v>
                </c:pt>
                <c:pt idx="7338">
                  <c:v>-77.3</c:v>
                </c:pt>
                <c:pt idx="7339">
                  <c:v>-77.2</c:v>
                </c:pt>
                <c:pt idx="7340">
                  <c:v>-77.2</c:v>
                </c:pt>
                <c:pt idx="7341">
                  <c:v>-77.4</c:v>
                </c:pt>
                <c:pt idx="7342">
                  <c:v>-77.3</c:v>
                </c:pt>
                <c:pt idx="7343">
                  <c:v>-77.5</c:v>
                </c:pt>
                <c:pt idx="7344">
                  <c:v>-77.2</c:v>
                </c:pt>
                <c:pt idx="7345">
                  <c:v>-77.1</c:v>
                </c:pt>
                <c:pt idx="7346">
                  <c:v>-77.1</c:v>
                </c:pt>
                <c:pt idx="7347">
                  <c:v>-77.2</c:v>
                </c:pt>
                <c:pt idx="7348">
                  <c:v>-77.2</c:v>
                </c:pt>
                <c:pt idx="7349">
                  <c:v>-77.3</c:v>
                </c:pt>
                <c:pt idx="7350">
                  <c:v>-77.2</c:v>
                </c:pt>
                <c:pt idx="7351">
                  <c:v>-77.2</c:v>
                </c:pt>
                <c:pt idx="7352">
                  <c:v>-77.4</c:v>
                </c:pt>
                <c:pt idx="7353">
                  <c:v>-77.2</c:v>
                </c:pt>
                <c:pt idx="7354">
                  <c:v>-77.4</c:v>
                </c:pt>
                <c:pt idx="7355">
                  <c:v>-77.2</c:v>
                </c:pt>
                <c:pt idx="7356">
                  <c:v>-77.0</c:v>
                </c:pt>
                <c:pt idx="7357">
                  <c:v>-77.4</c:v>
                </c:pt>
                <c:pt idx="7358">
                  <c:v>-77.3</c:v>
                </c:pt>
                <c:pt idx="7359">
                  <c:v>-77.1</c:v>
                </c:pt>
                <c:pt idx="7360">
                  <c:v>-77.3</c:v>
                </c:pt>
                <c:pt idx="7361">
                  <c:v>-77.3</c:v>
                </c:pt>
                <c:pt idx="7362">
                  <c:v>-77.2</c:v>
                </c:pt>
                <c:pt idx="7363">
                  <c:v>-77.3</c:v>
                </c:pt>
                <c:pt idx="7364">
                  <c:v>-77.3</c:v>
                </c:pt>
                <c:pt idx="7365">
                  <c:v>-77.3</c:v>
                </c:pt>
                <c:pt idx="7366">
                  <c:v>-77.2</c:v>
                </c:pt>
                <c:pt idx="7367">
                  <c:v>-77.4</c:v>
                </c:pt>
                <c:pt idx="7368">
                  <c:v>-77.2</c:v>
                </c:pt>
                <c:pt idx="7369">
                  <c:v>-77.4</c:v>
                </c:pt>
                <c:pt idx="7370">
                  <c:v>-77.3</c:v>
                </c:pt>
                <c:pt idx="7371">
                  <c:v>-77.1</c:v>
                </c:pt>
                <c:pt idx="7372">
                  <c:v>-77.2</c:v>
                </c:pt>
                <c:pt idx="7373">
                  <c:v>-77.2</c:v>
                </c:pt>
                <c:pt idx="7374">
                  <c:v>-77.3</c:v>
                </c:pt>
                <c:pt idx="7375">
                  <c:v>-77.4</c:v>
                </c:pt>
                <c:pt idx="7376">
                  <c:v>-77.3</c:v>
                </c:pt>
                <c:pt idx="7377">
                  <c:v>-77.3</c:v>
                </c:pt>
                <c:pt idx="7378">
                  <c:v>-77.3</c:v>
                </c:pt>
                <c:pt idx="7379">
                  <c:v>-77.1</c:v>
                </c:pt>
                <c:pt idx="7380">
                  <c:v>-77.2</c:v>
                </c:pt>
                <c:pt idx="7381">
                  <c:v>-77.3</c:v>
                </c:pt>
                <c:pt idx="7382">
                  <c:v>-77.3</c:v>
                </c:pt>
                <c:pt idx="7383">
                  <c:v>-77.2</c:v>
                </c:pt>
                <c:pt idx="7384">
                  <c:v>-77.1</c:v>
                </c:pt>
                <c:pt idx="7385">
                  <c:v>-77.3</c:v>
                </c:pt>
                <c:pt idx="7386">
                  <c:v>-77.3</c:v>
                </c:pt>
                <c:pt idx="7387">
                  <c:v>-77.2</c:v>
                </c:pt>
                <c:pt idx="7388">
                  <c:v>-77.2</c:v>
                </c:pt>
                <c:pt idx="7389">
                  <c:v>-77.4</c:v>
                </c:pt>
                <c:pt idx="7390">
                  <c:v>-77.2</c:v>
                </c:pt>
                <c:pt idx="7391">
                  <c:v>-77.2</c:v>
                </c:pt>
                <c:pt idx="7392">
                  <c:v>-77.2</c:v>
                </c:pt>
                <c:pt idx="7393">
                  <c:v>-77.4</c:v>
                </c:pt>
                <c:pt idx="7394">
                  <c:v>-77.4</c:v>
                </c:pt>
                <c:pt idx="7395">
                  <c:v>-77.2</c:v>
                </c:pt>
                <c:pt idx="7396">
                  <c:v>-77.4</c:v>
                </c:pt>
                <c:pt idx="7397">
                  <c:v>-77.3</c:v>
                </c:pt>
                <c:pt idx="7398">
                  <c:v>-77.2</c:v>
                </c:pt>
                <c:pt idx="7399">
                  <c:v>-77.3</c:v>
                </c:pt>
                <c:pt idx="7400">
                  <c:v>-77.2</c:v>
                </c:pt>
                <c:pt idx="7401">
                  <c:v>-77.2</c:v>
                </c:pt>
                <c:pt idx="7402">
                  <c:v>-77.1</c:v>
                </c:pt>
                <c:pt idx="7403">
                  <c:v>-77.3</c:v>
                </c:pt>
                <c:pt idx="7404">
                  <c:v>-77.0</c:v>
                </c:pt>
                <c:pt idx="7405">
                  <c:v>-77.2</c:v>
                </c:pt>
                <c:pt idx="7406">
                  <c:v>-77.3</c:v>
                </c:pt>
                <c:pt idx="7407">
                  <c:v>-77.2</c:v>
                </c:pt>
                <c:pt idx="7408">
                  <c:v>-77.3</c:v>
                </c:pt>
                <c:pt idx="7409">
                  <c:v>-77.3</c:v>
                </c:pt>
                <c:pt idx="7410">
                  <c:v>-77.2</c:v>
                </c:pt>
                <c:pt idx="7411">
                  <c:v>-77.0</c:v>
                </c:pt>
                <c:pt idx="7412">
                  <c:v>-77.3</c:v>
                </c:pt>
                <c:pt idx="7413">
                  <c:v>-77.5</c:v>
                </c:pt>
                <c:pt idx="7414">
                  <c:v>-77.3</c:v>
                </c:pt>
                <c:pt idx="7415">
                  <c:v>-77.3</c:v>
                </c:pt>
                <c:pt idx="7416">
                  <c:v>-77.2</c:v>
                </c:pt>
                <c:pt idx="7417">
                  <c:v>-77.3</c:v>
                </c:pt>
                <c:pt idx="7418">
                  <c:v>-77.1</c:v>
                </c:pt>
                <c:pt idx="7419">
                  <c:v>-77.2</c:v>
                </c:pt>
                <c:pt idx="7420">
                  <c:v>-77.5</c:v>
                </c:pt>
                <c:pt idx="7421">
                  <c:v>-77.2</c:v>
                </c:pt>
                <c:pt idx="7422">
                  <c:v>-77.3</c:v>
                </c:pt>
                <c:pt idx="7423">
                  <c:v>-77.3</c:v>
                </c:pt>
                <c:pt idx="7424">
                  <c:v>-77.2</c:v>
                </c:pt>
                <c:pt idx="7425">
                  <c:v>-77.2</c:v>
                </c:pt>
                <c:pt idx="7426">
                  <c:v>-77.4</c:v>
                </c:pt>
                <c:pt idx="7427">
                  <c:v>-77.4</c:v>
                </c:pt>
                <c:pt idx="7428">
                  <c:v>-77.3</c:v>
                </c:pt>
                <c:pt idx="7429">
                  <c:v>-77.0</c:v>
                </c:pt>
                <c:pt idx="7430">
                  <c:v>-77.2</c:v>
                </c:pt>
                <c:pt idx="7431">
                  <c:v>-77.3</c:v>
                </c:pt>
                <c:pt idx="7432">
                  <c:v>-77.4</c:v>
                </c:pt>
                <c:pt idx="7433">
                  <c:v>-77.3</c:v>
                </c:pt>
                <c:pt idx="7434">
                  <c:v>-77.3</c:v>
                </c:pt>
                <c:pt idx="7435">
                  <c:v>-77.2</c:v>
                </c:pt>
                <c:pt idx="7436">
                  <c:v>-77.3</c:v>
                </c:pt>
                <c:pt idx="7437">
                  <c:v>-77.4</c:v>
                </c:pt>
                <c:pt idx="7438">
                  <c:v>-77.2</c:v>
                </c:pt>
                <c:pt idx="7439">
                  <c:v>-77.5</c:v>
                </c:pt>
                <c:pt idx="7440">
                  <c:v>-77.2</c:v>
                </c:pt>
                <c:pt idx="7441">
                  <c:v>-77.3</c:v>
                </c:pt>
                <c:pt idx="7442">
                  <c:v>-77.5</c:v>
                </c:pt>
                <c:pt idx="7443">
                  <c:v>-77.4</c:v>
                </c:pt>
                <c:pt idx="7444">
                  <c:v>-77.1</c:v>
                </c:pt>
                <c:pt idx="7445">
                  <c:v>-77.2</c:v>
                </c:pt>
                <c:pt idx="7446">
                  <c:v>-77.3</c:v>
                </c:pt>
                <c:pt idx="7447">
                  <c:v>-77.2</c:v>
                </c:pt>
                <c:pt idx="7448">
                  <c:v>-77.2</c:v>
                </c:pt>
                <c:pt idx="7449">
                  <c:v>-77.3</c:v>
                </c:pt>
                <c:pt idx="7450">
                  <c:v>-77.3</c:v>
                </c:pt>
                <c:pt idx="7451">
                  <c:v>-77.1</c:v>
                </c:pt>
                <c:pt idx="7452">
                  <c:v>-77.3</c:v>
                </c:pt>
                <c:pt idx="7453">
                  <c:v>-77.3</c:v>
                </c:pt>
                <c:pt idx="7454">
                  <c:v>-77.3</c:v>
                </c:pt>
                <c:pt idx="7455">
                  <c:v>-77.3</c:v>
                </c:pt>
                <c:pt idx="7456">
                  <c:v>-77.2</c:v>
                </c:pt>
                <c:pt idx="7457">
                  <c:v>-77.3</c:v>
                </c:pt>
                <c:pt idx="7458">
                  <c:v>-77.3</c:v>
                </c:pt>
                <c:pt idx="7459">
                  <c:v>-77.2</c:v>
                </c:pt>
                <c:pt idx="7460">
                  <c:v>-77.2</c:v>
                </c:pt>
                <c:pt idx="7461">
                  <c:v>-77.3</c:v>
                </c:pt>
                <c:pt idx="7462">
                  <c:v>-77.3</c:v>
                </c:pt>
                <c:pt idx="7463">
                  <c:v>-77.2</c:v>
                </c:pt>
                <c:pt idx="7464">
                  <c:v>-77.3</c:v>
                </c:pt>
                <c:pt idx="7465">
                  <c:v>-77.3</c:v>
                </c:pt>
                <c:pt idx="7466">
                  <c:v>-77.2</c:v>
                </c:pt>
                <c:pt idx="7467">
                  <c:v>-77.1</c:v>
                </c:pt>
                <c:pt idx="7468">
                  <c:v>-77.2</c:v>
                </c:pt>
                <c:pt idx="7469">
                  <c:v>-77.2</c:v>
                </c:pt>
                <c:pt idx="7470">
                  <c:v>-77.2</c:v>
                </c:pt>
                <c:pt idx="7471">
                  <c:v>-77.2</c:v>
                </c:pt>
                <c:pt idx="7472">
                  <c:v>-77.3</c:v>
                </c:pt>
                <c:pt idx="7473">
                  <c:v>-77.3</c:v>
                </c:pt>
                <c:pt idx="7474">
                  <c:v>-77.3</c:v>
                </c:pt>
                <c:pt idx="7475">
                  <c:v>-77.2</c:v>
                </c:pt>
                <c:pt idx="7476">
                  <c:v>-77.3</c:v>
                </c:pt>
                <c:pt idx="7477">
                  <c:v>-77.3</c:v>
                </c:pt>
                <c:pt idx="7478">
                  <c:v>-77.2</c:v>
                </c:pt>
                <c:pt idx="7479">
                  <c:v>-77.2</c:v>
                </c:pt>
                <c:pt idx="7480">
                  <c:v>-77.1</c:v>
                </c:pt>
                <c:pt idx="7481">
                  <c:v>-77.2</c:v>
                </c:pt>
                <c:pt idx="7482">
                  <c:v>-77.3</c:v>
                </c:pt>
                <c:pt idx="7483">
                  <c:v>-77.1</c:v>
                </c:pt>
                <c:pt idx="7484">
                  <c:v>-77.4</c:v>
                </c:pt>
                <c:pt idx="7485">
                  <c:v>-77.1</c:v>
                </c:pt>
                <c:pt idx="7486">
                  <c:v>-77.1</c:v>
                </c:pt>
                <c:pt idx="7487">
                  <c:v>-77.3</c:v>
                </c:pt>
                <c:pt idx="7488">
                  <c:v>-77.1</c:v>
                </c:pt>
                <c:pt idx="7489">
                  <c:v>-77.3</c:v>
                </c:pt>
                <c:pt idx="7490">
                  <c:v>-77.3</c:v>
                </c:pt>
                <c:pt idx="7491">
                  <c:v>-77.2</c:v>
                </c:pt>
                <c:pt idx="7492">
                  <c:v>-77.3</c:v>
                </c:pt>
                <c:pt idx="7493">
                  <c:v>-77.4</c:v>
                </c:pt>
                <c:pt idx="7494">
                  <c:v>-77.3</c:v>
                </c:pt>
                <c:pt idx="7495">
                  <c:v>-77.2</c:v>
                </c:pt>
                <c:pt idx="7496">
                  <c:v>-77.3</c:v>
                </c:pt>
                <c:pt idx="7497">
                  <c:v>-77.3</c:v>
                </c:pt>
                <c:pt idx="7498">
                  <c:v>-77.2</c:v>
                </c:pt>
                <c:pt idx="7499">
                  <c:v>-77.3</c:v>
                </c:pt>
                <c:pt idx="7500">
                  <c:v>-77.3</c:v>
                </c:pt>
                <c:pt idx="7501">
                  <c:v>-77.2</c:v>
                </c:pt>
                <c:pt idx="7502">
                  <c:v>-77.2</c:v>
                </c:pt>
                <c:pt idx="7503">
                  <c:v>-77.2</c:v>
                </c:pt>
                <c:pt idx="7504">
                  <c:v>-77.2</c:v>
                </c:pt>
                <c:pt idx="7505">
                  <c:v>-77.3</c:v>
                </c:pt>
                <c:pt idx="7506">
                  <c:v>-77.1</c:v>
                </c:pt>
                <c:pt idx="7507">
                  <c:v>-77.2</c:v>
                </c:pt>
                <c:pt idx="7508">
                  <c:v>-77.4</c:v>
                </c:pt>
                <c:pt idx="7509">
                  <c:v>-77.4</c:v>
                </c:pt>
                <c:pt idx="7510">
                  <c:v>-77.5</c:v>
                </c:pt>
                <c:pt idx="7511">
                  <c:v>-77.4</c:v>
                </c:pt>
                <c:pt idx="7512">
                  <c:v>-77.2</c:v>
                </c:pt>
                <c:pt idx="7513">
                  <c:v>-77.2</c:v>
                </c:pt>
                <c:pt idx="7514">
                  <c:v>-77.1</c:v>
                </c:pt>
                <c:pt idx="7515">
                  <c:v>-77.4</c:v>
                </c:pt>
                <c:pt idx="7516">
                  <c:v>-77.3</c:v>
                </c:pt>
                <c:pt idx="7517">
                  <c:v>-77.4</c:v>
                </c:pt>
                <c:pt idx="7518">
                  <c:v>-77.4</c:v>
                </c:pt>
                <c:pt idx="7519">
                  <c:v>-77.3</c:v>
                </c:pt>
                <c:pt idx="7520">
                  <c:v>-77.4</c:v>
                </c:pt>
                <c:pt idx="7521">
                  <c:v>-77.3</c:v>
                </c:pt>
                <c:pt idx="7522">
                  <c:v>-77.1</c:v>
                </c:pt>
                <c:pt idx="7523">
                  <c:v>-77.3</c:v>
                </c:pt>
                <c:pt idx="7524">
                  <c:v>-77.2</c:v>
                </c:pt>
                <c:pt idx="7525">
                  <c:v>-77.3</c:v>
                </c:pt>
                <c:pt idx="7526">
                  <c:v>-77.3</c:v>
                </c:pt>
                <c:pt idx="7527">
                  <c:v>-77.3</c:v>
                </c:pt>
                <c:pt idx="7528">
                  <c:v>-77.3</c:v>
                </c:pt>
                <c:pt idx="7529">
                  <c:v>-77.2</c:v>
                </c:pt>
                <c:pt idx="7530">
                  <c:v>-77.2</c:v>
                </c:pt>
                <c:pt idx="7531">
                  <c:v>-77.3</c:v>
                </c:pt>
                <c:pt idx="7532">
                  <c:v>-77.3</c:v>
                </c:pt>
                <c:pt idx="7533">
                  <c:v>-77.4</c:v>
                </c:pt>
                <c:pt idx="7534">
                  <c:v>-77.3</c:v>
                </c:pt>
                <c:pt idx="7535">
                  <c:v>-77.1</c:v>
                </c:pt>
                <c:pt idx="7536">
                  <c:v>-77.3</c:v>
                </c:pt>
                <c:pt idx="7537">
                  <c:v>-77.2</c:v>
                </c:pt>
                <c:pt idx="7538">
                  <c:v>-77.3</c:v>
                </c:pt>
                <c:pt idx="7539">
                  <c:v>-77.4</c:v>
                </c:pt>
                <c:pt idx="7540">
                  <c:v>-77.3</c:v>
                </c:pt>
                <c:pt idx="7541">
                  <c:v>-77.4</c:v>
                </c:pt>
                <c:pt idx="7542">
                  <c:v>-77.3</c:v>
                </c:pt>
                <c:pt idx="7543">
                  <c:v>-77.2</c:v>
                </c:pt>
                <c:pt idx="7544">
                  <c:v>-77.1</c:v>
                </c:pt>
                <c:pt idx="7545">
                  <c:v>-77.3</c:v>
                </c:pt>
                <c:pt idx="7546">
                  <c:v>-77.2</c:v>
                </c:pt>
                <c:pt idx="7547">
                  <c:v>-77.3</c:v>
                </c:pt>
                <c:pt idx="7548">
                  <c:v>-77.2</c:v>
                </c:pt>
                <c:pt idx="7549">
                  <c:v>-77.1</c:v>
                </c:pt>
                <c:pt idx="7550">
                  <c:v>-77.3</c:v>
                </c:pt>
                <c:pt idx="7551">
                  <c:v>-77.3</c:v>
                </c:pt>
                <c:pt idx="7552">
                  <c:v>-77.3</c:v>
                </c:pt>
                <c:pt idx="7553">
                  <c:v>-77.2</c:v>
                </c:pt>
                <c:pt idx="7554">
                  <c:v>-77.3</c:v>
                </c:pt>
                <c:pt idx="7555">
                  <c:v>-77.1</c:v>
                </c:pt>
                <c:pt idx="7556">
                  <c:v>-77.3</c:v>
                </c:pt>
                <c:pt idx="7557">
                  <c:v>-77.2</c:v>
                </c:pt>
                <c:pt idx="7558">
                  <c:v>-77.2</c:v>
                </c:pt>
                <c:pt idx="7559">
                  <c:v>-77.3</c:v>
                </c:pt>
                <c:pt idx="7560">
                  <c:v>-77.4</c:v>
                </c:pt>
                <c:pt idx="7561">
                  <c:v>-77.2</c:v>
                </c:pt>
                <c:pt idx="7562">
                  <c:v>-77.3</c:v>
                </c:pt>
                <c:pt idx="7563">
                  <c:v>-77.2</c:v>
                </c:pt>
                <c:pt idx="7564">
                  <c:v>-77.3</c:v>
                </c:pt>
                <c:pt idx="7565">
                  <c:v>-77.3</c:v>
                </c:pt>
                <c:pt idx="7566">
                  <c:v>-77.2</c:v>
                </c:pt>
                <c:pt idx="7567">
                  <c:v>-77.3</c:v>
                </c:pt>
                <c:pt idx="7568">
                  <c:v>-77.2</c:v>
                </c:pt>
                <c:pt idx="7569">
                  <c:v>-77.3</c:v>
                </c:pt>
                <c:pt idx="7570">
                  <c:v>-77.3</c:v>
                </c:pt>
                <c:pt idx="7571">
                  <c:v>-77.3</c:v>
                </c:pt>
                <c:pt idx="7572">
                  <c:v>-77.1</c:v>
                </c:pt>
                <c:pt idx="7573">
                  <c:v>-77.3</c:v>
                </c:pt>
                <c:pt idx="7574">
                  <c:v>-77.2</c:v>
                </c:pt>
                <c:pt idx="7575">
                  <c:v>-77.3</c:v>
                </c:pt>
                <c:pt idx="7576">
                  <c:v>-77.1</c:v>
                </c:pt>
                <c:pt idx="7577">
                  <c:v>-77.4</c:v>
                </c:pt>
                <c:pt idx="7578">
                  <c:v>-77.3</c:v>
                </c:pt>
                <c:pt idx="7579">
                  <c:v>-77.5</c:v>
                </c:pt>
                <c:pt idx="7580">
                  <c:v>-77.5</c:v>
                </c:pt>
                <c:pt idx="7581">
                  <c:v>-77.3</c:v>
                </c:pt>
                <c:pt idx="7582">
                  <c:v>-77.2</c:v>
                </c:pt>
                <c:pt idx="7583">
                  <c:v>-77.3</c:v>
                </c:pt>
                <c:pt idx="7584">
                  <c:v>-77.3</c:v>
                </c:pt>
                <c:pt idx="7585">
                  <c:v>-77.4</c:v>
                </c:pt>
                <c:pt idx="7586">
                  <c:v>-77.3</c:v>
                </c:pt>
                <c:pt idx="7587">
                  <c:v>-77.4</c:v>
                </c:pt>
                <c:pt idx="7588">
                  <c:v>-77.3</c:v>
                </c:pt>
                <c:pt idx="7589">
                  <c:v>-77.4</c:v>
                </c:pt>
                <c:pt idx="7590">
                  <c:v>-77.3</c:v>
                </c:pt>
                <c:pt idx="7591">
                  <c:v>-77.2</c:v>
                </c:pt>
                <c:pt idx="7592">
                  <c:v>-77.1</c:v>
                </c:pt>
                <c:pt idx="7593">
                  <c:v>-77.2</c:v>
                </c:pt>
                <c:pt idx="7594">
                  <c:v>-77.4</c:v>
                </c:pt>
                <c:pt idx="7595">
                  <c:v>-77.4</c:v>
                </c:pt>
                <c:pt idx="7596">
                  <c:v>-77.2</c:v>
                </c:pt>
                <c:pt idx="7597">
                  <c:v>-77.3</c:v>
                </c:pt>
                <c:pt idx="7598">
                  <c:v>-77.0</c:v>
                </c:pt>
                <c:pt idx="7599">
                  <c:v>-77.3</c:v>
                </c:pt>
                <c:pt idx="7600">
                  <c:v>-77.4</c:v>
                </c:pt>
                <c:pt idx="7601">
                  <c:v>-77.1</c:v>
                </c:pt>
                <c:pt idx="7602">
                  <c:v>-77.2</c:v>
                </c:pt>
                <c:pt idx="7603">
                  <c:v>-77.3</c:v>
                </c:pt>
                <c:pt idx="7604">
                  <c:v>-77.3</c:v>
                </c:pt>
                <c:pt idx="7605">
                  <c:v>-77.2</c:v>
                </c:pt>
                <c:pt idx="7606">
                  <c:v>-77.3</c:v>
                </c:pt>
                <c:pt idx="7607">
                  <c:v>-77.2</c:v>
                </c:pt>
                <c:pt idx="7608">
                  <c:v>-76.9</c:v>
                </c:pt>
                <c:pt idx="7609">
                  <c:v>-77.2</c:v>
                </c:pt>
                <c:pt idx="7610">
                  <c:v>-77.3</c:v>
                </c:pt>
                <c:pt idx="7611">
                  <c:v>-77.2</c:v>
                </c:pt>
                <c:pt idx="7612">
                  <c:v>-77.2</c:v>
                </c:pt>
                <c:pt idx="7613">
                  <c:v>-77.2</c:v>
                </c:pt>
                <c:pt idx="7614">
                  <c:v>-77.4</c:v>
                </c:pt>
                <c:pt idx="7615">
                  <c:v>-77.3</c:v>
                </c:pt>
                <c:pt idx="7616">
                  <c:v>-77.3</c:v>
                </c:pt>
                <c:pt idx="7617">
                  <c:v>-77.3</c:v>
                </c:pt>
                <c:pt idx="7618">
                  <c:v>-77.0</c:v>
                </c:pt>
                <c:pt idx="7619">
                  <c:v>-77.3</c:v>
                </c:pt>
                <c:pt idx="7620">
                  <c:v>-77.3</c:v>
                </c:pt>
                <c:pt idx="7621">
                  <c:v>-77.3</c:v>
                </c:pt>
                <c:pt idx="7622">
                  <c:v>-77.2</c:v>
                </c:pt>
                <c:pt idx="7623">
                  <c:v>-77.2</c:v>
                </c:pt>
                <c:pt idx="7624">
                  <c:v>-77.4</c:v>
                </c:pt>
                <c:pt idx="7625">
                  <c:v>-77.2</c:v>
                </c:pt>
                <c:pt idx="7626">
                  <c:v>-77.3</c:v>
                </c:pt>
                <c:pt idx="7627">
                  <c:v>-77.2</c:v>
                </c:pt>
                <c:pt idx="7628">
                  <c:v>-77.4</c:v>
                </c:pt>
                <c:pt idx="7629">
                  <c:v>-77.2</c:v>
                </c:pt>
                <c:pt idx="7630">
                  <c:v>-77.2</c:v>
                </c:pt>
                <c:pt idx="7631">
                  <c:v>-77.2</c:v>
                </c:pt>
                <c:pt idx="7632">
                  <c:v>-77.4</c:v>
                </c:pt>
                <c:pt idx="7633">
                  <c:v>-77.4</c:v>
                </c:pt>
                <c:pt idx="7634">
                  <c:v>-77.3</c:v>
                </c:pt>
                <c:pt idx="7635">
                  <c:v>-77.6</c:v>
                </c:pt>
                <c:pt idx="7636">
                  <c:v>-77.3</c:v>
                </c:pt>
                <c:pt idx="7637">
                  <c:v>-77.1</c:v>
                </c:pt>
                <c:pt idx="7638">
                  <c:v>-77.4</c:v>
                </c:pt>
                <c:pt idx="7639">
                  <c:v>-77.3</c:v>
                </c:pt>
                <c:pt idx="7640">
                  <c:v>-77.3</c:v>
                </c:pt>
                <c:pt idx="7641">
                  <c:v>-77.3</c:v>
                </c:pt>
                <c:pt idx="7642">
                  <c:v>-77.3</c:v>
                </c:pt>
                <c:pt idx="7643">
                  <c:v>-77.3</c:v>
                </c:pt>
                <c:pt idx="7644">
                  <c:v>-94.5</c:v>
                </c:pt>
                <c:pt idx="7645">
                  <c:v>-101.1</c:v>
                </c:pt>
                <c:pt idx="7646">
                  <c:v>-105.6</c:v>
                </c:pt>
                <c:pt idx="7647">
                  <c:v>-105.1</c:v>
                </c:pt>
                <c:pt idx="7648">
                  <c:v>-105.3</c:v>
                </c:pt>
                <c:pt idx="7649">
                  <c:v>-79.2</c:v>
                </c:pt>
                <c:pt idx="7650">
                  <c:v>-81.2</c:v>
                </c:pt>
                <c:pt idx="7651">
                  <c:v>-81.0</c:v>
                </c:pt>
                <c:pt idx="7652">
                  <c:v>-81.0</c:v>
                </c:pt>
                <c:pt idx="7653">
                  <c:v>-81.0</c:v>
                </c:pt>
                <c:pt idx="7654">
                  <c:v>-78.7</c:v>
                </c:pt>
                <c:pt idx="7655">
                  <c:v>-79.3</c:v>
                </c:pt>
                <c:pt idx="7656">
                  <c:v>-79.2</c:v>
                </c:pt>
                <c:pt idx="7657">
                  <c:v>-79.3</c:v>
                </c:pt>
                <c:pt idx="7658">
                  <c:v>-79.3</c:v>
                </c:pt>
                <c:pt idx="7659">
                  <c:v>-81.1</c:v>
                </c:pt>
                <c:pt idx="7660">
                  <c:v>-80.4</c:v>
                </c:pt>
                <c:pt idx="7661">
                  <c:v>-80.2</c:v>
                </c:pt>
                <c:pt idx="7662">
                  <c:v>-80.0</c:v>
                </c:pt>
                <c:pt idx="7663">
                  <c:v>-80.0</c:v>
                </c:pt>
                <c:pt idx="7664">
                  <c:v>-80.2</c:v>
                </c:pt>
                <c:pt idx="7665">
                  <c:v>-80.4</c:v>
                </c:pt>
                <c:pt idx="7666">
                  <c:v>-79.4</c:v>
                </c:pt>
                <c:pt idx="7667">
                  <c:v>-79.3</c:v>
                </c:pt>
                <c:pt idx="7668">
                  <c:v>-79.3</c:v>
                </c:pt>
                <c:pt idx="7669">
                  <c:v>-77.8</c:v>
                </c:pt>
                <c:pt idx="7670">
                  <c:v>-78.0</c:v>
                </c:pt>
                <c:pt idx="7671">
                  <c:v>-78.2</c:v>
                </c:pt>
                <c:pt idx="7672">
                  <c:v>-78.0</c:v>
                </c:pt>
                <c:pt idx="7673">
                  <c:v>-78.3</c:v>
                </c:pt>
                <c:pt idx="7674">
                  <c:v>-78.0</c:v>
                </c:pt>
                <c:pt idx="7675">
                  <c:v>-78.8</c:v>
                </c:pt>
                <c:pt idx="7676">
                  <c:v>-77.7</c:v>
                </c:pt>
                <c:pt idx="7677">
                  <c:v>-78.2</c:v>
                </c:pt>
                <c:pt idx="7678">
                  <c:v>-78.5</c:v>
                </c:pt>
                <c:pt idx="7679">
                  <c:v>-78.4</c:v>
                </c:pt>
                <c:pt idx="7680">
                  <c:v>-78.0</c:v>
                </c:pt>
                <c:pt idx="7681">
                  <c:v>-77.9</c:v>
                </c:pt>
                <c:pt idx="7682">
                  <c:v>-78.3</c:v>
                </c:pt>
                <c:pt idx="7683">
                  <c:v>-78.4</c:v>
                </c:pt>
                <c:pt idx="7684">
                  <c:v>-77.7</c:v>
                </c:pt>
                <c:pt idx="7685">
                  <c:v>-77.7</c:v>
                </c:pt>
                <c:pt idx="7686">
                  <c:v>-77.9</c:v>
                </c:pt>
                <c:pt idx="7687">
                  <c:v>-77.9</c:v>
                </c:pt>
                <c:pt idx="7688">
                  <c:v>-78.0</c:v>
                </c:pt>
                <c:pt idx="7689">
                  <c:v>-77.8</c:v>
                </c:pt>
                <c:pt idx="7690">
                  <c:v>-77.5</c:v>
                </c:pt>
                <c:pt idx="7691">
                  <c:v>-77.7</c:v>
                </c:pt>
                <c:pt idx="7692">
                  <c:v>-77.6</c:v>
                </c:pt>
                <c:pt idx="7693">
                  <c:v>-77.5</c:v>
                </c:pt>
                <c:pt idx="7694">
                  <c:v>-77.6</c:v>
                </c:pt>
                <c:pt idx="7695">
                  <c:v>-77.5</c:v>
                </c:pt>
                <c:pt idx="7696">
                  <c:v>-77.8</c:v>
                </c:pt>
                <c:pt idx="7697">
                  <c:v>-77.6</c:v>
                </c:pt>
                <c:pt idx="7698">
                  <c:v>-76.9</c:v>
                </c:pt>
                <c:pt idx="7699">
                  <c:v>-77.2</c:v>
                </c:pt>
                <c:pt idx="7700">
                  <c:v>-77.6</c:v>
                </c:pt>
                <c:pt idx="7701">
                  <c:v>-78.0</c:v>
                </c:pt>
                <c:pt idx="7702">
                  <c:v>-77.8</c:v>
                </c:pt>
                <c:pt idx="7703">
                  <c:v>-78.0</c:v>
                </c:pt>
                <c:pt idx="7704">
                  <c:v>-77.8</c:v>
                </c:pt>
                <c:pt idx="7705">
                  <c:v>-77.7</c:v>
                </c:pt>
                <c:pt idx="7706">
                  <c:v>-77.1</c:v>
                </c:pt>
                <c:pt idx="7707">
                  <c:v>-77.4</c:v>
                </c:pt>
                <c:pt idx="7708">
                  <c:v>-78.0</c:v>
                </c:pt>
                <c:pt idx="7709">
                  <c:v>-77.4</c:v>
                </c:pt>
                <c:pt idx="7710">
                  <c:v>-78.0</c:v>
                </c:pt>
                <c:pt idx="7711">
                  <c:v>-77.6</c:v>
                </c:pt>
                <c:pt idx="7712">
                  <c:v>-78.1</c:v>
                </c:pt>
                <c:pt idx="7713">
                  <c:v>-77.7</c:v>
                </c:pt>
                <c:pt idx="7714">
                  <c:v>-77.9</c:v>
                </c:pt>
                <c:pt idx="7715">
                  <c:v>-78.3</c:v>
                </c:pt>
                <c:pt idx="7716">
                  <c:v>-77.8</c:v>
                </c:pt>
                <c:pt idx="7717">
                  <c:v>-77.8</c:v>
                </c:pt>
                <c:pt idx="7718">
                  <c:v>-77.8</c:v>
                </c:pt>
                <c:pt idx="7719">
                  <c:v>-77.9</c:v>
                </c:pt>
                <c:pt idx="7720">
                  <c:v>-77.7</c:v>
                </c:pt>
                <c:pt idx="7721">
                  <c:v>-78.1</c:v>
                </c:pt>
                <c:pt idx="7722">
                  <c:v>-77.6</c:v>
                </c:pt>
                <c:pt idx="7723">
                  <c:v>-77.7</c:v>
                </c:pt>
                <c:pt idx="7724">
                  <c:v>-77.5</c:v>
                </c:pt>
                <c:pt idx="7725">
                  <c:v>-77.6</c:v>
                </c:pt>
                <c:pt idx="7726">
                  <c:v>-77.2</c:v>
                </c:pt>
                <c:pt idx="7727">
                  <c:v>-78.0</c:v>
                </c:pt>
                <c:pt idx="7728">
                  <c:v>-78.1</c:v>
                </c:pt>
                <c:pt idx="7729">
                  <c:v>-78.0</c:v>
                </c:pt>
                <c:pt idx="7730">
                  <c:v>-77.6</c:v>
                </c:pt>
                <c:pt idx="7731">
                  <c:v>-77.6</c:v>
                </c:pt>
                <c:pt idx="7732">
                  <c:v>-77.4</c:v>
                </c:pt>
                <c:pt idx="7733">
                  <c:v>-77.6</c:v>
                </c:pt>
                <c:pt idx="7734">
                  <c:v>-76.7</c:v>
                </c:pt>
                <c:pt idx="7735">
                  <c:v>-77.0</c:v>
                </c:pt>
                <c:pt idx="7736">
                  <c:v>-78.1</c:v>
                </c:pt>
                <c:pt idx="7737">
                  <c:v>-77.9</c:v>
                </c:pt>
                <c:pt idx="7738">
                  <c:v>-77.8</c:v>
                </c:pt>
                <c:pt idx="7739">
                  <c:v>-77.8</c:v>
                </c:pt>
                <c:pt idx="7740">
                  <c:v>-77.3</c:v>
                </c:pt>
                <c:pt idx="7741">
                  <c:v>-77.9</c:v>
                </c:pt>
                <c:pt idx="7742">
                  <c:v>-77.7</c:v>
                </c:pt>
                <c:pt idx="7743">
                  <c:v>-77.5</c:v>
                </c:pt>
                <c:pt idx="7744">
                  <c:v>-77.5</c:v>
                </c:pt>
                <c:pt idx="7745">
                  <c:v>-77.6</c:v>
                </c:pt>
                <c:pt idx="7746">
                  <c:v>-77.3</c:v>
                </c:pt>
                <c:pt idx="7747">
                  <c:v>-78.2</c:v>
                </c:pt>
                <c:pt idx="7748">
                  <c:v>-77.5</c:v>
                </c:pt>
                <c:pt idx="7749">
                  <c:v>-77.7</c:v>
                </c:pt>
                <c:pt idx="7750">
                  <c:v>-77.6</c:v>
                </c:pt>
                <c:pt idx="7751">
                  <c:v>-77.5</c:v>
                </c:pt>
                <c:pt idx="7752">
                  <c:v>-78.0</c:v>
                </c:pt>
                <c:pt idx="7753">
                  <c:v>-77.3</c:v>
                </c:pt>
                <c:pt idx="7754">
                  <c:v>-77.7</c:v>
                </c:pt>
                <c:pt idx="7755">
                  <c:v>-77.8</c:v>
                </c:pt>
                <c:pt idx="7756">
                  <c:v>-77.2</c:v>
                </c:pt>
                <c:pt idx="7757">
                  <c:v>-77.7</c:v>
                </c:pt>
                <c:pt idx="7758">
                  <c:v>-77.8</c:v>
                </c:pt>
                <c:pt idx="7759">
                  <c:v>-77.8</c:v>
                </c:pt>
                <c:pt idx="7760">
                  <c:v>-78.2</c:v>
                </c:pt>
                <c:pt idx="7761">
                  <c:v>-77.5</c:v>
                </c:pt>
                <c:pt idx="7762">
                  <c:v>-77.5</c:v>
                </c:pt>
                <c:pt idx="7763">
                  <c:v>-78.3</c:v>
                </c:pt>
                <c:pt idx="7764">
                  <c:v>-78.2</c:v>
                </c:pt>
                <c:pt idx="7765">
                  <c:v>-78.2</c:v>
                </c:pt>
                <c:pt idx="7766">
                  <c:v>-77.8</c:v>
                </c:pt>
                <c:pt idx="7767">
                  <c:v>-77.8</c:v>
                </c:pt>
                <c:pt idx="7768">
                  <c:v>-77.1</c:v>
                </c:pt>
                <c:pt idx="7769">
                  <c:v>-77.9</c:v>
                </c:pt>
                <c:pt idx="7770">
                  <c:v>-77.7</c:v>
                </c:pt>
                <c:pt idx="7771">
                  <c:v>-77.7</c:v>
                </c:pt>
                <c:pt idx="7772">
                  <c:v>-77.8</c:v>
                </c:pt>
                <c:pt idx="7773">
                  <c:v>-78.0</c:v>
                </c:pt>
                <c:pt idx="7774">
                  <c:v>-77.5</c:v>
                </c:pt>
                <c:pt idx="7775">
                  <c:v>-78.0</c:v>
                </c:pt>
                <c:pt idx="7776">
                  <c:v>-77.8</c:v>
                </c:pt>
                <c:pt idx="7777">
                  <c:v>-78.1</c:v>
                </c:pt>
                <c:pt idx="7778">
                  <c:v>-77.4</c:v>
                </c:pt>
                <c:pt idx="7779">
                  <c:v>-77.1</c:v>
                </c:pt>
                <c:pt idx="7780">
                  <c:v>-78.1</c:v>
                </c:pt>
                <c:pt idx="7781">
                  <c:v>-77.3</c:v>
                </c:pt>
                <c:pt idx="7782">
                  <c:v>-78.0</c:v>
                </c:pt>
                <c:pt idx="7783">
                  <c:v>-77.7</c:v>
                </c:pt>
                <c:pt idx="7784">
                  <c:v>-77.3</c:v>
                </c:pt>
                <c:pt idx="7785">
                  <c:v>-78.0</c:v>
                </c:pt>
                <c:pt idx="7786">
                  <c:v>-77.7</c:v>
                </c:pt>
                <c:pt idx="7787">
                  <c:v>-77.7</c:v>
                </c:pt>
                <c:pt idx="7788">
                  <c:v>-77.8</c:v>
                </c:pt>
                <c:pt idx="7789">
                  <c:v>-77.5</c:v>
                </c:pt>
                <c:pt idx="7790">
                  <c:v>-77.3</c:v>
                </c:pt>
                <c:pt idx="7791">
                  <c:v>-77.6</c:v>
                </c:pt>
                <c:pt idx="7792">
                  <c:v>-77.1</c:v>
                </c:pt>
                <c:pt idx="7793">
                  <c:v>-77.7</c:v>
                </c:pt>
                <c:pt idx="7794">
                  <c:v>-78.2</c:v>
                </c:pt>
                <c:pt idx="7795">
                  <c:v>-77.7</c:v>
                </c:pt>
                <c:pt idx="7796">
                  <c:v>-77.4</c:v>
                </c:pt>
                <c:pt idx="7797">
                  <c:v>-77.6</c:v>
                </c:pt>
                <c:pt idx="7798">
                  <c:v>-78.1</c:v>
                </c:pt>
                <c:pt idx="7799">
                  <c:v>-77.9</c:v>
                </c:pt>
                <c:pt idx="7800">
                  <c:v>-77.6</c:v>
                </c:pt>
                <c:pt idx="7801">
                  <c:v>-77.9</c:v>
                </c:pt>
                <c:pt idx="7802">
                  <c:v>-77.8</c:v>
                </c:pt>
                <c:pt idx="7803">
                  <c:v>-77.3</c:v>
                </c:pt>
                <c:pt idx="7804">
                  <c:v>-78.2</c:v>
                </c:pt>
                <c:pt idx="7805">
                  <c:v>-78.0</c:v>
                </c:pt>
                <c:pt idx="7806">
                  <c:v>-78.0</c:v>
                </c:pt>
                <c:pt idx="7807">
                  <c:v>-78.0</c:v>
                </c:pt>
                <c:pt idx="7808">
                  <c:v>-77.8</c:v>
                </c:pt>
                <c:pt idx="7809">
                  <c:v>-78.2</c:v>
                </c:pt>
                <c:pt idx="7810">
                  <c:v>-78.0</c:v>
                </c:pt>
                <c:pt idx="7811">
                  <c:v>-78.3</c:v>
                </c:pt>
                <c:pt idx="7812">
                  <c:v>-77.8</c:v>
                </c:pt>
                <c:pt idx="7813">
                  <c:v>-77.8</c:v>
                </c:pt>
                <c:pt idx="7814">
                  <c:v>-77.9</c:v>
                </c:pt>
                <c:pt idx="7815">
                  <c:v>-77.5</c:v>
                </c:pt>
                <c:pt idx="7816">
                  <c:v>-77.9</c:v>
                </c:pt>
                <c:pt idx="7817">
                  <c:v>-77.7</c:v>
                </c:pt>
                <c:pt idx="7818">
                  <c:v>-77.9</c:v>
                </c:pt>
                <c:pt idx="7819">
                  <c:v>-78.0</c:v>
                </c:pt>
                <c:pt idx="7820">
                  <c:v>-77.8</c:v>
                </c:pt>
                <c:pt idx="7821">
                  <c:v>-78.0</c:v>
                </c:pt>
                <c:pt idx="7822">
                  <c:v>-77.8</c:v>
                </c:pt>
                <c:pt idx="7823">
                  <c:v>-77.7</c:v>
                </c:pt>
                <c:pt idx="7824">
                  <c:v>-77.9</c:v>
                </c:pt>
                <c:pt idx="7825">
                  <c:v>-77.9</c:v>
                </c:pt>
                <c:pt idx="7826">
                  <c:v>-78.2</c:v>
                </c:pt>
                <c:pt idx="7827">
                  <c:v>-78.1</c:v>
                </c:pt>
                <c:pt idx="7828">
                  <c:v>-78.0</c:v>
                </c:pt>
                <c:pt idx="7829">
                  <c:v>-77.6</c:v>
                </c:pt>
                <c:pt idx="7830">
                  <c:v>-78.1</c:v>
                </c:pt>
                <c:pt idx="7831">
                  <c:v>-78.0</c:v>
                </c:pt>
                <c:pt idx="7832">
                  <c:v>-77.6</c:v>
                </c:pt>
                <c:pt idx="7833">
                  <c:v>-78.3</c:v>
                </c:pt>
                <c:pt idx="7834">
                  <c:v>-77.9</c:v>
                </c:pt>
                <c:pt idx="7835">
                  <c:v>-78.0</c:v>
                </c:pt>
                <c:pt idx="7836">
                  <c:v>-77.5</c:v>
                </c:pt>
                <c:pt idx="7837">
                  <c:v>-78.0</c:v>
                </c:pt>
                <c:pt idx="7838">
                  <c:v>-77.6</c:v>
                </c:pt>
                <c:pt idx="7839">
                  <c:v>-78.6</c:v>
                </c:pt>
                <c:pt idx="7840">
                  <c:v>-77.9</c:v>
                </c:pt>
                <c:pt idx="7841">
                  <c:v>-77.6</c:v>
                </c:pt>
                <c:pt idx="7842">
                  <c:v>-77.5</c:v>
                </c:pt>
                <c:pt idx="7843">
                  <c:v>-78.0</c:v>
                </c:pt>
                <c:pt idx="7844">
                  <c:v>-77.7</c:v>
                </c:pt>
                <c:pt idx="7845">
                  <c:v>-78.1</c:v>
                </c:pt>
                <c:pt idx="7846">
                  <c:v>-78.0</c:v>
                </c:pt>
                <c:pt idx="7847">
                  <c:v>-78.3</c:v>
                </c:pt>
                <c:pt idx="7848">
                  <c:v>-77.9</c:v>
                </c:pt>
                <c:pt idx="7849">
                  <c:v>-77.9</c:v>
                </c:pt>
                <c:pt idx="7850">
                  <c:v>-77.7</c:v>
                </c:pt>
                <c:pt idx="7851">
                  <c:v>-77.7</c:v>
                </c:pt>
                <c:pt idx="7852">
                  <c:v>-77.6</c:v>
                </c:pt>
                <c:pt idx="7853">
                  <c:v>-77.6</c:v>
                </c:pt>
                <c:pt idx="7854">
                  <c:v>-78.3</c:v>
                </c:pt>
                <c:pt idx="7855">
                  <c:v>-78.4</c:v>
                </c:pt>
                <c:pt idx="7856">
                  <c:v>-77.8</c:v>
                </c:pt>
                <c:pt idx="7857">
                  <c:v>-77.8</c:v>
                </c:pt>
                <c:pt idx="7858">
                  <c:v>-78.0</c:v>
                </c:pt>
                <c:pt idx="7859">
                  <c:v>-77.8</c:v>
                </c:pt>
                <c:pt idx="7860">
                  <c:v>-77.8</c:v>
                </c:pt>
                <c:pt idx="7861">
                  <c:v>-78.2</c:v>
                </c:pt>
                <c:pt idx="7862">
                  <c:v>-77.5</c:v>
                </c:pt>
                <c:pt idx="7863">
                  <c:v>-77.8</c:v>
                </c:pt>
                <c:pt idx="7864">
                  <c:v>-77.7</c:v>
                </c:pt>
                <c:pt idx="7865">
                  <c:v>-77.3</c:v>
                </c:pt>
                <c:pt idx="7866">
                  <c:v>-78.1</c:v>
                </c:pt>
                <c:pt idx="7867">
                  <c:v>-78.0</c:v>
                </c:pt>
                <c:pt idx="7868">
                  <c:v>-78.1</c:v>
                </c:pt>
                <c:pt idx="7869">
                  <c:v>-78.1</c:v>
                </c:pt>
                <c:pt idx="7870">
                  <c:v>-78.6</c:v>
                </c:pt>
                <c:pt idx="7871">
                  <c:v>-78.4</c:v>
                </c:pt>
                <c:pt idx="7872">
                  <c:v>-78.1</c:v>
                </c:pt>
                <c:pt idx="7873">
                  <c:v>-77.8</c:v>
                </c:pt>
                <c:pt idx="7874">
                  <c:v>-77.8</c:v>
                </c:pt>
                <c:pt idx="7875">
                  <c:v>-78.0</c:v>
                </c:pt>
                <c:pt idx="7876">
                  <c:v>-78.0</c:v>
                </c:pt>
                <c:pt idx="7877">
                  <c:v>-78.0</c:v>
                </c:pt>
                <c:pt idx="7878">
                  <c:v>-77.6</c:v>
                </c:pt>
                <c:pt idx="7879">
                  <c:v>-78.4</c:v>
                </c:pt>
                <c:pt idx="7880">
                  <c:v>-78.2</c:v>
                </c:pt>
                <c:pt idx="7881">
                  <c:v>-77.8</c:v>
                </c:pt>
                <c:pt idx="7882">
                  <c:v>-77.7</c:v>
                </c:pt>
                <c:pt idx="7883">
                  <c:v>-77.6</c:v>
                </c:pt>
                <c:pt idx="7884">
                  <c:v>-77.9</c:v>
                </c:pt>
                <c:pt idx="7885">
                  <c:v>-78.2</c:v>
                </c:pt>
                <c:pt idx="7886">
                  <c:v>-77.8</c:v>
                </c:pt>
                <c:pt idx="7887">
                  <c:v>-77.6</c:v>
                </c:pt>
                <c:pt idx="7888">
                  <c:v>-78.1</c:v>
                </c:pt>
                <c:pt idx="7889">
                  <c:v>-78.0</c:v>
                </c:pt>
                <c:pt idx="7890">
                  <c:v>-77.9</c:v>
                </c:pt>
                <c:pt idx="7891">
                  <c:v>-78.0</c:v>
                </c:pt>
                <c:pt idx="7892">
                  <c:v>-77.8</c:v>
                </c:pt>
                <c:pt idx="7893">
                  <c:v>-77.7</c:v>
                </c:pt>
                <c:pt idx="7894">
                  <c:v>-78.2</c:v>
                </c:pt>
                <c:pt idx="7895">
                  <c:v>-77.5</c:v>
                </c:pt>
                <c:pt idx="7896">
                  <c:v>-77.8</c:v>
                </c:pt>
                <c:pt idx="7897">
                  <c:v>-77.8</c:v>
                </c:pt>
                <c:pt idx="7898">
                  <c:v>-78.6</c:v>
                </c:pt>
                <c:pt idx="7899">
                  <c:v>-78.1</c:v>
                </c:pt>
                <c:pt idx="7900">
                  <c:v>-78.4</c:v>
                </c:pt>
                <c:pt idx="7901">
                  <c:v>-77.4</c:v>
                </c:pt>
                <c:pt idx="7902">
                  <c:v>-78.3</c:v>
                </c:pt>
                <c:pt idx="7903">
                  <c:v>-77.9</c:v>
                </c:pt>
                <c:pt idx="7904">
                  <c:v>-77.5</c:v>
                </c:pt>
                <c:pt idx="7905">
                  <c:v>-78.0</c:v>
                </c:pt>
                <c:pt idx="7906">
                  <c:v>-78.1</c:v>
                </c:pt>
                <c:pt idx="7907">
                  <c:v>-77.9</c:v>
                </c:pt>
                <c:pt idx="7908">
                  <c:v>-78.3</c:v>
                </c:pt>
                <c:pt idx="7909">
                  <c:v>-77.8</c:v>
                </c:pt>
                <c:pt idx="7910">
                  <c:v>-78.2</c:v>
                </c:pt>
                <c:pt idx="7911">
                  <c:v>-78.0</c:v>
                </c:pt>
                <c:pt idx="7912">
                  <c:v>-78.1</c:v>
                </c:pt>
                <c:pt idx="7913">
                  <c:v>-78.3</c:v>
                </c:pt>
                <c:pt idx="7914">
                  <c:v>-78.0</c:v>
                </c:pt>
                <c:pt idx="7915">
                  <c:v>-77.8</c:v>
                </c:pt>
                <c:pt idx="7916">
                  <c:v>-78.2</c:v>
                </c:pt>
                <c:pt idx="7917">
                  <c:v>-78.3</c:v>
                </c:pt>
                <c:pt idx="7918">
                  <c:v>-77.6</c:v>
                </c:pt>
                <c:pt idx="7919">
                  <c:v>-77.5</c:v>
                </c:pt>
                <c:pt idx="7920">
                  <c:v>-78.2</c:v>
                </c:pt>
                <c:pt idx="7921">
                  <c:v>-77.6</c:v>
                </c:pt>
                <c:pt idx="7922">
                  <c:v>-78.1</c:v>
                </c:pt>
                <c:pt idx="7923">
                  <c:v>-77.9</c:v>
                </c:pt>
                <c:pt idx="7924">
                  <c:v>-77.9</c:v>
                </c:pt>
                <c:pt idx="7925">
                  <c:v>-77.8</c:v>
                </c:pt>
                <c:pt idx="7926">
                  <c:v>-77.4</c:v>
                </c:pt>
                <c:pt idx="7927">
                  <c:v>-78.4</c:v>
                </c:pt>
                <c:pt idx="7928">
                  <c:v>-78.1</c:v>
                </c:pt>
                <c:pt idx="7929">
                  <c:v>-78.1</c:v>
                </c:pt>
                <c:pt idx="7930">
                  <c:v>-77.7</c:v>
                </c:pt>
                <c:pt idx="7931">
                  <c:v>-77.6</c:v>
                </c:pt>
                <c:pt idx="7932">
                  <c:v>-77.7</c:v>
                </c:pt>
                <c:pt idx="7933">
                  <c:v>-78.1</c:v>
                </c:pt>
                <c:pt idx="7934">
                  <c:v>-78.2</c:v>
                </c:pt>
                <c:pt idx="7935">
                  <c:v>-78.2</c:v>
                </c:pt>
                <c:pt idx="7936">
                  <c:v>-78.0</c:v>
                </c:pt>
                <c:pt idx="7937">
                  <c:v>-77.7</c:v>
                </c:pt>
                <c:pt idx="7938">
                  <c:v>-78.1</c:v>
                </c:pt>
                <c:pt idx="7939">
                  <c:v>-78.2</c:v>
                </c:pt>
                <c:pt idx="7940">
                  <c:v>-78.2</c:v>
                </c:pt>
                <c:pt idx="7941">
                  <c:v>-78.4</c:v>
                </c:pt>
                <c:pt idx="7942">
                  <c:v>-77.8</c:v>
                </c:pt>
                <c:pt idx="7943">
                  <c:v>-78.0</c:v>
                </c:pt>
                <c:pt idx="7944">
                  <c:v>-78.0</c:v>
                </c:pt>
                <c:pt idx="7945">
                  <c:v>-78.3</c:v>
                </c:pt>
                <c:pt idx="7946">
                  <c:v>-78.0</c:v>
                </c:pt>
                <c:pt idx="7947">
                  <c:v>-78.1</c:v>
                </c:pt>
                <c:pt idx="7948">
                  <c:v>-78.1</c:v>
                </c:pt>
                <c:pt idx="7949">
                  <c:v>-78.7</c:v>
                </c:pt>
                <c:pt idx="7950">
                  <c:v>-77.8</c:v>
                </c:pt>
                <c:pt idx="7951">
                  <c:v>-77.8</c:v>
                </c:pt>
                <c:pt idx="7952">
                  <c:v>-78.5</c:v>
                </c:pt>
                <c:pt idx="7953">
                  <c:v>-77.5</c:v>
                </c:pt>
                <c:pt idx="7954">
                  <c:v>-77.9</c:v>
                </c:pt>
                <c:pt idx="7955">
                  <c:v>-78.5</c:v>
                </c:pt>
                <c:pt idx="7956">
                  <c:v>-77.9</c:v>
                </c:pt>
                <c:pt idx="7957">
                  <c:v>-78.1</c:v>
                </c:pt>
                <c:pt idx="7958">
                  <c:v>-78.0</c:v>
                </c:pt>
                <c:pt idx="7959">
                  <c:v>-78.1</c:v>
                </c:pt>
                <c:pt idx="7960">
                  <c:v>-78.2</c:v>
                </c:pt>
                <c:pt idx="7961">
                  <c:v>-77.8</c:v>
                </c:pt>
                <c:pt idx="7962">
                  <c:v>-78.1</c:v>
                </c:pt>
                <c:pt idx="7963">
                  <c:v>-77.5</c:v>
                </c:pt>
                <c:pt idx="7964">
                  <c:v>-78.6</c:v>
                </c:pt>
                <c:pt idx="7965">
                  <c:v>-78.2</c:v>
                </c:pt>
                <c:pt idx="7966">
                  <c:v>-78.4</c:v>
                </c:pt>
                <c:pt idx="7967">
                  <c:v>-78.1</c:v>
                </c:pt>
                <c:pt idx="7968">
                  <c:v>-78.2</c:v>
                </c:pt>
                <c:pt idx="7969">
                  <c:v>-77.7</c:v>
                </c:pt>
                <c:pt idx="7970">
                  <c:v>-77.9</c:v>
                </c:pt>
                <c:pt idx="7971">
                  <c:v>-77.8</c:v>
                </c:pt>
                <c:pt idx="7972">
                  <c:v>-78.5</c:v>
                </c:pt>
                <c:pt idx="7973">
                  <c:v>-78.6</c:v>
                </c:pt>
                <c:pt idx="7974">
                  <c:v>-78.1</c:v>
                </c:pt>
                <c:pt idx="7975">
                  <c:v>-78.1</c:v>
                </c:pt>
                <c:pt idx="7976">
                  <c:v>-78.3</c:v>
                </c:pt>
                <c:pt idx="7977">
                  <c:v>-77.7</c:v>
                </c:pt>
                <c:pt idx="7978">
                  <c:v>-78.1</c:v>
                </c:pt>
                <c:pt idx="7979">
                  <c:v>-77.5</c:v>
                </c:pt>
                <c:pt idx="7980">
                  <c:v>-78.1</c:v>
                </c:pt>
                <c:pt idx="7981">
                  <c:v>-78.4</c:v>
                </c:pt>
                <c:pt idx="7982">
                  <c:v>-78.3</c:v>
                </c:pt>
                <c:pt idx="7983">
                  <c:v>-77.7</c:v>
                </c:pt>
                <c:pt idx="7984">
                  <c:v>-78.1</c:v>
                </c:pt>
                <c:pt idx="7985">
                  <c:v>-78.1</c:v>
                </c:pt>
                <c:pt idx="7986">
                  <c:v>-78.5</c:v>
                </c:pt>
                <c:pt idx="7987">
                  <c:v>-77.6</c:v>
                </c:pt>
                <c:pt idx="7988">
                  <c:v>-78.8</c:v>
                </c:pt>
                <c:pt idx="7989">
                  <c:v>-78.1</c:v>
                </c:pt>
                <c:pt idx="7990">
                  <c:v>-78.2</c:v>
                </c:pt>
                <c:pt idx="7991">
                  <c:v>-78.2</c:v>
                </c:pt>
                <c:pt idx="7992">
                  <c:v>-78.1</c:v>
                </c:pt>
                <c:pt idx="7993">
                  <c:v>-78.0</c:v>
                </c:pt>
                <c:pt idx="7994">
                  <c:v>-77.9</c:v>
                </c:pt>
                <c:pt idx="7995">
                  <c:v>-78.7</c:v>
                </c:pt>
                <c:pt idx="7996">
                  <c:v>-77.8</c:v>
                </c:pt>
                <c:pt idx="7997">
                  <c:v>-78.5</c:v>
                </c:pt>
                <c:pt idx="7998">
                  <c:v>-77.8</c:v>
                </c:pt>
                <c:pt idx="7999">
                  <c:v>-78.2</c:v>
                </c:pt>
                <c:pt idx="8000">
                  <c:v>-78.9</c:v>
                </c:pt>
                <c:pt idx="8001">
                  <c:v>-77.5</c:v>
                </c:pt>
                <c:pt idx="8002">
                  <c:v>-78.1</c:v>
                </c:pt>
                <c:pt idx="8003">
                  <c:v>-77.8</c:v>
                </c:pt>
                <c:pt idx="8004">
                  <c:v>-78.0</c:v>
                </c:pt>
                <c:pt idx="8005">
                  <c:v>-78.7</c:v>
                </c:pt>
                <c:pt idx="8006">
                  <c:v>-78.3</c:v>
                </c:pt>
                <c:pt idx="8007">
                  <c:v>-77.9</c:v>
                </c:pt>
                <c:pt idx="8008">
                  <c:v>-77.8</c:v>
                </c:pt>
                <c:pt idx="8009">
                  <c:v>-77.7</c:v>
                </c:pt>
                <c:pt idx="8010">
                  <c:v>-78.8</c:v>
                </c:pt>
                <c:pt idx="8011">
                  <c:v>-77.8</c:v>
                </c:pt>
                <c:pt idx="8012">
                  <c:v>-78.3</c:v>
                </c:pt>
                <c:pt idx="8013">
                  <c:v>-78.3</c:v>
                </c:pt>
                <c:pt idx="8014">
                  <c:v>-78.2</c:v>
                </c:pt>
                <c:pt idx="8015">
                  <c:v>-78.4</c:v>
                </c:pt>
                <c:pt idx="8016">
                  <c:v>-78.1</c:v>
                </c:pt>
                <c:pt idx="8017">
                  <c:v>-78.4</c:v>
                </c:pt>
                <c:pt idx="8018">
                  <c:v>-77.9</c:v>
                </c:pt>
                <c:pt idx="8019">
                  <c:v>-78.2</c:v>
                </c:pt>
                <c:pt idx="8020">
                  <c:v>-78.2</c:v>
                </c:pt>
                <c:pt idx="8021">
                  <c:v>-78.3</c:v>
                </c:pt>
                <c:pt idx="8022">
                  <c:v>-78.3</c:v>
                </c:pt>
                <c:pt idx="8023">
                  <c:v>-78.1</c:v>
                </c:pt>
                <c:pt idx="8024">
                  <c:v>-78.3</c:v>
                </c:pt>
                <c:pt idx="8025">
                  <c:v>-77.7</c:v>
                </c:pt>
                <c:pt idx="8026">
                  <c:v>-78.0</c:v>
                </c:pt>
                <c:pt idx="8027">
                  <c:v>-78.1</c:v>
                </c:pt>
                <c:pt idx="8028">
                  <c:v>-77.8</c:v>
                </c:pt>
                <c:pt idx="8029">
                  <c:v>-77.5</c:v>
                </c:pt>
                <c:pt idx="8030">
                  <c:v>-78.3</c:v>
                </c:pt>
                <c:pt idx="8031">
                  <c:v>-78.1</c:v>
                </c:pt>
                <c:pt idx="8032">
                  <c:v>-78.4</c:v>
                </c:pt>
                <c:pt idx="8033">
                  <c:v>-78.8</c:v>
                </c:pt>
                <c:pt idx="8034">
                  <c:v>-78.5</c:v>
                </c:pt>
                <c:pt idx="8035">
                  <c:v>-77.6</c:v>
                </c:pt>
                <c:pt idx="8036">
                  <c:v>-77.8</c:v>
                </c:pt>
                <c:pt idx="8037">
                  <c:v>-77.9</c:v>
                </c:pt>
                <c:pt idx="8038">
                  <c:v>-78.0</c:v>
                </c:pt>
                <c:pt idx="8039">
                  <c:v>-78.2</c:v>
                </c:pt>
                <c:pt idx="8040">
                  <c:v>-78.5</c:v>
                </c:pt>
                <c:pt idx="8041">
                  <c:v>-78.4</c:v>
                </c:pt>
                <c:pt idx="8042">
                  <c:v>-78.2</c:v>
                </c:pt>
                <c:pt idx="8043">
                  <c:v>-78.7</c:v>
                </c:pt>
                <c:pt idx="8044">
                  <c:v>-78.4</c:v>
                </c:pt>
                <c:pt idx="8045">
                  <c:v>-78.4</c:v>
                </c:pt>
                <c:pt idx="8046">
                  <c:v>-78.4</c:v>
                </c:pt>
                <c:pt idx="8047">
                  <c:v>-77.8</c:v>
                </c:pt>
                <c:pt idx="8048">
                  <c:v>-78.1</c:v>
                </c:pt>
                <c:pt idx="8049">
                  <c:v>-78.1</c:v>
                </c:pt>
                <c:pt idx="8050">
                  <c:v>-78.0</c:v>
                </c:pt>
                <c:pt idx="8051">
                  <c:v>-78.0</c:v>
                </c:pt>
                <c:pt idx="8052">
                  <c:v>-78.2</c:v>
                </c:pt>
                <c:pt idx="8053">
                  <c:v>-78.4</c:v>
                </c:pt>
                <c:pt idx="8054">
                  <c:v>-78.7</c:v>
                </c:pt>
                <c:pt idx="8055">
                  <c:v>-77.6</c:v>
                </c:pt>
                <c:pt idx="8056">
                  <c:v>-78.0</c:v>
                </c:pt>
                <c:pt idx="8057">
                  <c:v>-78.4</c:v>
                </c:pt>
                <c:pt idx="8058">
                  <c:v>-78.2</c:v>
                </c:pt>
                <c:pt idx="8059">
                  <c:v>-77.8</c:v>
                </c:pt>
                <c:pt idx="8060">
                  <c:v>-78.2</c:v>
                </c:pt>
                <c:pt idx="8061">
                  <c:v>-78.0</c:v>
                </c:pt>
                <c:pt idx="8062">
                  <c:v>-78.3</c:v>
                </c:pt>
                <c:pt idx="8063">
                  <c:v>-77.9</c:v>
                </c:pt>
                <c:pt idx="8064">
                  <c:v>-77.9</c:v>
                </c:pt>
                <c:pt idx="8065">
                  <c:v>-78.2</c:v>
                </c:pt>
                <c:pt idx="8066">
                  <c:v>-78.3</c:v>
                </c:pt>
                <c:pt idx="8067">
                  <c:v>-78.1</c:v>
                </c:pt>
                <c:pt idx="8068">
                  <c:v>-78.3</c:v>
                </c:pt>
                <c:pt idx="8069">
                  <c:v>-78.2</c:v>
                </c:pt>
                <c:pt idx="8070">
                  <c:v>-78.3</c:v>
                </c:pt>
                <c:pt idx="8071">
                  <c:v>-78.4</c:v>
                </c:pt>
                <c:pt idx="8072">
                  <c:v>-78.1</c:v>
                </c:pt>
                <c:pt idx="8073">
                  <c:v>-78.2</c:v>
                </c:pt>
                <c:pt idx="8074">
                  <c:v>-78.0</c:v>
                </c:pt>
                <c:pt idx="8075">
                  <c:v>-78.3</c:v>
                </c:pt>
                <c:pt idx="8076">
                  <c:v>-78.2</c:v>
                </c:pt>
                <c:pt idx="8077">
                  <c:v>-78.0</c:v>
                </c:pt>
                <c:pt idx="8078">
                  <c:v>-77.9</c:v>
                </c:pt>
                <c:pt idx="8079">
                  <c:v>-78.3</c:v>
                </c:pt>
                <c:pt idx="8080">
                  <c:v>-78.7</c:v>
                </c:pt>
                <c:pt idx="8081">
                  <c:v>-77.8</c:v>
                </c:pt>
                <c:pt idx="8082">
                  <c:v>-78.1</c:v>
                </c:pt>
                <c:pt idx="8083">
                  <c:v>-78.8</c:v>
                </c:pt>
                <c:pt idx="8084">
                  <c:v>-78.2</c:v>
                </c:pt>
                <c:pt idx="8085">
                  <c:v>-97.0</c:v>
                </c:pt>
                <c:pt idx="8086">
                  <c:v>-94.3</c:v>
                </c:pt>
                <c:pt idx="8087">
                  <c:v>-95.0</c:v>
                </c:pt>
                <c:pt idx="8088">
                  <c:v>-90.2</c:v>
                </c:pt>
                <c:pt idx="8089">
                  <c:v>-78.9</c:v>
                </c:pt>
                <c:pt idx="8090">
                  <c:v>-96.0</c:v>
                </c:pt>
                <c:pt idx="8091">
                  <c:v>-93.2</c:v>
                </c:pt>
                <c:pt idx="8092">
                  <c:v>-78.5</c:v>
                </c:pt>
                <c:pt idx="8093">
                  <c:v>-78.3</c:v>
                </c:pt>
                <c:pt idx="8094">
                  <c:v>-78.5</c:v>
                </c:pt>
                <c:pt idx="8095">
                  <c:v>-78.4</c:v>
                </c:pt>
                <c:pt idx="8096">
                  <c:v>-78.2</c:v>
                </c:pt>
                <c:pt idx="8097">
                  <c:v>-78.3</c:v>
                </c:pt>
                <c:pt idx="8098">
                  <c:v>-78.7</c:v>
                </c:pt>
                <c:pt idx="8099">
                  <c:v>-78.0</c:v>
                </c:pt>
                <c:pt idx="8100">
                  <c:v>-78.3</c:v>
                </c:pt>
                <c:pt idx="8101">
                  <c:v>-78.0</c:v>
                </c:pt>
                <c:pt idx="8102">
                  <c:v>-77.9</c:v>
                </c:pt>
                <c:pt idx="8103">
                  <c:v>-78.2</c:v>
                </c:pt>
                <c:pt idx="8104">
                  <c:v>-78.8</c:v>
                </c:pt>
                <c:pt idx="8105">
                  <c:v>-78.4</c:v>
                </c:pt>
                <c:pt idx="8106">
                  <c:v>-78.7</c:v>
                </c:pt>
                <c:pt idx="8107">
                  <c:v>-78.3</c:v>
                </c:pt>
                <c:pt idx="8108">
                  <c:v>-78.3</c:v>
                </c:pt>
                <c:pt idx="8109">
                  <c:v>-78.1</c:v>
                </c:pt>
                <c:pt idx="8110">
                  <c:v>-77.9</c:v>
                </c:pt>
                <c:pt idx="8111">
                  <c:v>-78.5</c:v>
                </c:pt>
                <c:pt idx="8112">
                  <c:v>-78.4</c:v>
                </c:pt>
                <c:pt idx="8113">
                  <c:v>-79.0</c:v>
                </c:pt>
                <c:pt idx="8114">
                  <c:v>-78.8</c:v>
                </c:pt>
                <c:pt idx="8115">
                  <c:v>-78.3</c:v>
                </c:pt>
                <c:pt idx="8116">
                  <c:v>-78.9</c:v>
                </c:pt>
                <c:pt idx="8117">
                  <c:v>-78.4</c:v>
                </c:pt>
                <c:pt idx="8118">
                  <c:v>-78.2</c:v>
                </c:pt>
                <c:pt idx="8119">
                  <c:v>-78.2</c:v>
                </c:pt>
                <c:pt idx="8120">
                  <c:v>-78.5</c:v>
                </c:pt>
                <c:pt idx="8121">
                  <c:v>-77.7</c:v>
                </c:pt>
                <c:pt idx="8122">
                  <c:v>-78.4</c:v>
                </c:pt>
                <c:pt idx="8123">
                  <c:v>-77.9</c:v>
                </c:pt>
                <c:pt idx="8124">
                  <c:v>-78.5</c:v>
                </c:pt>
                <c:pt idx="8125">
                  <c:v>-78.6</c:v>
                </c:pt>
                <c:pt idx="8126">
                  <c:v>-77.8</c:v>
                </c:pt>
                <c:pt idx="8127">
                  <c:v>-78.5</c:v>
                </c:pt>
                <c:pt idx="8128">
                  <c:v>-78.9</c:v>
                </c:pt>
                <c:pt idx="8129">
                  <c:v>-78.2</c:v>
                </c:pt>
                <c:pt idx="8130">
                  <c:v>-78.8</c:v>
                </c:pt>
                <c:pt idx="8131">
                  <c:v>-78.3</c:v>
                </c:pt>
                <c:pt idx="8132">
                  <c:v>-77.8</c:v>
                </c:pt>
                <c:pt idx="8133">
                  <c:v>-78.4</c:v>
                </c:pt>
                <c:pt idx="8134">
                  <c:v>-78.6</c:v>
                </c:pt>
                <c:pt idx="8135">
                  <c:v>-78.1</c:v>
                </c:pt>
                <c:pt idx="8136">
                  <c:v>-78.3</c:v>
                </c:pt>
                <c:pt idx="8137">
                  <c:v>-78.6</c:v>
                </c:pt>
                <c:pt idx="8138">
                  <c:v>-78.3</c:v>
                </c:pt>
                <c:pt idx="8139">
                  <c:v>-78.1</c:v>
                </c:pt>
                <c:pt idx="8140">
                  <c:v>-78.3</c:v>
                </c:pt>
                <c:pt idx="8141">
                  <c:v>-77.9</c:v>
                </c:pt>
                <c:pt idx="8142">
                  <c:v>-78.4</c:v>
                </c:pt>
                <c:pt idx="8143">
                  <c:v>-78.3</c:v>
                </c:pt>
                <c:pt idx="8144">
                  <c:v>-77.8</c:v>
                </c:pt>
                <c:pt idx="8145">
                  <c:v>-78.0</c:v>
                </c:pt>
                <c:pt idx="8146">
                  <c:v>-78.5</c:v>
                </c:pt>
                <c:pt idx="8147">
                  <c:v>-78.0</c:v>
                </c:pt>
                <c:pt idx="8148">
                  <c:v>-78.1</c:v>
                </c:pt>
                <c:pt idx="8149">
                  <c:v>-78.4</c:v>
                </c:pt>
                <c:pt idx="8150">
                  <c:v>-78.1</c:v>
                </c:pt>
                <c:pt idx="8151">
                  <c:v>-79.1</c:v>
                </c:pt>
                <c:pt idx="8152">
                  <c:v>-78.5</c:v>
                </c:pt>
                <c:pt idx="8153">
                  <c:v>-78.0</c:v>
                </c:pt>
                <c:pt idx="8154">
                  <c:v>-78.5</c:v>
                </c:pt>
                <c:pt idx="8155">
                  <c:v>-78.9</c:v>
                </c:pt>
                <c:pt idx="8156">
                  <c:v>-78.8</c:v>
                </c:pt>
                <c:pt idx="8157">
                  <c:v>-77.9</c:v>
                </c:pt>
                <c:pt idx="8158">
                  <c:v>-78.5</c:v>
                </c:pt>
                <c:pt idx="8159">
                  <c:v>-78.1</c:v>
                </c:pt>
                <c:pt idx="8160">
                  <c:v>-78.6</c:v>
                </c:pt>
                <c:pt idx="8161">
                  <c:v>-78.5</c:v>
                </c:pt>
                <c:pt idx="8162">
                  <c:v>-78.2</c:v>
                </c:pt>
                <c:pt idx="8163">
                  <c:v>-78.7</c:v>
                </c:pt>
                <c:pt idx="8164">
                  <c:v>-78.4</c:v>
                </c:pt>
                <c:pt idx="8165">
                  <c:v>-78.5</c:v>
                </c:pt>
                <c:pt idx="8166">
                  <c:v>-78.6</c:v>
                </c:pt>
                <c:pt idx="8167">
                  <c:v>-78.4</c:v>
                </c:pt>
                <c:pt idx="8168">
                  <c:v>-78.1</c:v>
                </c:pt>
                <c:pt idx="8169">
                  <c:v>-78.2</c:v>
                </c:pt>
                <c:pt idx="8170">
                  <c:v>-78.5</c:v>
                </c:pt>
                <c:pt idx="8171">
                  <c:v>-78.6</c:v>
                </c:pt>
                <c:pt idx="8172">
                  <c:v>-78.1</c:v>
                </c:pt>
                <c:pt idx="8173">
                  <c:v>-78.7</c:v>
                </c:pt>
                <c:pt idx="8174">
                  <c:v>-78.2</c:v>
                </c:pt>
                <c:pt idx="8175">
                  <c:v>-78.1</c:v>
                </c:pt>
                <c:pt idx="8176">
                  <c:v>-78.0</c:v>
                </c:pt>
                <c:pt idx="8177">
                  <c:v>-78.4</c:v>
                </c:pt>
                <c:pt idx="8178">
                  <c:v>-79.0</c:v>
                </c:pt>
                <c:pt idx="8179">
                  <c:v>-78.9</c:v>
                </c:pt>
                <c:pt idx="8180">
                  <c:v>-78.8</c:v>
                </c:pt>
                <c:pt idx="8181">
                  <c:v>-77.9</c:v>
                </c:pt>
                <c:pt idx="8182">
                  <c:v>-78.6</c:v>
                </c:pt>
                <c:pt idx="8183">
                  <c:v>-78.3</c:v>
                </c:pt>
                <c:pt idx="8184">
                  <c:v>-78.2</c:v>
                </c:pt>
                <c:pt idx="8185">
                  <c:v>-78.5</c:v>
                </c:pt>
                <c:pt idx="8186">
                  <c:v>-77.9</c:v>
                </c:pt>
                <c:pt idx="8187">
                  <c:v>-78.6</c:v>
                </c:pt>
                <c:pt idx="8188">
                  <c:v>-78.8</c:v>
                </c:pt>
                <c:pt idx="8189">
                  <c:v>-78.5</c:v>
                </c:pt>
                <c:pt idx="8190">
                  <c:v>-78.6</c:v>
                </c:pt>
                <c:pt idx="8191">
                  <c:v>-78.5</c:v>
                </c:pt>
                <c:pt idx="8192">
                  <c:v>-78.4</c:v>
                </c:pt>
                <c:pt idx="8193">
                  <c:v>-78.4</c:v>
                </c:pt>
                <c:pt idx="8194">
                  <c:v>-78.0</c:v>
                </c:pt>
                <c:pt idx="8195">
                  <c:v>-78.6</c:v>
                </c:pt>
                <c:pt idx="8196">
                  <c:v>-78.1</c:v>
                </c:pt>
                <c:pt idx="8197">
                  <c:v>-78.3</c:v>
                </c:pt>
                <c:pt idx="8198">
                  <c:v>-78.0</c:v>
                </c:pt>
                <c:pt idx="8199">
                  <c:v>-78.6</c:v>
                </c:pt>
                <c:pt idx="8200">
                  <c:v>-78.4</c:v>
                </c:pt>
                <c:pt idx="8201">
                  <c:v>-78.8</c:v>
                </c:pt>
                <c:pt idx="8202">
                  <c:v>-78.4</c:v>
                </c:pt>
                <c:pt idx="8203">
                  <c:v>-78.2</c:v>
                </c:pt>
                <c:pt idx="8204">
                  <c:v>-78.1</c:v>
                </c:pt>
                <c:pt idx="8205">
                  <c:v>-78.1</c:v>
                </c:pt>
                <c:pt idx="8206">
                  <c:v>-78.0</c:v>
                </c:pt>
                <c:pt idx="8207">
                  <c:v>-78.5</c:v>
                </c:pt>
                <c:pt idx="8208">
                  <c:v>-78.6</c:v>
                </c:pt>
                <c:pt idx="8209">
                  <c:v>-78.6</c:v>
                </c:pt>
                <c:pt idx="8210">
                  <c:v>-78.7</c:v>
                </c:pt>
                <c:pt idx="8211">
                  <c:v>-78.0</c:v>
                </c:pt>
                <c:pt idx="8212">
                  <c:v>-78.3</c:v>
                </c:pt>
                <c:pt idx="8213">
                  <c:v>-78.3</c:v>
                </c:pt>
                <c:pt idx="8214">
                  <c:v>-78.5</c:v>
                </c:pt>
                <c:pt idx="8215">
                  <c:v>-78.6</c:v>
                </c:pt>
                <c:pt idx="8216">
                  <c:v>-78.0</c:v>
                </c:pt>
                <c:pt idx="8217">
                  <c:v>-78.7</c:v>
                </c:pt>
                <c:pt idx="8218">
                  <c:v>-78.4</c:v>
                </c:pt>
                <c:pt idx="8219">
                  <c:v>-78.9</c:v>
                </c:pt>
                <c:pt idx="8220">
                  <c:v>-78.4</c:v>
                </c:pt>
                <c:pt idx="8221">
                  <c:v>-79.1</c:v>
                </c:pt>
                <c:pt idx="8222">
                  <c:v>-78.9</c:v>
                </c:pt>
                <c:pt idx="8223">
                  <c:v>-78.5</c:v>
                </c:pt>
                <c:pt idx="8224">
                  <c:v>-78.0</c:v>
                </c:pt>
                <c:pt idx="8225">
                  <c:v>-78.8</c:v>
                </c:pt>
                <c:pt idx="8226">
                  <c:v>-78.4</c:v>
                </c:pt>
                <c:pt idx="8227">
                  <c:v>-78.4</c:v>
                </c:pt>
                <c:pt idx="8228">
                  <c:v>-77.8</c:v>
                </c:pt>
                <c:pt idx="8229">
                  <c:v>-78.6</c:v>
                </c:pt>
                <c:pt idx="8230">
                  <c:v>-78.1</c:v>
                </c:pt>
                <c:pt idx="8231">
                  <c:v>-78.3</c:v>
                </c:pt>
                <c:pt idx="8232">
                  <c:v>-78.4</c:v>
                </c:pt>
                <c:pt idx="8233">
                  <c:v>-78.6</c:v>
                </c:pt>
                <c:pt idx="8234">
                  <c:v>-78.3</c:v>
                </c:pt>
                <c:pt idx="8235">
                  <c:v>-79.0</c:v>
                </c:pt>
                <c:pt idx="8236">
                  <c:v>-78.8</c:v>
                </c:pt>
                <c:pt idx="8237">
                  <c:v>-78.3</c:v>
                </c:pt>
                <c:pt idx="8238">
                  <c:v>-78.6</c:v>
                </c:pt>
                <c:pt idx="8239">
                  <c:v>-78.4</c:v>
                </c:pt>
                <c:pt idx="8240">
                  <c:v>-78.5</c:v>
                </c:pt>
                <c:pt idx="8241">
                  <c:v>-78.2</c:v>
                </c:pt>
                <c:pt idx="8242">
                  <c:v>-78.8</c:v>
                </c:pt>
                <c:pt idx="8243">
                  <c:v>-77.7</c:v>
                </c:pt>
                <c:pt idx="8244">
                  <c:v>-78.5</c:v>
                </c:pt>
                <c:pt idx="8245">
                  <c:v>-78.4</c:v>
                </c:pt>
                <c:pt idx="8246">
                  <c:v>-78.0</c:v>
                </c:pt>
                <c:pt idx="8247">
                  <c:v>-78.0</c:v>
                </c:pt>
                <c:pt idx="8248">
                  <c:v>-78.7</c:v>
                </c:pt>
                <c:pt idx="8249">
                  <c:v>-78.8</c:v>
                </c:pt>
                <c:pt idx="8250">
                  <c:v>-77.9</c:v>
                </c:pt>
                <c:pt idx="8251">
                  <c:v>-78.6</c:v>
                </c:pt>
                <c:pt idx="8252">
                  <c:v>-78.4</c:v>
                </c:pt>
                <c:pt idx="8253">
                  <c:v>-78.4</c:v>
                </c:pt>
                <c:pt idx="8254">
                  <c:v>-78.2</c:v>
                </c:pt>
                <c:pt idx="8255">
                  <c:v>-78.8</c:v>
                </c:pt>
                <c:pt idx="8256">
                  <c:v>-78.5</c:v>
                </c:pt>
                <c:pt idx="8257">
                  <c:v>-78.9</c:v>
                </c:pt>
                <c:pt idx="8258">
                  <c:v>-78.9</c:v>
                </c:pt>
                <c:pt idx="8259">
                  <c:v>-78.5</c:v>
                </c:pt>
                <c:pt idx="8260">
                  <c:v>-78.5</c:v>
                </c:pt>
                <c:pt idx="8261">
                  <c:v>-78.3</c:v>
                </c:pt>
                <c:pt idx="8262">
                  <c:v>-78.5</c:v>
                </c:pt>
                <c:pt idx="8263">
                  <c:v>-78.5</c:v>
                </c:pt>
                <c:pt idx="8264">
                  <c:v>-78.4</c:v>
                </c:pt>
                <c:pt idx="8265">
                  <c:v>-78.7</c:v>
                </c:pt>
                <c:pt idx="8266">
                  <c:v>-78.0</c:v>
                </c:pt>
                <c:pt idx="8267">
                  <c:v>-78.7</c:v>
                </c:pt>
                <c:pt idx="8268">
                  <c:v>-77.9</c:v>
                </c:pt>
                <c:pt idx="8269">
                  <c:v>-78.1</c:v>
                </c:pt>
                <c:pt idx="8270">
                  <c:v>-78.1</c:v>
                </c:pt>
                <c:pt idx="8271">
                  <c:v>-78.5</c:v>
                </c:pt>
                <c:pt idx="8272">
                  <c:v>-78.2</c:v>
                </c:pt>
                <c:pt idx="8273">
                  <c:v>-78.4</c:v>
                </c:pt>
                <c:pt idx="8274">
                  <c:v>-78.6</c:v>
                </c:pt>
                <c:pt idx="8275">
                  <c:v>-78.4</c:v>
                </c:pt>
                <c:pt idx="8276">
                  <c:v>-78.8</c:v>
                </c:pt>
                <c:pt idx="8277">
                  <c:v>-78.8</c:v>
                </c:pt>
                <c:pt idx="8278">
                  <c:v>-79.0</c:v>
                </c:pt>
                <c:pt idx="8279">
                  <c:v>-78.8</c:v>
                </c:pt>
                <c:pt idx="8280">
                  <c:v>-78.2</c:v>
                </c:pt>
                <c:pt idx="8281">
                  <c:v>-78.3</c:v>
                </c:pt>
                <c:pt idx="8282">
                  <c:v>-77.9</c:v>
                </c:pt>
                <c:pt idx="8283">
                  <c:v>-78.6</c:v>
                </c:pt>
                <c:pt idx="8284">
                  <c:v>-78.1</c:v>
                </c:pt>
                <c:pt idx="8285">
                  <c:v>-78.8</c:v>
                </c:pt>
                <c:pt idx="8286">
                  <c:v>-78.4</c:v>
                </c:pt>
                <c:pt idx="8287">
                  <c:v>-78.6</c:v>
                </c:pt>
                <c:pt idx="8288">
                  <c:v>-78.4</c:v>
                </c:pt>
                <c:pt idx="8289">
                  <c:v>-78.3</c:v>
                </c:pt>
                <c:pt idx="8290">
                  <c:v>-78.7</c:v>
                </c:pt>
                <c:pt idx="8291">
                  <c:v>-78.5</c:v>
                </c:pt>
                <c:pt idx="8292">
                  <c:v>-78.0</c:v>
                </c:pt>
                <c:pt idx="8293">
                  <c:v>-78.4</c:v>
                </c:pt>
                <c:pt idx="8294">
                  <c:v>-78.3</c:v>
                </c:pt>
                <c:pt idx="8295">
                  <c:v>-78.4</c:v>
                </c:pt>
                <c:pt idx="8296">
                  <c:v>-78.6</c:v>
                </c:pt>
                <c:pt idx="8297">
                  <c:v>-78.6</c:v>
                </c:pt>
                <c:pt idx="8298">
                  <c:v>-78.8</c:v>
                </c:pt>
                <c:pt idx="8299">
                  <c:v>-78.1</c:v>
                </c:pt>
                <c:pt idx="8300">
                  <c:v>-78.5</c:v>
                </c:pt>
                <c:pt idx="8301">
                  <c:v>-78.2</c:v>
                </c:pt>
                <c:pt idx="8302">
                  <c:v>-78.4</c:v>
                </c:pt>
                <c:pt idx="8303">
                  <c:v>-78.1</c:v>
                </c:pt>
                <c:pt idx="8304">
                  <c:v>-78.3</c:v>
                </c:pt>
                <c:pt idx="8305">
                  <c:v>-78.7</c:v>
                </c:pt>
                <c:pt idx="8306">
                  <c:v>-78.1</c:v>
                </c:pt>
                <c:pt idx="8307">
                  <c:v>-78.4</c:v>
                </c:pt>
                <c:pt idx="8308">
                  <c:v>-78.4</c:v>
                </c:pt>
                <c:pt idx="8309">
                  <c:v>-78.6</c:v>
                </c:pt>
                <c:pt idx="8310">
                  <c:v>-78.6</c:v>
                </c:pt>
                <c:pt idx="8311">
                  <c:v>-78.6</c:v>
                </c:pt>
                <c:pt idx="8312">
                  <c:v>-78.4</c:v>
                </c:pt>
                <c:pt idx="8313">
                  <c:v>-77.9</c:v>
                </c:pt>
                <c:pt idx="8314">
                  <c:v>-78.0</c:v>
                </c:pt>
                <c:pt idx="8315">
                  <c:v>-78.1</c:v>
                </c:pt>
                <c:pt idx="8316">
                  <c:v>-78.8</c:v>
                </c:pt>
                <c:pt idx="8317">
                  <c:v>-78.5</c:v>
                </c:pt>
                <c:pt idx="8318">
                  <c:v>-78.8</c:v>
                </c:pt>
                <c:pt idx="8319">
                  <c:v>-79.1</c:v>
                </c:pt>
                <c:pt idx="8320">
                  <c:v>-78.0</c:v>
                </c:pt>
                <c:pt idx="8321">
                  <c:v>-78.3</c:v>
                </c:pt>
                <c:pt idx="8322">
                  <c:v>-78.6</c:v>
                </c:pt>
                <c:pt idx="8323">
                  <c:v>-78.7</c:v>
                </c:pt>
                <c:pt idx="8324">
                  <c:v>-78.9</c:v>
                </c:pt>
                <c:pt idx="8325">
                  <c:v>-78.8</c:v>
                </c:pt>
                <c:pt idx="8326">
                  <c:v>-78.9</c:v>
                </c:pt>
                <c:pt idx="8327">
                  <c:v>-78.5</c:v>
                </c:pt>
                <c:pt idx="8328">
                  <c:v>-78.6</c:v>
                </c:pt>
                <c:pt idx="8329">
                  <c:v>-78.7</c:v>
                </c:pt>
                <c:pt idx="8330">
                  <c:v>-78.6</c:v>
                </c:pt>
                <c:pt idx="8331">
                  <c:v>-78.4</c:v>
                </c:pt>
                <c:pt idx="8332">
                  <c:v>-78.8</c:v>
                </c:pt>
                <c:pt idx="8333">
                  <c:v>-78.5</c:v>
                </c:pt>
                <c:pt idx="8334">
                  <c:v>-79.1</c:v>
                </c:pt>
                <c:pt idx="8335">
                  <c:v>-78.9</c:v>
                </c:pt>
                <c:pt idx="8336">
                  <c:v>-78.0</c:v>
                </c:pt>
                <c:pt idx="8337">
                  <c:v>-78.7</c:v>
                </c:pt>
                <c:pt idx="8338">
                  <c:v>-78.8</c:v>
                </c:pt>
                <c:pt idx="8339">
                  <c:v>-78.5</c:v>
                </c:pt>
                <c:pt idx="8340">
                  <c:v>-78.7</c:v>
                </c:pt>
                <c:pt idx="8341">
                  <c:v>-78.6</c:v>
                </c:pt>
                <c:pt idx="8342">
                  <c:v>-78.7</c:v>
                </c:pt>
                <c:pt idx="8343">
                  <c:v>-78.5</c:v>
                </c:pt>
                <c:pt idx="8344">
                  <c:v>-78.5</c:v>
                </c:pt>
                <c:pt idx="8345">
                  <c:v>-78.3</c:v>
                </c:pt>
                <c:pt idx="8346">
                  <c:v>-78.3</c:v>
                </c:pt>
                <c:pt idx="8347">
                  <c:v>-78.5</c:v>
                </c:pt>
                <c:pt idx="8348">
                  <c:v>-79.3</c:v>
                </c:pt>
                <c:pt idx="8349">
                  <c:v>-78.3</c:v>
                </c:pt>
                <c:pt idx="8350">
                  <c:v>-78.8</c:v>
                </c:pt>
                <c:pt idx="8351">
                  <c:v>-78.5</c:v>
                </c:pt>
                <c:pt idx="8352">
                  <c:v>-78.5</c:v>
                </c:pt>
                <c:pt idx="8353">
                  <c:v>-78.8</c:v>
                </c:pt>
                <c:pt idx="8354">
                  <c:v>-78.6</c:v>
                </c:pt>
                <c:pt idx="8355">
                  <c:v>-78.9</c:v>
                </c:pt>
                <c:pt idx="8356">
                  <c:v>-78.2</c:v>
                </c:pt>
                <c:pt idx="8357">
                  <c:v>-78.5</c:v>
                </c:pt>
                <c:pt idx="8358">
                  <c:v>-78.5</c:v>
                </c:pt>
                <c:pt idx="8359">
                  <c:v>-78.3</c:v>
                </c:pt>
                <c:pt idx="8360">
                  <c:v>-78.7</c:v>
                </c:pt>
                <c:pt idx="8361">
                  <c:v>-78.4</c:v>
                </c:pt>
                <c:pt idx="8362">
                  <c:v>-78.5</c:v>
                </c:pt>
                <c:pt idx="8363">
                  <c:v>-78.6</c:v>
                </c:pt>
                <c:pt idx="8364">
                  <c:v>-78.4</c:v>
                </c:pt>
                <c:pt idx="8365">
                  <c:v>-78.1</c:v>
                </c:pt>
                <c:pt idx="8366">
                  <c:v>-79.2</c:v>
                </c:pt>
                <c:pt idx="8367">
                  <c:v>-78.3</c:v>
                </c:pt>
                <c:pt idx="8368">
                  <c:v>-79.3</c:v>
                </c:pt>
                <c:pt idx="8369">
                  <c:v>-78.2</c:v>
                </c:pt>
                <c:pt idx="8370">
                  <c:v>-78.2</c:v>
                </c:pt>
                <c:pt idx="8371">
                  <c:v>-78.4</c:v>
                </c:pt>
                <c:pt idx="8372">
                  <c:v>-78.3</c:v>
                </c:pt>
                <c:pt idx="8373">
                  <c:v>-78.5</c:v>
                </c:pt>
                <c:pt idx="8374">
                  <c:v>-79.0</c:v>
                </c:pt>
                <c:pt idx="8375">
                  <c:v>-79.2</c:v>
                </c:pt>
                <c:pt idx="8376">
                  <c:v>-78.7</c:v>
                </c:pt>
                <c:pt idx="8377">
                  <c:v>-79.2</c:v>
                </c:pt>
                <c:pt idx="8378">
                  <c:v>-78.7</c:v>
                </c:pt>
                <c:pt idx="8379">
                  <c:v>-78.3</c:v>
                </c:pt>
                <c:pt idx="8380">
                  <c:v>-78.3</c:v>
                </c:pt>
                <c:pt idx="8381">
                  <c:v>-78.6</c:v>
                </c:pt>
                <c:pt idx="8382">
                  <c:v>-78.4</c:v>
                </c:pt>
                <c:pt idx="8383">
                  <c:v>-78.5</c:v>
                </c:pt>
                <c:pt idx="8384">
                  <c:v>-78.4</c:v>
                </c:pt>
                <c:pt idx="8385">
                  <c:v>-78.7</c:v>
                </c:pt>
                <c:pt idx="8386">
                  <c:v>-78.3</c:v>
                </c:pt>
                <c:pt idx="8387">
                  <c:v>-78.1</c:v>
                </c:pt>
                <c:pt idx="8388">
                  <c:v>-79.3</c:v>
                </c:pt>
                <c:pt idx="8389">
                  <c:v>-78.5</c:v>
                </c:pt>
                <c:pt idx="8390">
                  <c:v>-79.1</c:v>
                </c:pt>
                <c:pt idx="8391">
                  <c:v>-79.2</c:v>
                </c:pt>
                <c:pt idx="8392">
                  <c:v>-78.5</c:v>
                </c:pt>
                <c:pt idx="8393">
                  <c:v>-79.1</c:v>
                </c:pt>
                <c:pt idx="8394">
                  <c:v>-78.5</c:v>
                </c:pt>
                <c:pt idx="8395">
                  <c:v>-78.5</c:v>
                </c:pt>
                <c:pt idx="8396">
                  <c:v>-78.3</c:v>
                </c:pt>
                <c:pt idx="8397">
                  <c:v>-78.3</c:v>
                </c:pt>
                <c:pt idx="8398">
                  <c:v>-78.3</c:v>
                </c:pt>
                <c:pt idx="8399">
                  <c:v>-78.4</c:v>
                </c:pt>
                <c:pt idx="8400">
                  <c:v>-78.3</c:v>
                </c:pt>
                <c:pt idx="8401">
                  <c:v>-78.2</c:v>
                </c:pt>
                <c:pt idx="8402">
                  <c:v>-78.7</c:v>
                </c:pt>
                <c:pt idx="8403">
                  <c:v>-78.4</c:v>
                </c:pt>
                <c:pt idx="8404">
                  <c:v>-79.1</c:v>
                </c:pt>
                <c:pt idx="8405">
                  <c:v>-79.0</c:v>
                </c:pt>
                <c:pt idx="8406">
                  <c:v>-78.6</c:v>
                </c:pt>
                <c:pt idx="8407">
                  <c:v>-78.9</c:v>
                </c:pt>
                <c:pt idx="8408">
                  <c:v>-79.1</c:v>
                </c:pt>
              </c:numCache>
            </c:numRef>
          </c:yVal>
          <c:smooth val="0"/>
        </c:ser>
        <c:dLbls>
          <c:showLegendKey val="0"/>
          <c:showVal val="0"/>
          <c:showCatName val="0"/>
          <c:showSerName val="0"/>
          <c:showPercent val="0"/>
          <c:showBubbleSize val="0"/>
        </c:dLbls>
        <c:axId val="-2110350800"/>
        <c:axId val="-2110362976"/>
      </c:scatterChart>
      <c:valAx>
        <c:axId val="-2110350800"/>
        <c:scaling>
          <c:orientation val="minMax"/>
          <c:min val="17.0"/>
        </c:scaling>
        <c:delete val="0"/>
        <c:axPos val="b"/>
        <c:majorGridlines/>
        <c:numFmt formatCode="0.0" sourceLinked="0"/>
        <c:majorTickMark val="none"/>
        <c:minorTickMark val="none"/>
        <c:tickLblPos val="nextTo"/>
        <c:crossAx val="-2110362976"/>
        <c:crossesAt val="-110.0"/>
        <c:crossBetween val="midCat"/>
      </c:valAx>
      <c:valAx>
        <c:axId val="-2110362976"/>
        <c:scaling>
          <c:orientation val="minMax"/>
          <c:max val="-60.0"/>
          <c:min val="-110.0"/>
        </c:scaling>
        <c:delete val="0"/>
        <c:axPos val="l"/>
        <c:majorGridlines/>
        <c:numFmt formatCode="0" sourceLinked="0"/>
        <c:majorTickMark val="none"/>
        <c:minorTickMark val="none"/>
        <c:tickLblPos val="nextTo"/>
        <c:crossAx val="-2110350800"/>
        <c:crosses val="autoZero"/>
        <c:crossBetween val="midCat"/>
        <c:majorUnit val="10.0"/>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0959606299212598"/>
          <c:y val="0.189699256342957"/>
          <c:w val="0.843296369203849"/>
          <c:h val="0.726967410323709"/>
        </c:manualLayout>
      </c:layout>
      <c:scatterChart>
        <c:scatterStyle val="lineMarker"/>
        <c:varyColors val="0"/>
        <c:ser>
          <c:idx val="0"/>
          <c:order val="0"/>
          <c:tx>
            <c:strRef>
              <c:f>'r32icl2l1a_ag1_14089hhmm_nn'!$I$1</c:f>
              <c:strCache>
                <c:ptCount val="1"/>
                <c:pt idx="0">
                  <c:v>Carrier (dBm)</c:v>
                </c:pt>
              </c:strCache>
            </c:strRef>
          </c:tx>
          <c:spPr>
            <a:ln w="31750">
              <a:noFill/>
            </a:ln>
          </c:spPr>
          <c:xVal>
            <c:numRef>
              <c:f>'r32icl2l1a_ag1_14089hhmm_nn'!$H$2:$H$6900</c:f>
              <c:numCache>
                <c:formatCode>0.000</c:formatCode>
                <c:ptCount val="6899"/>
                <c:pt idx="0">
                  <c:v>17.73194444444444</c:v>
                </c:pt>
                <c:pt idx="1">
                  <c:v>17.73222222222222</c:v>
                </c:pt>
                <c:pt idx="2">
                  <c:v>17.7325</c:v>
                </c:pt>
                <c:pt idx="3">
                  <c:v>17.73277777777778</c:v>
                </c:pt>
                <c:pt idx="4">
                  <c:v>17.73305555555556</c:v>
                </c:pt>
                <c:pt idx="5">
                  <c:v>17.73333333333331</c:v>
                </c:pt>
                <c:pt idx="6">
                  <c:v>17.73361111111111</c:v>
                </c:pt>
                <c:pt idx="7">
                  <c:v>17.7338888888889</c:v>
                </c:pt>
                <c:pt idx="8">
                  <c:v>17.73416666666667</c:v>
                </c:pt>
                <c:pt idx="9">
                  <c:v>17.73444444444445</c:v>
                </c:pt>
                <c:pt idx="10">
                  <c:v>17.73472222222222</c:v>
                </c:pt>
                <c:pt idx="11">
                  <c:v>17.735</c:v>
                </c:pt>
                <c:pt idx="12">
                  <c:v>17.73527777777778</c:v>
                </c:pt>
                <c:pt idx="13">
                  <c:v>17.73555555555556</c:v>
                </c:pt>
                <c:pt idx="14">
                  <c:v>17.73583333333332</c:v>
                </c:pt>
                <c:pt idx="15">
                  <c:v>17.73611111111111</c:v>
                </c:pt>
                <c:pt idx="16">
                  <c:v>17.73638888888889</c:v>
                </c:pt>
                <c:pt idx="17">
                  <c:v>17.73666666666667</c:v>
                </c:pt>
                <c:pt idx="18">
                  <c:v>17.73694444444445</c:v>
                </c:pt>
                <c:pt idx="19">
                  <c:v>17.73722222222222</c:v>
                </c:pt>
                <c:pt idx="20">
                  <c:v>17.7375</c:v>
                </c:pt>
                <c:pt idx="21">
                  <c:v>17.73777777777778</c:v>
                </c:pt>
                <c:pt idx="22">
                  <c:v>17.73805555555556</c:v>
                </c:pt>
                <c:pt idx="23">
                  <c:v>17.73833333333331</c:v>
                </c:pt>
                <c:pt idx="24">
                  <c:v>17.73861111111111</c:v>
                </c:pt>
                <c:pt idx="25">
                  <c:v>17.7388888888889</c:v>
                </c:pt>
                <c:pt idx="26">
                  <c:v>17.73916666666667</c:v>
                </c:pt>
                <c:pt idx="27">
                  <c:v>17.73944444444444</c:v>
                </c:pt>
                <c:pt idx="28">
                  <c:v>17.73972222222222</c:v>
                </c:pt>
                <c:pt idx="29">
                  <c:v>17.74</c:v>
                </c:pt>
                <c:pt idx="30">
                  <c:v>17.74027777777778</c:v>
                </c:pt>
                <c:pt idx="31">
                  <c:v>17.74055555555556</c:v>
                </c:pt>
                <c:pt idx="32">
                  <c:v>17.74083333333331</c:v>
                </c:pt>
                <c:pt idx="33">
                  <c:v>17.74111111111111</c:v>
                </c:pt>
                <c:pt idx="34">
                  <c:v>17.74138888888889</c:v>
                </c:pt>
                <c:pt idx="35">
                  <c:v>17.74166666666667</c:v>
                </c:pt>
                <c:pt idx="36">
                  <c:v>17.74194444444445</c:v>
                </c:pt>
                <c:pt idx="37">
                  <c:v>17.7422222222222</c:v>
                </c:pt>
                <c:pt idx="38">
                  <c:v>17.7425</c:v>
                </c:pt>
                <c:pt idx="39">
                  <c:v>17.74277777777776</c:v>
                </c:pt>
                <c:pt idx="40">
                  <c:v>17.74305555555556</c:v>
                </c:pt>
                <c:pt idx="41">
                  <c:v>17.74333333333332</c:v>
                </c:pt>
                <c:pt idx="42">
                  <c:v>17.74361111111111</c:v>
                </c:pt>
                <c:pt idx="43">
                  <c:v>17.74388888888889</c:v>
                </c:pt>
                <c:pt idx="44">
                  <c:v>17.74416666666667</c:v>
                </c:pt>
                <c:pt idx="45">
                  <c:v>17.74444444444445</c:v>
                </c:pt>
                <c:pt idx="46">
                  <c:v>17.74472222222222</c:v>
                </c:pt>
                <c:pt idx="47">
                  <c:v>17.745</c:v>
                </c:pt>
                <c:pt idx="48">
                  <c:v>17.74527777777778</c:v>
                </c:pt>
                <c:pt idx="49">
                  <c:v>17.74555555555555</c:v>
                </c:pt>
                <c:pt idx="50">
                  <c:v>17.74583333333331</c:v>
                </c:pt>
                <c:pt idx="51">
                  <c:v>17.74611111111111</c:v>
                </c:pt>
                <c:pt idx="52">
                  <c:v>17.74638888888889</c:v>
                </c:pt>
                <c:pt idx="53">
                  <c:v>17.74666666666667</c:v>
                </c:pt>
                <c:pt idx="54">
                  <c:v>17.74694444444444</c:v>
                </c:pt>
                <c:pt idx="55">
                  <c:v>17.74722222222222</c:v>
                </c:pt>
                <c:pt idx="56">
                  <c:v>17.7475</c:v>
                </c:pt>
                <c:pt idx="57">
                  <c:v>17.74777777777778</c:v>
                </c:pt>
                <c:pt idx="58">
                  <c:v>17.74805555555556</c:v>
                </c:pt>
                <c:pt idx="59">
                  <c:v>17.74833333333331</c:v>
                </c:pt>
                <c:pt idx="60">
                  <c:v>17.74861111111111</c:v>
                </c:pt>
                <c:pt idx="61">
                  <c:v>17.74888888888889</c:v>
                </c:pt>
                <c:pt idx="62">
                  <c:v>17.74916666666667</c:v>
                </c:pt>
                <c:pt idx="63">
                  <c:v>17.74944444444445</c:v>
                </c:pt>
                <c:pt idx="64">
                  <c:v>17.7497222222222</c:v>
                </c:pt>
                <c:pt idx="65">
                  <c:v>17.75</c:v>
                </c:pt>
                <c:pt idx="66">
                  <c:v>17.75027777777778</c:v>
                </c:pt>
                <c:pt idx="67">
                  <c:v>17.75055555555555</c:v>
                </c:pt>
                <c:pt idx="68">
                  <c:v>17.75083333333331</c:v>
                </c:pt>
                <c:pt idx="69">
                  <c:v>17.75111111111111</c:v>
                </c:pt>
                <c:pt idx="70">
                  <c:v>17.75138888888889</c:v>
                </c:pt>
                <c:pt idx="71">
                  <c:v>17.75166666666667</c:v>
                </c:pt>
                <c:pt idx="72">
                  <c:v>17.75194444444444</c:v>
                </c:pt>
                <c:pt idx="73">
                  <c:v>17.75222222222222</c:v>
                </c:pt>
                <c:pt idx="74">
                  <c:v>17.7525</c:v>
                </c:pt>
                <c:pt idx="75">
                  <c:v>17.75277777777778</c:v>
                </c:pt>
                <c:pt idx="76">
                  <c:v>17.75305555555556</c:v>
                </c:pt>
                <c:pt idx="77">
                  <c:v>17.75333333333331</c:v>
                </c:pt>
                <c:pt idx="78">
                  <c:v>17.75361111111111</c:v>
                </c:pt>
                <c:pt idx="79">
                  <c:v>17.7538888888889</c:v>
                </c:pt>
                <c:pt idx="80">
                  <c:v>17.75416666666667</c:v>
                </c:pt>
                <c:pt idx="81">
                  <c:v>17.75444444444445</c:v>
                </c:pt>
                <c:pt idx="82">
                  <c:v>17.75472222222222</c:v>
                </c:pt>
                <c:pt idx="83">
                  <c:v>17.755</c:v>
                </c:pt>
                <c:pt idx="84">
                  <c:v>17.75527777777778</c:v>
                </c:pt>
                <c:pt idx="85">
                  <c:v>17.75555555555556</c:v>
                </c:pt>
                <c:pt idx="86">
                  <c:v>17.75583333333331</c:v>
                </c:pt>
                <c:pt idx="87">
                  <c:v>17.75611111111111</c:v>
                </c:pt>
                <c:pt idx="88">
                  <c:v>17.75638888888889</c:v>
                </c:pt>
                <c:pt idx="89">
                  <c:v>17.75666666666667</c:v>
                </c:pt>
                <c:pt idx="90">
                  <c:v>17.75694444444444</c:v>
                </c:pt>
                <c:pt idx="91">
                  <c:v>17.75722222222222</c:v>
                </c:pt>
                <c:pt idx="92">
                  <c:v>17.7575</c:v>
                </c:pt>
                <c:pt idx="93">
                  <c:v>17.75777777777778</c:v>
                </c:pt>
                <c:pt idx="94">
                  <c:v>17.75805555555555</c:v>
                </c:pt>
                <c:pt idx="95">
                  <c:v>17.75833333333331</c:v>
                </c:pt>
                <c:pt idx="96">
                  <c:v>17.75861111111111</c:v>
                </c:pt>
                <c:pt idx="97">
                  <c:v>17.7588888888889</c:v>
                </c:pt>
                <c:pt idx="98">
                  <c:v>17.75916666666667</c:v>
                </c:pt>
                <c:pt idx="99">
                  <c:v>17.75944444444444</c:v>
                </c:pt>
                <c:pt idx="100">
                  <c:v>17.75972222222222</c:v>
                </c:pt>
                <c:pt idx="101">
                  <c:v>17.76</c:v>
                </c:pt>
                <c:pt idx="102">
                  <c:v>17.76027777777778</c:v>
                </c:pt>
                <c:pt idx="103">
                  <c:v>17.76055555555556</c:v>
                </c:pt>
                <c:pt idx="104">
                  <c:v>17.76083333333331</c:v>
                </c:pt>
                <c:pt idx="105">
                  <c:v>17.76111111111111</c:v>
                </c:pt>
                <c:pt idx="106">
                  <c:v>17.76138888888889</c:v>
                </c:pt>
                <c:pt idx="107">
                  <c:v>17.76166666666667</c:v>
                </c:pt>
                <c:pt idx="108">
                  <c:v>17.76194444444445</c:v>
                </c:pt>
                <c:pt idx="109">
                  <c:v>17.7622222222222</c:v>
                </c:pt>
                <c:pt idx="110">
                  <c:v>17.7625</c:v>
                </c:pt>
                <c:pt idx="111">
                  <c:v>17.76277777777776</c:v>
                </c:pt>
                <c:pt idx="112">
                  <c:v>17.76305555555556</c:v>
                </c:pt>
                <c:pt idx="113">
                  <c:v>17.76333333333331</c:v>
                </c:pt>
                <c:pt idx="114">
                  <c:v>17.76361111111111</c:v>
                </c:pt>
                <c:pt idx="115">
                  <c:v>17.76388888888889</c:v>
                </c:pt>
                <c:pt idx="116">
                  <c:v>17.76416666666667</c:v>
                </c:pt>
                <c:pt idx="117">
                  <c:v>17.76444444444444</c:v>
                </c:pt>
                <c:pt idx="118">
                  <c:v>17.7647222222222</c:v>
                </c:pt>
                <c:pt idx="119">
                  <c:v>17.765</c:v>
                </c:pt>
                <c:pt idx="120">
                  <c:v>17.76527777777778</c:v>
                </c:pt>
                <c:pt idx="121">
                  <c:v>17.76555555555555</c:v>
                </c:pt>
                <c:pt idx="122">
                  <c:v>17.76583333333331</c:v>
                </c:pt>
                <c:pt idx="123">
                  <c:v>17.76611111111111</c:v>
                </c:pt>
                <c:pt idx="124">
                  <c:v>17.76638888888889</c:v>
                </c:pt>
                <c:pt idx="125">
                  <c:v>17.76666666666667</c:v>
                </c:pt>
                <c:pt idx="126">
                  <c:v>17.76694444444444</c:v>
                </c:pt>
                <c:pt idx="127">
                  <c:v>17.76722222222222</c:v>
                </c:pt>
                <c:pt idx="128">
                  <c:v>17.7675</c:v>
                </c:pt>
                <c:pt idx="129">
                  <c:v>17.76777777777778</c:v>
                </c:pt>
                <c:pt idx="130">
                  <c:v>17.76805555555556</c:v>
                </c:pt>
                <c:pt idx="131">
                  <c:v>17.76833333333331</c:v>
                </c:pt>
                <c:pt idx="132">
                  <c:v>17.76861111111111</c:v>
                </c:pt>
                <c:pt idx="133">
                  <c:v>17.76888888888889</c:v>
                </c:pt>
                <c:pt idx="134">
                  <c:v>17.76916666666667</c:v>
                </c:pt>
                <c:pt idx="135">
                  <c:v>17.76944444444444</c:v>
                </c:pt>
                <c:pt idx="136">
                  <c:v>17.7697222222222</c:v>
                </c:pt>
                <c:pt idx="137">
                  <c:v>17.77</c:v>
                </c:pt>
                <c:pt idx="138">
                  <c:v>17.77027777777778</c:v>
                </c:pt>
                <c:pt idx="139">
                  <c:v>17.77055555555555</c:v>
                </c:pt>
                <c:pt idx="140">
                  <c:v>17.77083333333331</c:v>
                </c:pt>
                <c:pt idx="141">
                  <c:v>17.77111111111111</c:v>
                </c:pt>
                <c:pt idx="142">
                  <c:v>17.77138888888889</c:v>
                </c:pt>
                <c:pt idx="143">
                  <c:v>17.77166666666666</c:v>
                </c:pt>
                <c:pt idx="144">
                  <c:v>17.77194444444444</c:v>
                </c:pt>
                <c:pt idx="145">
                  <c:v>17.7722222222222</c:v>
                </c:pt>
                <c:pt idx="146">
                  <c:v>17.7725</c:v>
                </c:pt>
                <c:pt idx="147">
                  <c:v>17.77277777777778</c:v>
                </c:pt>
                <c:pt idx="148">
                  <c:v>17.77305555555555</c:v>
                </c:pt>
                <c:pt idx="149">
                  <c:v>17.77333333333331</c:v>
                </c:pt>
                <c:pt idx="150">
                  <c:v>17.77361111111111</c:v>
                </c:pt>
                <c:pt idx="151">
                  <c:v>17.7738888888889</c:v>
                </c:pt>
                <c:pt idx="152">
                  <c:v>17.77416666666667</c:v>
                </c:pt>
                <c:pt idx="153">
                  <c:v>17.77444444444444</c:v>
                </c:pt>
                <c:pt idx="154">
                  <c:v>17.77472222222222</c:v>
                </c:pt>
                <c:pt idx="155">
                  <c:v>17.775</c:v>
                </c:pt>
                <c:pt idx="156">
                  <c:v>17.77527777777778</c:v>
                </c:pt>
                <c:pt idx="157">
                  <c:v>17.77555555555556</c:v>
                </c:pt>
                <c:pt idx="158">
                  <c:v>17.77583333333331</c:v>
                </c:pt>
                <c:pt idx="159">
                  <c:v>17.77611111111111</c:v>
                </c:pt>
                <c:pt idx="160">
                  <c:v>17.77638888888889</c:v>
                </c:pt>
                <c:pt idx="161">
                  <c:v>17.77666666666667</c:v>
                </c:pt>
                <c:pt idx="162">
                  <c:v>17.77694444444444</c:v>
                </c:pt>
                <c:pt idx="163">
                  <c:v>17.77722222222222</c:v>
                </c:pt>
                <c:pt idx="164">
                  <c:v>17.7775</c:v>
                </c:pt>
                <c:pt idx="165">
                  <c:v>17.77777777777778</c:v>
                </c:pt>
                <c:pt idx="166">
                  <c:v>17.77805555555555</c:v>
                </c:pt>
                <c:pt idx="167">
                  <c:v>17.77833333333331</c:v>
                </c:pt>
                <c:pt idx="168">
                  <c:v>17.77861111111111</c:v>
                </c:pt>
                <c:pt idx="169">
                  <c:v>17.77888888888889</c:v>
                </c:pt>
                <c:pt idx="170">
                  <c:v>17.77916666666666</c:v>
                </c:pt>
                <c:pt idx="171">
                  <c:v>17.77944444444444</c:v>
                </c:pt>
                <c:pt idx="172">
                  <c:v>17.77972222222222</c:v>
                </c:pt>
                <c:pt idx="173">
                  <c:v>17.78</c:v>
                </c:pt>
                <c:pt idx="174">
                  <c:v>17.78027777777778</c:v>
                </c:pt>
                <c:pt idx="175">
                  <c:v>17.78055555555555</c:v>
                </c:pt>
                <c:pt idx="176">
                  <c:v>17.78083333333331</c:v>
                </c:pt>
                <c:pt idx="177">
                  <c:v>17.78111111111111</c:v>
                </c:pt>
                <c:pt idx="178">
                  <c:v>17.78138888888889</c:v>
                </c:pt>
                <c:pt idx="179">
                  <c:v>17.78166666666667</c:v>
                </c:pt>
                <c:pt idx="180">
                  <c:v>17.78194444444444</c:v>
                </c:pt>
                <c:pt idx="181">
                  <c:v>17.7822222222222</c:v>
                </c:pt>
                <c:pt idx="182">
                  <c:v>17.7825</c:v>
                </c:pt>
                <c:pt idx="183">
                  <c:v>17.78277777777776</c:v>
                </c:pt>
                <c:pt idx="184">
                  <c:v>17.78305555555556</c:v>
                </c:pt>
                <c:pt idx="185">
                  <c:v>17.78333333333331</c:v>
                </c:pt>
                <c:pt idx="186">
                  <c:v>17.78361111111111</c:v>
                </c:pt>
                <c:pt idx="187">
                  <c:v>17.78388888888889</c:v>
                </c:pt>
                <c:pt idx="188">
                  <c:v>17.78416666666667</c:v>
                </c:pt>
                <c:pt idx="189">
                  <c:v>17.78444444444445</c:v>
                </c:pt>
                <c:pt idx="190">
                  <c:v>17.7847222222222</c:v>
                </c:pt>
                <c:pt idx="191">
                  <c:v>17.785</c:v>
                </c:pt>
                <c:pt idx="192">
                  <c:v>17.78527777777778</c:v>
                </c:pt>
                <c:pt idx="193">
                  <c:v>17.78555555555556</c:v>
                </c:pt>
                <c:pt idx="194">
                  <c:v>17.78583333333332</c:v>
                </c:pt>
                <c:pt idx="195">
                  <c:v>17.78611111111111</c:v>
                </c:pt>
                <c:pt idx="196">
                  <c:v>17.78638888888889</c:v>
                </c:pt>
                <c:pt idx="197">
                  <c:v>17.78666666666667</c:v>
                </c:pt>
                <c:pt idx="198">
                  <c:v>17.78694444444445</c:v>
                </c:pt>
                <c:pt idx="199">
                  <c:v>17.78722222222222</c:v>
                </c:pt>
                <c:pt idx="200">
                  <c:v>17.7875</c:v>
                </c:pt>
                <c:pt idx="201">
                  <c:v>17.78777777777778</c:v>
                </c:pt>
                <c:pt idx="202">
                  <c:v>17.78805555555556</c:v>
                </c:pt>
                <c:pt idx="203">
                  <c:v>17.78833333333331</c:v>
                </c:pt>
                <c:pt idx="204">
                  <c:v>17.78861111111111</c:v>
                </c:pt>
                <c:pt idx="205">
                  <c:v>17.78888888888889</c:v>
                </c:pt>
                <c:pt idx="206">
                  <c:v>17.78916666666667</c:v>
                </c:pt>
                <c:pt idx="207">
                  <c:v>17.78944444444445</c:v>
                </c:pt>
                <c:pt idx="208">
                  <c:v>17.7897222222222</c:v>
                </c:pt>
                <c:pt idx="209">
                  <c:v>17.79</c:v>
                </c:pt>
                <c:pt idx="210">
                  <c:v>17.79027777777778</c:v>
                </c:pt>
                <c:pt idx="211">
                  <c:v>17.79055555555556</c:v>
                </c:pt>
                <c:pt idx="212">
                  <c:v>17.79083333333332</c:v>
                </c:pt>
                <c:pt idx="213">
                  <c:v>17.79111111111111</c:v>
                </c:pt>
                <c:pt idx="214">
                  <c:v>17.79138888888889</c:v>
                </c:pt>
                <c:pt idx="215">
                  <c:v>17.79166666666667</c:v>
                </c:pt>
                <c:pt idx="216">
                  <c:v>17.79194444444445</c:v>
                </c:pt>
                <c:pt idx="217">
                  <c:v>17.79222222222221</c:v>
                </c:pt>
                <c:pt idx="218">
                  <c:v>17.7925</c:v>
                </c:pt>
                <c:pt idx="219">
                  <c:v>17.79277777777778</c:v>
                </c:pt>
                <c:pt idx="220">
                  <c:v>17.79305555555556</c:v>
                </c:pt>
                <c:pt idx="221">
                  <c:v>17.79333333333332</c:v>
                </c:pt>
                <c:pt idx="222">
                  <c:v>17.79361111111111</c:v>
                </c:pt>
                <c:pt idx="223">
                  <c:v>17.7938888888889</c:v>
                </c:pt>
                <c:pt idx="224">
                  <c:v>17.79416666666667</c:v>
                </c:pt>
                <c:pt idx="225">
                  <c:v>17.79444444444445</c:v>
                </c:pt>
                <c:pt idx="226">
                  <c:v>17.79472222222222</c:v>
                </c:pt>
                <c:pt idx="227">
                  <c:v>17.795</c:v>
                </c:pt>
                <c:pt idx="228">
                  <c:v>17.79527777777778</c:v>
                </c:pt>
                <c:pt idx="229">
                  <c:v>17.79555555555556</c:v>
                </c:pt>
                <c:pt idx="230">
                  <c:v>17.79583333333331</c:v>
                </c:pt>
                <c:pt idx="231">
                  <c:v>17.79611111111111</c:v>
                </c:pt>
                <c:pt idx="232">
                  <c:v>17.79638888888889</c:v>
                </c:pt>
                <c:pt idx="233">
                  <c:v>17.79666666666667</c:v>
                </c:pt>
                <c:pt idx="234">
                  <c:v>17.79694444444445</c:v>
                </c:pt>
                <c:pt idx="235">
                  <c:v>17.79722222222222</c:v>
                </c:pt>
                <c:pt idx="236">
                  <c:v>17.7975</c:v>
                </c:pt>
                <c:pt idx="237">
                  <c:v>17.79777777777778</c:v>
                </c:pt>
                <c:pt idx="238">
                  <c:v>17.79805555555556</c:v>
                </c:pt>
                <c:pt idx="239">
                  <c:v>17.79833333333332</c:v>
                </c:pt>
                <c:pt idx="240">
                  <c:v>17.79861111111111</c:v>
                </c:pt>
                <c:pt idx="241">
                  <c:v>17.79888888888889</c:v>
                </c:pt>
                <c:pt idx="242">
                  <c:v>17.79916666666667</c:v>
                </c:pt>
                <c:pt idx="243">
                  <c:v>17.79944444444445</c:v>
                </c:pt>
                <c:pt idx="244">
                  <c:v>17.79972222222221</c:v>
                </c:pt>
                <c:pt idx="245">
                  <c:v>17.8</c:v>
                </c:pt>
                <c:pt idx="246">
                  <c:v>17.80027777777778</c:v>
                </c:pt>
                <c:pt idx="247">
                  <c:v>17.80055555555555</c:v>
                </c:pt>
                <c:pt idx="248">
                  <c:v>17.80083333333332</c:v>
                </c:pt>
                <c:pt idx="249">
                  <c:v>17.80111111111111</c:v>
                </c:pt>
                <c:pt idx="250">
                  <c:v>17.8013888888889</c:v>
                </c:pt>
                <c:pt idx="251">
                  <c:v>17.80166666666667</c:v>
                </c:pt>
                <c:pt idx="252">
                  <c:v>17.80194444444444</c:v>
                </c:pt>
                <c:pt idx="253">
                  <c:v>17.80222222222222</c:v>
                </c:pt>
                <c:pt idx="254">
                  <c:v>17.8025</c:v>
                </c:pt>
                <c:pt idx="255">
                  <c:v>17.80277777777778</c:v>
                </c:pt>
                <c:pt idx="256">
                  <c:v>17.80305555555556</c:v>
                </c:pt>
                <c:pt idx="257">
                  <c:v>17.80333333333331</c:v>
                </c:pt>
                <c:pt idx="258">
                  <c:v>17.80361111111111</c:v>
                </c:pt>
                <c:pt idx="259">
                  <c:v>17.8038888888889</c:v>
                </c:pt>
                <c:pt idx="260">
                  <c:v>17.80416666666667</c:v>
                </c:pt>
                <c:pt idx="261">
                  <c:v>17.80444444444445</c:v>
                </c:pt>
                <c:pt idx="262">
                  <c:v>17.80472222222222</c:v>
                </c:pt>
                <c:pt idx="263">
                  <c:v>17.805</c:v>
                </c:pt>
                <c:pt idx="264">
                  <c:v>17.80527777777778</c:v>
                </c:pt>
                <c:pt idx="265">
                  <c:v>17.80555555555556</c:v>
                </c:pt>
                <c:pt idx="266">
                  <c:v>17.80583333333331</c:v>
                </c:pt>
                <c:pt idx="267">
                  <c:v>17.80611111111111</c:v>
                </c:pt>
                <c:pt idx="268">
                  <c:v>17.80638888888889</c:v>
                </c:pt>
                <c:pt idx="269">
                  <c:v>17.80666666666667</c:v>
                </c:pt>
                <c:pt idx="270">
                  <c:v>17.80694444444444</c:v>
                </c:pt>
                <c:pt idx="271">
                  <c:v>17.80722222222222</c:v>
                </c:pt>
                <c:pt idx="272">
                  <c:v>17.8075</c:v>
                </c:pt>
                <c:pt idx="273">
                  <c:v>17.80777777777778</c:v>
                </c:pt>
                <c:pt idx="274">
                  <c:v>17.80805555555555</c:v>
                </c:pt>
                <c:pt idx="275">
                  <c:v>17.80833333333331</c:v>
                </c:pt>
                <c:pt idx="276">
                  <c:v>17.80861111111111</c:v>
                </c:pt>
                <c:pt idx="277">
                  <c:v>17.8088888888889</c:v>
                </c:pt>
                <c:pt idx="278">
                  <c:v>17.80916666666667</c:v>
                </c:pt>
                <c:pt idx="279">
                  <c:v>17.80944444444444</c:v>
                </c:pt>
                <c:pt idx="280">
                  <c:v>17.80972222222222</c:v>
                </c:pt>
                <c:pt idx="281">
                  <c:v>17.81</c:v>
                </c:pt>
                <c:pt idx="282">
                  <c:v>17.81027777777778</c:v>
                </c:pt>
                <c:pt idx="283">
                  <c:v>17.81055555555556</c:v>
                </c:pt>
                <c:pt idx="284">
                  <c:v>17.81083333333332</c:v>
                </c:pt>
                <c:pt idx="285">
                  <c:v>17.81111111111111</c:v>
                </c:pt>
                <c:pt idx="286">
                  <c:v>17.8113888888889</c:v>
                </c:pt>
                <c:pt idx="287">
                  <c:v>17.81166666666667</c:v>
                </c:pt>
                <c:pt idx="288">
                  <c:v>17.81194444444444</c:v>
                </c:pt>
                <c:pt idx="289">
                  <c:v>17.81222222222222</c:v>
                </c:pt>
                <c:pt idx="290">
                  <c:v>17.8125</c:v>
                </c:pt>
                <c:pt idx="291">
                  <c:v>17.81277777777778</c:v>
                </c:pt>
                <c:pt idx="292">
                  <c:v>17.81305555555556</c:v>
                </c:pt>
                <c:pt idx="293">
                  <c:v>17.81333333333331</c:v>
                </c:pt>
                <c:pt idx="294">
                  <c:v>17.81361111111111</c:v>
                </c:pt>
                <c:pt idx="295">
                  <c:v>17.8138888888889</c:v>
                </c:pt>
                <c:pt idx="296">
                  <c:v>17.81416666666667</c:v>
                </c:pt>
                <c:pt idx="297">
                  <c:v>17.81444444444444</c:v>
                </c:pt>
                <c:pt idx="298">
                  <c:v>17.81472222222222</c:v>
                </c:pt>
                <c:pt idx="299">
                  <c:v>17.815</c:v>
                </c:pt>
                <c:pt idx="300">
                  <c:v>17.81527777777778</c:v>
                </c:pt>
                <c:pt idx="301">
                  <c:v>17.81555555555556</c:v>
                </c:pt>
                <c:pt idx="302">
                  <c:v>17.81583333333332</c:v>
                </c:pt>
                <c:pt idx="303">
                  <c:v>17.81611111111111</c:v>
                </c:pt>
                <c:pt idx="304">
                  <c:v>17.8163888888889</c:v>
                </c:pt>
                <c:pt idx="305">
                  <c:v>17.81666666666667</c:v>
                </c:pt>
                <c:pt idx="306">
                  <c:v>17.81694444444444</c:v>
                </c:pt>
                <c:pt idx="307">
                  <c:v>17.81722222222222</c:v>
                </c:pt>
                <c:pt idx="308">
                  <c:v>17.8175</c:v>
                </c:pt>
                <c:pt idx="309">
                  <c:v>17.81777777777778</c:v>
                </c:pt>
                <c:pt idx="310">
                  <c:v>17.81805555555556</c:v>
                </c:pt>
                <c:pt idx="311">
                  <c:v>17.81833333333331</c:v>
                </c:pt>
                <c:pt idx="312">
                  <c:v>17.81861111111111</c:v>
                </c:pt>
                <c:pt idx="313">
                  <c:v>17.8188888888889</c:v>
                </c:pt>
                <c:pt idx="314">
                  <c:v>17.81916666666667</c:v>
                </c:pt>
                <c:pt idx="315">
                  <c:v>17.81944444444444</c:v>
                </c:pt>
                <c:pt idx="316">
                  <c:v>17.81972222222222</c:v>
                </c:pt>
                <c:pt idx="317">
                  <c:v>17.82</c:v>
                </c:pt>
                <c:pt idx="318">
                  <c:v>17.82027777777778</c:v>
                </c:pt>
                <c:pt idx="319">
                  <c:v>17.82055555555555</c:v>
                </c:pt>
                <c:pt idx="320">
                  <c:v>17.82083333333332</c:v>
                </c:pt>
                <c:pt idx="321">
                  <c:v>17.82111111111111</c:v>
                </c:pt>
                <c:pt idx="322">
                  <c:v>17.8213888888889</c:v>
                </c:pt>
                <c:pt idx="323">
                  <c:v>17.82166666666667</c:v>
                </c:pt>
                <c:pt idx="324">
                  <c:v>17.82194444444444</c:v>
                </c:pt>
                <c:pt idx="325">
                  <c:v>17.82222222222222</c:v>
                </c:pt>
                <c:pt idx="326">
                  <c:v>17.8225</c:v>
                </c:pt>
                <c:pt idx="327">
                  <c:v>17.82277777777778</c:v>
                </c:pt>
                <c:pt idx="328">
                  <c:v>17.82305555555556</c:v>
                </c:pt>
                <c:pt idx="329">
                  <c:v>17.82333333333331</c:v>
                </c:pt>
                <c:pt idx="330">
                  <c:v>17.82361111111111</c:v>
                </c:pt>
                <c:pt idx="331">
                  <c:v>17.8238888888889</c:v>
                </c:pt>
                <c:pt idx="332">
                  <c:v>17.82416666666667</c:v>
                </c:pt>
                <c:pt idx="333">
                  <c:v>17.82444444444445</c:v>
                </c:pt>
                <c:pt idx="334">
                  <c:v>17.82472222222222</c:v>
                </c:pt>
                <c:pt idx="335">
                  <c:v>17.825</c:v>
                </c:pt>
                <c:pt idx="336">
                  <c:v>17.82527777777778</c:v>
                </c:pt>
                <c:pt idx="337">
                  <c:v>17.82555555555556</c:v>
                </c:pt>
                <c:pt idx="338">
                  <c:v>17.82583333333331</c:v>
                </c:pt>
                <c:pt idx="339">
                  <c:v>17.82611111111111</c:v>
                </c:pt>
                <c:pt idx="340">
                  <c:v>17.82638888888889</c:v>
                </c:pt>
                <c:pt idx="341">
                  <c:v>17.82666666666667</c:v>
                </c:pt>
                <c:pt idx="342">
                  <c:v>17.82694444444444</c:v>
                </c:pt>
                <c:pt idx="343">
                  <c:v>17.82722222222222</c:v>
                </c:pt>
                <c:pt idx="344">
                  <c:v>17.8275</c:v>
                </c:pt>
                <c:pt idx="345">
                  <c:v>17.82777777777778</c:v>
                </c:pt>
                <c:pt idx="346">
                  <c:v>17.82805555555555</c:v>
                </c:pt>
                <c:pt idx="347">
                  <c:v>17.82833333333331</c:v>
                </c:pt>
                <c:pt idx="348">
                  <c:v>17.82861111111111</c:v>
                </c:pt>
                <c:pt idx="349">
                  <c:v>17.8288888888889</c:v>
                </c:pt>
                <c:pt idx="350">
                  <c:v>17.82916666666667</c:v>
                </c:pt>
                <c:pt idx="351">
                  <c:v>17.82944444444444</c:v>
                </c:pt>
                <c:pt idx="352">
                  <c:v>17.82972222222222</c:v>
                </c:pt>
                <c:pt idx="353">
                  <c:v>17.83</c:v>
                </c:pt>
                <c:pt idx="354">
                  <c:v>17.83027777777778</c:v>
                </c:pt>
                <c:pt idx="355">
                  <c:v>17.83055555555556</c:v>
                </c:pt>
                <c:pt idx="356">
                  <c:v>17.83083333333332</c:v>
                </c:pt>
                <c:pt idx="357">
                  <c:v>17.83111111111111</c:v>
                </c:pt>
                <c:pt idx="358">
                  <c:v>17.8313888888889</c:v>
                </c:pt>
                <c:pt idx="359">
                  <c:v>17.83166666666667</c:v>
                </c:pt>
                <c:pt idx="360">
                  <c:v>17.83194444444444</c:v>
                </c:pt>
                <c:pt idx="361">
                  <c:v>17.83222222222222</c:v>
                </c:pt>
                <c:pt idx="362">
                  <c:v>17.8325</c:v>
                </c:pt>
                <c:pt idx="363">
                  <c:v>17.83277777777778</c:v>
                </c:pt>
                <c:pt idx="364">
                  <c:v>17.83305555555556</c:v>
                </c:pt>
                <c:pt idx="365">
                  <c:v>17.83333333333331</c:v>
                </c:pt>
                <c:pt idx="366">
                  <c:v>17.83361111111111</c:v>
                </c:pt>
                <c:pt idx="367">
                  <c:v>17.83388888888888</c:v>
                </c:pt>
                <c:pt idx="368">
                  <c:v>17.83416666666666</c:v>
                </c:pt>
                <c:pt idx="369">
                  <c:v>17.83444444444444</c:v>
                </c:pt>
                <c:pt idx="370">
                  <c:v>17.83472222222222</c:v>
                </c:pt>
                <c:pt idx="371">
                  <c:v>17.835</c:v>
                </c:pt>
                <c:pt idx="372">
                  <c:v>17.83527777777778</c:v>
                </c:pt>
                <c:pt idx="373">
                  <c:v>17.83555555555555</c:v>
                </c:pt>
                <c:pt idx="374">
                  <c:v>17.83583333333332</c:v>
                </c:pt>
                <c:pt idx="375">
                  <c:v>17.83611111111111</c:v>
                </c:pt>
                <c:pt idx="376">
                  <c:v>17.8363888888889</c:v>
                </c:pt>
                <c:pt idx="377">
                  <c:v>17.83666666666667</c:v>
                </c:pt>
                <c:pt idx="378">
                  <c:v>17.83694444444444</c:v>
                </c:pt>
                <c:pt idx="379">
                  <c:v>17.83722222222222</c:v>
                </c:pt>
                <c:pt idx="380">
                  <c:v>17.8375</c:v>
                </c:pt>
                <c:pt idx="381">
                  <c:v>17.83777777777778</c:v>
                </c:pt>
                <c:pt idx="382">
                  <c:v>17.83805555555556</c:v>
                </c:pt>
                <c:pt idx="383">
                  <c:v>17.83833333333331</c:v>
                </c:pt>
                <c:pt idx="384">
                  <c:v>17.83861111111111</c:v>
                </c:pt>
                <c:pt idx="385">
                  <c:v>17.8388888888889</c:v>
                </c:pt>
                <c:pt idx="386">
                  <c:v>17.83916666666666</c:v>
                </c:pt>
                <c:pt idx="387">
                  <c:v>17.83944444444444</c:v>
                </c:pt>
                <c:pt idx="388">
                  <c:v>17.83972222222222</c:v>
                </c:pt>
                <c:pt idx="389">
                  <c:v>17.84</c:v>
                </c:pt>
                <c:pt idx="390">
                  <c:v>17.84027777777777</c:v>
                </c:pt>
                <c:pt idx="391">
                  <c:v>17.84055555555555</c:v>
                </c:pt>
                <c:pt idx="392">
                  <c:v>17.84083333333331</c:v>
                </c:pt>
                <c:pt idx="393">
                  <c:v>17.84111111111111</c:v>
                </c:pt>
                <c:pt idx="394">
                  <c:v>17.84138888888889</c:v>
                </c:pt>
                <c:pt idx="395">
                  <c:v>17.84166666666666</c:v>
                </c:pt>
                <c:pt idx="396">
                  <c:v>17.84194444444444</c:v>
                </c:pt>
                <c:pt idx="397">
                  <c:v>17.84222222222222</c:v>
                </c:pt>
                <c:pt idx="398">
                  <c:v>17.8425</c:v>
                </c:pt>
                <c:pt idx="399">
                  <c:v>17.84277777777778</c:v>
                </c:pt>
                <c:pt idx="400">
                  <c:v>17.84305555555555</c:v>
                </c:pt>
                <c:pt idx="401">
                  <c:v>17.84333333333331</c:v>
                </c:pt>
                <c:pt idx="402">
                  <c:v>17.84361111111111</c:v>
                </c:pt>
                <c:pt idx="403">
                  <c:v>17.8438888888889</c:v>
                </c:pt>
                <c:pt idx="404">
                  <c:v>17.84416666666667</c:v>
                </c:pt>
                <c:pt idx="405">
                  <c:v>17.84444444444444</c:v>
                </c:pt>
                <c:pt idx="406">
                  <c:v>17.84472222222222</c:v>
                </c:pt>
                <c:pt idx="407">
                  <c:v>17.845</c:v>
                </c:pt>
                <c:pt idx="408">
                  <c:v>17.84527777777778</c:v>
                </c:pt>
                <c:pt idx="409">
                  <c:v>17.84555555555555</c:v>
                </c:pt>
                <c:pt idx="410">
                  <c:v>17.84583333333331</c:v>
                </c:pt>
                <c:pt idx="411">
                  <c:v>17.84611111111111</c:v>
                </c:pt>
                <c:pt idx="412">
                  <c:v>17.84638888888889</c:v>
                </c:pt>
                <c:pt idx="413">
                  <c:v>17.84666666666666</c:v>
                </c:pt>
                <c:pt idx="414">
                  <c:v>17.84694444444444</c:v>
                </c:pt>
                <c:pt idx="415">
                  <c:v>17.84722222222222</c:v>
                </c:pt>
                <c:pt idx="416">
                  <c:v>17.8475</c:v>
                </c:pt>
                <c:pt idx="417">
                  <c:v>17.84777777777778</c:v>
                </c:pt>
                <c:pt idx="418">
                  <c:v>17.84805555555555</c:v>
                </c:pt>
                <c:pt idx="419">
                  <c:v>17.84833333333331</c:v>
                </c:pt>
                <c:pt idx="420">
                  <c:v>17.84861111111111</c:v>
                </c:pt>
                <c:pt idx="421">
                  <c:v>17.8488888888889</c:v>
                </c:pt>
                <c:pt idx="422">
                  <c:v>17.84916666666667</c:v>
                </c:pt>
                <c:pt idx="423">
                  <c:v>17.84944444444444</c:v>
                </c:pt>
                <c:pt idx="424">
                  <c:v>17.84972222222222</c:v>
                </c:pt>
                <c:pt idx="425">
                  <c:v>17.85</c:v>
                </c:pt>
                <c:pt idx="426">
                  <c:v>17.85027777777778</c:v>
                </c:pt>
                <c:pt idx="427">
                  <c:v>17.85055555555556</c:v>
                </c:pt>
                <c:pt idx="428">
                  <c:v>17.85083333333332</c:v>
                </c:pt>
                <c:pt idx="429">
                  <c:v>17.85111111111111</c:v>
                </c:pt>
                <c:pt idx="430">
                  <c:v>17.8513888888889</c:v>
                </c:pt>
                <c:pt idx="431">
                  <c:v>17.85166666666667</c:v>
                </c:pt>
                <c:pt idx="432">
                  <c:v>17.85194444444444</c:v>
                </c:pt>
                <c:pt idx="433">
                  <c:v>17.85222222222222</c:v>
                </c:pt>
                <c:pt idx="434">
                  <c:v>17.8525</c:v>
                </c:pt>
                <c:pt idx="435">
                  <c:v>17.85277777777778</c:v>
                </c:pt>
                <c:pt idx="436">
                  <c:v>17.85305555555556</c:v>
                </c:pt>
                <c:pt idx="437">
                  <c:v>17.85333333333332</c:v>
                </c:pt>
                <c:pt idx="438">
                  <c:v>17.85361111111111</c:v>
                </c:pt>
                <c:pt idx="439">
                  <c:v>17.8538888888889</c:v>
                </c:pt>
                <c:pt idx="440">
                  <c:v>17.85416666666667</c:v>
                </c:pt>
                <c:pt idx="441">
                  <c:v>17.85444444444445</c:v>
                </c:pt>
                <c:pt idx="442">
                  <c:v>17.85472222222223</c:v>
                </c:pt>
                <c:pt idx="443">
                  <c:v>17.855</c:v>
                </c:pt>
                <c:pt idx="444">
                  <c:v>17.85527777777778</c:v>
                </c:pt>
                <c:pt idx="445">
                  <c:v>17.85555555555556</c:v>
                </c:pt>
                <c:pt idx="446">
                  <c:v>17.85583333333332</c:v>
                </c:pt>
                <c:pt idx="447">
                  <c:v>17.85611111111111</c:v>
                </c:pt>
                <c:pt idx="448">
                  <c:v>17.8563888888889</c:v>
                </c:pt>
                <c:pt idx="449">
                  <c:v>17.85666666666667</c:v>
                </c:pt>
                <c:pt idx="450">
                  <c:v>17.85694444444444</c:v>
                </c:pt>
                <c:pt idx="451">
                  <c:v>17.85722222222222</c:v>
                </c:pt>
                <c:pt idx="452">
                  <c:v>17.8575</c:v>
                </c:pt>
                <c:pt idx="453">
                  <c:v>17.85777777777778</c:v>
                </c:pt>
                <c:pt idx="454">
                  <c:v>17.85805555555556</c:v>
                </c:pt>
                <c:pt idx="455">
                  <c:v>17.85833333333331</c:v>
                </c:pt>
                <c:pt idx="456">
                  <c:v>17.85861111111111</c:v>
                </c:pt>
                <c:pt idx="457">
                  <c:v>17.8588888888889</c:v>
                </c:pt>
                <c:pt idx="458">
                  <c:v>17.85916666666667</c:v>
                </c:pt>
                <c:pt idx="459">
                  <c:v>17.85944444444445</c:v>
                </c:pt>
                <c:pt idx="460">
                  <c:v>17.85972222222222</c:v>
                </c:pt>
                <c:pt idx="461">
                  <c:v>17.86</c:v>
                </c:pt>
                <c:pt idx="462">
                  <c:v>17.86027777777778</c:v>
                </c:pt>
                <c:pt idx="463">
                  <c:v>17.86055555555556</c:v>
                </c:pt>
                <c:pt idx="464">
                  <c:v>17.86083333333332</c:v>
                </c:pt>
                <c:pt idx="465">
                  <c:v>17.86111111111111</c:v>
                </c:pt>
                <c:pt idx="466">
                  <c:v>17.86138888888889</c:v>
                </c:pt>
                <c:pt idx="467">
                  <c:v>17.86166666666667</c:v>
                </c:pt>
                <c:pt idx="468">
                  <c:v>17.86194444444445</c:v>
                </c:pt>
                <c:pt idx="469">
                  <c:v>17.8622222222222</c:v>
                </c:pt>
                <c:pt idx="470">
                  <c:v>17.8625</c:v>
                </c:pt>
                <c:pt idx="471">
                  <c:v>17.86277777777778</c:v>
                </c:pt>
                <c:pt idx="472">
                  <c:v>17.86305555555556</c:v>
                </c:pt>
                <c:pt idx="473">
                  <c:v>17.86333333333331</c:v>
                </c:pt>
                <c:pt idx="474">
                  <c:v>17.86361111111111</c:v>
                </c:pt>
                <c:pt idx="475">
                  <c:v>17.8638888888889</c:v>
                </c:pt>
                <c:pt idx="476">
                  <c:v>17.86416666666667</c:v>
                </c:pt>
                <c:pt idx="477">
                  <c:v>17.86444444444444</c:v>
                </c:pt>
                <c:pt idx="478">
                  <c:v>17.86472222222222</c:v>
                </c:pt>
                <c:pt idx="479">
                  <c:v>17.865</c:v>
                </c:pt>
                <c:pt idx="480">
                  <c:v>17.86527777777778</c:v>
                </c:pt>
                <c:pt idx="481">
                  <c:v>17.86555555555556</c:v>
                </c:pt>
                <c:pt idx="482">
                  <c:v>17.86583333333331</c:v>
                </c:pt>
                <c:pt idx="483">
                  <c:v>17.86611111111111</c:v>
                </c:pt>
                <c:pt idx="484">
                  <c:v>17.86638888888889</c:v>
                </c:pt>
                <c:pt idx="485">
                  <c:v>17.86666666666667</c:v>
                </c:pt>
                <c:pt idx="486">
                  <c:v>17.86694444444445</c:v>
                </c:pt>
                <c:pt idx="487">
                  <c:v>17.86722222222222</c:v>
                </c:pt>
                <c:pt idx="488">
                  <c:v>17.8675</c:v>
                </c:pt>
                <c:pt idx="489">
                  <c:v>17.86777777777778</c:v>
                </c:pt>
                <c:pt idx="490">
                  <c:v>17.86805555555556</c:v>
                </c:pt>
                <c:pt idx="491">
                  <c:v>17.86833333333331</c:v>
                </c:pt>
                <c:pt idx="492">
                  <c:v>17.86861111111111</c:v>
                </c:pt>
                <c:pt idx="493">
                  <c:v>17.86888888888889</c:v>
                </c:pt>
                <c:pt idx="494">
                  <c:v>17.86916666666667</c:v>
                </c:pt>
                <c:pt idx="495">
                  <c:v>17.86944444444444</c:v>
                </c:pt>
                <c:pt idx="496">
                  <c:v>17.86972222222222</c:v>
                </c:pt>
                <c:pt idx="497">
                  <c:v>17.87</c:v>
                </c:pt>
                <c:pt idx="498">
                  <c:v>17.87027777777778</c:v>
                </c:pt>
                <c:pt idx="499">
                  <c:v>17.87055555555555</c:v>
                </c:pt>
                <c:pt idx="500">
                  <c:v>17.87083333333332</c:v>
                </c:pt>
                <c:pt idx="501">
                  <c:v>17.87111111111111</c:v>
                </c:pt>
                <c:pt idx="502">
                  <c:v>17.8713888888889</c:v>
                </c:pt>
                <c:pt idx="503">
                  <c:v>17.87166666666667</c:v>
                </c:pt>
                <c:pt idx="504">
                  <c:v>17.87194444444444</c:v>
                </c:pt>
                <c:pt idx="505">
                  <c:v>17.87222222222222</c:v>
                </c:pt>
                <c:pt idx="506">
                  <c:v>17.8725</c:v>
                </c:pt>
                <c:pt idx="507">
                  <c:v>17.87277777777778</c:v>
                </c:pt>
                <c:pt idx="508">
                  <c:v>17.87305555555556</c:v>
                </c:pt>
                <c:pt idx="509">
                  <c:v>17.87333333333331</c:v>
                </c:pt>
                <c:pt idx="510">
                  <c:v>17.87361111111111</c:v>
                </c:pt>
                <c:pt idx="511">
                  <c:v>17.8738888888889</c:v>
                </c:pt>
                <c:pt idx="512">
                  <c:v>17.87416666666667</c:v>
                </c:pt>
                <c:pt idx="513">
                  <c:v>17.87444444444445</c:v>
                </c:pt>
                <c:pt idx="514">
                  <c:v>17.87472222222222</c:v>
                </c:pt>
                <c:pt idx="515">
                  <c:v>17.875</c:v>
                </c:pt>
                <c:pt idx="516">
                  <c:v>17.87527777777778</c:v>
                </c:pt>
                <c:pt idx="517">
                  <c:v>17.87555555555556</c:v>
                </c:pt>
                <c:pt idx="518">
                  <c:v>17.87583333333331</c:v>
                </c:pt>
                <c:pt idx="519">
                  <c:v>17.87611111111111</c:v>
                </c:pt>
                <c:pt idx="520">
                  <c:v>17.87638888888889</c:v>
                </c:pt>
                <c:pt idx="521">
                  <c:v>17.87666666666667</c:v>
                </c:pt>
                <c:pt idx="522">
                  <c:v>17.87694444444444</c:v>
                </c:pt>
                <c:pt idx="523">
                  <c:v>17.87722222222222</c:v>
                </c:pt>
                <c:pt idx="524">
                  <c:v>17.8775</c:v>
                </c:pt>
                <c:pt idx="525">
                  <c:v>17.87777777777778</c:v>
                </c:pt>
                <c:pt idx="526">
                  <c:v>17.87805555555556</c:v>
                </c:pt>
                <c:pt idx="527">
                  <c:v>17.87833333333331</c:v>
                </c:pt>
                <c:pt idx="528">
                  <c:v>17.87861111111111</c:v>
                </c:pt>
                <c:pt idx="529">
                  <c:v>17.8788888888889</c:v>
                </c:pt>
                <c:pt idx="530">
                  <c:v>17.87916666666667</c:v>
                </c:pt>
                <c:pt idx="531">
                  <c:v>17.87944444444445</c:v>
                </c:pt>
                <c:pt idx="532">
                  <c:v>17.87972222222222</c:v>
                </c:pt>
                <c:pt idx="533">
                  <c:v>17.88</c:v>
                </c:pt>
                <c:pt idx="534">
                  <c:v>17.88027777777778</c:v>
                </c:pt>
                <c:pt idx="535">
                  <c:v>17.88055555555556</c:v>
                </c:pt>
                <c:pt idx="536">
                  <c:v>17.88083333333332</c:v>
                </c:pt>
                <c:pt idx="537">
                  <c:v>17.88111111111111</c:v>
                </c:pt>
                <c:pt idx="538">
                  <c:v>17.88138888888889</c:v>
                </c:pt>
                <c:pt idx="539">
                  <c:v>17.88166666666667</c:v>
                </c:pt>
                <c:pt idx="540">
                  <c:v>17.88194444444445</c:v>
                </c:pt>
                <c:pt idx="541">
                  <c:v>17.8822222222222</c:v>
                </c:pt>
                <c:pt idx="542">
                  <c:v>17.8825</c:v>
                </c:pt>
                <c:pt idx="543">
                  <c:v>17.88277777777778</c:v>
                </c:pt>
                <c:pt idx="544">
                  <c:v>17.88305555555556</c:v>
                </c:pt>
                <c:pt idx="545">
                  <c:v>17.88333333333331</c:v>
                </c:pt>
                <c:pt idx="546">
                  <c:v>17.88361111111111</c:v>
                </c:pt>
                <c:pt idx="547">
                  <c:v>17.8838888888889</c:v>
                </c:pt>
                <c:pt idx="548">
                  <c:v>17.88416666666667</c:v>
                </c:pt>
                <c:pt idx="549">
                  <c:v>17.88444444444444</c:v>
                </c:pt>
                <c:pt idx="550">
                  <c:v>17.88472222222222</c:v>
                </c:pt>
                <c:pt idx="551">
                  <c:v>17.885</c:v>
                </c:pt>
                <c:pt idx="552">
                  <c:v>17.88527777777778</c:v>
                </c:pt>
                <c:pt idx="553">
                  <c:v>17.88555555555556</c:v>
                </c:pt>
                <c:pt idx="554">
                  <c:v>17.88583333333331</c:v>
                </c:pt>
                <c:pt idx="555">
                  <c:v>17.88611111111111</c:v>
                </c:pt>
                <c:pt idx="556">
                  <c:v>17.88638888888889</c:v>
                </c:pt>
                <c:pt idx="557">
                  <c:v>17.88666666666667</c:v>
                </c:pt>
                <c:pt idx="558">
                  <c:v>17.88694444444445</c:v>
                </c:pt>
                <c:pt idx="559">
                  <c:v>17.88722222222222</c:v>
                </c:pt>
                <c:pt idx="560">
                  <c:v>17.8875</c:v>
                </c:pt>
                <c:pt idx="561">
                  <c:v>17.88777777777778</c:v>
                </c:pt>
                <c:pt idx="562">
                  <c:v>17.88805555555556</c:v>
                </c:pt>
                <c:pt idx="563">
                  <c:v>17.88833333333331</c:v>
                </c:pt>
                <c:pt idx="564">
                  <c:v>17.88861111111111</c:v>
                </c:pt>
                <c:pt idx="565">
                  <c:v>17.88888888888889</c:v>
                </c:pt>
                <c:pt idx="566">
                  <c:v>17.88916666666666</c:v>
                </c:pt>
                <c:pt idx="567">
                  <c:v>17.88944444444444</c:v>
                </c:pt>
                <c:pt idx="568">
                  <c:v>17.8897222222222</c:v>
                </c:pt>
                <c:pt idx="569">
                  <c:v>17.89</c:v>
                </c:pt>
                <c:pt idx="570">
                  <c:v>17.89027777777778</c:v>
                </c:pt>
                <c:pt idx="571">
                  <c:v>17.89055555555555</c:v>
                </c:pt>
                <c:pt idx="572">
                  <c:v>17.89083333333332</c:v>
                </c:pt>
                <c:pt idx="573">
                  <c:v>17.89111111111111</c:v>
                </c:pt>
                <c:pt idx="574">
                  <c:v>17.8913888888889</c:v>
                </c:pt>
                <c:pt idx="575">
                  <c:v>17.89166666666667</c:v>
                </c:pt>
                <c:pt idx="576">
                  <c:v>17.89194444444444</c:v>
                </c:pt>
                <c:pt idx="577">
                  <c:v>17.89222222222222</c:v>
                </c:pt>
                <c:pt idx="578">
                  <c:v>17.8925</c:v>
                </c:pt>
                <c:pt idx="579">
                  <c:v>17.89277777777778</c:v>
                </c:pt>
                <c:pt idx="580">
                  <c:v>17.89305555555556</c:v>
                </c:pt>
                <c:pt idx="581">
                  <c:v>17.89333333333331</c:v>
                </c:pt>
                <c:pt idx="582">
                  <c:v>17.89361111111111</c:v>
                </c:pt>
                <c:pt idx="583">
                  <c:v>17.8938888888889</c:v>
                </c:pt>
                <c:pt idx="584">
                  <c:v>17.89416666666667</c:v>
                </c:pt>
                <c:pt idx="585">
                  <c:v>17.89444444444445</c:v>
                </c:pt>
                <c:pt idx="586">
                  <c:v>17.89472222222222</c:v>
                </c:pt>
                <c:pt idx="587">
                  <c:v>17.895</c:v>
                </c:pt>
                <c:pt idx="588">
                  <c:v>17.89527777777778</c:v>
                </c:pt>
                <c:pt idx="589">
                  <c:v>17.89555555555555</c:v>
                </c:pt>
                <c:pt idx="590">
                  <c:v>17.89583333333331</c:v>
                </c:pt>
                <c:pt idx="591">
                  <c:v>17.89611111111111</c:v>
                </c:pt>
                <c:pt idx="592">
                  <c:v>17.89638888888889</c:v>
                </c:pt>
                <c:pt idx="593">
                  <c:v>17.89666666666666</c:v>
                </c:pt>
                <c:pt idx="594">
                  <c:v>17.89694444444444</c:v>
                </c:pt>
                <c:pt idx="595">
                  <c:v>17.89722222222222</c:v>
                </c:pt>
                <c:pt idx="596">
                  <c:v>17.8975</c:v>
                </c:pt>
                <c:pt idx="597">
                  <c:v>17.89777777777778</c:v>
                </c:pt>
                <c:pt idx="598">
                  <c:v>17.89805555555555</c:v>
                </c:pt>
                <c:pt idx="599">
                  <c:v>17.89833333333331</c:v>
                </c:pt>
                <c:pt idx="600">
                  <c:v>17.89861111111111</c:v>
                </c:pt>
                <c:pt idx="601">
                  <c:v>17.8988888888889</c:v>
                </c:pt>
                <c:pt idx="602">
                  <c:v>17.89916666666667</c:v>
                </c:pt>
                <c:pt idx="603">
                  <c:v>17.89944444444444</c:v>
                </c:pt>
                <c:pt idx="604">
                  <c:v>17.89972222222222</c:v>
                </c:pt>
                <c:pt idx="605">
                  <c:v>17.9</c:v>
                </c:pt>
                <c:pt idx="606">
                  <c:v>17.90027777777778</c:v>
                </c:pt>
                <c:pt idx="607">
                  <c:v>17.90055555555555</c:v>
                </c:pt>
                <c:pt idx="608">
                  <c:v>17.90083333333331</c:v>
                </c:pt>
                <c:pt idx="609">
                  <c:v>17.90111111111111</c:v>
                </c:pt>
                <c:pt idx="610">
                  <c:v>17.90138888888889</c:v>
                </c:pt>
                <c:pt idx="611">
                  <c:v>17.90166666666666</c:v>
                </c:pt>
                <c:pt idx="612">
                  <c:v>17.90194444444444</c:v>
                </c:pt>
                <c:pt idx="613">
                  <c:v>17.9022222222222</c:v>
                </c:pt>
                <c:pt idx="614">
                  <c:v>17.9025</c:v>
                </c:pt>
                <c:pt idx="615">
                  <c:v>17.90277777777775</c:v>
                </c:pt>
                <c:pt idx="616">
                  <c:v>17.90305555555555</c:v>
                </c:pt>
                <c:pt idx="617">
                  <c:v>17.90333333333331</c:v>
                </c:pt>
                <c:pt idx="618">
                  <c:v>17.90361111111111</c:v>
                </c:pt>
                <c:pt idx="619">
                  <c:v>17.90388888888889</c:v>
                </c:pt>
                <c:pt idx="620">
                  <c:v>17.90416666666666</c:v>
                </c:pt>
                <c:pt idx="621">
                  <c:v>17.90444444444444</c:v>
                </c:pt>
                <c:pt idx="622">
                  <c:v>17.90472222222222</c:v>
                </c:pt>
                <c:pt idx="623">
                  <c:v>17.905</c:v>
                </c:pt>
                <c:pt idx="624">
                  <c:v>17.90527777777778</c:v>
                </c:pt>
                <c:pt idx="625">
                  <c:v>17.90555555555555</c:v>
                </c:pt>
                <c:pt idx="626">
                  <c:v>17.90583333333331</c:v>
                </c:pt>
                <c:pt idx="627">
                  <c:v>17.90611111111111</c:v>
                </c:pt>
                <c:pt idx="628">
                  <c:v>17.90638888888889</c:v>
                </c:pt>
                <c:pt idx="629">
                  <c:v>17.90666666666667</c:v>
                </c:pt>
                <c:pt idx="630">
                  <c:v>17.90694444444444</c:v>
                </c:pt>
                <c:pt idx="631">
                  <c:v>17.90722222222222</c:v>
                </c:pt>
                <c:pt idx="632">
                  <c:v>17.9075</c:v>
                </c:pt>
                <c:pt idx="633">
                  <c:v>17.90777777777778</c:v>
                </c:pt>
                <c:pt idx="634">
                  <c:v>17.90805555555555</c:v>
                </c:pt>
                <c:pt idx="635">
                  <c:v>17.90833333333331</c:v>
                </c:pt>
                <c:pt idx="636">
                  <c:v>17.90861111111111</c:v>
                </c:pt>
                <c:pt idx="637">
                  <c:v>17.90888888888889</c:v>
                </c:pt>
                <c:pt idx="638">
                  <c:v>17.90916666666666</c:v>
                </c:pt>
                <c:pt idx="639">
                  <c:v>17.90944444444444</c:v>
                </c:pt>
                <c:pt idx="640">
                  <c:v>17.9097222222222</c:v>
                </c:pt>
                <c:pt idx="641">
                  <c:v>17.91</c:v>
                </c:pt>
                <c:pt idx="642">
                  <c:v>17.91027777777778</c:v>
                </c:pt>
                <c:pt idx="643">
                  <c:v>17.91055555555555</c:v>
                </c:pt>
                <c:pt idx="644">
                  <c:v>17.91083333333331</c:v>
                </c:pt>
                <c:pt idx="645">
                  <c:v>17.91111111111111</c:v>
                </c:pt>
                <c:pt idx="646">
                  <c:v>17.9113888888889</c:v>
                </c:pt>
                <c:pt idx="647">
                  <c:v>17.91166666666667</c:v>
                </c:pt>
                <c:pt idx="648">
                  <c:v>17.91194444444444</c:v>
                </c:pt>
                <c:pt idx="649">
                  <c:v>17.91222222222222</c:v>
                </c:pt>
                <c:pt idx="650">
                  <c:v>17.9125</c:v>
                </c:pt>
                <c:pt idx="651">
                  <c:v>17.91277777777778</c:v>
                </c:pt>
                <c:pt idx="652">
                  <c:v>17.91305555555556</c:v>
                </c:pt>
                <c:pt idx="653">
                  <c:v>17.91333333333331</c:v>
                </c:pt>
                <c:pt idx="654">
                  <c:v>17.91361111111111</c:v>
                </c:pt>
                <c:pt idx="655">
                  <c:v>17.9138888888889</c:v>
                </c:pt>
                <c:pt idx="656">
                  <c:v>17.91416666666667</c:v>
                </c:pt>
                <c:pt idx="657">
                  <c:v>17.91444444444444</c:v>
                </c:pt>
                <c:pt idx="658">
                  <c:v>17.91472222222222</c:v>
                </c:pt>
                <c:pt idx="659">
                  <c:v>17.915</c:v>
                </c:pt>
                <c:pt idx="660">
                  <c:v>17.91527777777778</c:v>
                </c:pt>
                <c:pt idx="661">
                  <c:v>17.91555555555555</c:v>
                </c:pt>
                <c:pt idx="662">
                  <c:v>17.91583333333331</c:v>
                </c:pt>
                <c:pt idx="663">
                  <c:v>17.91611111111111</c:v>
                </c:pt>
                <c:pt idx="664">
                  <c:v>17.91638888888889</c:v>
                </c:pt>
                <c:pt idx="665">
                  <c:v>17.91666666666667</c:v>
                </c:pt>
                <c:pt idx="666">
                  <c:v>17.91694444444445</c:v>
                </c:pt>
                <c:pt idx="667">
                  <c:v>17.91722222222222</c:v>
                </c:pt>
                <c:pt idx="668">
                  <c:v>17.9175</c:v>
                </c:pt>
                <c:pt idx="669">
                  <c:v>17.91777777777778</c:v>
                </c:pt>
                <c:pt idx="670">
                  <c:v>17.91805555555556</c:v>
                </c:pt>
                <c:pt idx="671">
                  <c:v>17.91833333333331</c:v>
                </c:pt>
                <c:pt idx="672">
                  <c:v>17.91861111111111</c:v>
                </c:pt>
                <c:pt idx="673">
                  <c:v>17.9188888888889</c:v>
                </c:pt>
                <c:pt idx="674">
                  <c:v>17.91916666666667</c:v>
                </c:pt>
                <c:pt idx="675">
                  <c:v>17.91944444444444</c:v>
                </c:pt>
                <c:pt idx="676">
                  <c:v>17.91972222222222</c:v>
                </c:pt>
                <c:pt idx="677">
                  <c:v>17.92</c:v>
                </c:pt>
                <c:pt idx="678">
                  <c:v>17.92027777777778</c:v>
                </c:pt>
                <c:pt idx="679">
                  <c:v>17.92055555555556</c:v>
                </c:pt>
                <c:pt idx="680">
                  <c:v>17.92083333333331</c:v>
                </c:pt>
                <c:pt idx="681">
                  <c:v>17.92111111111111</c:v>
                </c:pt>
                <c:pt idx="682">
                  <c:v>17.92138888888889</c:v>
                </c:pt>
                <c:pt idx="683">
                  <c:v>17.92166666666667</c:v>
                </c:pt>
                <c:pt idx="684">
                  <c:v>17.92194444444445</c:v>
                </c:pt>
                <c:pt idx="685">
                  <c:v>17.9222222222222</c:v>
                </c:pt>
                <c:pt idx="686">
                  <c:v>17.9225</c:v>
                </c:pt>
                <c:pt idx="687">
                  <c:v>17.92277777777776</c:v>
                </c:pt>
                <c:pt idx="688">
                  <c:v>17.92305555555556</c:v>
                </c:pt>
                <c:pt idx="689">
                  <c:v>17.92333333333332</c:v>
                </c:pt>
                <c:pt idx="690">
                  <c:v>17.92361111111111</c:v>
                </c:pt>
                <c:pt idx="691">
                  <c:v>17.92388888888889</c:v>
                </c:pt>
                <c:pt idx="692">
                  <c:v>17.92416666666667</c:v>
                </c:pt>
                <c:pt idx="693">
                  <c:v>17.92444444444445</c:v>
                </c:pt>
                <c:pt idx="694">
                  <c:v>17.9247222222222</c:v>
                </c:pt>
                <c:pt idx="695">
                  <c:v>17.925</c:v>
                </c:pt>
                <c:pt idx="696">
                  <c:v>17.92527777777778</c:v>
                </c:pt>
                <c:pt idx="697">
                  <c:v>17.92555555555556</c:v>
                </c:pt>
                <c:pt idx="698">
                  <c:v>17.92583333333331</c:v>
                </c:pt>
                <c:pt idx="699">
                  <c:v>17.92611111111111</c:v>
                </c:pt>
                <c:pt idx="700">
                  <c:v>17.92638888888889</c:v>
                </c:pt>
                <c:pt idx="701">
                  <c:v>17.92666666666667</c:v>
                </c:pt>
                <c:pt idx="702">
                  <c:v>17.92694444444444</c:v>
                </c:pt>
                <c:pt idx="703">
                  <c:v>17.92722222222222</c:v>
                </c:pt>
                <c:pt idx="704">
                  <c:v>17.9275</c:v>
                </c:pt>
                <c:pt idx="705">
                  <c:v>17.92777777777778</c:v>
                </c:pt>
                <c:pt idx="706">
                  <c:v>17.92805555555556</c:v>
                </c:pt>
                <c:pt idx="707">
                  <c:v>17.92833333333331</c:v>
                </c:pt>
                <c:pt idx="708">
                  <c:v>17.92861111111111</c:v>
                </c:pt>
                <c:pt idx="709">
                  <c:v>17.92888888888889</c:v>
                </c:pt>
                <c:pt idx="710">
                  <c:v>17.92916666666667</c:v>
                </c:pt>
                <c:pt idx="711">
                  <c:v>17.92944444444445</c:v>
                </c:pt>
                <c:pt idx="712">
                  <c:v>17.9297222222222</c:v>
                </c:pt>
                <c:pt idx="713">
                  <c:v>17.93</c:v>
                </c:pt>
                <c:pt idx="714">
                  <c:v>17.93027777777778</c:v>
                </c:pt>
                <c:pt idx="715">
                  <c:v>17.93055555555556</c:v>
                </c:pt>
                <c:pt idx="716">
                  <c:v>17.93083333333332</c:v>
                </c:pt>
                <c:pt idx="717">
                  <c:v>17.93111111111111</c:v>
                </c:pt>
                <c:pt idx="718">
                  <c:v>17.93138888888889</c:v>
                </c:pt>
                <c:pt idx="719">
                  <c:v>17.93166666666667</c:v>
                </c:pt>
                <c:pt idx="720">
                  <c:v>17.93194444444445</c:v>
                </c:pt>
                <c:pt idx="721">
                  <c:v>17.93222222222222</c:v>
                </c:pt>
                <c:pt idx="722">
                  <c:v>17.9325</c:v>
                </c:pt>
                <c:pt idx="723">
                  <c:v>17.93277777777778</c:v>
                </c:pt>
                <c:pt idx="724">
                  <c:v>17.93305555555556</c:v>
                </c:pt>
                <c:pt idx="725">
                  <c:v>17.93333333333331</c:v>
                </c:pt>
                <c:pt idx="726">
                  <c:v>17.93361111111111</c:v>
                </c:pt>
                <c:pt idx="727">
                  <c:v>17.9338888888889</c:v>
                </c:pt>
                <c:pt idx="728">
                  <c:v>17.93416666666667</c:v>
                </c:pt>
                <c:pt idx="729">
                  <c:v>17.93444444444444</c:v>
                </c:pt>
                <c:pt idx="730">
                  <c:v>17.93472222222222</c:v>
                </c:pt>
                <c:pt idx="731">
                  <c:v>17.935</c:v>
                </c:pt>
                <c:pt idx="732">
                  <c:v>17.93527777777778</c:v>
                </c:pt>
                <c:pt idx="733">
                  <c:v>17.93555555555556</c:v>
                </c:pt>
                <c:pt idx="734">
                  <c:v>17.93583333333331</c:v>
                </c:pt>
                <c:pt idx="735">
                  <c:v>17.93611111111111</c:v>
                </c:pt>
                <c:pt idx="736">
                  <c:v>17.93638888888889</c:v>
                </c:pt>
                <c:pt idx="737">
                  <c:v>17.93666666666667</c:v>
                </c:pt>
                <c:pt idx="738">
                  <c:v>17.93694444444445</c:v>
                </c:pt>
                <c:pt idx="739">
                  <c:v>17.93722222222222</c:v>
                </c:pt>
                <c:pt idx="740">
                  <c:v>17.9375</c:v>
                </c:pt>
                <c:pt idx="741">
                  <c:v>17.93777777777778</c:v>
                </c:pt>
                <c:pt idx="742">
                  <c:v>17.93805555555556</c:v>
                </c:pt>
                <c:pt idx="743">
                  <c:v>17.93833333333331</c:v>
                </c:pt>
                <c:pt idx="744">
                  <c:v>17.93861111111111</c:v>
                </c:pt>
                <c:pt idx="745">
                  <c:v>17.93888888888889</c:v>
                </c:pt>
                <c:pt idx="746">
                  <c:v>17.93916666666667</c:v>
                </c:pt>
                <c:pt idx="747">
                  <c:v>17.93944444444444</c:v>
                </c:pt>
                <c:pt idx="748">
                  <c:v>17.93972222222222</c:v>
                </c:pt>
                <c:pt idx="749">
                  <c:v>17.94</c:v>
                </c:pt>
                <c:pt idx="750">
                  <c:v>17.94027777777778</c:v>
                </c:pt>
                <c:pt idx="751">
                  <c:v>17.94055555555556</c:v>
                </c:pt>
                <c:pt idx="752">
                  <c:v>17.94083333333331</c:v>
                </c:pt>
                <c:pt idx="753">
                  <c:v>17.94111111111111</c:v>
                </c:pt>
                <c:pt idx="754">
                  <c:v>17.94138888888889</c:v>
                </c:pt>
                <c:pt idx="755">
                  <c:v>17.94166666666667</c:v>
                </c:pt>
                <c:pt idx="756">
                  <c:v>17.94194444444445</c:v>
                </c:pt>
                <c:pt idx="757">
                  <c:v>17.9422222222222</c:v>
                </c:pt>
                <c:pt idx="758">
                  <c:v>17.9425</c:v>
                </c:pt>
                <c:pt idx="759">
                  <c:v>17.94277777777776</c:v>
                </c:pt>
                <c:pt idx="760">
                  <c:v>17.94305555555556</c:v>
                </c:pt>
                <c:pt idx="761">
                  <c:v>17.94333333333332</c:v>
                </c:pt>
                <c:pt idx="762">
                  <c:v>17.94361111111111</c:v>
                </c:pt>
                <c:pt idx="763">
                  <c:v>17.94388888888889</c:v>
                </c:pt>
                <c:pt idx="764">
                  <c:v>17.94416666666667</c:v>
                </c:pt>
                <c:pt idx="765">
                  <c:v>17.94444444444445</c:v>
                </c:pt>
                <c:pt idx="766">
                  <c:v>17.9447222222222</c:v>
                </c:pt>
                <c:pt idx="767">
                  <c:v>17.945</c:v>
                </c:pt>
                <c:pt idx="768">
                  <c:v>17.94527777777778</c:v>
                </c:pt>
                <c:pt idx="769">
                  <c:v>17.94555555555555</c:v>
                </c:pt>
                <c:pt idx="770">
                  <c:v>17.94583333333331</c:v>
                </c:pt>
                <c:pt idx="771">
                  <c:v>17.94611111111111</c:v>
                </c:pt>
                <c:pt idx="772">
                  <c:v>17.94638888888889</c:v>
                </c:pt>
                <c:pt idx="773">
                  <c:v>17.94666666666667</c:v>
                </c:pt>
                <c:pt idx="774">
                  <c:v>17.94694444444444</c:v>
                </c:pt>
                <c:pt idx="775">
                  <c:v>17.94722222222222</c:v>
                </c:pt>
                <c:pt idx="776">
                  <c:v>17.9475</c:v>
                </c:pt>
                <c:pt idx="777">
                  <c:v>17.94777777777778</c:v>
                </c:pt>
                <c:pt idx="778">
                  <c:v>17.94805555555556</c:v>
                </c:pt>
                <c:pt idx="779">
                  <c:v>17.94833333333331</c:v>
                </c:pt>
                <c:pt idx="780">
                  <c:v>17.94861111111111</c:v>
                </c:pt>
                <c:pt idx="781">
                  <c:v>17.94888888888889</c:v>
                </c:pt>
                <c:pt idx="782">
                  <c:v>17.94916666666667</c:v>
                </c:pt>
                <c:pt idx="783">
                  <c:v>17.94944444444445</c:v>
                </c:pt>
                <c:pt idx="784">
                  <c:v>17.9497222222222</c:v>
                </c:pt>
                <c:pt idx="785">
                  <c:v>17.95</c:v>
                </c:pt>
                <c:pt idx="786">
                  <c:v>17.95027777777778</c:v>
                </c:pt>
                <c:pt idx="787">
                  <c:v>17.95055555555555</c:v>
                </c:pt>
                <c:pt idx="788">
                  <c:v>17.95083333333331</c:v>
                </c:pt>
                <c:pt idx="789">
                  <c:v>17.95111111111111</c:v>
                </c:pt>
                <c:pt idx="790">
                  <c:v>17.95138888888889</c:v>
                </c:pt>
                <c:pt idx="791">
                  <c:v>17.95166666666666</c:v>
                </c:pt>
                <c:pt idx="792">
                  <c:v>17.95194444444444</c:v>
                </c:pt>
                <c:pt idx="793">
                  <c:v>17.9522222222222</c:v>
                </c:pt>
                <c:pt idx="794">
                  <c:v>17.9525</c:v>
                </c:pt>
                <c:pt idx="795">
                  <c:v>17.95277777777778</c:v>
                </c:pt>
                <c:pt idx="796">
                  <c:v>17.95305555555555</c:v>
                </c:pt>
                <c:pt idx="797">
                  <c:v>17.95333333333331</c:v>
                </c:pt>
                <c:pt idx="798">
                  <c:v>17.95361111111111</c:v>
                </c:pt>
                <c:pt idx="799">
                  <c:v>17.9538888888889</c:v>
                </c:pt>
                <c:pt idx="800">
                  <c:v>17.95416666666667</c:v>
                </c:pt>
                <c:pt idx="801">
                  <c:v>17.95444444444444</c:v>
                </c:pt>
                <c:pt idx="802">
                  <c:v>17.95472222222222</c:v>
                </c:pt>
                <c:pt idx="803">
                  <c:v>17.955</c:v>
                </c:pt>
                <c:pt idx="804">
                  <c:v>17.95527777777778</c:v>
                </c:pt>
                <c:pt idx="805">
                  <c:v>17.95555555555556</c:v>
                </c:pt>
                <c:pt idx="806">
                  <c:v>17.95583333333331</c:v>
                </c:pt>
                <c:pt idx="807">
                  <c:v>17.95611111111111</c:v>
                </c:pt>
                <c:pt idx="808">
                  <c:v>17.95638888888889</c:v>
                </c:pt>
                <c:pt idx="809">
                  <c:v>17.95666666666667</c:v>
                </c:pt>
                <c:pt idx="810">
                  <c:v>17.95694444444444</c:v>
                </c:pt>
                <c:pt idx="811">
                  <c:v>17.95722222222222</c:v>
                </c:pt>
                <c:pt idx="812">
                  <c:v>17.9575</c:v>
                </c:pt>
                <c:pt idx="813">
                  <c:v>17.95777777777778</c:v>
                </c:pt>
                <c:pt idx="814">
                  <c:v>17.95805555555555</c:v>
                </c:pt>
                <c:pt idx="815">
                  <c:v>17.95833333333331</c:v>
                </c:pt>
                <c:pt idx="816">
                  <c:v>17.95861111111111</c:v>
                </c:pt>
                <c:pt idx="817">
                  <c:v>17.95888888888889</c:v>
                </c:pt>
                <c:pt idx="818">
                  <c:v>17.95916666666666</c:v>
                </c:pt>
                <c:pt idx="819">
                  <c:v>17.95944444444444</c:v>
                </c:pt>
                <c:pt idx="820">
                  <c:v>17.95972222222222</c:v>
                </c:pt>
                <c:pt idx="821">
                  <c:v>17.96</c:v>
                </c:pt>
                <c:pt idx="822">
                  <c:v>17.96027777777778</c:v>
                </c:pt>
                <c:pt idx="823">
                  <c:v>17.96055555555555</c:v>
                </c:pt>
                <c:pt idx="824">
                  <c:v>17.96083333333331</c:v>
                </c:pt>
                <c:pt idx="825">
                  <c:v>17.96111111111111</c:v>
                </c:pt>
                <c:pt idx="826">
                  <c:v>17.96138888888889</c:v>
                </c:pt>
                <c:pt idx="827">
                  <c:v>17.96166666666667</c:v>
                </c:pt>
                <c:pt idx="828">
                  <c:v>17.96194444444444</c:v>
                </c:pt>
                <c:pt idx="829">
                  <c:v>17.9622222222222</c:v>
                </c:pt>
                <c:pt idx="830">
                  <c:v>17.96249999999998</c:v>
                </c:pt>
                <c:pt idx="831">
                  <c:v>17.96277777777776</c:v>
                </c:pt>
                <c:pt idx="832">
                  <c:v>17.96305555555556</c:v>
                </c:pt>
                <c:pt idx="833">
                  <c:v>17.96333333333331</c:v>
                </c:pt>
                <c:pt idx="834">
                  <c:v>17.96361111111111</c:v>
                </c:pt>
                <c:pt idx="835">
                  <c:v>17.96388888888889</c:v>
                </c:pt>
                <c:pt idx="836">
                  <c:v>17.96416666666667</c:v>
                </c:pt>
                <c:pt idx="837">
                  <c:v>17.96444444444444</c:v>
                </c:pt>
                <c:pt idx="838">
                  <c:v>17.9647222222222</c:v>
                </c:pt>
                <c:pt idx="839">
                  <c:v>17.965</c:v>
                </c:pt>
                <c:pt idx="840">
                  <c:v>17.96527777777776</c:v>
                </c:pt>
                <c:pt idx="841">
                  <c:v>17.96555555555555</c:v>
                </c:pt>
                <c:pt idx="842">
                  <c:v>17.96583333333331</c:v>
                </c:pt>
                <c:pt idx="843">
                  <c:v>17.96611111111111</c:v>
                </c:pt>
                <c:pt idx="844">
                  <c:v>17.96638888888889</c:v>
                </c:pt>
                <c:pt idx="845">
                  <c:v>17.96666666666666</c:v>
                </c:pt>
                <c:pt idx="846">
                  <c:v>17.96694444444444</c:v>
                </c:pt>
                <c:pt idx="847">
                  <c:v>17.96722222222222</c:v>
                </c:pt>
                <c:pt idx="848">
                  <c:v>17.9675</c:v>
                </c:pt>
                <c:pt idx="849">
                  <c:v>17.96777777777778</c:v>
                </c:pt>
                <c:pt idx="850">
                  <c:v>17.96805555555555</c:v>
                </c:pt>
                <c:pt idx="851">
                  <c:v>17.96833333333331</c:v>
                </c:pt>
                <c:pt idx="852">
                  <c:v>17.96861111111111</c:v>
                </c:pt>
                <c:pt idx="853">
                  <c:v>17.96888888888889</c:v>
                </c:pt>
                <c:pt idx="854">
                  <c:v>17.96916666666667</c:v>
                </c:pt>
                <c:pt idx="855">
                  <c:v>17.96944444444444</c:v>
                </c:pt>
                <c:pt idx="856">
                  <c:v>17.9697222222222</c:v>
                </c:pt>
                <c:pt idx="857">
                  <c:v>17.97</c:v>
                </c:pt>
                <c:pt idx="858">
                  <c:v>17.97027777777778</c:v>
                </c:pt>
                <c:pt idx="859">
                  <c:v>17.97055555555555</c:v>
                </c:pt>
                <c:pt idx="860">
                  <c:v>17.97083333333331</c:v>
                </c:pt>
                <c:pt idx="861">
                  <c:v>17.97111111111111</c:v>
                </c:pt>
                <c:pt idx="862">
                  <c:v>17.97138888888889</c:v>
                </c:pt>
                <c:pt idx="863">
                  <c:v>17.97166666666666</c:v>
                </c:pt>
                <c:pt idx="864">
                  <c:v>17.97194444444444</c:v>
                </c:pt>
                <c:pt idx="865">
                  <c:v>17.9722222222222</c:v>
                </c:pt>
                <c:pt idx="866">
                  <c:v>17.9725</c:v>
                </c:pt>
                <c:pt idx="867">
                  <c:v>17.97277777777778</c:v>
                </c:pt>
                <c:pt idx="868">
                  <c:v>17.97305555555555</c:v>
                </c:pt>
                <c:pt idx="869">
                  <c:v>17.97333333333331</c:v>
                </c:pt>
                <c:pt idx="870">
                  <c:v>17.97361111111111</c:v>
                </c:pt>
                <c:pt idx="871">
                  <c:v>17.9738888888889</c:v>
                </c:pt>
                <c:pt idx="872">
                  <c:v>17.97416666666667</c:v>
                </c:pt>
                <c:pt idx="873">
                  <c:v>17.97444444444444</c:v>
                </c:pt>
                <c:pt idx="874">
                  <c:v>17.97472222222222</c:v>
                </c:pt>
                <c:pt idx="875">
                  <c:v>17.975</c:v>
                </c:pt>
                <c:pt idx="876">
                  <c:v>17.97527777777778</c:v>
                </c:pt>
                <c:pt idx="877">
                  <c:v>17.97555555555556</c:v>
                </c:pt>
                <c:pt idx="878">
                  <c:v>17.97583333333331</c:v>
                </c:pt>
                <c:pt idx="879">
                  <c:v>17.97611111111111</c:v>
                </c:pt>
                <c:pt idx="880">
                  <c:v>17.97638888888889</c:v>
                </c:pt>
                <c:pt idx="881">
                  <c:v>17.97666666666667</c:v>
                </c:pt>
                <c:pt idx="882">
                  <c:v>17.97694444444444</c:v>
                </c:pt>
                <c:pt idx="883">
                  <c:v>17.97722222222222</c:v>
                </c:pt>
                <c:pt idx="884">
                  <c:v>17.9775</c:v>
                </c:pt>
                <c:pt idx="885">
                  <c:v>17.97777777777778</c:v>
                </c:pt>
                <c:pt idx="886">
                  <c:v>17.97805555555555</c:v>
                </c:pt>
                <c:pt idx="887">
                  <c:v>17.97833333333331</c:v>
                </c:pt>
                <c:pt idx="888">
                  <c:v>17.97861111111111</c:v>
                </c:pt>
                <c:pt idx="889">
                  <c:v>17.97888888888889</c:v>
                </c:pt>
                <c:pt idx="890">
                  <c:v>17.97916666666666</c:v>
                </c:pt>
                <c:pt idx="891">
                  <c:v>17.97944444444444</c:v>
                </c:pt>
                <c:pt idx="892">
                  <c:v>17.9797222222222</c:v>
                </c:pt>
                <c:pt idx="893">
                  <c:v>17.98</c:v>
                </c:pt>
                <c:pt idx="894">
                  <c:v>17.98027777777778</c:v>
                </c:pt>
                <c:pt idx="895">
                  <c:v>17.98055555555555</c:v>
                </c:pt>
                <c:pt idx="896">
                  <c:v>17.98083333333331</c:v>
                </c:pt>
                <c:pt idx="897">
                  <c:v>17.98111111111111</c:v>
                </c:pt>
                <c:pt idx="898">
                  <c:v>17.98138888888889</c:v>
                </c:pt>
                <c:pt idx="899">
                  <c:v>17.98166666666667</c:v>
                </c:pt>
                <c:pt idx="900">
                  <c:v>17.98194444444444</c:v>
                </c:pt>
                <c:pt idx="901">
                  <c:v>17.9822222222222</c:v>
                </c:pt>
                <c:pt idx="902">
                  <c:v>17.98249999999998</c:v>
                </c:pt>
                <c:pt idx="903">
                  <c:v>17.98277777777776</c:v>
                </c:pt>
                <c:pt idx="904">
                  <c:v>17.98305555555556</c:v>
                </c:pt>
                <c:pt idx="905">
                  <c:v>17.98333333333331</c:v>
                </c:pt>
                <c:pt idx="906">
                  <c:v>17.98361111111111</c:v>
                </c:pt>
                <c:pt idx="907">
                  <c:v>17.98388888888889</c:v>
                </c:pt>
                <c:pt idx="908">
                  <c:v>17.98416666666667</c:v>
                </c:pt>
                <c:pt idx="909">
                  <c:v>17.98444444444445</c:v>
                </c:pt>
                <c:pt idx="910">
                  <c:v>17.9847222222222</c:v>
                </c:pt>
                <c:pt idx="911">
                  <c:v>17.985</c:v>
                </c:pt>
                <c:pt idx="912">
                  <c:v>17.98527777777776</c:v>
                </c:pt>
                <c:pt idx="913">
                  <c:v>17.98555555555556</c:v>
                </c:pt>
                <c:pt idx="914">
                  <c:v>17.98583333333332</c:v>
                </c:pt>
                <c:pt idx="915">
                  <c:v>17.98611111111111</c:v>
                </c:pt>
                <c:pt idx="916">
                  <c:v>17.98638888888889</c:v>
                </c:pt>
                <c:pt idx="917">
                  <c:v>17.98666666666667</c:v>
                </c:pt>
                <c:pt idx="918">
                  <c:v>17.98694444444445</c:v>
                </c:pt>
                <c:pt idx="919">
                  <c:v>17.9872222222222</c:v>
                </c:pt>
                <c:pt idx="920">
                  <c:v>17.9875</c:v>
                </c:pt>
                <c:pt idx="921">
                  <c:v>17.98777777777778</c:v>
                </c:pt>
                <c:pt idx="922">
                  <c:v>17.98805555555556</c:v>
                </c:pt>
                <c:pt idx="923">
                  <c:v>17.98833333333331</c:v>
                </c:pt>
                <c:pt idx="924">
                  <c:v>17.98861111111109</c:v>
                </c:pt>
                <c:pt idx="925">
                  <c:v>17.98888888888889</c:v>
                </c:pt>
                <c:pt idx="926">
                  <c:v>17.98916666666667</c:v>
                </c:pt>
                <c:pt idx="927">
                  <c:v>17.98944444444444</c:v>
                </c:pt>
                <c:pt idx="928">
                  <c:v>17.9897222222222</c:v>
                </c:pt>
                <c:pt idx="929">
                  <c:v>17.99</c:v>
                </c:pt>
                <c:pt idx="930">
                  <c:v>17.99027777777778</c:v>
                </c:pt>
                <c:pt idx="931">
                  <c:v>17.99055555555556</c:v>
                </c:pt>
                <c:pt idx="932">
                  <c:v>17.99083333333331</c:v>
                </c:pt>
                <c:pt idx="933">
                  <c:v>17.99111111111111</c:v>
                </c:pt>
                <c:pt idx="934">
                  <c:v>17.99138888888889</c:v>
                </c:pt>
                <c:pt idx="935">
                  <c:v>17.99166666666667</c:v>
                </c:pt>
                <c:pt idx="936">
                  <c:v>17.99194444444445</c:v>
                </c:pt>
                <c:pt idx="937">
                  <c:v>17.9922222222222</c:v>
                </c:pt>
                <c:pt idx="938">
                  <c:v>17.9925</c:v>
                </c:pt>
                <c:pt idx="939">
                  <c:v>17.99277777777776</c:v>
                </c:pt>
                <c:pt idx="940">
                  <c:v>17.99305555555556</c:v>
                </c:pt>
                <c:pt idx="941">
                  <c:v>17.99333333333332</c:v>
                </c:pt>
                <c:pt idx="942">
                  <c:v>17.99361111111111</c:v>
                </c:pt>
                <c:pt idx="943">
                  <c:v>17.99388888888889</c:v>
                </c:pt>
                <c:pt idx="944">
                  <c:v>17.99416666666667</c:v>
                </c:pt>
                <c:pt idx="945">
                  <c:v>17.99444444444445</c:v>
                </c:pt>
                <c:pt idx="946">
                  <c:v>17.99472222222222</c:v>
                </c:pt>
                <c:pt idx="947">
                  <c:v>17.995</c:v>
                </c:pt>
                <c:pt idx="948">
                  <c:v>17.99527777777778</c:v>
                </c:pt>
                <c:pt idx="949">
                  <c:v>17.99555555555555</c:v>
                </c:pt>
                <c:pt idx="950">
                  <c:v>17.99583333333331</c:v>
                </c:pt>
                <c:pt idx="951">
                  <c:v>17.99611111111111</c:v>
                </c:pt>
                <c:pt idx="952">
                  <c:v>17.99638888888889</c:v>
                </c:pt>
                <c:pt idx="953">
                  <c:v>17.99666666666667</c:v>
                </c:pt>
                <c:pt idx="954">
                  <c:v>17.99694444444444</c:v>
                </c:pt>
                <c:pt idx="955">
                  <c:v>17.99722222222222</c:v>
                </c:pt>
                <c:pt idx="956">
                  <c:v>17.9975</c:v>
                </c:pt>
                <c:pt idx="957">
                  <c:v>17.99777777777778</c:v>
                </c:pt>
                <c:pt idx="958">
                  <c:v>17.99805555555556</c:v>
                </c:pt>
                <c:pt idx="959">
                  <c:v>17.99833333333331</c:v>
                </c:pt>
                <c:pt idx="960">
                  <c:v>17.99861111111111</c:v>
                </c:pt>
                <c:pt idx="961">
                  <c:v>17.99888888888889</c:v>
                </c:pt>
                <c:pt idx="962">
                  <c:v>17.99916666666667</c:v>
                </c:pt>
                <c:pt idx="963">
                  <c:v>17.99944444444445</c:v>
                </c:pt>
                <c:pt idx="964">
                  <c:v>17.9997222222222</c:v>
                </c:pt>
                <c:pt idx="965">
                  <c:v>18.0</c:v>
                </c:pt>
                <c:pt idx="966">
                  <c:v>18.00027777777778</c:v>
                </c:pt>
                <c:pt idx="967">
                  <c:v>18.00055555555555</c:v>
                </c:pt>
                <c:pt idx="968">
                  <c:v>18.00083333333331</c:v>
                </c:pt>
                <c:pt idx="969">
                  <c:v>18.00111111111111</c:v>
                </c:pt>
                <c:pt idx="970">
                  <c:v>18.00138888888889</c:v>
                </c:pt>
                <c:pt idx="971">
                  <c:v>18.00166666666667</c:v>
                </c:pt>
                <c:pt idx="972">
                  <c:v>18.00194444444444</c:v>
                </c:pt>
                <c:pt idx="973">
                  <c:v>18.00222222222222</c:v>
                </c:pt>
                <c:pt idx="974">
                  <c:v>18.0025</c:v>
                </c:pt>
                <c:pt idx="975">
                  <c:v>18.00277777777778</c:v>
                </c:pt>
                <c:pt idx="976">
                  <c:v>18.00305555555556</c:v>
                </c:pt>
                <c:pt idx="977">
                  <c:v>18.00333333333331</c:v>
                </c:pt>
                <c:pt idx="978">
                  <c:v>18.00361111111111</c:v>
                </c:pt>
                <c:pt idx="979">
                  <c:v>18.0038888888889</c:v>
                </c:pt>
                <c:pt idx="980">
                  <c:v>18.00416666666667</c:v>
                </c:pt>
                <c:pt idx="981">
                  <c:v>18.00444444444445</c:v>
                </c:pt>
                <c:pt idx="982">
                  <c:v>18.00472222222222</c:v>
                </c:pt>
                <c:pt idx="983">
                  <c:v>18.005</c:v>
                </c:pt>
                <c:pt idx="984">
                  <c:v>18.00527777777778</c:v>
                </c:pt>
                <c:pt idx="985">
                  <c:v>18.00555555555556</c:v>
                </c:pt>
                <c:pt idx="986">
                  <c:v>18.00583333333331</c:v>
                </c:pt>
                <c:pt idx="987">
                  <c:v>18.00611111111111</c:v>
                </c:pt>
                <c:pt idx="988">
                  <c:v>18.00638888888889</c:v>
                </c:pt>
                <c:pt idx="989">
                  <c:v>18.00666666666667</c:v>
                </c:pt>
                <c:pt idx="990">
                  <c:v>18.00694444444444</c:v>
                </c:pt>
                <c:pt idx="991">
                  <c:v>18.00722222222222</c:v>
                </c:pt>
                <c:pt idx="992">
                  <c:v>18.0075</c:v>
                </c:pt>
                <c:pt idx="993">
                  <c:v>18.00777777777778</c:v>
                </c:pt>
                <c:pt idx="994">
                  <c:v>18.00805555555555</c:v>
                </c:pt>
                <c:pt idx="995">
                  <c:v>18.00833333333331</c:v>
                </c:pt>
                <c:pt idx="996">
                  <c:v>18.00861111111111</c:v>
                </c:pt>
                <c:pt idx="997">
                  <c:v>18.0088888888889</c:v>
                </c:pt>
                <c:pt idx="998">
                  <c:v>18.00916666666667</c:v>
                </c:pt>
                <c:pt idx="999">
                  <c:v>18.00944444444444</c:v>
                </c:pt>
                <c:pt idx="1000">
                  <c:v>18.00972222222222</c:v>
                </c:pt>
                <c:pt idx="1001">
                  <c:v>18.01</c:v>
                </c:pt>
                <c:pt idx="1002">
                  <c:v>18.01027777777778</c:v>
                </c:pt>
                <c:pt idx="1003">
                  <c:v>18.01055555555556</c:v>
                </c:pt>
                <c:pt idx="1004">
                  <c:v>18.01083333333332</c:v>
                </c:pt>
                <c:pt idx="1005">
                  <c:v>18.01111111111111</c:v>
                </c:pt>
                <c:pt idx="1006">
                  <c:v>18.0113888888889</c:v>
                </c:pt>
                <c:pt idx="1007">
                  <c:v>18.01166666666667</c:v>
                </c:pt>
                <c:pt idx="1008">
                  <c:v>18.01194444444444</c:v>
                </c:pt>
                <c:pt idx="1009">
                  <c:v>18.01222222222222</c:v>
                </c:pt>
                <c:pt idx="1010">
                  <c:v>18.0125</c:v>
                </c:pt>
                <c:pt idx="1011">
                  <c:v>18.01277777777778</c:v>
                </c:pt>
                <c:pt idx="1012">
                  <c:v>18.01305555555556</c:v>
                </c:pt>
                <c:pt idx="1013">
                  <c:v>18.01333333333331</c:v>
                </c:pt>
                <c:pt idx="1014">
                  <c:v>18.01361111111111</c:v>
                </c:pt>
                <c:pt idx="1015">
                  <c:v>18.0138888888889</c:v>
                </c:pt>
                <c:pt idx="1016">
                  <c:v>18.01416666666667</c:v>
                </c:pt>
                <c:pt idx="1017">
                  <c:v>18.01444444444444</c:v>
                </c:pt>
                <c:pt idx="1018">
                  <c:v>18.01472222222222</c:v>
                </c:pt>
                <c:pt idx="1019">
                  <c:v>18.015</c:v>
                </c:pt>
                <c:pt idx="1020">
                  <c:v>18.01527777777778</c:v>
                </c:pt>
                <c:pt idx="1021">
                  <c:v>18.01555555555555</c:v>
                </c:pt>
                <c:pt idx="1022">
                  <c:v>18.01583333333332</c:v>
                </c:pt>
                <c:pt idx="1023">
                  <c:v>18.01611111111111</c:v>
                </c:pt>
                <c:pt idx="1024">
                  <c:v>18.0163888888889</c:v>
                </c:pt>
                <c:pt idx="1025">
                  <c:v>18.01666666666667</c:v>
                </c:pt>
                <c:pt idx="1026">
                  <c:v>18.01694444444444</c:v>
                </c:pt>
                <c:pt idx="1027">
                  <c:v>18.01722222222222</c:v>
                </c:pt>
                <c:pt idx="1028">
                  <c:v>18.0175</c:v>
                </c:pt>
                <c:pt idx="1029">
                  <c:v>18.01777777777778</c:v>
                </c:pt>
                <c:pt idx="1030">
                  <c:v>18.01805555555556</c:v>
                </c:pt>
                <c:pt idx="1031">
                  <c:v>18.01833333333331</c:v>
                </c:pt>
                <c:pt idx="1032">
                  <c:v>18.01861111111111</c:v>
                </c:pt>
                <c:pt idx="1033">
                  <c:v>18.0188888888889</c:v>
                </c:pt>
                <c:pt idx="1034">
                  <c:v>18.01916666666667</c:v>
                </c:pt>
                <c:pt idx="1035">
                  <c:v>18.01944444444444</c:v>
                </c:pt>
                <c:pt idx="1036">
                  <c:v>18.01972222222222</c:v>
                </c:pt>
                <c:pt idx="1037">
                  <c:v>18.02</c:v>
                </c:pt>
                <c:pt idx="1038">
                  <c:v>18.02027777777778</c:v>
                </c:pt>
                <c:pt idx="1039">
                  <c:v>18.02055555555555</c:v>
                </c:pt>
                <c:pt idx="1040">
                  <c:v>18.02083333333331</c:v>
                </c:pt>
                <c:pt idx="1041">
                  <c:v>18.02111111111111</c:v>
                </c:pt>
                <c:pt idx="1042">
                  <c:v>18.02138888888889</c:v>
                </c:pt>
                <c:pt idx="1043">
                  <c:v>18.02166666666666</c:v>
                </c:pt>
                <c:pt idx="1044">
                  <c:v>18.02194444444444</c:v>
                </c:pt>
                <c:pt idx="1045">
                  <c:v>18.02222222222222</c:v>
                </c:pt>
                <c:pt idx="1046">
                  <c:v>18.0225</c:v>
                </c:pt>
                <c:pt idx="1047">
                  <c:v>18.02277777777778</c:v>
                </c:pt>
                <c:pt idx="1048">
                  <c:v>18.02305555555555</c:v>
                </c:pt>
                <c:pt idx="1049">
                  <c:v>18.02333333333331</c:v>
                </c:pt>
                <c:pt idx="1050">
                  <c:v>18.02361111111111</c:v>
                </c:pt>
                <c:pt idx="1051">
                  <c:v>18.0238888888889</c:v>
                </c:pt>
                <c:pt idx="1052">
                  <c:v>18.02416666666667</c:v>
                </c:pt>
                <c:pt idx="1053">
                  <c:v>18.02444444444444</c:v>
                </c:pt>
                <c:pt idx="1054">
                  <c:v>18.02472222222222</c:v>
                </c:pt>
                <c:pt idx="1055">
                  <c:v>18.025</c:v>
                </c:pt>
                <c:pt idx="1056">
                  <c:v>18.02527777777778</c:v>
                </c:pt>
                <c:pt idx="1057">
                  <c:v>18.02555555555556</c:v>
                </c:pt>
                <c:pt idx="1058">
                  <c:v>18.02583333333331</c:v>
                </c:pt>
                <c:pt idx="1059">
                  <c:v>18.02611111111111</c:v>
                </c:pt>
                <c:pt idx="1060">
                  <c:v>18.02638888888889</c:v>
                </c:pt>
                <c:pt idx="1061">
                  <c:v>18.02666666666667</c:v>
                </c:pt>
                <c:pt idx="1062">
                  <c:v>18.02694444444444</c:v>
                </c:pt>
                <c:pt idx="1063">
                  <c:v>18.02722222222222</c:v>
                </c:pt>
                <c:pt idx="1064">
                  <c:v>18.0275</c:v>
                </c:pt>
                <c:pt idx="1065">
                  <c:v>18.02777777777778</c:v>
                </c:pt>
                <c:pt idx="1066">
                  <c:v>18.02805555555555</c:v>
                </c:pt>
                <c:pt idx="1067">
                  <c:v>18.02833333333331</c:v>
                </c:pt>
                <c:pt idx="1068">
                  <c:v>18.02861111111111</c:v>
                </c:pt>
                <c:pt idx="1069">
                  <c:v>18.02888888888889</c:v>
                </c:pt>
                <c:pt idx="1070">
                  <c:v>18.02916666666667</c:v>
                </c:pt>
                <c:pt idx="1071">
                  <c:v>18.02944444444444</c:v>
                </c:pt>
                <c:pt idx="1072">
                  <c:v>18.02972222222222</c:v>
                </c:pt>
                <c:pt idx="1073">
                  <c:v>18.03</c:v>
                </c:pt>
                <c:pt idx="1074">
                  <c:v>18.03027777777778</c:v>
                </c:pt>
                <c:pt idx="1075">
                  <c:v>18.03055555555555</c:v>
                </c:pt>
                <c:pt idx="1076">
                  <c:v>18.03083333333332</c:v>
                </c:pt>
                <c:pt idx="1077">
                  <c:v>18.03111111111111</c:v>
                </c:pt>
                <c:pt idx="1078">
                  <c:v>18.0313888888889</c:v>
                </c:pt>
                <c:pt idx="1079">
                  <c:v>18.03166666666667</c:v>
                </c:pt>
                <c:pt idx="1080">
                  <c:v>18.03194444444444</c:v>
                </c:pt>
                <c:pt idx="1081">
                  <c:v>18.03222222222222</c:v>
                </c:pt>
                <c:pt idx="1082">
                  <c:v>18.0325</c:v>
                </c:pt>
                <c:pt idx="1083">
                  <c:v>18.03277777777778</c:v>
                </c:pt>
                <c:pt idx="1084">
                  <c:v>18.03305555555556</c:v>
                </c:pt>
                <c:pt idx="1085">
                  <c:v>18.03333333333331</c:v>
                </c:pt>
                <c:pt idx="1086">
                  <c:v>18.03361111111111</c:v>
                </c:pt>
                <c:pt idx="1087">
                  <c:v>18.0338888888889</c:v>
                </c:pt>
                <c:pt idx="1088">
                  <c:v>18.03416666666667</c:v>
                </c:pt>
                <c:pt idx="1089">
                  <c:v>18.03444444444445</c:v>
                </c:pt>
                <c:pt idx="1090">
                  <c:v>18.03472222222222</c:v>
                </c:pt>
                <c:pt idx="1091">
                  <c:v>18.035</c:v>
                </c:pt>
                <c:pt idx="1092">
                  <c:v>18.03527777777778</c:v>
                </c:pt>
                <c:pt idx="1093">
                  <c:v>18.03555555555556</c:v>
                </c:pt>
                <c:pt idx="1094">
                  <c:v>18.03583333333332</c:v>
                </c:pt>
                <c:pt idx="1095">
                  <c:v>18.03611111111111</c:v>
                </c:pt>
                <c:pt idx="1096">
                  <c:v>18.0363888888889</c:v>
                </c:pt>
                <c:pt idx="1097">
                  <c:v>18.03666666666667</c:v>
                </c:pt>
                <c:pt idx="1098">
                  <c:v>18.03694444444445</c:v>
                </c:pt>
                <c:pt idx="1099">
                  <c:v>18.03722222222222</c:v>
                </c:pt>
                <c:pt idx="1100">
                  <c:v>18.0375</c:v>
                </c:pt>
                <c:pt idx="1101">
                  <c:v>18.03777777777778</c:v>
                </c:pt>
                <c:pt idx="1102">
                  <c:v>18.03805555555556</c:v>
                </c:pt>
                <c:pt idx="1103">
                  <c:v>18.03833333333331</c:v>
                </c:pt>
                <c:pt idx="1104">
                  <c:v>18.03861111111111</c:v>
                </c:pt>
                <c:pt idx="1105">
                  <c:v>18.0388888888889</c:v>
                </c:pt>
                <c:pt idx="1106">
                  <c:v>18.03916666666667</c:v>
                </c:pt>
                <c:pt idx="1107">
                  <c:v>18.03944444444445</c:v>
                </c:pt>
                <c:pt idx="1108">
                  <c:v>18.03972222222222</c:v>
                </c:pt>
                <c:pt idx="1109">
                  <c:v>18.04</c:v>
                </c:pt>
                <c:pt idx="1110">
                  <c:v>18.04027777777778</c:v>
                </c:pt>
                <c:pt idx="1111">
                  <c:v>18.04055555555556</c:v>
                </c:pt>
                <c:pt idx="1112">
                  <c:v>18.04083333333332</c:v>
                </c:pt>
                <c:pt idx="1113">
                  <c:v>18.04111111111111</c:v>
                </c:pt>
                <c:pt idx="1114">
                  <c:v>18.04138888888889</c:v>
                </c:pt>
                <c:pt idx="1115">
                  <c:v>18.04166666666667</c:v>
                </c:pt>
                <c:pt idx="1116">
                  <c:v>18.04194444444445</c:v>
                </c:pt>
                <c:pt idx="1117">
                  <c:v>18.04222222222221</c:v>
                </c:pt>
                <c:pt idx="1118">
                  <c:v>18.0425</c:v>
                </c:pt>
                <c:pt idx="1119">
                  <c:v>18.04277777777778</c:v>
                </c:pt>
                <c:pt idx="1120">
                  <c:v>18.04305555555556</c:v>
                </c:pt>
                <c:pt idx="1121">
                  <c:v>18.04333333333332</c:v>
                </c:pt>
                <c:pt idx="1122">
                  <c:v>18.04361111111111</c:v>
                </c:pt>
                <c:pt idx="1123">
                  <c:v>18.0438888888889</c:v>
                </c:pt>
                <c:pt idx="1124">
                  <c:v>18.04416666666667</c:v>
                </c:pt>
                <c:pt idx="1125">
                  <c:v>18.04444444444445</c:v>
                </c:pt>
                <c:pt idx="1126">
                  <c:v>18.04472222222222</c:v>
                </c:pt>
                <c:pt idx="1127">
                  <c:v>18.045</c:v>
                </c:pt>
                <c:pt idx="1128">
                  <c:v>18.04527777777778</c:v>
                </c:pt>
                <c:pt idx="1129">
                  <c:v>18.04555555555556</c:v>
                </c:pt>
                <c:pt idx="1130">
                  <c:v>18.04583333333331</c:v>
                </c:pt>
                <c:pt idx="1131">
                  <c:v>18.04611111111111</c:v>
                </c:pt>
                <c:pt idx="1132">
                  <c:v>18.04638888888889</c:v>
                </c:pt>
                <c:pt idx="1133">
                  <c:v>18.04666666666667</c:v>
                </c:pt>
                <c:pt idx="1134">
                  <c:v>18.04694444444445</c:v>
                </c:pt>
                <c:pt idx="1135">
                  <c:v>18.04722222222222</c:v>
                </c:pt>
                <c:pt idx="1136">
                  <c:v>18.0475</c:v>
                </c:pt>
                <c:pt idx="1137">
                  <c:v>18.04777777777778</c:v>
                </c:pt>
                <c:pt idx="1138">
                  <c:v>18.04805555555556</c:v>
                </c:pt>
                <c:pt idx="1139">
                  <c:v>18.04833333333332</c:v>
                </c:pt>
                <c:pt idx="1140">
                  <c:v>18.04861111111111</c:v>
                </c:pt>
                <c:pt idx="1141">
                  <c:v>18.04888888888889</c:v>
                </c:pt>
                <c:pt idx="1142">
                  <c:v>18.04916666666667</c:v>
                </c:pt>
                <c:pt idx="1143">
                  <c:v>18.04944444444445</c:v>
                </c:pt>
                <c:pt idx="1144">
                  <c:v>18.04972222222221</c:v>
                </c:pt>
                <c:pt idx="1145">
                  <c:v>18.05</c:v>
                </c:pt>
                <c:pt idx="1146">
                  <c:v>18.05027777777778</c:v>
                </c:pt>
                <c:pt idx="1147">
                  <c:v>18.05055555555555</c:v>
                </c:pt>
                <c:pt idx="1148">
                  <c:v>18.05083333333332</c:v>
                </c:pt>
                <c:pt idx="1149">
                  <c:v>18.05111111111111</c:v>
                </c:pt>
                <c:pt idx="1150">
                  <c:v>18.0513888888889</c:v>
                </c:pt>
                <c:pt idx="1151">
                  <c:v>18.05166666666667</c:v>
                </c:pt>
                <c:pt idx="1152">
                  <c:v>18.05194444444444</c:v>
                </c:pt>
                <c:pt idx="1153">
                  <c:v>18.05222222222222</c:v>
                </c:pt>
                <c:pt idx="1154">
                  <c:v>18.0525</c:v>
                </c:pt>
                <c:pt idx="1155">
                  <c:v>18.05277777777778</c:v>
                </c:pt>
                <c:pt idx="1156">
                  <c:v>18.05305555555556</c:v>
                </c:pt>
                <c:pt idx="1157">
                  <c:v>18.05333333333331</c:v>
                </c:pt>
                <c:pt idx="1158">
                  <c:v>18.05361111111111</c:v>
                </c:pt>
                <c:pt idx="1159">
                  <c:v>18.0538888888889</c:v>
                </c:pt>
                <c:pt idx="1160">
                  <c:v>18.05416666666667</c:v>
                </c:pt>
                <c:pt idx="1161">
                  <c:v>18.05444444444445</c:v>
                </c:pt>
                <c:pt idx="1162">
                  <c:v>18.05472222222222</c:v>
                </c:pt>
                <c:pt idx="1163">
                  <c:v>18.055</c:v>
                </c:pt>
                <c:pt idx="1164">
                  <c:v>18.05527777777778</c:v>
                </c:pt>
                <c:pt idx="1165">
                  <c:v>18.05555555555556</c:v>
                </c:pt>
                <c:pt idx="1166">
                  <c:v>18.05583333333331</c:v>
                </c:pt>
                <c:pt idx="1167">
                  <c:v>18.05611111111111</c:v>
                </c:pt>
                <c:pt idx="1168">
                  <c:v>18.05638888888889</c:v>
                </c:pt>
                <c:pt idx="1169">
                  <c:v>18.05666666666667</c:v>
                </c:pt>
                <c:pt idx="1170">
                  <c:v>18.05694444444444</c:v>
                </c:pt>
                <c:pt idx="1171">
                  <c:v>18.05722222222222</c:v>
                </c:pt>
                <c:pt idx="1172">
                  <c:v>18.0575</c:v>
                </c:pt>
                <c:pt idx="1173">
                  <c:v>18.05777777777778</c:v>
                </c:pt>
                <c:pt idx="1174">
                  <c:v>18.05805555555555</c:v>
                </c:pt>
                <c:pt idx="1175">
                  <c:v>18.05833333333331</c:v>
                </c:pt>
                <c:pt idx="1176">
                  <c:v>18.05861111111111</c:v>
                </c:pt>
                <c:pt idx="1177">
                  <c:v>18.0588888888889</c:v>
                </c:pt>
                <c:pt idx="1178">
                  <c:v>18.05916666666667</c:v>
                </c:pt>
                <c:pt idx="1179">
                  <c:v>18.05944444444444</c:v>
                </c:pt>
                <c:pt idx="1180">
                  <c:v>18.05972222222222</c:v>
                </c:pt>
                <c:pt idx="1181">
                  <c:v>18.06</c:v>
                </c:pt>
                <c:pt idx="1182">
                  <c:v>18.06027777777778</c:v>
                </c:pt>
                <c:pt idx="1183">
                  <c:v>18.06055555555556</c:v>
                </c:pt>
                <c:pt idx="1184">
                  <c:v>18.06083333333331</c:v>
                </c:pt>
                <c:pt idx="1185">
                  <c:v>18.06111111111111</c:v>
                </c:pt>
                <c:pt idx="1186">
                  <c:v>18.06138888888889</c:v>
                </c:pt>
                <c:pt idx="1187">
                  <c:v>18.06166666666667</c:v>
                </c:pt>
                <c:pt idx="1188">
                  <c:v>18.06194444444445</c:v>
                </c:pt>
                <c:pt idx="1189">
                  <c:v>18.0622222222222</c:v>
                </c:pt>
                <c:pt idx="1190">
                  <c:v>18.0625</c:v>
                </c:pt>
                <c:pt idx="1191">
                  <c:v>18.06277777777778</c:v>
                </c:pt>
                <c:pt idx="1192">
                  <c:v>18.06305555555556</c:v>
                </c:pt>
                <c:pt idx="1193">
                  <c:v>18.06333333333331</c:v>
                </c:pt>
                <c:pt idx="1194">
                  <c:v>18.06361111111111</c:v>
                </c:pt>
                <c:pt idx="1195">
                  <c:v>18.06388888888889</c:v>
                </c:pt>
                <c:pt idx="1196">
                  <c:v>18.06416666666667</c:v>
                </c:pt>
                <c:pt idx="1197">
                  <c:v>18.06444444444444</c:v>
                </c:pt>
                <c:pt idx="1198">
                  <c:v>18.06472222222222</c:v>
                </c:pt>
                <c:pt idx="1199">
                  <c:v>18.065</c:v>
                </c:pt>
                <c:pt idx="1200">
                  <c:v>18.06527777777778</c:v>
                </c:pt>
                <c:pt idx="1201">
                  <c:v>18.06555555555556</c:v>
                </c:pt>
                <c:pt idx="1202">
                  <c:v>18.06583333333331</c:v>
                </c:pt>
                <c:pt idx="1203">
                  <c:v>18.06611111111111</c:v>
                </c:pt>
                <c:pt idx="1204">
                  <c:v>18.06638888888889</c:v>
                </c:pt>
                <c:pt idx="1205">
                  <c:v>18.06666666666667</c:v>
                </c:pt>
                <c:pt idx="1206">
                  <c:v>18.06694444444445</c:v>
                </c:pt>
                <c:pt idx="1207">
                  <c:v>18.06722222222222</c:v>
                </c:pt>
                <c:pt idx="1208">
                  <c:v>18.0675</c:v>
                </c:pt>
                <c:pt idx="1209">
                  <c:v>18.06777777777778</c:v>
                </c:pt>
                <c:pt idx="1210">
                  <c:v>18.06805555555556</c:v>
                </c:pt>
                <c:pt idx="1211">
                  <c:v>18.06833333333331</c:v>
                </c:pt>
                <c:pt idx="1212">
                  <c:v>18.06861111111111</c:v>
                </c:pt>
                <c:pt idx="1213">
                  <c:v>18.06888888888889</c:v>
                </c:pt>
                <c:pt idx="1214">
                  <c:v>18.06916666666667</c:v>
                </c:pt>
                <c:pt idx="1215">
                  <c:v>18.06944444444444</c:v>
                </c:pt>
                <c:pt idx="1216">
                  <c:v>18.0697222222222</c:v>
                </c:pt>
                <c:pt idx="1217">
                  <c:v>18.07</c:v>
                </c:pt>
                <c:pt idx="1218">
                  <c:v>18.07027777777778</c:v>
                </c:pt>
                <c:pt idx="1219">
                  <c:v>18.07055555555555</c:v>
                </c:pt>
                <c:pt idx="1220">
                  <c:v>18.07083333333332</c:v>
                </c:pt>
                <c:pt idx="1221">
                  <c:v>18.07111111111111</c:v>
                </c:pt>
                <c:pt idx="1222">
                  <c:v>18.0713888888889</c:v>
                </c:pt>
                <c:pt idx="1223">
                  <c:v>18.07166666666667</c:v>
                </c:pt>
                <c:pt idx="1224">
                  <c:v>18.07194444444444</c:v>
                </c:pt>
                <c:pt idx="1225">
                  <c:v>18.07222222222222</c:v>
                </c:pt>
                <c:pt idx="1226">
                  <c:v>18.0725</c:v>
                </c:pt>
                <c:pt idx="1227">
                  <c:v>18.07277777777778</c:v>
                </c:pt>
                <c:pt idx="1228">
                  <c:v>18.07305555555556</c:v>
                </c:pt>
                <c:pt idx="1229">
                  <c:v>18.07333333333331</c:v>
                </c:pt>
                <c:pt idx="1230">
                  <c:v>18.07361111111111</c:v>
                </c:pt>
                <c:pt idx="1231">
                  <c:v>18.0738888888889</c:v>
                </c:pt>
                <c:pt idx="1232">
                  <c:v>18.07416666666667</c:v>
                </c:pt>
                <c:pt idx="1233">
                  <c:v>18.07444444444445</c:v>
                </c:pt>
                <c:pt idx="1234">
                  <c:v>18.07472222222222</c:v>
                </c:pt>
                <c:pt idx="1235">
                  <c:v>18.075</c:v>
                </c:pt>
                <c:pt idx="1236">
                  <c:v>18.07527777777778</c:v>
                </c:pt>
                <c:pt idx="1237">
                  <c:v>18.07555555555556</c:v>
                </c:pt>
                <c:pt idx="1238">
                  <c:v>18.07583333333331</c:v>
                </c:pt>
                <c:pt idx="1239">
                  <c:v>18.07611111111111</c:v>
                </c:pt>
                <c:pt idx="1240">
                  <c:v>18.07638888888889</c:v>
                </c:pt>
                <c:pt idx="1241">
                  <c:v>18.07666666666667</c:v>
                </c:pt>
                <c:pt idx="1242">
                  <c:v>18.07694444444444</c:v>
                </c:pt>
                <c:pt idx="1243">
                  <c:v>18.07722222222222</c:v>
                </c:pt>
                <c:pt idx="1244">
                  <c:v>18.0775</c:v>
                </c:pt>
                <c:pt idx="1245">
                  <c:v>18.07777777777778</c:v>
                </c:pt>
                <c:pt idx="1246">
                  <c:v>18.07805555555555</c:v>
                </c:pt>
                <c:pt idx="1247">
                  <c:v>18.07833333333331</c:v>
                </c:pt>
                <c:pt idx="1248">
                  <c:v>18.07861111111111</c:v>
                </c:pt>
                <c:pt idx="1249">
                  <c:v>18.0788888888889</c:v>
                </c:pt>
                <c:pt idx="1250">
                  <c:v>18.07916666666667</c:v>
                </c:pt>
                <c:pt idx="1251">
                  <c:v>18.07944444444444</c:v>
                </c:pt>
                <c:pt idx="1252">
                  <c:v>18.07972222222222</c:v>
                </c:pt>
                <c:pt idx="1253">
                  <c:v>18.08</c:v>
                </c:pt>
                <c:pt idx="1254">
                  <c:v>18.08027777777778</c:v>
                </c:pt>
                <c:pt idx="1255">
                  <c:v>18.08055555555556</c:v>
                </c:pt>
                <c:pt idx="1256">
                  <c:v>18.08083333333331</c:v>
                </c:pt>
                <c:pt idx="1257">
                  <c:v>18.08111111111111</c:v>
                </c:pt>
                <c:pt idx="1258">
                  <c:v>18.08138888888889</c:v>
                </c:pt>
                <c:pt idx="1259">
                  <c:v>18.08166666666667</c:v>
                </c:pt>
                <c:pt idx="1260">
                  <c:v>18.08194444444445</c:v>
                </c:pt>
                <c:pt idx="1261">
                  <c:v>18.0822222222222</c:v>
                </c:pt>
                <c:pt idx="1262">
                  <c:v>18.0825</c:v>
                </c:pt>
                <c:pt idx="1263">
                  <c:v>18.08277777777776</c:v>
                </c:pt>
                <c:pt idx="1264">
                  <c:v>18.08305555555556</c:v>
                </c:pt>
                <c:pt idx="1265">
                  <c:v>18.08333333333331</c:v>
                </c:pt>
                <c:pt idx="1266">
                  <c:v>18.08361111111111</c:v>
                </c:pt>
                <c:pt idx="1267">
                  <c:v>18.08388888888889</c:v>
                </c:pt>
                <c:pt idx="1268">
                  <c:v>18.08416666666666</c:v>
                </c:pt>
                <c:pt idx="1269">
                  <c:v>18.08444444444444</c:v>
                </c:pt>
                <c:pt idx="1270">
                  <c:v>18.08472222222222</c:v>
                </c:pt>
                <c:pt idx="1271">
                  <c:v>18.085</c:v>
                </c:pt>
                <c:pt idx="1272">
                  <c:v>18.08527777777778</c:v>
                </c:pt>
                <c:pt idx="1273">
                  <c:v>18.08555555555555</c:v>
                </c:pt>
                <c:pt idx="1274">
                  <c:v>18.08583333333331</c:v>
                </c:pt>
                <c:pt idx="1275">
                  <c:v>18.08611111111111</c:v>
                </c:pt>
                <c:pt idx="1276">
                  <c:v>18.08638888888889</c:v>
                </c:pt>
                <c:pt idx="1277">
                  <c:v>18.08666666666667</c:v>
                </c:pt>
                <c:pt idx="1278">
                  <c:v>18.08694444444444</c:v>
                </c:pt>
                <c:pt idx="1279">
                  <c:v>18.08722222222222</c:v>
                </c:pt>
                <c:pt idx="1280">
                  <c:v>18.0875</c:v>
                </c:pt>
                <c:pt idx="1281">
                  <c:v>18.08777777777778</c:v>
                </c:pt>
                <c:pt idx="1282">
                  <c:v>18.08805555555556</c:v>
                </c:pt>
                <c:pt idx="1283">
                  <c:v>18.08833333333331</c:v>
                </c:pt>
                <c:pt idx="1284">
                  <c:v>18.08861111111111</c:v>
                </c:pt>
                <c:pt idx="1285">
                  <c:v>18.08888888888889</c:v>
                </c:pt>
                <c:pt idx="1286">
                  <c:v>18.08916666666666</c:v>
                </c:pt>
                <c:pt idx="1287">
                  <c:v>18.08944444444444</c:v>
                </c:pt>
                <c:pt idx="1288">
                  <c:v>18.0897222222222</c:v>
                </c:pt>
                <c:pt idx="1289">
                  <c:v>18.09</c:v>
                </c:pt>
                <c:pt idx="1290">
                  <c:v>18.09027777777777</c:v>
                </c:pt>
                <c:pt idx="1291">
                  <c:v>18.09055555555555</c:v>
                </c:pt>
                <c:pt idx="1292">
                  <c:v>18.09083333333331</c:v>
                </c:pt>
                <c:pt idx="1293">
                  <c:v>18.09111111111111</c:v>
                </c:pt>
                <c:pt idx="1294">
                  <c:v>18.09138888888889</c:v>
                </c:pt>
                <c:pt idx="1295">
                  <c:v>18.09166666666666</c:v>
                </c:pt>
                <c:pt idx="1296">
                  <c:v>18.09194444444444</c:v>
                </c:pt>
                <c:pt idx="1297">
                  <c:v>18.09222222222222</c:v>
                </c:pt>
                <c:pt idx="1298">
                  <c:v>18.0925</c:v>
                </c:pt>
                <c:pt idx="1299">
                  <c:v>18.09277777777778</c:v>
                </c:pt>
                <c:pt idx="1300">
                  <c:v>18.09305555555555</c:v>
                </c:pt>
                <c:pt idx="1301">
                  <c:v>18.09333333333331</c:v>
                </c:pt>
                <c:pt idx="1302">
                  <c:v>18.09361111111111</c:v>
                </c:pt>
                <c:pt idx="1303">
                  <c:v>18.0938888888889</c:v>
                </c:pt>
                <c:pt idx="1304">
                  <c:v>18.09416666666667</c:v>
                </c:pt>
                <c:pt idx="1305">
                  <c:v>18.09444444444444</c:v>
                </c:pt>
                <c:pt idx="1306">
                  <c:v>18.09472222222222</c:v>
                </c:pt>
                <c:pt idx="1307">
                  <c:v>18.095</c:v>
                </c:pt>
                <c:pt idx="1308">
                  <c:v>18.09527777777778</c:v>
                </c:pt>
                <c:pt idx="1309">
                  <c:v>18.09555555555555</c:v>
                </c:pt>
                <c:pt idx="1310">
                  <c:v>18.09583333333331</c:v>
                </c:pt>
                <c:pt idx="1311">
                  <c:v>18.09611111111111</c:v>
                </c:pt>
                <c:pt idx="1312">
                  <c:v>18.09638888888889</c:v>
                </c:pt>
                <c:pt idx="1313">
                  <c:v>18.09666666666666</c:v>
                </c:pt>
                <c:pt idx="1314">
                  <c:v>18.09694444444444</c:v>
                </c:pt>
                <c:pt idx="1315">
                  <c:v>18.09722222222222</c:v>
                </c:pt>
                <c:pt idx="1316">
                  <c:v>18.0975</c:v>
                </c:pt>
                <c:pt idx="1317">
                  <c:v>18.09777777777778</c:v>
                </c:pt>
                <c:pt idx="1318">
                  <c:v>18.09805555555555</c:v>
                </c:pt>
                <c:pt idx="1319">
                  <c:v>18.09833333333331</c:v>
                </c:pt>
                <c:pt idx="1320">
                  <c:v>18.09861111111111</c:v>
                </c:pt>
                <c:pt idx="1321">
                  <c:v>18.0988888888889</c:v>
                </c:pt>
                <c:pt idx="1322">
                  <c:v>18.09916666666667</c:v>
                </c:pt>
                <c:pt idx="1323">
                  <c:v>18.09944444444444</c:v>
                </c:pt>
                <c:pt idx="1324">
                  <c:v>18.09972222222222</c:v>
                </c:pt>
                <c:pt idx="1325">
                  <c:v>18.1</c:v>
                </c:pt>
                <c:pt idx="1326">
                  <c:v>18.10027777777778</c:v>
                </c:pt>
                <c:pt idx="1327">
                  <c:v>18.10055555555556</c:v>
                </c:pt>
                <c:pt idx="1328">
                  <c:v>18.10083333333332</c:v>
                </c:pt>
                <c:pt idx="1329">
                  <c:v>18.10111111111111</c:v>
                </c:pt>
                <c:pt idx="1330">
                  <c:v>18.1013888888889</c:v>
                </c:pt>
                <c:pt idx="1331">
                  <c:v>18.10166666666667</c:v>
                </c:pt>
                <c:pt idx="1332">
                  <c:v>18.10194444444444</c:v>
                </c:pt>
                <c:pt idx="1333">
                  <c:v>18.10222222222222</c:v>
                </c:pt>
                <c:pt idx="1334">
                  <c:v>18.1025</c:v>
                </c:pt>
                <c:pt idx="1335">
                  <c:v>18.10277777777778</c:v>
                </c:pt>
                <c:pt idx="1336">
                  <c:v>18.10305555555556</c:v>
                </c:pt>
                <c:pt idx="1337">
                  <c:v>18.10333333333332</c:v>
                </c:pt>
                <c:pt idx="1338">
                  <c:v>18.10361111111111</c:v>
                </c:pt>
                <c:pt idx="1339">
                  <c:v>18.1038888888889</c:v>
                </c:pt>
                <c:pt idx="1340">
                  <c:v>18.10416666666667</c:v>
                </c:pt>
                <c:pt idx="1341">
                  <c:v>18.10444444444445</c:v>
                </c:pt>
                <c:pt idx="1342">
                  <c:v>18.10472222222223</c:v>
                </c:pt>
                <c:pt idx="1343">
                  <c:v>18.105</c:v>
                </c:pt>
                <c:pt idx="1344">
                  <c:v>18.10527777777778</c:v>
                </c:pt>
                <c:pt idx="1345">
                  <c:v>18.10555555555556</c:v>
                </c:pt>
                <c:pt idx="1346">
                  <c:v>18.10583333333332</c:v>
                </c:pt>
                <c:pt idx="1347">
                  <c:v>18.10611111111111</c:v>
                </c:pt>
                <c:pt idx="1348">
                  <c:v>18.1063888888889</c:v>
                </c:pt>
                <c:pt idx="1349">
                  <c:v>18.10666666666667</c:v>
                </c:pt>
                <c:pt idx="1350">
                  <c:v>18.10694444444444</c:v>
                </c:pt>
                <c:pt idx="1351">
                  <c:v>18.10722222222222</c:v>
                </c:pt>
                <c:pt idx="1352">
                  <c:v>18.1075</c:v>
                </c:pt>
                <c:pt idx="1353">
                  <c:v>18.10777777777778</c:v>
                </c:pt>
                <c:pt idx="1354">
                  <c:v>18.10805555555556</c:v>
                </c:pt>
                <c:pt idx="1355">
                  <c:v>18.10833333333331</c:v>
                </c:pt>
                <c:pt idx="1356">
                  <c:v>18.10861111111111</c:v>
                </c:pt>
                <c:pt idx="1357">
                  <c:v>18.1088888888889</c:v>
                </c:pt>
                <c:pt idx="1358">
                  <c:v>18.10916666666667</c:v>
                </c:pt>
                <c:pt idx="1359">
                  <c:v>18.10944444444445</c:v>
                </c:pt>
                <c:pt idx="1360">
                  <c:v>18.10972222222222</c:v>
                </c:pt>
                <c:pt idx="1361">
                  <c:v>18.11</c:v>
                </c:pt>
                <c:pt idx="1362">
                  <c:v>18.11027777777778</c:v>
                </c:pt>
                <c:pt idx="1363">
                  <c:v>18.11055555555556</c:v>
                </c:pt>
                <c:pt idx="1364">
                  <c:v>18.11083333333334</c:v>
                </c:pt>
                <c:pt idx="1365">
                  <c:v>18.11111111111111</c:v>
                </c:pt>
                <c:pt idx="1366">
                  <c:v>18.1113888888889</c:v>
                </c:pt>
                <c:pt idx="1367">
                  <c:v>18.11166666666667</c:v>
                </c:pt>
                <c:pt idx="1368">
                  <c:v>18.11194444444444</c:v>
                </c:pt>
                <c:pt idx="1369">
                  <c:v>18.11222222222222</c:v>
                </c:pt>
                <c:pt idx="1370">
                  <c:v>18.1125</c:v>
                </c:pt>
                <c:pt idx="1371">
                  <c:v>18.11277777777778</c:v>
                </c:pt>
                <c:pt idx="1372">
                  <c:v>18.11305555555556</c:v>
                </c:pt>
                <c:pt idx="1373">
                  <c:v>18.11333333333332</c:v>
                </c:pt>
                <c:pt idx="1374">
                  <c:v>18.11361111111111</c:v>
                </c:pt>
                <c:pt idx="1375">
                  <c:v>18.1138888888889</c:v>
                </c:pt>
                <c:pt idx="1376">
                  <c:v>18.11416666666667</c:v>
                </c:pt>
                <c:pt idx="1377">
                  <c:v>18.11444444444444</c:v>
                </c:pt>
                <c:pt idx="1378">
                  <c:v>18.11472222222222</c:v>
                </c:pt>
                <c:pt idx="1379">
                  <c:v>18.115</c:v>
                </c:pt>
                <c:pt idx="1380">
                  <c:v>18.11527777777778</c:v>
                </c:pt>
                <c:pt idx="1381">
                  <c:v>18.11555555555556</c:v>
                </c:pt>
                <c:pt idx="1382">
                  <c:v>18.11583333333332</c:v>
                </c:pt>
                <c:pt idx="1383">
                  <c:v>18.11611111111111</c:v>
                </c:pt>
                <c:pt idx="1384">
                  <c:v>18.1163888888889</c:v>
                </c:pt>
                <c:pt idx="1385">
                  <c:v>18.11666666666667</c:v>
                </c:pt>
                <c:pt idx="1386">
                  <c:v>18.11694444444444</c:v>
                </c:pt>
                <c:pt idx="1387">
                  <c:v>18.11722222222222</c:v>
                </c:pt>
                <c:pt idx="1388">
                  <c:v>18.1175</c:v>
                </c:pt>
                <c:pt idx="1389">
                  <c:v>18.11777777777778</c:v>
                </c:pt>
                <c:pt idx="1390">
                  <c:v>18.11805555555556</c:v>
                </c:pt>
                <c:pt idx="1391">
                  <c:v>18.11833333333331</c:v>
                </c:pt>
                <c:pt idx="1392">
                  <c:v>18.11861111111111</c:v>
                </c:pt>
                <c:pt idx="1393">
                  <c:v>18.1188888888889</c:v>
                </c:pt>
                <c:pt idx="1394">
                  <c:v>18.11916666666667</c:v>
                </c:pt>
                <c:pt idx="1395">
                  <c:v>18.11944444444444</c:v>
                </c:pt>
                <c:pt idx="1396">
                  <c:v>18.11972222222222</c:v>
                </c:pt>
                <c:pt idx="1397">
                  <c:v>18.12</c:v>
                </c:pt>
                <c:pt idx="1398">
                  <c:v>18.12027777777778</c:v>
                </c:pt>
                <c:pt idx="1399">
                  <c:v>18.12055555555555</c:v>
                </c:pt>
                <c:pt idx="1400">
                  <c:v>18.12083333333332</c:v>
                </c:pt>
                <c:pt idx="1401">
                  <c:v>18.12111111111111</c:v>
                </c:pt>
                <c:pt idx="1402">
                  <c:v>18.1213888888889</c:v>
                </c:pt>
                <c:pt idx="1403">
                  <c:v>18.12166666666667</c:v>
                </c:pt>
                <c:pt idx="1404">
                  <c:v>18.12194444444444</c:v>
                </c:pt>
                <c:pt idx="1405">
                  <c:v>18.12222222222222</c:v>
                </c:pt>
                <c:pt idx="1406">
                  <c:v>18.1225</c:v>
                </c:pt>
                <c:pt idx="1407">
                  <c:v>18.12277777777778</c:v>
                </c:pt>
                <c:pt idx="1408">
                  <c:v>18.12305555555556</c:v>
                </c:pt>
                <c:pt idx="1409">
                  <c:v>18.12333333333331</c:v>
                </c:pt>
                <c:pt idx="1410">
                  <c:v>18.12361111111111</c:v>
                </c:pt>
                <c:pt idx="1411">
                  <c:v>18.1238888888889</c:v>
                </c:pt>
                <c:pt idx="1412">
                  <c:v>18.12416666666667</c:v>
                </c:pt>
                <c:pt idx="1413">
                  <c:v>18.12444444444445</c:v>
                </c:pt>
                <c:pt idx="1414">
                  <c:v>18.12472222222222</c:v>
                </c:pt>
                <c:pt idx="1415">
                  <c:v>18.125</c:v>
                </c:pt>
                <c:pt idx="1416">
                  <c:v>18.12527777777778</c:v>
                </c:pt>
                <c:pt idx="1417">
                  <c:v>18.12555555555556</c:v>
                </c:pt>
                <c:pt idx="1418">
                  <c:v>18.12583333333331</c:v>
                </c:pt>
                <c:pt idx="1419">
                  <c:v>18.12611111111111</c:v>
                </c:pt>
                <c:pt idx="1420">
                  <c:v>18.12638888888889</c:v>
                </c:pt>
                <c:pt idx="1421">
                  <c:v>18.12666666666667</c:v>
                </c:pt>
                <c:pt idx="1422">
                  <c:v>18.12694444444444</c:v>
                </c:pt>
                <c:pt idx="1423">
                  <c:v>18.12722222222222</c:v>
                </c:pt>
                <c:pt idx="1424">
                  <c:v>18.1275</c:v>
                </c:pt>
                <c:pt idx="1425">
                  <c:v>18.12777777777778</c:v>
                </c:pt>
                <c:pt idx="1426">
                  <c:v>18.12805555555556</c:v>
                </c:pt>
                <c:pt idx="1427">
                  <c:v>18.12833333333331</c:v>
                </c:pt>
                <c:pt idx="1428">
                  <c:v>18.12861111111111</c:v>
                </c:pt>
                <c:pt idx="1429">
                  <c:v>18.1288888888889</c:v>
                </c:pt>
                <c:pt idx="1430">
                  <c:v>18.12916666666667</c:v>
                </c:pt>
                <c:pt idx="1431">
                  <c:v>18.12944444444445</c:v>
                </c:pt>
                <c:pt idx="1432">
                  <c:v>18.12972222222222</c:v>
                </c:pt>
                <c:pt idx="1433">
                  <c:v>18.13</c:v>
                </c:pt>
                <c:pt idx="1434">
                  <c:v>18.13027777777778</c:v>
                </c:pt>
                <c:pt idx="1435">
                  <c:v>18.13055555555556</c:v>
                </c:pt>
                <c:pt idx="1436">
                  <c:v>18.13083333333334</c:v>
                </c:pt>
                <c:pt idx="1437">
                  <c:v>18.13111111111111</c:v>
                </c:pt>
                <c:pt idx="1438">
                  <c:v>18.1313888888889</c:v>
                </c:pt>
                <c:pt idx="1439">
                  <c:v>18.13166666666667</c:v>
                </c:pt>
                <c:pt idx="1440">
                  <c:v>18.13194444444444</c:v>
                </c:pt>
                <c:pt idx="1441">
                  <c:v>18.13222222222222</c:v>
                </c:pt>
                <c:pt idx="1442">
                  <c:v>18.1325</c:v>
                </c:pt>
                <c:pt idx="1443">
                  <c:v>18.13277777777778</c:v>
                </c:pt>
                <c:pt idx="1444">
                  <c:v>18.13305555555556</c:v>
                </c:pt>
                <c:pt idx="1445">
                  <c:v>18.13333333333332</c:v>
                </c:pt>
                <c:pt idx="1446">
                  <c:v>18.13361111111111</c:v>
                </c:pt>
                <c:pt idx="1447">
                  <c:v>18.13388888888888</c:v>
                </c:pt>
                <c:pt idx="1448">
                  <c:v>18.13416666666666</c:v>
                </c:pt>
                <c:pt idx="1449">
                  <c:v>18.13444444444444</c:v>
                </c:pt>
                <c:pt idx="1450">
                  <c:v>18.13472222222222</c:v>
                </c:pt>
                <c:pt idx="1451">
                  <c:v>18.135</c:v>
                </c:pt>
                <c:pt idx="1452">
                  <c:v>18.13527777777778</c:v>
                </c:pt>
                <c:pt idx="1453">
                  <c:v>18.13555555555556</c:v>
                </c:pt>
                <c:pt idx="1454">
                  <c:v>18.13583333333332</c:v>
                </c:pt>
                <c:pt idx="1455">
                  <c:v>18.13611111111111</c:v>
                </c:pt>
                <c:pt idx="1456">
                  <c:v>18.1363888888889</c:v>
                </c:pt>
                <c:pt idx="1457">
                  <c:v>18.13666666666667</c:v>
                </c:pt>
                <c:pt idx="1458">
                  <c:v>18.13694444444444</c:v>
                </c:pt>
                <c:pt idx="1459">
                  <c:v>18.13722222222222</c:v>
                </c:pt>
                <c:pt idx="1460">
                  <c:v>18.1375</c:v>
                </c:pt>
                <c:pt idx="1461">
                  <c:v>18.13777777777778</c:v>
                </c:pt>
                <c:pt idx="1462">
                  <c:v>18.13805555555556</c:v>
                </c:pt>
                <c:pt idx="1463">
                  <c:v>18.13833333333331</c:v>
                </c:pt>
                <c:pt idx="1464">
                  <c:v>18.13861111111111</c:v>
                </c:pt>
                <c:pt idx="1465">
                  <c:v>18.1388888888889</c:v>
                </c:pt>
                <c:pt idx="1466">
                  <c:v>18.13916666666666</c:v>
                </c:pt>
                <c:pt idx="1467">
                  <c:v>18.13944444444444</c:v>
                </c:pt>
                <c:pt idx="1468">
                  <c:v>18.13972222222222</c:v>
                </c:pt>
                <c:pt idx="1469">
                  <c:v>18.14</c:v>
                </c:pt>
                <c:pt idx="1470">
                  <c:v>18.14027777777778</c:v>
                </c:pt>
                <c:pt idx="1471">
                  <c:v>18.14055555555555</c:v>
                </c:pt>
                <c:pt idx="1472">
                  <c:v>18.14083333333332</c:v>
                </c:pt>
                <c:pt idx="1473">
                  <c:v>18.14111111111111</c:v>
                </c:pt>
                <c:pt idx="1474">
                  <c:v>18.1413888888889</c:v>
                </c:pt>
                <c:pt idx="1475">
                  <c:v>18.14166666666667</c:v>
                </c:pt>
                <c:pt idx="1476">
                  <c:v>18.14194444444444</c:v>
                </c:pt>
                <c:pt idx="1477">
                  <c:v>18.14222222222222</c:v>
                </c:pt>
                <c:pt idx="1478">
                  <c:v>18.1425</c:v>
                </c:pt>
                <c:pt idx="1479">
                  <c:v>18.14277777777778</c:v>
                </c:pt>
                <c:pt idx="1480">
                  <c:v>18.14305555555556</c:v>
                </c:pt>
                <c:pt idx="1481">
                  <c:v>18.14333333333331</c:v>
                </c:pt>
                <c:pt idx="1482">
                  <c:v>18.14361111111111</c:v>
                </c:pt>
                <c:pt idx="1483">
                  <c:v>18.1438888888889</c:v>
                </c:pt>
                <c:pt idx="1484">
                  <c:v>18.14416666666667</c:v>
                </c:pt>
                <c:pt idx="1485">
                  <c:v>18.14444444444445</c:v>
                </c:pt>
                <c:pt idx="1486">
                  <c:v>18.14472222222222</c:v>
                </c:pt>
                <c:pt idx="1487">
                  <c:v>18.145</c:v>
                </c:pt>
                <c:pt idx="1488">
                  <c:v>18.14527777777778</c:v>
                </c:pt>
                <c:pt idx="1489">
                  <c:v>18.14555555555555</c:v>
                </c:pt>
                <c:pt idx="1490">
                  <c:v>18.14583333333331</c:v>
                </c:pt>
                <c:pt idx="1491">
                  <c:v>18.14611111111111</c:v>
                </c:pt>
                <c:pt idx="1492">
                  <c:v>18.14638888888889</c:v>
                </c:pt>
                <c:pt idx="1493">
                  <c:v>18.14666666666666</c:v>
                </c:pt>
                <c:pt idx="1494">
                  <c:v>18.14694444444444</c:v>
                </c:pt>
                <c:pt idx="1495">
                  <c:v>18.14722222222222</c:v>
                </c:pt>
                <c:pt idx="1496">
                  <c:v>18.1475</c:v>
                </c:pt>
                <c:pt idx="1497">
                  <c:v>18.14777777777778</c:v>
                </c:pt>
                <c:pt idx="1498">
                  <c:v>18.14805555555555</c:v>
                </c:pt>
                <c:pt idx="1499">
                  <c:v>18.14833333333331</c:v>
                </c:pt>
                <c:pt idx="1500">
                  <c:v>18.14861111111111</c:v>
                </c:pt>
                <c:pt idx="1501">
                  <c:v>18.1488888888889</c:v>
                </c:pt>
                <c:pt idx="1502">
                  <c:v>18.14916666666667</c:v>
                </c:pt>
                <c:pt idx="1503">
                  <c:v>18.14944444444444</c:v>
                </c:pt>
                <c:pt idx="1504">
                  <c:v>18.14972222222222</c:v>
                </c:pt>
                <c:pt idx="1505">
                  <c:v>18.15</c:v>
                </c:pt>
                <c:pt idx="1506">
                  <c:v>18.15027777777778</c:v>
                </c:pt>
                <c:pt idx="1507">
                  <c:v>18.15055555555555</c:v>
                </c:pt>
                <c:pt idx="1508">
                  <c:v>18.15083333333332</c:v>
                </c:pt>
                <c:pt idx="1509">
                  <c:v>18.15111111111111</c:v>
                </c:pt>
                <c:pt idx="1510">
                  <c:v>18.1513888888889</c:v>
                </c:pt>
                <c:pt idx="1511">
                  <c:v>18.15166666666666</c:v>
                </c:pt>
                <c:pt idx="1512">
                  <c:v>18.15194444444444</c:v>
                </c:pt>
                <c:pt idx="1513">
                  <c:v>18.15222222222222</c:v>
                </c:pt>
                <c:pt idx="1514">
                  <c:v>18.1525</c:v>
                </c:pt>
                <c:pt idx="1515">
                  <c:v>18.15277777777777</c:v>
                </c:pt>
                <c:pt idx="1516">
                  <c:v>18.15305555555555</c:v>
                </c:pt>
                <c:pt idx="1517">
                  <c:v>18.15333333333331</c:v>
                </c:pt>
                <c:pt idx="1518">
                  <c:v>18.15361111111111</c:v>
                </c:pt>
                <c:pt idx="1519">
                  <c:v>18.15388888888888</c:v>
                </c:pt>
                <c:pt idx="1520">
                  <c:v>18.15416666666666</c:v>
                </c:pt>
                <c:pt idx="1521">
                  <c:v>18.15444444444444</c:v>
                </c:pt>
                <c:pt idx="1522">
                  <c:v>18.15472222222222</c:v>
                </c:pt>
                <c:pt idx="1523">
                  <c:v>18.155</c:v>
                </c:pt>
                <c:pt idx="1524">
                  <c:v>18.15527777777778</c:v>
                </c:pt>
                <c:pt idx="1525">
                  <c:v>18.15555555555555</c:v>
                </c:pt>
                <c:pt idx="1526">
                  <c:v>18.15583333333332</c:v>
                </c:pt>
                <c:pt idx="1527">
                  <c:v>18.15611111111111</c:v>
                </c:pt>
                <c:pt idx="1528">
                  <c:v>18.1563888888889</c:v>
                </c:pt>
                <c:pt idx="1529">
                  <c:v>18.15666666666667</c:v>
                </c:pt>
                <c:pt idx="1530">
                  <c:v>18.15694444444444</c:v>
                </c:pt>
                <c:pt idx="1531">
                  <c:v>18.15722222222222</c:v>
                </c:pt>
                <c:pt idx="1532">
                  <c:v>18.1575</c:v>
                </c:pt>
                <c:pt idx="1533">
                  <c:v>18.15777777777778</c:v>
                </c:pt>
                <c:pt idx="1534">
                  <c:v>18.15805555555555</c:v>
                </c:pt>
                <c:pt idx="1535">
                  <c:v>18.15833333333331</c:v>
                </c:pt>
                <c:pt idx="1536">
                  <c:v>18.15861111111111</c:v>
                </c:pt>
                <c:pt idx="1537">
                  <c:v>18.1588888888889</c:v>
                </c:pt>
                <c:pt idx="1538">
                  <c:v>18.15916666666666</c:v>
                </c:pt>
                <c:pt idx="1539">
                  <c:v>18.15944444444444</c:v>
                </c:pt>
                <c:pt idx="1540">
                  <c:v>18.15972222222222</c:v>
                </c:pt>
                <c:pt idx="1541">
                  <c:v>18.16</c:v>
                </c:pt>
                <c:pt idx="1542">
                  <c:v>18.16027777777778</c:v>
                </c:pt>
                <c:pt idx="1543">
                  <c:v>18.16055555555555</c:v>
                </c:pt>
                <c:pt idx="1544">
                  <c:v>18.16083333333331</c:v>
                </c:pt>
                <c:pt idx="1545">
                  <c:v>18.16111111111111</c:v>
                </c:pt>
                <c:pt idx="1546">
                  <c:v>18.1613888888889</c:v>
                </c:pt>
                <c:pt idx="1547">
                  <c:v>18.16166666666667</c:v>
                </c:pt>
                <c:pt idx="1548">
                  <c:v>18.16194444444444</c:v>
                </c:pt>
                <c:pt idx="1549">
                  <c:v>18.16222222222222</c:v>
                </c:pt>
                <c:pt idx="1550">
                  <c:v>18.1625</c:v>
                </c:pt>
                <c:pt idx="1551">
                  <c:v>18.16277777777778</c:v>
                </c:pt>
                <c:pt idx="1552">
                  <c:v>18.16305555555556</c:v>
                </c:pt>
                <c:pt idx="1553">
                  <c:v>18.16333333333331</c:v>
                </c:pt>
                <c:pt idx="1554">
                  <c:v>18.16361111111111</c:v>
                </c:pt>
                <c:pt idx="1555">
                  <c:v>18.1638888888889</c:v>
                </c:pt>
                <c:pt idx="1556">
                  <c:v>18.16416666666667</c:v>
                </c:pt>
                <c:pt idx="1557">
                  <c:v>18.16444444444444</c:v>
                </c:pt>
                <c:pt idx="1558">
                  <c:v>18.16472222222222</c:v>
                </c:pt>
                <c:pt idx="1559">
                  <c:v>18.165</c:v>
                </c:pt>
                <c:pt idx="1560">
                  <c:v>18.16527777777778</c:v>
                </c:pt>
                <c:pt idx="1561">
                  <c:v>18.16555555555555</c:v>
                </c:pt>
                <c:pt idx="1562">
                  <c:v>18.16583333333331</c:v>
                </c:pt>
                <c:pt idx="1563">
                  <c:v>18.16611111111111</c:v>
                </c:pt>
                <c:pt idx="1564">
                  <c:v>18.16638888888889</c:v>
                </c:pt>
                <c:pt idx="1565">
                  <c:v>18.16666666666667</c:v>
                </c:pt>
                <c:pt idx="1566">
                  <c:v>18.16694444444445</c:v>
                </c:pt>
                <c:pt idx="1567">
                  <c:v>18.16722222222222</c:v>
                </c:pt>
                <c:pt idx="1568">
                  <c:v>18.1675</c:v>
                </c:pt>
                <c:pt idx="1569">
                  <c:v>18.16777777777778</c:v>
                </c:pt>
                <c:pt idx="1570">
                  <c:v>18.16805555555556</c:v>
                </c:pt>
                <c:pt idx="1571">
                  <c:v>18.16833333333331</c:v>
                </c:pt>
                <c:pt idx="1572">
                  <c:v>18.16861111111111</c:v>
                </c:pt>
                <c:pt idx="1573">
                  <c:v>18.1688888888889</c:v>
                </c:pt>
                <c:pt idx="1574">
                  <c:v>18.16916666666667</c:v>
                </c:pt>
                <c:pt idx="1575">
                  <c:v>18.16944444444444</c:v>
                </c:pt>
                <c:pt idx="1576">
                  <c:v>18.16972222222222</c:v>
                </c:pt>
                <c:pt idx="1577">
                  <c:v>18.17</c:v>
                </c:pt>
                <c:pt idx="1578">
                  <c:v>18.17027777777778</c:v>
                </c:pt>
                <c:pt idx="1579">
                  <c:v>18.17055555555556</c:v>
                </c:pt>
                <c:pt idx="1580">
                  <c:v>18.17083333333332</c:v>
                </c:pt>
                <c:pt idx="1581">
                  <c:v>18.17111111111111</c:v>
                </c:pt>
                <c:pt idx="1582">
                  <c:v>18.1713888888889</c:v>
                </c:pt>
                <c:pt idx="1583">
                  <c:v>18.17166666666667</c:v>
                </c:pt>
                <c:pt idx="1584">
                  <c:v>18.17194444444444</c:v>
                </c:pt>
                <c:pt idx="1585">
                  <c:v>18.17222222222222</c:v>
                </c:pt>
                <c:pt idx="1586">
                  <c:v>18.1725</c:v>
                </c:pt>
                <c:pt idx="1587">
                  <c:v>18.17277777777778</c:v>
                </c:pt>
                <c:pt idx="1588">
                  <c:v>18.17305555555556</c:v>
                </c:pt>
                <c:pt idx="1589">
                  <c:v>18.17333333333332</c:v>
                </c:pt>
                <c:pt idx="1590">
                  <c:v>18.17361111111111</c:v>
                </c:pt>
                <c:pt idx="1591">
                  <c:v>18.1738888888889</c:v>
                </c:pt>
                <c:pt idx="1592">
                  <c:v>18.17416666666667</c:v>
                </c:pt>
                <c:pt idx="1593">
                  <c:v>18.17444444444445</c:v>
                </c:pt>
                <c:pt idx="1594">
                  <c:v>18.17472222222222</c:v>
                </c:pt>
                <c:pt idx="1595">
                  <c:v>18.175</c:v>
                </c:pt>
                <c:pt idx="1596">
                  <c:v>18.17527777777778</c:v>
                </c:pt>
                <c:pt idx="1597">
                  <c:v>18.17555555555556</c:v>
                </c:pt>
                <c:pt idx="1598">
                  <c:v>18.17583333333332</c:v>
                </c:pt>
                <c:pt idx="1599">
                  <c:v>18.17611111111111</c:v>
                </c:pt>
                <c:pt idx="1600">
                  <c:v>18.1763888888889</c:v>
                </c:pt>
                <c:pt idx="1601">
                  <c:v>18.17666666666667</c:v>
                </c:pt>
                <c:pt idx="1602">
                  <c:v>18.17694444444444</c:v>
                </c:pt>
                <c:pt idx="1603">
                  <c:v>18.17722222222222</c:v>
                </c:pt>
                <c:pt idx="1604">
                  <c:v>18.1775</c:v>
                </c:pt>
                <c:pt idx="1605">
                  <c:v>18.17777777777778</c:v>
                </c:pt>
                <c:pt idx="1606">
                  <c:v>18.17805555555556</c:v>
                </c:pt>
                <c:pt idx="1607">
                  <c:v>18.17833333333331</c:v>
                </c:pt>
                <c:pt idx="1608">
                  <c:v>18.17861111111111</c:v>
                </c:pt>
                <c:pt idx="1609">
                  <c:v>18.1788888888889</c:v>
                </c:pt>
                <c:pt idx="1610">
                  <c:v>18.17916666666667</c:v>
                </c:pt>
                <c:pt idx="1611">
                  <c:v>18.17944444444445</c:v>
                </c:pt>
                <c:pt idx="1612">
                  <c:v>18.17972222222222</c:v>
                </c:pt>
                <c:pt idx="1613">
                  <c:v>18.18</c:v>
                </c:pt>
                <c:pt idx="1614">
                  <c:v>18.18027777777778</c:v>
                </c:pt>
                <c:pt idx="1615">
                  <c:v>18.18055555555556</c:v>
                </c:pt>
                <c:pt idx="1616">
                  <c:v>18.18083333333332</c:v>
                </c:pt>
                <c:pt idx="1617">
                  <c:v>18.18111111111111</c:v>
                </c:pt>
                <c:pt idx="1618">
                  <c:v>18.18138888888889</c:v>
                </c:pt>
                <c:pt idx="1619">
                  <c:v>18.18166666666667</c:v>
                </c:pt>
                <c:pt idx="1620">
                  <c:v>18.18194444444445</c:v>
                </c:pt>
                <c:pt idx="1621">
                  <c:v>18.18222222222222</c:v>
                </c:pt>
                <c:pt idx="1622">
                  <c:v>18.1825</c:v>
                </c:pt>
                <c:pt idx="1623">
                  <c:v>18.18277777777778</c:v>
                </c:pt>
                <c:pt idx="1624">
                  <c:v>18.18305555555556</c:v>
                </c:pt>
                <c:pt idx="1625">
                  <c:v>18.18333333333331</c:v>
                </c:pt>
                <c:pt idx="1626">
                  <c:v>18.18361111111111</c:v>
                </c:pt>
                <c:pt idx="1627">
                  <c:v>18.1838888888889</c:v>
                </c:pt>
                <c:pt idx="1628">
                  <c:v>18.18416666666667</c:v>
                </c:pt>
                <c:pt idx="1629">
                  <c:v>18.18444444444444</c:v>
                </c:pt>
                <c:pt idx="1630">
                  <c:v>18.18472222222222</c:v>
                </c:pt>
                <c:pt idx="1631">
                  <c:v>18.185</c:v>
                </c:pt>
                <c:pt idx="1632">
                  <c:v>18.18527777777778</c:v>
                </c:pt>
                <c:pt idx="1633">
                  <c:v>18.18555555555556</c:v>
                </c:pt>
                <c:pt idx="1634">
                  <c:v>18.18583333333331</c:v>
                </c:pt>
                <c:pt idx="1635">
                  <c:v>18.18611111111111</c:v>
                </c:pt>
                <c:pt idx="1636">
                  <c:v>18.18638888888889</c:v>
                </c:pt>
                <c:pt idx="1637">
                  <c:v>18.18666666666667</c:v>
                </c:pt>
                <c:pt idx="1638">
                  <c:v>18.18694444444445</c:v>
                </c:pt>
                <c:pt idx="1639">
                  <c:v>18.18722222222222</c:v>
                </c:pt>
                <c:pt idx="1640">
                  <c:v>18.1875</c:v>
                </c:pt>
                <c:pt idx="1641">
                  <c:v>18.18777777777778</c:v>
                </c:pt>
                <c:pt idx="1642">
                  <c:v>18.18805555555556</c:v>
                </c:pt>
                <c:pt idx="1643">
                  <c:v>18.18833333333331</c:v>
                </c:pt>
                <c:pt idx="1644">
                  <c:v>18.18861111111111</c:v>
                </c:pt>
                <c:pt idx="1645">
                  <c:v>18.18888888888889</c:v>
                </c:pt>
                <c:pt idx="1646">
                  <c:v>18.18916666666667</c:v>
                </c:pt>
                <c:pt idx="1647">
                  <c:v>18.18944444444444</c:v>
                </c:pt>
                <c:pt idx="1648">
                  <c:v>18.18972222222222</c:v>
                </c:pt>
                <c:pt idx="1649">
                  <c:v>18.19</c:v>
                </c:pt>
                <c:pt idx="1650">
                  <c:v>18.19027777777778</c:v>
                </c:pt>
                <c:pt idx="1651">
                  <c:v>18.19055555555556</c:v>
                </c:pt>
                <c:pt idx="1652">
                  <c:v>18.19083333333332</c:v>
                </c:pt>
                <c:pt idx="1653">
                  <c:v>18.19111111111111</c:v>
                </c:pt>
                <c:pt idx="1654">
                  <c:v>18.1913888888889</c:v>
                </c:pt>
                <c:pt idx="1655">
                  <c:v>18.19166666666667</c:v>
                </c:pt>
                <c:pt idx="1656">
                  <c:v>18.19194444444444</c:v>
                </c:pt>
                <c:pt idx="1657">
                  <c:v>18.19222222222222</c:v>
                </c:pt>
                <c:pt idx="1658">
                  <c:v>18.1925</c:v>
                </c:pt>
                <c:pt idx="1659">
                  <c:v>18.19277777777778</c:v>
                </c:pt>
                <c:pt idx="1660">
                  <c:v>18.19305555555556</c:v>
                </c:pt>
                <c:pt idx="1661">
                  <c:v>18.19333333333332</c:v>
                </c:pt>
                <c:pt idx="1662">
                  <c:v>18.19361111111111</c:v>
                </c:pt>
                <c:pt idx="1663">
                  <c:v>18.1938888888889</c:v>
                </c:pt>
                <c:pt idx="1664">
                  <c:v>18.19416666666667</c:v>
                </c:pt>
                <c:pt idx="1665">
                  <c:v>18.19444444444445</c:v>
                </c:pt>
                <c:pt idx="1666">
                  <c:v>18.19472222222222</c:v>
                </c:pt>
                <c:pt idx="1667">
                  <c:v>18.195</c:v>
                </c:pt>
                <c:pt idx="1668">
                  <c:v>18.19527777777778</c:v>
                </c:pt>
                <c:pt idx="1669">
                  <c:v>18.19555555555555</c:v>
                </c:pt>
                <c:pt idx="1670">
                  <c:v>18.19583333333332</c:v>
                </c:pt>
                <c:pt idx="1671">
                  <c:v>18.19611111111111</c:v>
                </c:pt>
                <c:pt idx="1672">
                  <c:v>18.1963888888889</c:v>
                </c:pt>
                <c:pt idx="1673">
                  <c:v>18.19666666666667</c:v>
                </c:pt>
                <c:pt idx="1674">
                  <c:v>18.19694444444444</c:v>
                </c:pt>
                <c:pt idx="1675">
                  <c:v>18.19722222222222</c:v>
                </c:pt>
                <c:pt idx="1676">
                  <c:v>18.1975</c:v>
                </c:pt>
                <c:pt idx="1677">
                  <c:v>18.19777777777778</c:v>
                </c:pt>
                <c:pt idx="1678">
                  <c:v>18.19805555555556</c:v>
                </c:pt>
                <c:pt idx="1679">
                  <c:v>18.19833333333331</c:v>
                </c:pt>
                <c:pt idx="1680">
                  <c:v>18.19861111111111</c:v>
                </c:pt>
                <c:pt idx="1681">
                  <c:v>18.1988888888889</c:v>
                </c:pt>
                <c:pt idx="1682">
                  <c:v>18.19916666666667</c:v>
                </c:pt>
                <c:pt idx="1683">
                  <c:v>18.19944444444445</c:v>
                </c:pt>
                <c:pt idx="1684">
                  <c:v>18.19972222222222</c:v>
                </c:pt>
                <c:pt idx="1685">
                  <c:v>18.2</c:v>
                </c:pt>
                <c:pt idx="1686">
                  <c:v>18.20027777777778</c:v>
                </c:pt>
                <c:pt idx="1687">
                  <c:v>18.20055555555555</c:v>
                </c:pt>
                <c:pt idx="1688">
                  <c:v>18.20083333333331</c:v>
                </c:pt>
                <c:pt idx="1689">
                  <c:v>18.20111111111111</c:v>
                </c:pt>
                <c:pt idx="1690">
                  <c:v>18.20138888888889</c:v>
                </c:pt>
                <c:pt idx="1691">
                  <c:v>18.20166666666666</c:v>
                </c:pt>
                <c:pt idx="1692">
                  <c:v>18.20194444444444</c:v>
                </c:pt>
                <c:pt idx="1693">
                  <c:v>18.2022222222222</c:v>
                </c:pt>
                <c:pt idx="1694">
                  <c:v>18.2025</c:v>
                </c:pt>
                <c:pt idx="1695">
                  <c:v>18.20277777777778</c:v>
                </c:pt>
                <c:pt idx="1696">
                  <c:v>18.20305555555555</c:v>
                </c:pt>
                <c:pt idx="1697">
                  <c:v>18.20333333333331</c:v>
                </c:pt>
                <c:pt idx="1698">
                  <c:v>18.20361111111111</c:v>
                </c:pt>
                <c:pt idx="1699">
                  <c:v>18.2038888888889</c:v>
                </c:pt>
                <c:pt idx="1700">
                  <c:v>18.20416666666667</c:v>
                </c:pt>
                <c:pt idx="1701">
                  <c:v>18.20444444444444</c:v>
                </c:pt>
                <c:pt idx="1702">
                  <c:v>18.20472222222222</c:v>
                </c:pt>
                <c:pt idx="1703">
                  <c:v>18.205</c:v>
                </c:pt>
                <c:pt idx="1704">
                  <c:v>18.20527777777778</c:v>
                </c:pt>
                <c:pt idx="1705">
                  <c:v>18.20555555555556</c:v>
                </c:pt>
                <c:pt idx="1706">
                  <c:v>18.20583333333331</c:v>
                </c:pt>
                <c:pt idx="1707">
                  <c:v>18.20611111111111</c:v>
                </c:pt>
                <c:pt idx="1708">
                  <c:v>18.20638888888889</c:v>
                </c:pt>
                <c:pt idx="1709">
                  <c:v>18.20666666666667</c:v>
                </c:pt>
                <c:pt idx="1710">
                  <c:v>18.20694444444444</c:v>
                </c:pt>
                <c:pt idx="1711">
                  <c:v>18.20722222222222</c:v>
                </c:pt>
                <c:pt idx="1712">
                  <c:v>18.2075</c:v>
                </c:pt>
                <c:pt idx="1713">
                  <c:v>18.20777777777778</c:v>
                </c:pt>
                <c:pt idx="1714">
                  <c:v>18.20805555555555</c:v>
                </c:pt>
                <c:pt idx="1715">
                  <c:v>18.20833333333331</c:v>
                </c:pt>
                <c:pt idx="1716">
                  <c:v>18.20861111111111</c:v>
                </c:pt>
                <c:pt idx="1717">
                  <c:v>18.20888888888889</c:v>
                </c:pt>
                <c:pt idx="1718">
                  <c:v>18.20916666666666</c:v>
                </c:pt>
                <c:pt idx="1719">
                  <c:v>18.20944444444444</c:v>
                </c:pt>
                <c:pt idx="1720">
                  <c:v>18.20972222222222</c:v>
                </c:pt>
                <c:pt idx="1721">
                  <c:v>18.21</c:v>
                </c:pt>
                <c:pt idx="1722">
                  <c:v>18.21027777777778</c:v>
                </c:pt>
                <c:pt idx="1723">
                  <c:v>18.21055555555555</c:v>
                </c:pt>
                <c:pt idx="1724">
                  <c:v>18.21083333333332</c:v>
                </c:pt>
                <c:pt idx="1725">
                  <c:v>18.21111111111111</c:v>
                </c:pt>
                <c:pt idx="1726">
                  <c:v>18.2113888888889</c:v>
                </c:pt>
                <c:pt idx="1727">
                  <c:v>18.21166666666667</c:v>
                </c:pt>
                <c:pt idx="1728">
                  <c:v>18.21194444444444</c:v>
                </c:pt>
                <c:pt idx="1729">
                  <c:v>18.21222222222222</c:v>
                </c:pt>
                <c:pt idx="1730">
                  <c:v>18.2125</c:v>
                </c:pt>
                <c:pt idx="1731">
                  <c:v>18.21277777777778</c:v>
                </c:pt>
                <c:pt idx="1732">
                  <c:v>18.21305555555556</c:v>
                </c:pt>
                <c:pt idx="1733">
                  <c:v>18.21333333333331</c:v>
                </c:pt>
                <c:pt idx="1734">
                  <c:v>18.21361111111111</c:v>
                </c:pt>
                <c:pt idx="1735">
                  <c:v>18.2138888888889</c:v>
                </c:pt>
                <c:pt idx="1736">
                  <c:v>18.21416666666667</c:v>
                </c:pt>
                <c:pt idx="1737">
                  <c:v>18.21444444444444</c:v>
                </c:pt>
                <c:pt idx="1738">
                  <c:v>18.21472222222222</c:v>
                </c:pt>
                <c:pt idx="1739">
                  <c:v>18.215</c:v>
                </c:pt>
                <c:pt idx="1740">
                  <c:v>18.21527777777778</c:v>
                </c:pt>
                <c:pt idx="1741">
                  <c:v>18.21555555555555</c:v>
                </c:pt>
                <c:pt idx="1742">
                  <c:v>18.21583333333331</c:v>
                </c:pt>
                <c:pt idx="1743">
                  <c:v>18.21611111111111</c:v>
                </c:pt>
                <c:pt idx="1744">
                  <c:v>18.21638888888889</c:v>
                </c:pt>
                <c:pt idx="1745">
                  <c:v>18.21666666666666</c:v>
                </c:pt>
                <c:pt idx="1746">
                  <c:v>18.21694444444444</c:v>
                </c:pt>
                <c:pt idx="1747">
                  <c:v>18.21722222222222</c:v>
                </c:pt>
                <c:pt idx="1748">
                  <c:v>18.2175</c:v>
                </c:pt>
                <c:pt idx="1749">
                  <c:v>18.21777777777778</c:v>
                </c:pt>
                <c:pt idx="1750">
                  <c:v>18.21805555555555</c:v>
                </c:pt>
                <c:pt idx="1751">
                  <c:v>18.21833333333331</c:v>
                </c:pt>
                <c:pt idx="1752">
                  <c:v>18.21861111111111</c:v>
                </c:pt>
                <c:pt idx="1753">
                  <c:v>18.2188888888889</c:v>
                </c:pt>
                <c:pt idx="1754">
                  <c:v>18.21916666666667</c:v>
                </c:pt>
                <c:pt idx="1755">
                  <c:v>18.21944444444444</c:v>
                </c:pt>
                <c:pt idx="1756">
                  <c:v>18.21972222222222</c:v>
                </c:pt>
                <c:pt idx="1757">
                  <c:v>18.22</c:v>
                </c:pt>
                <c:pt idx="1758">
                  <c:v>18.22027777777778</c:v>
                </c:pt>
                <c:pt idx="1759">
                  <c:v>18.22055555555555</c:v>
                </c:pt>
                <c:pt idx="1760">
                  <c:v>18.22083333333331</c:v>
                </c:pt>
                <c:pt idx="1761">
                  <c:v>18.22111111111111</c:v>
                </c:pt>
                <c:pt idx="1762">
                  <c:v>18.22138888888889</c:v>
                </c:pt>
                <c:pt idx="1763">
                  <c:v>18.22166666666666</c:v>
                </c:pt>
                <c:pt idx="1764">
                  <c:v>18.22194444444444</c:v>
                </c:pt>
                <c:pt idx="1765">
                  <c:v>18.2222222222222</c:v>
                </c:pt>
                <c:pt idx="1766">
                  <c:v>18.2225</c:v>
                </c:pt>
                <c:pt idx="1767">
                  <c:v>18.22277777777778</c:v>
                </c:pt>
                <c:pt idx="1768">
                  <c:v>18.22305555555555</c:v>
                </c:pt>
                <c:pt idx="1769">
                  <c:v>18.22333333333331</c:v>
                </c:pt>
                <c:pt idx="1770">
                  <c:v>18.22361111111111</c:v>
                </c:pt>
                <c:pt idx="1771">
                  <c:v>18.2238888888889</c:v>
                </c:pt>
                <c:pt idx="1772">
                  <c:v>18.22416666666667</c:v>
                </c:pt>
                <c:pt idx="1773">
                  <c:v>18.22444444444444</c:v>
                </c:pt>
                <c:pt idx="1774">
                  <c:v>18.22472222222222</c:v>
                </c:pt>
                <c:pt idx="1775">
                  <c:v>18.225</c:v>
                </c:pt>
                <c:pt idx="1776">
                  <c:v>18.22527777777778</c:v>
                </c:pt>
                <c:pt idx="1777">
                  <c:v>18.22555555555556</c:v>
                </c:pt>
                <c:pt idx="1778">
                  <c:v>18.22583333333331</c:v>
                </c:pt>
                <c:pt idx="1779">
                  <c:v>18.22611111111111</c:v>
                </c:pt>
                <c:pt idx="1780">
                  <c:v>18.22638888888889</c:v>
                </c:pt>
                <c:pt idx="1781">
                  <c:v>18.22666666666667</c:v>
                </c:pt>
                <c:pt idx="1782">
                  <c:v>18.22694444444444</c:v>
                </c:pt>
                <c:pt idx="1783">
                  <c:v>18.22722222222222</c:v>
                </c:pt>
                <c:pt idx="1784">
                  <c:v>18.2275</c:v>
                </c:pt>
                <c:pt idx="1785">
                  <c:v>18.22777777777778</c:v>
                </c:pt>
                <c:pt idx="1786">
                  <c:v>18.22805555555555</c:v>
                </c:pt>
                <c:pt idx="1787">
                  <c:v>18.22833333333331</c:v>
                </c:pt>
                <c:pt idx="1788">
                  <c:v>18.22861111111111</c:v>
                </c:pt>
                <c:pt idx="1789">
                  <c:v>18.22888888888889</c:v>
                </c:pt>
                <c:pt idx="1790">
                  <c:v>18.22916666666666</c:v>
                </c:pt>
                <c:pt idx="1791">
                  <c:v>18.22944444444444</c:v>
                </c:pt>
                <c:pt idx="1792">
                  <c:v>18.2297222222222</c:v>
                </c:pt>
                <c:pt idx="1793">
                  <c:v>18.23</c:v>
                </c:pt>
                <c:pt idx="1794">
                  <c:v>18.23027777777778</c:v>
                </c:pt>
                <c:pt idx="1795">
                  <c:v>18.23055555555555</c:v>
                </c:pt>
                <c:pt idx="1796">
                  <c:v>18.23083333333332</c:v>
                </c:pt>
                <c:pt idx="1797">
                  <c:v>18.23111111111111</c:v>
                </c:pt>
                <c:pt idx="1798">
                  <c:v>18.2313888888889</c:v>
                </c:pt>
                <c:pt idx="1799">
                  <c:v>18.23166666666667</c:v>
                </c:pt>
                <c:pt idx="1800">
                  <c:v>18.23194444444444</c:v>
                </c:pt>
                <c:pt idx="1801">
                  <c:v>18.23222222222222</c:v>
                </c:pt>
                <c:pt idx="1802">
                  <c:v>18.2325</c:v>
                </c:pt>
                <c:pt idx="1803">
                  <c:v>18.23277777777778</c:v>
                </c:pt>
                <c:pt idx="1804">
                  <c:v>18.23305555555556</c:v>
                </c:pt>
                <c:pt idx="1805">
                  <c:v>18.23333333333331</c:v>
                </c:pt>
                <c:pt idx="1806">
                  <c:v>18.23361111111111</c:v>
                </c:pt>
                <c:pt idx="1807">
                  <c:v>18.2338888888889</c:v>
                </c:pt>
                <c:pt idx="1808">
                  <c:v>18.23416666666667</c:v>
                </c:pt>
                <c:pt idx="1809">
                  <c:v>18.23444444444445</c:v>
                </c:pt>
                <c:pt idx="1810">
                  <c:v>18.23472222222222</c:v>
                </c:pt>
                <c:pt idx="1811">
                  <c:v>18.235</c:v>
                </c:pt>
                <c:pt idx="1812">
                  <c:v>18.23527777777778</c:v>
                </c:pt>
                <c:pt idx="1813">
                  <c:v>18.23555555555556</c:v>
                </c:pt>
                <c:pt idx="1814">
                  <c:v>18.23583333333332</c:v>
                </c:pt>
                <c:pt idx="1815">
                  <c:v>18.23611111111111</c:v>
                </c:pt>
                <c:pt idx="1816">
                  <c:v>18.23638888888889</c:v>
                </c:pt>
                <c:pt idx="1817">
                  <c:v>18.23666666666667</c:v>
                </c:pt>
                <c:pt idx="1818">
                  <c:v>18.23694444444445</c:v>
                </c:pt>
                <c:pt idx="1819">
                  <c:v>18.23722222222222</c:v>
                </c:pt>
                <c:pt idx="1820">
                  <c:v>18.2375</c:v>
                </c:pt>
                <c:pt idx="1821">
                  <c:v>18.23777777777778</c:v>
                </c:pt>
                <c:pt idx="1822">
                  <c:v>18.23805555555556</c:v>
                </c:pt>
                <c:pt idx="1823">
                  <c:v>18.23833333333331</c:v>
                </c:pt>
                <c:pt idx="1824">
                  <c:v>18.23861111111111</c:v>
                </c:pt>
                <c:pt idx="1825">
                  <c:v>18.2388888888889</c:v>
                </c:pt>
                <c:pt idx="1826">
                  <c:v>18.23916666666667</c:v>
                </c:pt>
                <c:pt idx="1827">
                  <c:v>18.23944444444444</c:v>
                </c:pt>
                <c:pt idx="1828">
                  <c:v>18.23972222222222</c:v>
                </c:pt>
                <c:pt idx="1829">
                  <c:v>18.24</c:v>
                </c:pt>
                <c:pt idx="1830">
                  <c:v>18.24027777777778</c:v>
                </c:pt>
                <c:pt idx="1831">
                  <c:v>18.24055555555556</c:v>
                </c:pt>
                <c:pt idx="1832">
                  <c:v>18.24083333333331</c:v>
                </c:pt>
                <c:pt idx="1833">
                  <c:v>18.24111111111111</c:v>
                </c:pt>
                <c:pt idx="1834">
                  <c:v>18.24138888888889</c:v>
                </c:pt>
                <c:pt idx="1835">
                  <c:v>18.24166666666667</c:v>
                </c:pt>
                <c:pt idx="1836">
                  <c:v>18.24194444444445</c:v>
                </c:pt>
                <c:pt idx="1837">
                  <c:v>18.2422222222222</c:v>
                </c:pt>
                <c:pt idx="1838">
                  <c:v>18.2425</c:v>
                </c:pt>
                <c:pt idx="1839">
                  <c:v>18.24277777777776</c:v>
                </c:pt>
                <c:pt idx="1840">
                  <c:v>18.24305555555556</c:v>
                </c:pt>
                <c:pt idx="1841">
                  <c:v>18.24333333333332</c:v>
                </c:pt>
                <c:pt idx="1842">
                  <c:v>18.24361111111111</c:v>
                </c:pt>
                <c:pt idx="1843">
                  <c:v>18.24388888888889</c:v>
                </c:pt>
                <c:pt idx="1844">
                  <c:v>18.24416666666667</c:v>
                </c:pt>
                <c:pt idx="1845">
                  <c:v>18.24444444444445</c:v>
                </c:pt>
                <c:pt idx="1846">
                  <c:v>18.24472222222222</c:v>
                </c:pt>
                <c:pt idx="1847">
                  <c:v>18.245</c:v>
                </c:pt>
                <c:pt idx="1848">
                  <c:v>18.24527777777778</c:v>
                </c:pt>
                <c:pt idx="1849">
                  <c:v>18.24555555555555</c:v>
                </c:pt>
                <c:pt idx="1850">
                  <c:v>18.24583333333331</c:v>
                </c:pt>
                <c:pt idx="1851">
                  <c:v>18.24611111111111</c:v>
                </c:pt>
                <c:pt idx="1852">
                  <c:v>18.24638888888889</c:v>
                </c:pt>
                <c:pt idx="1853">
                  <c:v>18.24666666666667</c:v>
                </c:pt>
                <c:pt idx="1854">
                  <c:v>18.24694444444444</c:v>
                </c:pt>
                <c:pt idx="1855">
                  <c:v>18.24722222222222</c:v>
                </c:pt>
                <c:pt idx="1856">
                  <c:v>18.2475</c:v>
                </c:pt>
                <c:pt idx="1857">
                  <c:v>18.24777777777778</c:v>
                </c:pt>
                <c:pt idx="1858">
                  <c:v>18.24805555555556</c:v>
                </c:pt>
                <c:pt idx="1859">
                  <c:v>18.24833333333331</c:v>
                </c:pt>
                <c:pt idx="1860">
                  <c:v>18.24861111111111</c:v>
                </c:pt>
                <c:pt idx="1861">
                  <c:v>18.24888888888889</c:v>
                </c:pt>
                <c:pt idx="1862">
                  <c:v>18.24916666666667</c:v>
                </c:pt>
                <c:pt idx="1863">
                  <c:v>18.24944444444445</c:v>
                </c:pt>
                <c:pt idx="1864">
                  <c:v>18.2497222222222</c:v>
                </c:pt>
                <c:pt idx="1865">
                  <c:v>18.25</c:v>
                </c:pt>
                <c:pt idx="1866">
                  <c:v>18.25027777777778</c:v>
                </c:pt>
                <c:pt idx="1867">
                  <c:v>18.25055555555555</c:v>
                </c:pt>
                <c:pt idx="1868">
                  <c:v>18.25083333333331</c:v>
                </c:pt>
                <c:pt idx="1869">
                  <c:v>18.25111111111111</c:v>
                </c:pt>
                <c:pt idx="1870">
                  <c:v>18.25138888888889</c:v>
                </c:pt>
                <c:pt idx="1871">
                  <c:v>18.25166666666667</c:v>
                </c:pt>
                <c:pt idx="1872">
                  <c:v>18.25194444444444</c:v>
                </c:pt>
                <c:pt idx="1873">
                  <c:v>18.25222222222222</c:v>
                </c:pt>
                <c:pt idx="1874">
                  <c:v>18.2525</c:v>
                </c:pt>
                <c:pt idx="1875">
                  <c:v>18.25277777777778</c:v>
                </c:pt>
                <c:pt idx="1876">
                  <c:v>18.25305555555556</c:v>
                </c:pt>
                <c:pt idx="1877">
                  <c:v>18.25333333333331</c:v>
                </c:pt>
                <c:pt idx="1878">
                  <c:v>18.25361111111111</c:v>
                </c:pt>
                <c:pt idx="1879">
                  <c:v>18.2538888888889</c:v>
                </c:pt>
                <c:pt idx="1880">
                  <c:v>18.25416666666667</c:v>
                </c:pt>
                <c:pt idx="1881">
                  <c:v>18.25444444444445</c:v>
                </c:pt>
                <c:pt idx="1882">
                  <c:v>18.25472222222222</c:v>
                </c:pt>
                <c:pt idx="1883">
                  <c:v>18.255</c:v>
                </c:pt>
                <c:pt idx="1884">
                  <c:v>18.25527777777778</c:v>
                </c:pt>
                <c:pt idx="1885">
                  <c:v>18.25555555555556</c:v>
                </c:pt>
                <c:pt idx="1886">
                  <c:v>18.25583333333331</c:v>
                </c:pt>
                <c:pt idx="1887">
                  <c:v>18.25611111111111</c:v>
                </c:pt>
                <c:pt idx="1888">
                  <c:v>18.25638888888889</c:v>
                </c:pt>
                <c:pt idx="1889">
                  <c:v>18.25666666666667</c:v>
                </c:pt>
                <c:pt idx="1890">
                  <c:v>18.25694444444444</c:v>
                </c:pt>
                <c:pt idx="1891">
                  <c:v>18.25722222222222</c:v>
                </c:pt>
                <c:pt idx="1892">
                  <c:v>18.2575</c:v>
                </c:pt>
                <c:pt idx="1893">
                  <c:v>18.25777777777778</c:v>
                </c:pt>
                <c:pt idx="1894">
                  <c:v>18.25805555555555</c:v>
                </c:pt>
                <c:pt idx="1895">
                  <c:v>18.25833333333331</c:v>
                </c:pt>
                <c:pt idx="1896">
                  <c:v>18.25861111111111</c:v>
                </c:pt>
                <c:pt idx="1897">
                  <c:v>18.2588888888889</c:v>
                </c:pt>
                <c:pt idx="1898">
                  <c:v>18.25916666666667</c:v>
                </c:pt>
                <c:pt idx="1899">
                  <c:v>18.25944444444444</c:v>
                </c:pt>
                <c:pt idx="1900">
                  <c:v>18.25972222222222</c:v>
                </c:pt>
                <c:pt idx="1901">
                  <c:v>18.26</c:v>
                </c:pt>
                <c:pt idx="1902">
                  <c:v>18.26027777777778</c:v>
                </c:pt>
                <c:pt idx="1903">
                  <c:v>18.26055555555556</c:v>
                </c:pt>
                <c:pt idx="1904">
                  <c:v>18.26083333333331</c:v>
                </c:pt>
                <c:pt idx="1905">
                  <c:v>18.26111111111111</c:v>
                </c:pt>
                <c:pt idx="1906">
                  <c:v>18.26138888888889</c:v>
                </c:pt>
                <c:pt idx="1907">
                  <c:v>18.26166666666667</c:v>
                </c:pt>
                <c:pt idx="1908">
                  <c:v>18.26194444444445</c:v>
                </c:pt>
                <c:pt idx="1909">
                  <c:v>18.2622222222222</c:v>
                </c:pt>
                <c:pt idx="1910">
                  <c:v>18.2625</c:v>
                </c:pt>
                <c:pt idx="1911">
                  <c:v>18.26277777777776</c:v>
                </c:pt>
                <c:pt idx="1912">
                  <c:v>18.26305555555556</c:v>
                </c:pt>
                <c:pt idx="1913">
                  <c:v>18.26333333333331</c:v>
                </c:pt>
                <c:pt idx="1914">
                  <c:v>18.26361111111111</c:v>
                </c:pt>
                <c:pt idx="1915">
                  <c:v>18.26388888888889</c:v>
                </c:pt>
                <c:pt idx="1916">
                  <c:v>18.26416666666667</c:v>
                </c:pt>
                <c:pt idx="1917">
                  <c:v>18.26444444444444</c:v>
                </c:pt>
                <c:pt idx="1918">
                  <c:v>18.2647222222222</c:v>
                </c:pt>
                <c:pt idx="1919">
                  <c:v>18.265</c:v>
                </c:pt>
                <c:pt idx="1920">
                  <c:v>18.26527777777778</c:v>
                </c:pt>
                <c:pt idx="1921">
                  <c:v>18.26555555555555</c:v>
                </c:pt>
                <c:pt idx="1922">
                  <c:v>18.26583333333331</c:v>
                </c:pt>
                <c:pt idx="1923">
                  <c:v>18.26611111111111</c:v>
                </c:pt>
                <c:pt idx="1924">
                  <c:v>18.26638888888889</c:v>
                </c:pt>
                <c:pt idx="1925">
                  <c:v>18.26666666666667</c:v>
                </c:pt>
                <c:pt idx="1926">
                  <c:v>18.26694444444444</c:v>
                </c:pt>
                <c:pt idx="1927">
                  <c:v>18.26722222222222</c:v>
                </c:pt>
                <c:pt idx="1928">
                  <c:v>18.2675</c:v>
                </c:pt>
                <c:pt idx="1929">
                  <c:v>18.26777777777778</c:v>
                </c:pt>
                <c:pt idx="1930">
                  <c:v>18.26805555555556</c:v>
                </c:pt>
                <c:pt idx="1931">
                  <c:v>18.26833333333331</c:v>
                </c:pt>
                <c:pt idx="1932">
                  <c:v>18.26861111111111</c:v>
                </c:pt>
                <c:pt idx="1933">
                  <c:v>18.26888888888889</c:v>
                </c:pt>
                <c:pt idx="1934">
                  <c:v>18.26916666666667</c:v>
                </c:pt>
                <c:pt idx="1935">
                  <c:v>18.26944444444444</c:v>
                </c:pt>
                <c:pt idx="1936">
                  <c:v>18.2697222222222</c:v>
                </c:pt>
                <c:pt idx="1937">
                  <c:v>18.27</c:v>
                </c:pt>
                <c:pt idx="1938">
                  <c:v>18.27027777777778</c:v>
                </c:pt>
                <c:pt idx="1939">
                  <c:v>18.27055555555555</c:v>
                </c:pt>
                <c:pt idx="1940">
                  <c:v>18.27083333333331</c:v>
                </c:pt>
                <c:pt idx="1941">
                  <c:v>18.27111111111111</c:v>
                </c:pt>
                <c:pt idx="1942">
                  <c:v>18.27138888888889</c:v>
                </c:pt>
                <c:pt idx="1943">
                  <c:v>18.27166666666666</c:v>
                </c:pt>
                <c:pt idx="1944">
                  <c:v>18.27194444444444</c:v>
                </c:pt>
                <c:pt idx="1945">
                  <c:v>18.27222222222222</c:v>
                </c:pt>
                <c:pt idx="1946">
                  <c:v>18.2725</c:v>
                </c:pt>
                <c:pt idx="1947">
                  <c:v>18.27277777777778</c:v>
                </c:pt>
                <c:pt idx="1948">
                  <c:v>18.27305555555555</c:v>
                </c:pt>
                <c:pt idx="1949">
                  <c:v>18.27333333333331</c:v>
                </c:pt>
                <c:pt idx="1950">
                  <c:v>18.27361111111111</c:v>
                </c:pt>
                <c:pt idx="1951">
                  <c:v>18.2738888888889</c:v>
                </c:pt>
                <c:pt idx="1952">
                  <c:v>18.27416666666667</c:v>
                </c:pt>
                <c:pt idx="1953">
                  <c:v>18.27444444444444</c:v>
                </c:pt>
                <c:pt idx="1954">
                  <c:v>18.27472222222222</c:v>
                </c:pt>
                <c:pt idx="1955">
                  <c:v>18.275</c:v>
                </c:pt>
                <c:pt idx="1956">
                  <c:v>18.27527777777778</c:v>
                </c:pt>
                <c:pt idx="1957">
                  <c:v>18.27555555555556</c:v>
                </c:pt>
                <c:pt idx="1958">
                  <c:v>18.27583333333331</c:v>
                </c:pt>
                <c:pt idx="1959">
                  <c:v>18.27611111111111</c:v>
                </c:pt>
                <c:pt idx="1960">
                  <c:v>18.27638888888889</c:v>
                </c:pt>
                <c:pt idx="1961">
                  <c:v>18.27666666666667</c:v>
                </c:pt>
                <c:pt idx="1962">
                  <c:v>18.27694444444444</c:v>
                </c:pt>
                <c:pt idx="1963">
                  <c:v>18.27722222222222</c:v>
                </c:pt>
                <c:pt idx="1964">
                  <c:v>18.2775</c:v>
                </c:pt>
                <c:pt idx="1965">
                  <c:v>18.27777777777778</c:v>
                </c:pt>
                <c:pt idx="1966">
                  <c:v>18.27805555555555</c:v>
                </c:pt>
                <c:pt idx="1967">
                  <c:v>18.27833333333331</c:v>
                </c:pt>
                <c:pt idx="1968">
                  <c:v>18.27861111111111</c:v>
                </c:pt>
                <c:pt idx="1969">
                  <c:v>18.27888888888889</c:v>
                </c:pt>
                <c:pt idx="1970">
                  <c:v>18.27916666666666</c:v>
                </c:pt>
                <c:pt idx="1971">
                  <c:v>18.27944444444444</c:v>
                </c:pt>
                <c:pt idx="1972">
                  <c:v>18.27972222222222</c:v>
                </c:pt>
                <c:pt idx="1973">
                  <c:v>18.28</c:v>
                </c:pt>
                <c:pt idx="1974">
                  <c:v>18.28027777777778</c:v>
                </c:pt>
                <c:pt idx="1975">
                  <c:v>18.28055555555555</c:v>
                </c:pt>
                <c:pt idx="1976">
                  <c:v>18.28083333333331</c:v>
                </c:pt>
                <c:pt idx="1977">
                  <c:v>18.28111111111111</c:v>
                </c:pt>
                <c:pt idx="1978">
                  <c:v>18.28138888888889</c:v>
                </c:pt>
                <c:pt idx="1979">
                  <c:v>18.28166666666667</c:v>
                </c:pt>
                <c:pt idx="1980">
                  <c:v>18.28194444444444</c:v>
                </c:pt>
                <c:pt idx="1981">
                  <c:v>18.2822222222222</c:v>
                </c:pt>
                <c:pt idx="1982">
                  <c:v>18.2825</c:v>
                </c:pt>
                <c:pt idx="1983">
                  <c:v>18.28277777777776</c:v>
                </c:pt>
                <c:pt idx="1984">
                  <c:v>18.28305555555556</c:v>
                </c:pt>
                <c:pt idx="1985">
                  <c:v>18.28333333333331</c:v>
                </c:pt>
                <c:pt idx="1986">
                  <c:v>18.28361111111111</c:v>
                </c:pt>
                <c:pt idx="1987">
                  <c:v>18.28388888888889</c:v>
                </c:pt>
                <c:pt idx="1988">
                  <c:v>18.28416666666667</c:v>
                </c:pt>
                <c:pt idx="1989">
                  <c:v>18.28444444444445</c:v>
                </c:pt>
                <c:pt idx="1990">
                  <c:v>18.2847222222222</c:v>
                </c:pt>
                <c:pt idx="1991">
                  <c:v>18.285</c:v>
                </c:pt>
                <c:pt idx="1992">
                  <c:v>18.28527777777778</c:v>
                </c:pt>
                <c:pt idx="1993">
                  <c:v>18.28555555555556</c:v>
                </c:pt>
                <c:pt idx="1994">
                  <c:v>18.28583333333332</c:v>
                </c:pt>
                <c:pt idx="1995">
                  <c:v>18.28611111111111</c:v>
                </c:pt>
                <c:pt idx="1996">
                  <c:v>18.28638888888889</c:v>
                </c:pt>
                <c:pt idx="1997">
                  <c:v>18.28666666666667</c:v>
                </c:pt>
                <c:pt idx="1998">
                  <c:v>18.28694444444445</c:v>
                </c:pt>
                <c:pt idx="1999">
                  <c:v>18.28722222222222</c:v>
                </c:pt>
                <c:pt idx="2000">
                  <c:v>18.2875</c:v>
                </c:pt>
                <c:pt idx="2001">
                  <c:v>18.28777777777778</c:v>
                </c:pt>
                <c:pt idx="2002">
                  <c:v>18.28805555555556</c:v>
                </c:pt>
                <c:pt idx="2003">
                  <c:v>18.28833333333331</c:v>
                </c:pt>
                <c:pt idx="2004">
                  <c:v>18.28861111111111</c:v>
                </c:pt>
                <c:pt idx="2005">
                  <c:v>18.28888888888889</c:v>
                </c:pt>
                <c:pt idx="2006">
                  <c:v>18.28916666666667</c:v>
                </c:pt>
                <c:pt idx="2007">
                  <c:v>18.28944444444445</c:v>
                </c:pt>
                <c:pt idx="2008">
                  <c:v>18.2897222222222</c:v>
                </c:pt>
                <c:pt idx="2009">
                  <c:v>18.29</c:v>
                </c:pt>
                <c:pt idx="2010">
                  <c:v>18.29027777777778</c:v>
                </c:pt>
                <c:pt idx="2011">
                  <c:v>18.29055555555556</c:v>
                </c:pt>
                <c:pt idx="2012">
                  <c:v>18.29083333333332</c:v>
                </c:pt>
                <c:pt idx="2013">
                  <c:v>18.29111111111111</c:v>
                </c:pt>
                <c:pt idx="2014">
                  <c:v>18.29138888888889</c:v>
                </c:pt>
                <c:pt idx="2015">
                  <c:v>18.29166666666667</c:v>
                </c:pt>
                <c:pt idx="2016">
                  <c:v>18.29194444444445</c:v>
                </c:pt>
                <c:pt idx="2017">
                  <c:v>18.29222222222221</c:v>
                </c:pt>
                <c:pt idx="2018">
                  <c:v>18.2925</c:v>
                </c:pt>
                <c:pt idx="2019">
                  <c:v>18.29277777777778</c:v>
                </c:pt>
                <c:pt idx="2020">
                  <c:v>18.29305555555556</c:v>
                </c:pt>
                <c:pt idx="2021">
                  <c:v>18.29333333333332</c:v>
                </c:pt>
                <c:pt idx="2022">
                  <c:v>18.29361111111111</c:v>
                </c:pt>
                <c:pt idx="2023">
                  <c:v>18.2938888888889</c:v>
                </c:pt>
                <c:pt idx="2024">
                  <c:v>18.29416666666667</c:v>
                </c:pt>
                <c:pt idx="2025">
                  <c:v>18.29444444444445</c:v>
                </c:pt>
                <c:pt idx="2026">
                  <c:v>18.29472222222222</c:v>
                </c:pt>
                <c:pt idx="2027">
                  <c:v>18.295</c:v>
                </c:pt>
                <c:pt idx="2028">
                  <c:v>18.29527777777778</c:v>
                </c:pt>
                <c:pt idx="2029">
                  <c:v>18.29555555555556</c:v>
                </c:pt>
                <c:pt idx="2030">
                  <c:v>18.29583333333331</c:v>
                </c:pt>
                <c:pt idx="2031">
                  <c:v>18.29611111111111</c:v>
                </c:pt>
                <c:pt idx="2032">
                  <c:v>18.29638888888889</c:v>
                </c:pt>
                <c:pt idx="2033">
                  <c:v>18.29666666666667</c:v>
                </c:pt>
                <c:pt idx="2034">
                  <c:v>18.29694444444445</c:v>
                </c:pt>
                <c:pt idx="2035">
                  <c:v>18.29722222222222</c:v>
                </c:pt>
                <c:pt idx="2036">
                  <c:v>18.2975</c:v>
                </c:pt>
                <c:pt idx="2037">
                  <c:v>18.29777777777778</c:v>
                </c:pt>
                <c:pt idx="2038">
                  <c:v>18.29805555555556</c:v>
                </c:pt>
                <c:pt idx="2039">
                  <c:v>18.29833333333332</c:v>
                </c:pt>
                <c:pt idx="2040">
                  <c:v>18.29861111111111</c:v>
                </c:pt>
                <c:pt idx="2041">
                  <c:v>18.29888888888889</c:v>
                </c:pt>
                <c:pt idx="2042">
                  <c:v>18.29916666666667</c:v>
                </c:pt>
                <c:pt idx="2043">
                  <c:v>18.29944444444445</c:v>
                </c:pt>
                <c:pt idx="2044">
                  <c:v>18.29972222222221</c:v>
                </c:pt>
                <c:pt idx="2045">
                  <c:v>18.3</c:v>
                </c:pt>
                <c:pt idx="2046">
                  <c:v>18.30027777777778</c:v>
                </c:pt>
                <c:pt idx="2047">
                  <c:v>18.30055555555555</c:v>
                </c:pt>
                <c:pt idx="2048">
                  <c:v>18.30083333333332</c:v>
                </c:pt>
                <c:pt idx="2049">
                  <c:v>18.30111111111111</c:v>
                </c:pt>
                <c:pt idx="2050">
                  <c:v>18.3013888888889</c:v>
                </c:pt>
                <c:pt idx="2051">
                  <c:v>18.30166666666667</c:v>
                </c:pt>
                <c:pt idx="2052">
                  <c:v>18.30194444444444</c:v>
                </c:pt>
                <c:pt idx="2053">
                  <c:v>18.30222222222222</c:v>
                </c:pt>
                <c:pt idx="2054">
                  <c:v>18.3025</c:v>
                </c:pt>
                <c:pt idx="2055">
                  <c:v>18.30277777777778</c:v>
                </c:pt>
                <c:pt idx="2056">
                  <c:v>18.30305555555556</c:v>
                </c:pt>
                <c:pt idx="2057">
                  <c:v>18.30333333333331</c:v>
                </c:pt>
                <c:pt idx="2058">
                  <c:v>18.30361111111111</c:v>
                </c:pt>
                <c:pt idx="2059">
                  <c:v>18.3038888888889</c:v>
                </c:pt>
                <c:pt idx="2060">
                  <c:v>18.30416666666667</c:v>
                </c:pt>
                <c:pt idx="2061">
                  <c:v>18.30444444444445</c:v>
                </c:pt>
                <c:pt idx="2062">
                  <c:v>18.30472222222222</c:v>
                </c:pt>
                <c:pt idx="2063">
                  <c:v>18.305</c:v>
                </c:pt>
                <c:pt idx="2064">
                  <c:v>18.30527777777778</c:v>
                </c:pt>
                <c:pt idx="2065">
                  <c:v>18.30555555555556</c:v>
                </c:pt>
                <c:pt idx="2066">
                  <c:v>18.30583333333331</c:v>
                </c:pt>
                <c:pt idx="2067">
                  <c:v>18.30611111111111</c:v>
                </c:pt>
                <c:pt idx="2068">
                  <c:v>18.30638888888889</c:v>
                </c:pt>
                <c:pt idx="2069">
                  <c:v>18.30666666666667</c:v>
                </c:pt>
                <c:pt idx="2070">
                  <c:v>18.30694444444444</c:v>
                </c:pt>
                <c:pt idx="2071">
                  <c:v>18.30722222222222</c:v>
                </c:pt>
                <c:pt idx="2072">
                  <c:v>18.3075</c:v>
                </c:pt>
                <c:pt idx="2073">
                  <c:v>18.30777777777778</c:v>
                </c:pt>
                <c:pt idx="2074">
                  <c:v>18.30805555555555</c:v>
                </c:pt>
                <c:pt idx="2075">
                  <c:v>18.30833333333331</c:v>
                </c:pt>
                <c:pt idx="2076">
                  <c:v>18.30861111111111</c:v>
                </c:pt>
                <c:pt idx="2077">
                  <c:v>18.3088888888889</c:v>
                </c:pt>
                <c:pt idx="2078">
                  <c:v>18.30916666666667</c:v>
                </c:pt>
                <c:pt idx="2079">
                  <c:v>18.30944444444444</c:v>
                </c:pt>
                <c:pt idx="2080">
                  <c:v>18.30972222222222</c:v>
                </c:pt>
                <c:pt idx="2081">
                  <c:v>18.31</c:v>
                </c:pt>
                <c:pt idx="2082">
                  <c:v>18.31027777777778</c:v>
                </c:pt>
                <c:pt idx="2083">
                  <c:v>18.31055555555556</c:v>
                </c:pt>
                <c:pt idx="2084">
                  <c:v>18.31083333333332</c:v>
                </c:pt>
                <c:pt idx="2085">
                  <c:v>18.31111111111111</c:v>
                </c:pt>
                <c:pt idx="2086">
                  <c:v>18.3113888888889</c:v>
                </c:pt>
                <c:pt idx="2087">
                  <c:v>18.31166666666667</c:v>
                </c:pt>
                <c:pt idx="2088">
                  <c:v>18.31194444444444</c:v>
                </c:pt>
                <c:pt idx="2089">
                  <c:v>18.31222222222222</c:v>
                </c:pt>
                <c:pt idx="2090">
                  <c:v>18.3125</c:v>
                </c:pt>
                <c:pt idx="2091">
                  <c:v>18.31277777777778</c:v>
                </c:pt>
                <c:pt idx="2092">
                  <c:v>18.31305555555556</c:v>
                </c:pt>
                <c:pt idx="2093">
                  <c:v>18.31333333333331</c:v>
                </c:pt>
                <c:pt idx="2094">
                  <c:v>18.31361111111111</c:v>
                </c:pt>
                <c:pt idx="2095">
                  <c:v>18.3138888888889</c:v>
                </c:pt>
                <c:pt idx="2096">
                  <c:v>18.31416666666667</c:v>
                </c:pt>
                <c:pt idx="2097">
                  <c:v>18.31444444444444</c:v>
                </c:pt>
                <c:pt idx="2098">
                  <c:v>18.31472222222222</c:v>
                </c:pt>
                <c:pt idx="2099">
                  <c:v>18.315</c:v>
                </c:pt>
                <c:pt idx="2100">
                  <c:v>18.31527777777778</c:v>
                </c:pt>
                <c:pt idx="2101">
                  <c:v>18.31555555555556</c:v>
                </c:pt>
                <c:pt idx="2102">
                  <c:v>18.31583333333332</c:v>
                </c:pt>
                <c:pt idx="2103">
                  <c:v>18.31611111111111</c:v>
                </c:pt>
                <c:pt idx="2104">
                  <c:v>18.3163888888889</c:v>
                </c:pt>
                <c:pt idx="2105">
                  <c:v>18.31666666666667</c:v>
                </c:pt>
                <c:pt idx="2106">
                  <c:v>18.31694444444444</c:v>
                </c:pt>
                <c:pt idx="2107">
                  <c:v>18.31722222222222</c:v>
                </c:pt>
                <c:pt idx="2108">
                  <c:v>18.3175</c:v>
                </c:pt>
                <c:pt idx="2109">
                  <c:v>18.31777777777778</c:v>
                </c:pt>
                <c:pt idx="2110">
                  <c:v>18.31805555555556</c:v>
                </c:pt>
                <c:pt idx="2111">
                  <c:v>18.31833333333331</c:v>
                </c:pt>
                <c:pt idx="2112">
                  <c:v>18.31861111111111</c:v>
                </c:pt>
                <c:pt idx="2113">
                  <c:v>18.3188888888889</c:v>
                </c:pt>
                <c:pt idx="2114">
                  <c:v>18.31916666666667</c:v>
                </c:pt>
                <c:pt idx="2115">
                  <c:v>18.31944444444444</c:v>
                </c:pt>
                <c:pt idx="2116">
                  <c:v>18.31972222222222</c:v>
                </c:pt>
                <c:pt idx="2117">
                  <c:v>18.32</c:v>
                </c:pt>
                <c:pt idx="2118">
                  <c:v>18.32027777777778</c:v>
                </c:pt>
                <c:pt idx="2119">
                  <c:v>18.32055555555555</c:v>
                </c:pt>
                <c:pt idx="2120">
                  <c:v>18.32083333333332</c:v>
                </c:pt>
                <c:pt idx="2121">
                  <c:v>18.32111111111111</c:v>
                </c:pt>
                <c:pt idx="2122">
                  <c:v>18.3213888888889</c:v>
                </c:pt>
                <c:pt idx="2123">
                  <c:v>18.32166666666667</c:v>
                </c:pt>
                <c:pt idx="2124">
                  <c:v>18.32194444444444</c:v>
                </c:pt>
                <c:pt idx="2125">
                  <c:v>18.32222222222222</c:v>
                </c:pt>
                <c:pt idx="2126">
                  <c:v>18.3225</c:v>
                </c:pt>
                <c:pt idx="2127">
                  <c:v>18.32277777777778</c:v>
                </c:pt>
                <c:pt idx="2128">
                  <c:v>18.32305555555556</c:v>
                </c:pt>
                <c:pt idx="2129">
                  <c:v>18.32333333333331</c:v>
                </c:pt>
                <c:pt idx="2130">
                  <c:v>18.32361111111111</c:v>
                </c:pt>
                <c:pt idx="2131">
                  <c:v>18.3238888888889</c:v>
                </c:pt>
                <c:pt idx="2132">
                  <c:v>18.32416666666667</c:v>
                </c:pt>
                <c:pt idx="2133">
                  <c:v>18.32444444444445</c:v>
                </c:pt>
                <c:pt idx="2134">
                  <c:v>18.32472222222222</c:v>
                </c:pt>
                <c:pt idx="2135">
                  <c:v>18.325</c:v>
                </c:pt>
                <c:pt idx="2136">
                  <c:v>18.32527777777778</c:v>
                </c:pt>
                <c:pt idx="2137">
                  <c:v>18.32555555555556</c:v>
                </c:pt>
                <c:pt idx="2138">
                  <c:v>18.32583333333331</c:v>
                </c:pt>
                <c:pt idx="2139">
                  <c:v>18.32611111111111</c:v>
                </c:pt>
                <c:pt idx="2140">
                  <c:v>18.32638888888889</c:v>
                </c:pt>
                <c:pt idx="2141">
                  <c:v>18.32666666666667</c:v>
                </c:pt>
                <c:pt idx="2142">
                  <c:v>18.32694444444444</c:v>
                </c:pt>
                <c:pt idx="2143">
                  <c:v>18.32722222222222</c:v>
                </c:pt>
                <c:pt idx="2144">
                  <c:v>18.3275</c:v>
                </c:pt>
                <c:pt idx="2145">
                  <c:v>18.32777777777778</c:v>
                </c:pt>
                <c:pt idx="2146">
                  <c:v>18.32805555555555</c:v>
                </c:pt>
                <c:pt idx="2147">
                  <c:v>18.32833333333331</c:v>
                </c:pt>
                <c:pt idx="2148">
                  <c:v>18.32861111111111</c:v>
                </c:pt>
                <c:pt idx="2149">
                  <c:v>18.3288888888889</c:v>
                </c:pt>
                <c:pt idx="2150">
                  <c:v>18.32916666666667</c:v>
                </c:pt>
                <c:pt idx="2151">
                  <c:v>18.32944444444444</c:v>
                </c:pt>
                <c:pt idx="2152">
                  <c:v>18.32972222222222</c:v>
                </c:pt>
                <c:pt idx="2153">
                  <c:v>18.33</c:v>
                </c:pt>
                <c:pt idx="2154">
                  <c:v>18.33027777777778</c:v>
                </c:pt>
                <c:pt idx="2155">
                  <c:v>18.33055555555556</c:v>
                </c:pt>
                <c:pt idx="2156">
                  <c:v>18.33083333333332</c:v>
                </c:pt>
                <c:pt idx="2157">
                  <c:v>18.33111111111111</c:v>
                </c:pt>
                <c:pt idx="2158">
                  <c:v>18.3313888888889</c:v>
                </c:pt>
                <c:pt idx="2159">
                  <c:v>18.33166666666667</c:v>
                </c:pt>
                <c:pt idx="2160">
                  <c:v>18.33194444444444</c:v>
                </c:pt>
                <c:pt idx="2161">
                  <c:v>18.33222222222222</c:v>
                </c:pt>
                <c:pt idx="2162">
                  <c:v>18.3325</c:v>
                </c:pt>
                <c:pt idx="2163">
                  <c:v>18.33277777777778</c:v>
                </c:pt>
                <c:pt idx="2164">
                  <c:v>18.33305555555556</c:v>
                </c:pt>
                <c:pt idx="2165">
                  <c:v>18.33333333333331</c:v>
                </c:pt>
                <c:pt idx="2166">
                  <c:v>18.33361111111111</c:v>
                </c:pt>
                <c:pt idx="2167">
                  <c:v>18.33388888888888</c:v>
                </c:pt>
                <c:pt idx="2168">
                  <c:v>18.33416666666666</c:v>
                </c:pt>
                <c:pt idx="2169">
                  <c:v>18.33444444444444</c:v>
                </c:pt>
                <c:pt idx="2170">
                  <c:v>18.33472222222222</c:v>
                </c:pt>
                <c:pt idx="2171">
                  <c:v>18.335</c:v>
                </c:pt>
                <c:pt idx="2172">
                  <c:v>18.33527777777778</c:v>
                </c:pt>
                <c:pt idx="2173">
                  <c:v>18.33555555555555</c:v>
                </c:pt>
                <c:pt idx="2174">
                  <c:v>18.33583333333332</c:v>
                </c:pt>
                <c:pt idx="2175">
                  <c:v>18.33611111111111</c:v>
                </c:pt>
                <c:pt idx="2176">
                  <c:v>18.3363888888889</c:v>
                </c:pt>
                <c:pt idx="2177">
                  <c:v>18.33666666666667</c:v>
                </c:pt>
                <c:pt idx="2178">
                  <c:v>18.33694444444444</c:v>
                </c:pt>
                <c:pt idx="2179">
                  <c:v>18.33722222222222</c:v>
                </c:pt>
                <c:pt idx="2180">
                  <c:v>18.3375</c:v>
                </c:pt>
                <c:pt idx="2181">
                  <c:v>18.33777777777778</c:v>
                </c:pt>
                <c:pt idx="2182">
                  <c:v>18.33805555555556</c:v>
                </c:pt>
                <c:pt idx="2183">
                  <c:v>18.33833333333331</c:v>
                </c:pt>
                <c:pt idx="2184">
                  <c:v>18.33861111111111</c:v>
                </c:pt>
                <c:pt idx="2185">
                  <c:v>18.3388888888889</c:v>
                </c:pt>
                <c:pt idx="2186">
                  <c:v>18.33916666666666</c:v>
                </c:pt>
                <c:pt idx="2187">
                  <c:v>18.33944444444444</c:v>
                </c:pt>
                <c:pt idx="2188">
                  <c:v>18.33972222222222</c:v>
                </c:pt>
                <c:pt idx="2189">
                  <c:v>18.34</c:v>
                </c:pt>
                <c:pt idx="2190">
                  <c:v>18.34027777777777</c:v>
                </c:pt>
                <c:pt idx="2191">
                  <c:v>18.34055555555555</c:v>
                </c:pt>
                <c:pt idx="2192">
                  <c:v>18.34083333333331</c:v>
                </c:pt>
                <c:pt idx="2193">
                  <c:v>18.34111111111111</c:v>
                </c:pt>
                <c:pt idx="2194">
                  <c:v>18.34138888888889</c:v>
                </c:pt>
                <c:pt idx="2195">
                  <c:v>18.34166666666666</c:v>
                </c:pt>
                <c:pt idx="2196">
                  <c:v>18.34194444444444</c:v>
                </c:pt>
                <c:pt idx="2197">
                  <c:v>18.34222222222222</c:v>
                </c:pt>
                <c:pt idx="2198">
                  <c:v>18.3425</c:v>
                </c:pt>
                <c:pt idx="2199">
                  <c:v>18.34277777777778</c:v>
                </c:pt>
                <c:pt idx="2200">
                  <c:v>18.34305555555555</c:v>
                </c:pt>
                <c:pt idx="2201">
                  <c:v>18.34333333333331</c:v>
                </c:pt>
                <c:pt idx="2202">
                  <c:v>18.34361111111111</c:v>
                </c:pt>
                <c:pt idx="2203">
                  <c:v>18.3438888888889</c:v>
                </c:pt>
                <c:pt idx="2204">
                  <c:v>18.34416666666667</c:v>
                </c:pt>
                <c:pt idx="2205">
                  <c:v>18.34444444444444</c:v>
                </c:pt>
                <c:pt idx="2206">
                  <c:v>18.34472222222222</c:v>
                </c:pt>
                <c:pt idx="2207">
                  <c:v>18.54722222222222</c:v>
                </c:pt>
                <c:pt idx="2208">
                  <c:v>18.5475</c:v>
                </c:pt>
                <c:pt idx="2209">
                  <c:v>18.54777777777778</c:v>
                </c:pt>
                <c:pt idx="2210">
                  <c:v>18.54805555555556</c:v>
                </c:pt>
                <c:pt idx="2211">
                  <c:v>18.54833333333332</c:v>
                </c:pt>
                <c:pt idx="2212">
                  <c:v>18.54861111111111</c:v>
                </c:pt>
                <c:pt idx="2213">
                  <c:v>18.54888888888889</c:v>
                </c:pt>
                <c:pt idx="2214">
                  <c:v>18.54916666666667</c:v>
                </c:pt>
                <c:pt idx="2215">
                  <c:v>18.54944444444445</c:v>
                </c:pt>
                <c:pt idx="2216">
                  <c:v>18.54972222222221</c:v>
                </c:pt>
                <c:pt idx="2217">
                  <c:v>18.55</c:v>
                </c:pt>
                <c:pt idx="2218">
                  <c:v>18.55027777777778</c:v>
                </c:pt>
                <c:pt idx="2219">
                  <c:v>18.55055555555555</c:v>
                </c:pt>
                <c:pt idx="2220">
                  <c:v>18.55083333333332</c:v>
                </c:pt>
                <c:pt idx="2221">
                  <c:v>18.55111111111111</c:v>
                </c:pt>
                <c:pt idx="2222">
                  <c:v>18.5513888888889</c:v>
                </c:pt>
                <c:pt idx="2223">
                  <c:v>18.55166666666667</c:v>
                </c:pt>
                <c:pt idx="2224">
                  <c:v>18.55194444444444</c:v>
                </c:pt>
                <c:pt idx="2225">
                  <c:v>18.55222222222222</c:v>
                </c:pt>
                <c:pt idx="2226">
                  <c:v>18.5525</c:v>
                </c:pt>
                <c:pt idx="2227">
                  <c:v>18.55277777777778</c:v>
                </c:pt>
                <c:pt idx="2228">
                  <c:v>18.55305555555556</c:v>
                </c:pt>
                <c:pt idx="2229">
                  <c:v>18.55333333333331</c:v>
                </c:pt>
                <c:pt idx="2230">
                  <c:v>18.55361111111111</c:v>
                </c:pt>
                <c:pt idx="2231">
                  <c:v>18.5538888888889</c:v>
                </c:pt>
                <c:pt idx="2232">
                  <c:v>18.55416666666667</c:v>
                </c:pt>
                <c:pt idx="2233">
                  <c:v>18.55444444444445</c:v>
                </c:pt>
                <c:pt idx="2234">
                  <c:v>18.55472222222222</c:v>
                </c:pt>
                <c:pt idx="2235">
                  <c:v>18.555</c:v>
                </c:pt>
                <c:pt idx="2236">
                  <c:v>18.55527777777778</c:v>
                </c:pt>
                <c:pt idx="2237">
                  <c:v>18.55555555555556</c:v>
                </c:pt>
                <c:pt idx="2238">
                  <c:v>18.55583333333331</c:v>
                </c:pt>
                <c:pt idx="2239">
                  <c:v>18.55611111111111</c:v>
                </c:pt>
                <c:pt idx="2240">
                  <c:v>18.55638888888889</c:v>
                </c:pt>
                <c:pt idx="2241">
                  <c:v>18.55666666666667</c:v>
                </c:pt>
                <c:pt idx="2242">
                  <c:v>18.55694444444444</c:v>
                </c:pt>
                <c:pt idx="2243">
                  <c:v>18.55722222222222</c:v>
                </c:pt>
                <c:pt idx="2244">
                  <c:v>18.5575</c:v>
                </c:pt>
                <c:pt idx="2245">
                  <c:v>18.55777777777778</c:v>
                </c:pt>
                <c:pt idx="2246">
                  <c:v>18.55805555555555</c:v>
                </c:pt>
                <c:pt idx="2247">
                  <c:v>18.55833333333331</c:v>
                </c:pt>
                <c:pt idx="2248">
                  <c:v>18.55861111111111</c:v>
                </c:pt>
                <c:pt idx="2249">
                  <c:v>18.5588888888889</c:v>
                </c:pt>
                <c:pt idx="2250">
                  <c:v>18.55916666666667</c:v>
                </c:pt>
                <c:pt idx="2251">
                  <c:v>18.55944444444444</c:v>
                </c:pt>
                <c:pt idx="2252">
                  <c:v>18.55972222222222</c:v>
                </c:pt>
                <c:pt idx="2253">
                  <c:v>18.56</c:v>
                </c:pt>
                <c:pt idx="2254">
                  <c:v>18.56027777777778</c:v>
                </c:pt>
                <c:pt idx="2255">
                  <c:v>18.56055555555556</c:v>
                </c:pt>
                <c:pt idx="2256">
                  <c:v>18.56083333333331</c:v>
                </c:pt>
                <c:pt idx="2257">
                  <c:v>18.56111111111111</c:v>
                </c:pt>
                <c:pt idx="2258">
                  <c:v>18.56138888888889</c:v>
                </c:pt>
                <c:pt idx="2259">
                  <c:v>18.56166666666667</c:v>
                </c:pt>
                <c:pt idx="2260">
                  <c:v>18.56194444444445</c:v>
                </c:pt>
                <c:pt idx="2261">
                  <c:v>18.5622222222222</c:v>
                </c:pt>
                <c:pt idx="2262">
                  <c:v>18.5625</c:v>
                </c:pt>
                <c:pt idx="2263">
                  <c:v>18.56277777777778</c:v>
                </c:pt>
                <c:pt idx="2264">
                  <c:v>18.56305555555556</c:v>
                </c:pt>
                <c:pt idx="2265">
                  <c:v>18.56333333333331</c:v>
                </c:pt>
                <c:pt idx="2266">
                  <c:v>18.56361111111111</c:v>
                </c:pt>
                <c:pt idx="2267">
                  <c:v>18.56388888888889</c:v>
                </c:pt>
                <c:pt idx="2268">
                  <c:v>18.56416666666667</c:v>
                </c:pt>
                <c:pt idx="2269">
                  <c:v>18.56444444444444</c:v>
                </c:pt>
                <c:pt idx="2270">
                  <c:v>18.56472222222222</c:v>
                </c:pt>
                <c:pt idx="2271">
                  <c:v>18.565</c:v>
                </c:pt>
                <c:pt idx="2272">
                  <c:v>18.56527777777778</c:v>
                </c:pt>
                <c:pt idx="2273">
                  <c:v>18.56555555555556</c:v>
                </c:pt>
                <c:pt idx="2274">
                  <c:v>18.56583333333331</c:v>
                </c:pt>
                <c:pt idx="2275">
                  <c:v>18.56611111111111</c:v>
                </c:pt>
                <c:pt idx="2276">
                  <c:v>18.56638888888889</c:v>
                </c:pt>
                <c:pt idx="2277">
                  <c:v>18.56666666666667</c:v>
                </c:pt>
                <c:pt idx="2278">
                  <c:v>18.56694444444445</c:v>
                </c:pt>
                <c:pt idx="2279">
                  <c:v>18.56722222222222</c:v>
                </c:pt>
                <c:pt idx="2280">
                  <c:v>18.5675</c:v>
                </c:pt>
                <c:pt idx="2281">
                  <c:v>18.56777777777778</c:v>
                </c:pt>
                <c:pt idx="2282">
                  <c:v>18.56805555555556</c:v>
                </c:pt>
                <c:pt idx="2283">
                  <c:v>18.56833333333331</c:v>
                </c:pt>
                <c:pt idx="2284">
                  <c:v>18.56861111111111</c:v>
                </c:pt>
                <c:pt idx="2285">
                  <c:v>18.56888888888889</c:v>
                </c:pt>
                <c:pt idx="2286">
                  <c:v>18.56916666666667</c:v>
                </c:pt>
                <c:pt idx="2287">
                  <c:v>18.56944444444444</c:v>
                </c:pt>
                <c:pt idx="2288">
                  <c:v>18.5697222222222</c:v>
                </c:pt>
                <c:pt idx="2289">
                  <c:v>18.57</c:v>
                </c:pt>
                <c:pt idx="2290">
                  <c:v>18.57027777777778</c:v>
                </c:pt>
                <c:pt idx="2291">
                  <c:v>18.57055555555555</c:v>
                </c:pt>
                <c:pt idx="2292">
                  <c:v>18.57083333333332</c:v>
                </c:pt>
                <c:pt idx="2293">
                  <c:v>18.57111111111111</c:v>
                </c:pt>
                <c:pt idx="2294">
                  <c:v>18.5713888888889</c:v>
                </c:pt>
                <c:pt idx="2295">
                  <c:v>18.57166666666667</c:v>
                </c:pt>
                <c:pt idx="2296">
                  <c:v>18.57194444444444</c:v>
                </c:pt>
                <c:pt idx="2297">
                  <c:v>18.57222222222222</c:v>
                </c:pt>
                <c:pt idx="2298">
                  <c:v>18.5725</c:v>
                </c:pt>
                <c:pt idx="2299">
                  <c:v>18.57277777777778</c:v>
                </c:pt>
                <c:pt idx="2300">
                  <c:v>18.57305555555556</c:v>
                </c:pt>
                <c:pt idx="2301">
                  <c:v>18.57333333333331</c:v>
                </c:pt>
                <c:pt idx="2302">
                  <c:v>18.57361111111111</c:v>
                </c:pt>
                <c:pt idx="2303">
                  <c:v>18.5738888888889</c:v>
                </c:pt>
                <c:pt idx="2304">
                  <c:v>18.57416666666667</c:v>
                </c:pt>
                <c:pt idx="2305">
                  <c:v>18.57444444444445</c:v>
                </c:pt>
                <c:pt idx="2306">
                  <c:v>18.57472222222222</c:v>
                </c:pt>
                <c:pt idx="2307">
                  <c:v>18.575</c:v>
                </c:pt>
                <c:pt idx="2308">
                  <c:v>18.57527777777778</c:v>
                </c:pt>
                <c:pt idx="2309">
                  <c:v>18.57555555555556</c:v>
                </c:pt>
                <c:pt idx="2310">
                  <c:v>18.57583333333331</c:v>
                </c:pt>
                <c:pt idx="2311">
                  <c:v>18.57611111111111</c:v>
                </c:pt>
                <c:pt idx="2312">
                  <c:v>18.57638888888889</c:v>
                </c:pt>
                <c:pt idx="2313">
                  <c:v>18.57666666666667</c:v>
                </c:pt>
                <c:pt idx="2314">
                  <c:v>18.57694444444444</c:v>
                </c:pt>
                <c:pt idx="2315">
                  <c:v>18.57722222222222</c:v>
                </c:pt>
                <c:pt idx="2316">
                  <c:v>18.5775</c:v>
                </c:pt>
                <c:pt idx="2317">
                  <c:v>18.57777777777778</c:v>
                </c:pt>
                <c:pt idx="2318">
                  <c:v>18.57805555555555</c:v>
                </c:pt>
                <c:pt idx="2319">
                  <c:v>18.57833333333331</c:v>
                </c:pt>
                <c:pt idx="2320">
                  <c:v>18.57861111111111</c:v>
                </c:pt>
                <c:pt idx="2321">
                  <c:v>18.5788888888889</c:v>
                </c:pt>
                <c:pt idx="2322">
                  <c:v>18.57916666666667</c:v>
                </c:pt>
                <c:pt idx="2323">
                  <c:v>18.57944444444444</c:v>
                </c:pt>
                <c:pt idx="2324">
                  <c:v>18.57972222222222</c:v>
                </c:pt>
                <c:pt idx="2325">
                  <c:v>18.58</c:v>
                </c:pt>
                <c:pt idx="2326">
                  <c:v>18.58027777777778</c:v>
                </c:pt>
                <c:pt idx="2327">
                  <c:v>18.58055555555556</c:v>
                </c:pt>
                <c:pt idx="2328">
                  <c:v>18.58083333333331</c:v>
                </c:pt>
                <c:pt idx="2329">
                  <c:v>18.58111111111111</c:v>
                </c:pt>
                <c:pt idx="2330">
                  <c:v>18.58138888888889</c:v>
                </c:pt>
                <c:pt idx="2331">
                  <c:v>18.58166666666667</c:v>
                </c:pt>
                <c:pt idx="2332">
                  <c:v>18.58194444444445</c:v>
                </c:pt>
                <c:pt idx="2333">
                  <c:v>18.5822222222222</c:v>
                </c:pt>
                <c:pt idx="2334">
                  <c:v>18.5825</c:v>
                </c:pt>
                <c:pt idx="2335">
                  <c:v>18.58277777777776</c:v>
                </c:pt>
                <c:pt idx="2336">
                  <c:v>18.58305555555556</c:v>
                </c:pt>
                <c:pt idx="2337">
                  <c:v>18.58333333333331</c:v>
                </c:pt>
                <c:pt idx="2338">
                  <c:v>18.58361111111111</c:v>
                </c:pt>
                <c:pt idx="2339">
                  <c:v>18.58388888888889</c:v>
                </c:pt>
                <c:pt idx="2340">
                  <c:v>18.58416666666666</c:v>
                </c:pt>
                <c:pt idx="2341">
                  <c:v>18.58444444444444</c:v>
                </c:pt>
                <c:pt idx="2342">
                  <c:v>18.58472222222222</c:v>
                </c:pt>
                <c:pt idx="2343">
                  <c:v>18.585</c:v>
                </c:pt>
                <c:pt idx="2344">
                  <c:v>18.58527777777778</c:v>
                </c:pt>
                <c:pt idx="2345">
                  <c:v>18.58555555555555</c:v>
                </c:pt>
                <c:pt idx="2346">
                  <c:v>18.58583333333331</c:v>
                </c:pt>
                <c:pt idx="2347">
                  <c:v>18.58611111111111</c:v>
                </c:pt>
                <c:pt idx="2348">
                  <c:v>18.58638888888889</c:v>
                </c:pt>
                <c:pt idx="2349">
                  <c:v>18.58666666666667</c:v>
                </c:pt>
                <c:pt idx="2350">
                  <c:v>18.58694444444444</c:v>
                </c:pt>
                <c:pt idx="2351">
                  <c:v>18.58722222222222</c:v>
                </c:pt>
                <c:pt idx="2352">
                  <c:v>18.5875</c:v>
                </c:pt>
                <c:pt idx="2353">
                  <c:v>18.58777777777778</c:v>
                </c:pt>
                <c:pt idx="2354">
                  <c:v>18.58805555555556</c:v>
                </c:pt>
                <c:pt idx="2355">
                  <c:v>18.58833333333331</c:v>
                </c:pt>
                <c:pt idx="2356">
                  <c:v>18.58861111111111</c:v>
                </c:pt>
                <c:pt idx="2357">
                  <c:v>18.58888888888889</c:v>
                </c:pt>
                <c:pt idx="2358">
                  <c:v>18.58916666666666</c:v>
                </c:pt>
                <c:pt idx="2359">
                  <c:v>18.58944444444444</c:v>
                </c:pt>
                <c:pt idx="2360">
                  <c:v>18.5897222222222</c:v>
                </c:pt>
                <c:pt idx="2361">
                  <c:v>18.59</c:v>
                </c:pt>
                <c:pt idx="2362">
                  <c:v>18.59027777777777</c:v>
                </c:pt>
                <c:pt idx="2363">
                  <c:v>18.59055555555555</c:v>
                </c:pt>
                <c:pt idx="2364">
                  <c:v>18.59083333333331</c:v>
                </c:pt>
                <c:pt idx="2365">
                  <c:v>18.59111111111111</c:v>
                </c:pt>
                <c:pt idx="2366">
                  <c:v>18.59138888888889</c:v>
                </c:pt>
                <c:pt idx="2367">
                  <c:v>18.59166666666666</c:v>
                </c:pt>
                <c:pt idx="2368">
                  <c:v>18.59194444444444</c:v>
                </c:pt>
                <c:pt idx="2369">
                  <c:v>18.59222222222222</c:v>
                </c:pt>
                <c:pt idx="2370">
                  <c:v>18.5925</c:v>
                </c:pt>
                <c:pt idx="2371">
                  <c:v>18.59277777777778</c:v>
                </c:pt>
                <c:pt idx="2372">
                  <c:v>18.59305555555555</c:v>
                </c:pt>
                <c:pt idx="2373">
                  <c:v>18.59333333333331</c:v>
                </c:pt>
                <c:pt idx="2374">
                  <c:v>18.59361111111111</c:v>
                </c:pt>
                <c:pt idx="2375">
                  <c:v>18.5938888888889</c:v>
                </c:pt>
                <c:pt idx="2376">
                  <c:v>18.59416666666667</c:v>
                </c:pt>
                <c:pt idx="2377">
                  <c:v>18.59444444444444</c:v>
                </c:pt>
                <c:pt idx="2378">
                  <c:v>18.59472222222222</c:v>
                </c:pt>
                <c:pt idx="2379">
                  <c:v>18.595</c:v>
                </c:pt>
                <c:pt idx="2380">
                  <c:v>18.59527777777778</c:v>
                </c:pt>
                <c:pt idx="2381">
                  <c:v>18.59555555555555</c:v>
                </c:pt>
                <c:pt idx="2382">
                  <c:v>18.59583333333331</c:v>
                </c:pt>
                <c:pt idx="2383">
                  <c:v>18.59611111111111</c:v>
                </c:pt>
                <c:pt idx="2384">
                  <c:v>18.59638888888889</c:v>
                </c:pt>
                <c:pt idx="2385">
                  <c:v>18.59666666666666</c:v>
                </c:pt>
                <c:pt idx="2386">
                  <c:v>18.59694444444444</c:v>
                </c:pt>
                <c:pt idx="2387">
                  <c:v>18.59722222222222</c:v>
                </c:pt>
                <c:pt idx="2388">
                  <c:v>18.5975</c:v>
                </c:pt>
                <c:pt idx="2389">
                  <c:v>18.59777777777778</c:v>
                </c:pt>
                <c:pt idx="2390">
                  <c:v>18.59805555555555</c:v>
                </c:pt>
                <c:pt idx="2391">
                  <c:v>18.59833333333331</c:v>
                </c:pt>
                <c:pt idx="2392">
                  <c:v>18.59861111111111</c:v>
                </c:pt>
                <c:pt idx="2393">
                  <c:v>18.5988888888889</c:v>
                </c:pt>
                <c:pt idx="2394">
                  <c:v>18.59916666666667</c:v>
                </c:pt>
                <c:pt idx="2395">
                  <c:v>18.59944444444444</c:v>
                </c:pt>
                <c:pt idx="2396">
                  <c:v>18.59972222222222</c:v>
                </c:pt>
                <c:pt idx="2397">
                  <c:v>18.6</c:v>
                </c:pt>
                <c:pt idx="2398">
                  <c:v>18.60027777777778</c:v>
                </c:pt>
                <c:pt idx="2399">
                  <c:v>18.60055555555556</c:v>
                </c:pt>
                <c:pt idx="2400">
                  <c:v>18.60083333333332</c:v>
                </c:pt>
                <c:pt idx="2401">
                  <c:v>18.60111111111111</c:v>
                </c:pt>
                <c:pt idx="2402">
                  <c:v>18.6013888888889</c:v>
                </c:pt>
                <c:pt idx="2403">
                  <c:v>18.60166666666667</c:v>
                </c:pt>
                <c:pt idx="2404">
                  <c:v>18.60194444444444</c:v>
                </c:pt>
                <c:pt idx="2405">
                  <c:v>18.60222222222222</c:v>
                </c:pt>
                <c:pt idx="2406">
                  <c:v>18.6025</c:v>
                </c:pt>
                <c:pt idx="2407">
                  <c:v>18.60277777777778</c:v>
                </c:pt>
                <c:pt idx="2408">
                  <c:v>18.60305555555556</c:v>
                </c:pt>
                <c:pt idx="2409">
                  <c:v>18.60333333333332</c:v>
                </c:pt>
                <c:pt idx="2410">
                  <c:v>18.60361111111111</c:v>
                </c:pt>
                <c:pt idx="2411">
                  <c:v>18.6038888888889</c:v>
                </c:pt>
                <c:pt idx="2412">
                  <c:v>18.60416666666667</c:v>
                </c:pt>
                <c:pt idx="2413">
                  <c:v>18.60444444444445</c:v>
                </c:pt>
                <c:pt idx="2414">
                  <c:v>18.60472222222223</c:v>
                </c:pt>
                <c:pt idx="2415">
                  <c:v>18.605</c:v>
                </c:pt>
                <c:pt idx="2416">
                  <c:v>18.60527777777778</c:v>
                </c:pt>
                <c:pt idx="2417">
                  <c:v>18.60555555555556</c:v>
                </c:pt>
                <c:pt idx="2418">
                  <c:v>18.60583333333332</c:v>
                </c:pt>
                <c:pt idx="2419">
                  <c:v>18.60611111111111</c:v>
                </c:pt>
                <c:pt idx="2420">
                  <c:v>18.6063888888889</c:v>
                </c:pt>
                <c:pt idx="2421">
                  <c:v>18.60666666666667</c:v>
                </c:pt>
                <c:pt idx="2422">
                  <c:v>18.60694444444444</c:v>
                </c:pt>
                <c:pt idx="2423">
                  <c:v>18.60722222222222</c:v>
                </c:pt>
                <c:pt idx="2424">
                  <c:v>18.6075</c:v>
                </c:pt>
                <c:pt idx="2425">
                  <c:v>18.60777777777778</c:v>
                </c:pt>
                <c:pt idx="2426">
                  <c:v>18.60805555555556</c:v>
                </c:pt>
                <c:pt idx="2427">
                  <c:v>18.60833333333331</c:v>
                </c:pt>
                <c:pt idx="2428">
                  <c:v>18.60861111111111</c:v>
                </c:pt>
                <c:pt idx="2429">
                  <c:v>18.6088888888889</c:v>
                </c:pt>
                <c:pt idx="2430">
                  <c:v>18.60916666666667</c:v>
                </c:pt>
                <c:pt idx="2431">
                  <c:v>18.60944444444445</c:v>
                </c:pt>
                <c:pt idx="2432">
                  <c:v>18.60972222222222</c:v>
                </c:pt>
                <c:pt idx="2433">
                  <c:v>18.61</c:v>
                </c:pt>
                <c:pt idx="2434">
                  <c:v>18.61027777777778</c:v>
                </c:pt>
                <c:pt idx="2435">
                  <c:v>18.61055555555556</c:v>
                </c:pt>
                <c:pt idx="2436">
                  <c:v>18.61083333333334</c:v>
                </c:pt>
                <c:pt idx="2437">
                  <c:v>18.61111111111111</c:v>
                </c:pt>
                <c:pt idx="2438">
                  <c:v>18.6113888888889</c:v>
                </c:pt>
                <c:pt idx="2439">
                  <c:v>18.61166666666667</c:v>
                </c:pt>
                <c:pt idx="2440">
                  <c:v>18.61194444444444</c:v>
                </c:pt>
                <c:pt idx="2441">
                  <c:v>18.61222222222222</c:v>
                </c:pt>
                <c:pt idx="2442">
                  <c:v>18.6125</c:v>
                </c:pt>
                <c:pt idx="2443">
                  <c:v>18.61277777777778</c:v>
                </c:pt>
                <c:pt idx="2444">
                  <c:v>18.61305555555556</c:v>
                </c:pt>
                <c:pt idx="2445">
                  <c:v>18.61333333333332</c:v>
                </c:pt>
                <c:pt idx="2446">
                  <c:v>18.61361111111111</c:v>
                </c:pt>
                <c:pt idx="2447">
                  <c:v>18.6138888888889</c:v>
                </c:pt>
                <c:pt idx="2448">
                  <c:v>18.61416666666667</c:v>
                </c:pt>
                <c:pt idx="2449">
                  <c:v>18.61444444444444</c:v>
                </c:pt>
                <c:pt idx="2450">
                  <c:v>18.61472222222222</c:v>
                </c:pt>
                <c:pt idx="2451">
                  <c:v>18.615</c:v>
                </c:pt>
                <c:pt idx="2452">
                  <c:v>18.61527777777778</c:v>
                </c:pt>
                <c:pt idx="2453">
                  <c:v>18.61555555555556</c:v>
                </c:pt>
                <c:pt idx="2454">
                  <c:v>18.61583333333332</c:v>
                </c:pt>
                <c:pt idx="2455">
                  <c:v>18.61611111111111</c:v>
                </c:pt>
                <c:pt idx="2456">
                  <c:v>18.6163888888889</c:v>
                </c:pt>
                <c:pt idx="2457">
                  <c:v>18.61666666666667</c:v>
                </c:pt>
                <c:pt idx="2458">
                  <c:v>18.61694444444444</c:v>
                </c:pt>
                <c:pt idx="2459">
                  <c:v>18.61722222222222</c:v>
                </c:pt>
                <c:pt idx="2460">
                  <c:v>18.6175</c:v>
                </c:pt>
                <c:pt idx="2461">
                  <c:v>18.61777777777778</c:v>
                </c:pt>
                <c:pt idx="2462">
                  <c:v>18.61805555555556</c:v>
                </c:pt>
                <c:pt idx="2463">
                  <c:v>18.61833333333331</c:v>
                </c:pt>
                <c:pt idx="2464">
                  <c:v>18.61861111111111</c:v>
                </c:pt>
                <c:pt idx="2465">
                  <c:v>18.6188888888889</c:v>
                </c:pt>
                <c:pt idx="2466">
                  <c:v>18.61916666666667</c:v>
                </c:pt>
                <c:pt idx="2467">
                  <c:v>18.61944444444444</c:v>
                </c:pt>
                <c:pt idx="2468">
                  <c:v>18.61972222222222</c:v>
                </c:pt>
                <c:pt idx="2469">
                  <c:v>18.62</c:v>
                </c:pt>
                <c:pt idx="2470">
                  <c:v>18.62027777777778</c:v>
                </c:pt>
                <c:pt idx="2471">
                  <c:v>18.62055555555555</c:v>
                </c:pt>
                <c:pt idx="2472">
                  <c:v>18.62083333333332</c:v>
                </c:pt>
                <c:pt idx="2473">
                  <c:v>18.62111111111111</c:v>
                </c:pt>
                <c:pt idx="2474">
                  <c:v>18.6213888888889</c:v>
                </c:pt>
                <c:pt idx="2475">
                  <c:v>18.62166666666667</c:v>
                </c:pt>
                <c:pt idx="2476">
                  <c:v>18.62194444444444</c:v>
                </c:pt>
                <c:pt idx="2477">
                  <c:v>18.62222222222222</c:v>
                </c:pt>
                <c:pt idx="2478">
                  <c:v>18.6225</c:v>
                </c:pt>
                <c:pt idx="2479">
                  <c:v>18.62277777777778</c:v>
                </c:pt>
                <c:pt idx="2480">
                  <c:v>18.62305555555556</c:v>
                </c:pt>
                <c:pt idx="2481">
                  <c:v>18.62333333333331</c:v>
                </c:pt>
                <c:pt idx="2482">
                  <c:v>18.62361111111111</c:v>
                </c:pt>
                <c:pt idx="2483">
                  <c:v>18.6238888888889</c:v>
                </c:pt>
                <c:pt idx="2484">
                  <c:v>18.62416666666667</c:v>
                </c:pt>
                <c:pt idx="2485">
                  <c:v>18.62444444444445</c:v>
                </c:pt>
                <c:pt idx="2486">
                  <c:v>18.62472222222222</c:v>
                </c:pt>
                <c:pt idx="2487">
                  <c:v>18.625</c:v>
                </c:pt>
                <c:pt idx="2488">
                  <c:v>18.62527777777778</c:v>
                </c:pt>
                <c:pt idx="2489">
                  <c:v>18.62555555555556</c:v>
                </c:pt>
                <c:pt idx="2490">
                  <c:v>18.62583333333331</c:v>
                </c:pt>
                <c:pt idx="2491">
                  <c:v>18.62611111111111</c:v>
                </c:pt>
                <c:pt idx="2492">
                  <c:v>18.62638888888889</c:v>
                </c:pt>
                <c:pt idx="2493">
                  <c:v>18.62666666666667</c:v>
                </c:pt>
                <c:pt idx="2494">
                  <c:v>18.62694444444444</c:v>
                </c:pt>
                <c:pt idx="2495">
                  <c:v>18.62722222222222</c:v>
                </c:pt>
                <c:pt idx="2496">
                  <c:v>18.6275</c:v>
                </c:pt>
                <c:pt idx="2497">
                  <c:v>18.62777777777778</c:v>
                </c:pt>
                <c:pt idx="2498">
                  <c:v>18.62805555555556</c:v>
                </c:pt>
                <c:pt idx="2499">
                  <c:v>18.62833333333331</c:v>
                </c:pt>
                <c:pt idx="2500">
                  <c:v>18.62861111111111</c:v>
                </c:pt>
                <c:pt idx="2501">
                  <c:v>18.6288888888889</c:v>
                </c:pt>
                <c:pt idx="2502">
                  <c:v>18.62916666666667</c:v>
                </c:pt>
                <c:pt idx="2503">
                  <c:v>18.62944444444445</c:v>
                </c:pt>
                <c:pt idx="2504">
                  <c:v>18.62972222222222</c:v>
                </c:pt>
                <c:pt idx="2505">
                  <c:v>18.63</c:v>
                </c:pt>
                <c:pt idx="2506">
                  <c:v>18.63027777777778</c:v>
                </c:pt>
                <c:pt idx="2507">
                  <c:v>18.63055555555556</c:v>
                </c:pt>
                <c:pt idx="2508">
                  <c:v>18.63083333333334</c:v>
                </c:pt>
                <c:pt idx="2509">
                  <c:v>18.63111111111111</c:v>
                </c:pt>
                <c:pt idx="2510">
                  <c:v>18.6313888888889</c:v>
                </c:pt>
                <c:pt idx="2511">
                  <c:v>18.63166666666667</c:v>
                </c:pt>
                <c:pt idx="2512">
                  <c:v>18.63194444444444</c:v>
                </c:pt>
                <c:pt idx="2513">
                  <c:v>18.63222222222222</c:v>
                </c:pt>
                <c:pt idx="2514">
                  <c:v>18.6325</c:v>
                </c:pt>
                <c:pt idx="2515">
                  <c:v>18.63277777777778</c:v>
                </c:pt>
                <c:pt idx="2516">
                  <c:v>18.63305555555556</c:v>
                </c:pt>
                <c:pt idx="2517">
                  <c:v>18.63333333333332</c:v>
                </c:pt>
                <c:pt idx="2518">
                  <c:v>18.63361111111111</c:v>
                </c:pt>
                <c:pt idx="2519">
                  <c:v>18.63388888888888</c:v>
                </c:pt>
                <c:pt idx="2520">
                  <c:v>18.63416666666666</c:v>
                </c:pt>
                <c:pt idx="2521">
                  <c:v>18.63444444444444</c:v>
                </c:pt>
                <c:pt idx="2522">
                  <c:v>18.63472222222222</c:v>
                </c:pt>
                <c:pt idx="2523">
                  <c:v>18.635</c:v>
                </c:pt>
                <c:pt idx="2524">
                  <c:v>18.63527777777778</c:v>
                </c:pt>
                <c:pt idx="2525">
                  <c:v>18.63555555555556</c:v>
                </c:pt>
                <c:pt idx="2526">
                  <c:v>18.63583333333332</c:v>
                </c:pt>
                <c:pt idx="2527">
                  <c:v>18.63611111111111</c:v>
                </c:pt>
                <c:pt idx="2528">
                  <c:v>18.6363888888889</c:v>
                </c:pt>
                <c:pt idx="2529">
                  <c:v>18.63666666666667</c:v>
                </c:pt>
                <c:pt idx="2530">
                  <c:v>18.63694444444444</c:v>
                </c:pt>
                <c:pt idx="2531">
                  <c:v>18.63722222222222</c:v>
                </c:pt>
                <c:pt idx="2532">
                  <c:v>18.6375</c:v>
                </c:pt>
                <c:pt idx="2533">
                  <c:v>18.63777777777778</c:v>
                </c:pt>
                <c:pt idx="2534">
                  <c:v>18.63805555555556</c:v>
                </c:pt>
                <c:pt idx="2535">
                  <c:v>18.63833333333331</c:v>
                </c:pt>
                <c:pt idx="2536">
                  <c:v>18.63861111111111</c:v>
                </c:pt>
                <c:pt idx="2537">
                  <c:v>18.6388888888889</c:v>
                </c:pt>
                <c:pt idx="2538">
                  <c:v>18.63916666666666</c:v>
                </c:pt>
                <c:pt idx="2539">
                  <c:v>18.63944444444444</c:v>
                </c:pt>
                <c:pt idx="2540">
                  <c:v>18.63972222222222</c:v>
                </c:pt>
                <c:pt idx="2541">
                  <c:v>18.64</c:v>
                </c:pt>
                <c:pt idx="2542">
                  <c:v>18.64027777777778</c:v>
                </c:pt>
                <c:pt idx="2543">
                  <c:v>18.64055555555555</c:v>
                </c:pt>
                <c:pt idx="2544">
                  <c:v>18.64083333333332</c:v>
                </c:pt>
                <c:pt idx="2545">
                  <c:v>18.64111111111111</c:v>
                </c:pt>
                <c:pt idx="2546">
                  <c:v>18.6413888888889</c:v>
                </c:pt>
                <c:pt idx="2547">
                  <c:v>18.64166666666667</c:v>
                </c:pt>
                <c:pt idx="2548">
                  <c:v>18.64194444444444</c:v>
                </c:pt>
                <c:pt idx="2549">
                  <c:v>18.64222222222222</c:v>
                </c:pt>
                <c:pt idx="2550">
                  <c:v>18.6425</c:v>
                </c:pt>
                <c:pt idx="2551">
                  <c:v>18.64277777777778</c:v>
                </c:pt>
                <c:pt idx="2552">
                  <c:v>18.64305555555556</c:v>
                </c:pt>
                <c:pt idx="2553">
                  <c:v>18.64333333333331</c:v>
                </c:pt>
                <c:pt idx="2554">
                  <c:v>18.64361111111111</c:v>
                </c:pt>
                <c:pt idx="2555">
                  <c:v>18.6438888888889</c:v>
                </c:pt>
                <c:pt idx="2556">
                  <c:v>18.64416666666667</c:v>
                </c:pt>
                <c:pt idx="2557">
                  <c:v>18.64444444444445</c:v>
                </c:pt>
                <c:pt idx="2558">
                  <c:v>18.64472222222222</c:v>
                </c:pt>
                <c:pt idx="2559">
                  <c:v>18.645</c:v>
                </c:pt>
                <c:pt idx="2560">
                  <c:v>18.64527777777778</c:v>
                </c:pt>
                <c:pt idx="2561">
                  <c:v>18.64555555555555</c:v>
                </c:pt>
                <c:pt idx="2562">
                  <c:v>18.64583333333331</c:v>
                </c:pt>
                <c:pt idx="2563">
                  <c:v>18.64611111111111</c:v>
                </c:pt>
                <c:pt idx="2564">
                  <c:v>18.64638888888889</c:v>
                </c:pt>
                <c:pt idx="2565">
                  <c:v>18.64666666666666</c:v>
                </c:pt>
                <c:pt idx="2566">
                  <c:v>18.64694444444444</c:v>
                </c:pt>
                <c:pt idx="2567">
                  <c:v>18.64722222222222</c:v>
                </c:pt>
                <c:pt idx="2568">
                  <c:v>18.6475</c:v>
                </c:pt>
                <c:pt idx="2569">
                  <c:v>18.64777777777778</c:v>
                </c:pt>
                <c:pt idx="2570">
                  <c:v>18.64805555555555</c:v>
                </c:pt>
                <c:pt idx="2571">
                  <c:v>18.64833333333331</c:v>
                </c:pt>
                <c:pt idx="2572">
                  <c:v>18.64861111111111</c:v>
                </c:pt>
                <c:pt idx="2573">
                  <c:v>18.6488888888889</c:v>
                </c:pt>
                <c:pt idx="2574">
                  <c:v>18.64916666666667</c:v>
                </c:pt>
                <c:pt idx="2575">
                  <c:v>18.64944444444444</c:v>
                </c:pt>
                <c:pt idx="2576">
                  <c:v>18.64972222222222</c:v>
                </c:pt>
                <c:pt idx="2577">
                  <c:v>18.65</c:v>
                </c:pt>
                <c:pt idx="2578">
                  <c:v>18.65027777777778</c:v>
                </c:pt>
                <c:pt idx="2579">
                  <c:v>18.65055555555555</c:v>
                </c:pt>
                <c:pt idx="2580">
                  <c:v>18.65083333333332</c:v>
                </c:pt>
                <c:pt idx="2581">
                  <c:v>18.65111111111111</c:v>
                </c:pt>
                <c:pt idx="2582">
                  <c:v>18.6513888888889</c:v>
                </c:pt>
                <c:pt idx="2583">
                  <c:v>18.65166666666666</c:v>
                </c:pt>
                <c:pt idx="2584">
                  <c:v>18.65194444444444</c:v>
                </c:pt>
                <c:pt idx="2585">
                  <c:v>18.65222222222222</c:v>
                </c:pt>
                <c:pt idx="2586">
                  <c:v>18.6525</c:v>
                </c:pt>
                <c:pt idx="2587">
                  <c:v>18.65277777777777</c:v>
                </c:pt>
                <c:pt idx="2588">
                  <c:v>18.65305555555555</c:v>
                </c:pt>
                <c:pt idx="2589">
                  <c:v>18.65333333333331</c:v>
                </c:pt>
                <c:pt idx="2590">
                  <c:v>18.65361111111111</c:v>
                </c:pt>
                <c:pt idx="2591">
                  <c:v>18.65388888888888</c:v>
                </c:pt>
                <c:pt idx="2592">
                  <c:v>18.65416666666666</c:v>
                </c:pt>
                <c:pt idx="2593">
                  <c:v>18.65444444444444</c:v>
                </c:pt>
                <c:pt idx="2594">
                  <c:v>18.65472222222222</c:v>
                </c:pt>
                <c:pt idx="2595">
                  <c:v>18.655</c:v>
                </c:pt>
                <c:pt idx="2596">
                  <c:v>18.65527777777778</c:v>
                </c:pt>
                <c:pt idx="2597">
                  <c:v>18.65555555555555</c:v>
                </c:pt>
                <c:pt idx="2598">
                  <c:v>18.65583333333332</c:v>
                </c:pt>
                <c:pt idx="2599">
                  <c:v>18.65611111111111</c:v>
                </c:pt>
                <c:pt idx="2600">
                  <c:v>18.6563888888889</c:v>
                </c:pt>
                <c:pt idx="2601">
                  <c:v>18.65666666666667</c:v>
                </c:pt>
                <c:pt idx="2602">
                  <c:v>18.65694444444444</c:v>
                </c:pt>
                <c:pt idx="2603">
                  <c:v>18.65722222222222</c:v>
                </c:pt>
                <c:pt idx="2604">
                  <c:v>18.6575</c:v>
                </c:pt>
                <c:pt idx="2605">
                  <c:v>18.65777777777778</c:v>
                </c:pt>
                <c:pt idx="2606">
                  <c:v>18.65805555555555</c:v>
                </c:pt>
                <c:pt idx="2607">
                  <c:v>18.65833333333331</c:v>
                </c:pt>
                <c:pt idx="2608">
                  <c:v>18.65861111111111</c:v>
                </c:pt>
                <c:pt idx="2609">
                  <c:v>18.6588888888889</c:v>
                </c:pt>
                <c:pt idx="2610">
                  <c:v>18.65916666666666</c:v>
                </c:pt>
                <c:pt idx="2611">
                  <c:v>18.65944444444444</c:v>
                </c:pt>
                <c:pt idx="2612">
                  <c:v>18.65972222222222</c:v>
                </c:pt>
                <c:pt idx="2613">
                  <c:v>18.66</c:v>
                </c:pt>
                <c:pt idx="2614">
                  <c:v>18.66027777777778</c:v>
                </c:pt>
                <c:pt idx="2615">
                  <c:v>18.66055555555555</c:v>
                </c:pt>
                <c:pt idx="2616">
                  <c:v>18.66083333333331</c:v>
                </c:pt>
                <c:pt idx="2617">
                  <c:v>18.66111111111111</c:v>
                </c:pt>
                <c:pt idx="2618">
                  <c:v>18.6613888888889</c:v>
                </c:pt>
                <c:pt idx="2619">
                  <c:v>18.66166666666667</c:v>
                </c:pt>
                <c:pt idx="2620">
                  <c:v>18.66194444444444</c:v>
                </c:pt>
                <c:pt idx="2621">
                  <c:v>18.66222222222222</c:v>
                </c:pt>
                <c:pt idx="2622">
                  <c:v>18.6625</c:v>
                </c:pt>
                <c:pt idx="2623">
                  <c:v>18.66277777777778</c:v>
                </c:pt>
                <c:pt idx="2624">
                  <c:v>18.66305555555556</c:v>
                </c:pt>
                <c:pt idx="2625">
                  <c:v>18.66333333333331</c:v>
                </c:pt>
                <c:pt idx="2626">
                  <c:v>18.66361111111111</c:v>
                </c:pt>
                <c:pt idx="2627">
                  <c:v>18.6638888888889</c:v>
                </c:pt>
                <c:pt idx="2628">
                  <c:v>18.66416666666667</c:v>
                </c:pt>
                <c:pt idx="2629">
                  <c:v>18.66444444444444</c:v>
                </c:pt>
                <c:pt idx="2630">
                  <c:v>18.66472222222222</c:v>
                </c:pt>
                <c:pt idx="2631">
                  <c:v>18.665</c:v>
                </c:pt>
                <c:pt idx="2632">
                  <c:v>18.66527777777778</c:v>
                </c:pt>
                <c:pt idx="2633">
                  <c:v>18.66555555555555</c:v>
                </c:pt>
                <c:pt idx="2634">
                  <c:v>18.66583333333331</c:v>
                </c:pt>
                <c:pt idx="2635">
                  <c:v>18.66611111111111</c:v>
                </c:pt>
                <c:pt idx="2636">
                  <c:v>18.66638888888889</c:v>
                </c:pt>
                <c:pt idx="2637">
                  <c:v>18.66666666666667</c:v>
                </c:pt>
                <c:pt idx="2638">
                  <c:v>18.66694444444445</c:v>
                </c:pt>
                <c:pt idx="2639">
                  <c:v>18.66722222222222</c:v>
                </c:pt>
                <c:pt idx="2640">
                  <c:v>18.6675</c:v>
                </c:pt>
                <c:pt idx="2641">
                  <c:v>18.66777777777778</c:v>
                </c:pt>
                <c:pt idx="2642">
                  <c:v>18.66805555555556</c:v>
                </c:pt>
                <c:pt idx="2643">
                  <c:v>18.66833333333331</c:v>
                </c:pt>
                <c:pt idx="2644">
                  <c:v>18.66861111111111</c:v>
                </c:pt>
                <c:pt idx="2645">
                  <c:v>18.6688888888889</c:v>
                </c:pt>
                <c:pt idx="2646">
                  <c:v>18.66916666666667</c:v>
                </c:pt>
                <c:pt idx="2647">
                  <c:v>18.66944444444444</c:v>
                </c:pt>
                <c:pt idx="2648">
                  <c:v>18.66972222222222</c:v>
                </c:pt>
                <c:pt idx="2649">
                  <c:v>18.67</c:v>
                </c:pt>
                <c:pt idx="2650">
                  <c:v>18.67027777777778</c:v>
                </c:pt>
                <c:pt idx="2651">
                  <c:v>18.67055555555556</c:v>
                </c:pt>
                <c:pt idx="2652">
                  <c:v>18.67083333333332</c:v>
                </c:pt>
                <c:pt idx="2653">
                  <c:v>18.67111111111111</c:v>
                </c:pt>
                <c:pt idx="2654">
                  <c:v>18.6713888888889</c:v>
                </c:pt>
                <c:pt idx="2655">
                  <c:v>18.67166666666667</c:v>
                </c:pt>
                <c:pt idx="2656">
                  <c:v>18.67194444444444</c:v>
                </c:pt>
                <c:pt idx="2657">
                  <c:v>18.67222222222222</c:v>
                </c:pt>
                <c:pt idx="2658">
                  <c:v>18.6725</c:v>
                </c:pt>
                <c:pt idx="2659">
                  <c:v>18.67277777777778</c:v>
                </c:pt>
                <c:pt idx="2660">
                  <c:v>18.67305555555556</c:v>
                </c:pt>
                <c:pt idx="2661">
                  <c:v>18.67333333333332</c:v>
                </c:pt>
                <c:pt idx="2662">
                  <c:v>18.67361111111111</c:v>
                </c:pt>
                <c:pt idx="2663">
                  <c:v>18.6738888888889</c:v>
                </c:pt>
                <c:pt idx="2664">
                  <c:v>18.67416666666667</c:v>
                </c:pt>
                <c:pt idx="2665">
                  <c:v>18.67444444444445</c:v>
                </c:pt>
                <c:pt idx="2666">
                  <c:v>18.67472222222222</c:v>
                </c:pt>
                <c:pt idx="2667">
                  <c:v>18.675</c:v>
                </c:pt>
                <c:pt idx="2668">
                  <c:v>18.67527777777778</c:v>
                </c:pt>
                <c:pt idx="2669">
                  <c:v>18.67555555555556</c:v>
                </c:pt>
                <c:pt idx="2670">
                  <c:v>18.67583333333332</c:v>
                </c:pt>
                <c:pt idx="2671">
                  <c:v>18.67611111111111</c:v>
                </c:pt>
                <c:pt idx="2672">
                  <c:v>18.6763888888889</c:v>
                </c:pt>
                <c:pt idx="2673">
                  <c:v>18.67666666666667</c:v>
                </c:pt>
                <c:pt idx="2674">
                  <c:v>18.67694444444444</c:v>
                </c:pt>
                <c:pt idx="2675">
                  <c:v>18.67722222222222</c:v>
                </c:pt>
                <c:pt idx="2676">
                  <c:v>18.6775</c:v>
                </c:pt>
                <c:pt idx="2677">
                  <c:v>18.67777777777778</c:v>
                </c:pt>
                <c:pt idx="2678">
                  <c:v>18.67805555555556</c:v>
                </c:pt>
                <c:pt idx="2679">
                  <c:v>18.67833333333331</c:v>
                </c:pt>
                <c:pt idx="2680">
                  <c:v>18.67861111111111</c:v>
                </c:pt>
                <c:pt idx="2681">
                  <c:v>18.6788888888889</c:v>
                </c:pt>
                <c:pt idx="2682">
                  <c:v>18.67916666666667</c:v>
                </c:pt>
                <c:pt idx="2683">
                  <c:v>18.67944444444445</c:v>
                </c:pt>
                <c:pt idx="2684">
                  <c:v>18.67972222222222</c:v>
                </c:pt>
                <c:pt idx="2685">
                  <c:v>18.68</c:v>
                </c:pt>
                <c:pt idx="2686">
                  <c:v>18.68027777777778</c:v>
                </c:pt>
                <c:pt idx="2687">
                  <c:v>18.68055555555556</c:v>
                </c:pt>
                <c:pt idx="2688">
                  <c:v>18.68083333333332</c:v>
                </c:pt>
                <c:pt idx="2689">
                  <c:v>18.68111111111111</c:v>
                </c:pt>
                <c:pt idx="2690">
                  <c:v>18.68138888888889</c:v>
                </c:pt>
                <c:pt idx="2691">
                  <c:v>18.68166666666667</c:v>
                </c:pt>
                <c:pt idx="2692">
                  <c:v>18.68194444444445</c:v>
                </c:pt>
                <c:pt idx="2693">
                  <c:v>18.68222222222222</c:v>
                </c:pt>
                <c:pt idx="2694">
                  <c:v>18.6825</c:v>
                </c:pt>
                <c:pt idx="2695">
                  <c:v>18.68277777777778</c:v>
                </c:pt>
                <c:pt idx="2696">
                  <c:v>18.68305555555556</c:v>
                </c:pt>
                <c:pt idx="2697">
                  <c:v>18.68333333333331</c:v>
                </c:pt>
                <c:pt idx="2698">
                  <c:v>18.68361111111111</c:v>
                </c:pt>
                <c:pt idx="2699">
                  <c:v>18.6838888888889</c:v>
                </c:pt>
                <c:pt idx="2700">
                  <c:v>18.68416666666667</c:v>
                </c:pt>
                <c:pt idx="2701">
                  <c:v>18.68444444444444</c:v>
                </c:pt>
                <c:pt idx="2702">
                  <c:v>18.68472222222222</c:v>
                </c:pt>
                <c:pt idx="2703">
                  <c:v>18.685</c:v>
                </c:pt>
                <c:pt idx="2704">
                  <c:v>18.68527777777778</c:v>
                </c:pt>
                <c:pt idx="2705">
                  <c:v>18.68555555555556</c:v>
                </c:pt>
                <c:pt idx="2706">
                  <c:v>18.68583333333331</c:v>
                </c:pt>
                <c:pt idx="2707">
                  <c:v>18.68611111111111</c:v>
                </c:pt>
                <c:pt idx="2708">
                  <c:v>18.68638888888889</c:v>
                </c:pt>
                <c:pt idx="2709">
                  <c:v>18.68666666666667</c:v>
                </c:pt>
                <c:pt idx="2710">
                  <c:v>18.68694444444445</c:v>
                </c:pt>
                <c:pt idx="2711">
                  <c:v>18.68722222222222</c:v>
                </c:pt>
                <c:pt idx="2712">
                  <c:v>18.6875</c:v>
                </c:pt>
                <c:pt idx="2713">
                  <c:v>18.68777777777778</c:v>
                </c:pt>
                <c:pt idx="2714">
                  <c:v>18.68805555555556</c:v>
                </c:pt>
                <c:pt idx="2715">
                  <c:v>18.68833333333331</c:v>
                </c:pt>
                <c:pt idx="2716">
                  <c:v>18.68861111111111</c:v>
                </c:pt>
                <c:pt idx="2717">
                  <c:v>18.68888888888889</c:v>
                </c:pt>
                <c:pt idx="2718">
                  <c:v>18.68916666666667</c:v>
                </c:pt>
                <c:pt idx="2719">
                  <c:v>18.68944444444444</c:v>
                </c:pt>
                <c:pt idx="2720">
                  <c:v>18.68972222222222</c:v>
                </c:pt>
                <c:pt idx="2721">
                  <c:v>18.69</c:v>
                </c:pt>
                <c:pt idx="2722">
                  <c:v>18.69027777777778</c:v>
                </c:pt>
                <c:pt idx="2723">
                  <c:v>18.69055555555556</c:v>
                </c:pt>
                <c:pt idx="2724">
                  <c:v>18.69083333333332</c:v>
                </c:pt>
                <c:pt idx="2725">
                  <c:v>18.69111111111111</c:v>
                </c:pt>
                <c:pt idx="2726">
                  <c:v>18.6913888888889</c:v>
                </c:pt>
                <c:pt idx="2727">
                  <c:v>18.69166666666667</c:v>
                </c:pt>
                <c:pt idx="2728">
                  <c:v>18.69194444444444</c:v>
                </c:pt>
                <c:pt idx="2729">
                  <c:v>18.69222222222222</c:v>
                </c:pt>
                <c:pt idx="2730">
                  <c:v>18.6925</c:v>
                </c:pt>
                <c:pt idx="2731">
                  <c:v>18.69277777777778</c:v>
                </c:pt>
                <c:pt idx="2732">
                  <c:v>18.69305555555556</c:v>
                </c:pt>
                <c:pt idx="2733">
                  <c:v>18.69333333333332</c:v>
                </c:pt>
                <c:pt idx="2734">
                  <c:v>18.69361111111111</c:v>
                </c:pt>
                <c:pt idx="2735">
                  <c:v>18.6938888888889</c:v>
                </c:pt>
                <c:pt idx="2736">
                  <c:v>18.69416666666667</c:v>
                </c:pt>
                <c:pt idx="2737">
                  <c:v>18.69444444444445</c:v>
                </c:pt>
                <c:pt idx="2738">
                  <c:v>18.69472222222222</c:v>
                </c:pt>
                <c:pt idx="2739">
                  <c:v>18.695</c:v>
                </c:pt>
                <c:pt idx="2740">
                  <c:v>18.69527777777778</c:v>
                </c:pt>
                <c:pt idx="2741">
                  <c:v>18.69555555555555</c:v>
                </c:pt>
                <c:pt idx="2742">
                  <c:v>18.69583333333331</c:v>
                </c:pt>
                <c:pt idx="2743">
                  <c:v>18.69611111111111</c:v>
                </c:pt>
                <c:pt idx="2744">
                  <c:v>18.6963888888889</c:v>
                </c:pt>
                <c:pt idx="2745">
                  <c:v>18.69666666666667</c:v>
                </c:pt>
                <c:pt idx="2746">
                  <c:v>18.69694444444444</c:v>
                </c:pt>
                <c:pt idx="2747">
                  <c:v>18.69722222222222</c:v>
                </c:pt>
                <c:pt idx="2748">
                  <c:v>18.6975</c:v>
                </c:pt>
                <c:pt idx="2749">
                  <c:v>18.69777777777778</c:v>
                </c:pt>
                <c:pt idx="2750">
                  <c:v>18.69805555555556</c:v>
                </c:pt>
                <c:pt idx="2751">
                  <c:v>18.69833333333331</c:v>
                </c:pt>
                <c:pt idx="2752">
                  <c:v>18.69861111111111</c:v>
                </c:pt>
                <c:pt idx="2753">
                  <c:v>18.6988888888889</c:v>
                </c:pt>
                <c:pt idx="2754">
                  <c:v>18.69916666666667</c:v>
                </c:pt>
                <c:pt idx="2755">
                  <c:v>18.69944444444445</c:v>
                </c:pt>
                <c:pt idx="2756">
                  <c:v>18.69972222222222</c:v>
                </c:pt>
                <c:pt idx="2757">
                  <c:v>18.7</c:v>
                </c:pt>
                <c:pt idx="2758">
                  <c:v>18.70027777777778</c:v>
                </c:pt>
                <c:pt idx="2759">
                  <c:v>18.70055555555555</c:v>
                </c:pt>
                <c:pt idx="2760">
                  <c:v>18.70083333333331</c:v>
                </c:pt>
                <c:pt idx="2761">
                  <c:v>18.70111111111111</c:v>
                </c:pt>
                <c:pt idx="2762">
                  <c:v>18.70138888888889</c:v>
                </c:pt>
                <c:pt idx="2763">
                  <c:v>18.70166666666666</c:v>
                </c:pt>
                <c:pt idx="2764">
                  <c:v>18.70194444444444</c:v>
                </c:pt>
                <c:pt idx="2765">
                  <c:v>18.7022222222222</c:v>
                </c:pt>
                <c:pt idx="2766">
                  <c:v>18.7025</c:v>
                </c:pt>
                <c:pt idx="2767">
                  <c:v>18.70277777777778</c:v>
                </c:pt>
                <c:pt idx="2768">
                  <c:v>18.70305555555555</c:v>
                </c:pt>
                <c:pt idx="2769">
                  <c:v>18.70333333333331</c:v>
                </c:pt>
                <c:pt idx="2770">
                  <c:v>18.70361111111111</c:v>
                </c:pt>
                <c:pt idx="2771">
                  <c:v>18.7038888888889</c:v>
                </c:pt>
                <c:pt idx="2772">
                  <c:v>18.70416666666667</c:v>
                </c:pt>
                <c:pt idx="2773">
                  <c:v>18.70444444444444</c:v>
                </c:pt>
                <c:pt idx="2774">
                  <c:v>18.70472222222222</c:v>
                </c:pt>
                <c:pt idx="2775">
                  <c:v>18.705</c:v>
                </c:pt>
                <c:pt idx="2776">
                  <c:v>18.70527777777778</c:v>
                </c:pt>
                <c:pt idx="2777">
                  <c:v>18.70555555555556</c:v>
                </c:pt>
                <c:pt idx="2778">
                  <c:v>18.70583333333331</c:v>
                </c:pt>
                <c:pt idx="2779">
                  <c:v>18.70611111111111</c:v>
                </c:pt>
                <c:pt idx="2780">
                  <c:v>18.70638888888889</c:v>
                </c:pt>
                <c:pt idx="2781">
                  <c:v>18.70666666666667</c:v>
                </c:pt>
                <c:pt idx="2782">
                  <c:v>18.70694444444444</c:v>
                </c:pt>
                <c:pt idx="2783">
                  <c:v>18.70722222222222</c:v>
                </c:pt>
                <c:pt idx="2784">
                  <c:v>18.7075</c:v>
                </c:pt>
                <c:pt idx="2785">
                  <c:v>18.70777777777778</c:v>
                </c:pt>
                <c:pt idx="2786">
                  <c:v>18.70805555555555</c:v>
                </c:pt>
                <c:pt idx="2787">
                  <c:v>18.70833333333331</c:v>
                </c:pt>
                <c:pt idx="2788">
                  <c:v>18.70861111111111</c:v>
                </c:pt>
                <c:pt idx="2789">
                  <c:v>18.70888888888889</c:v>
                </c:pt>
                <c:pt idx="2790">
                  <c:v>18.70916666666666</c:v>
                </c:pt>
                <c:pt idx="2791">
                  <c:v>18.70944444444444</c:v>
                </c:pt>
                <c:pt idx="2792">
                  <c:v>18.7097222222222</c:v>
                </c:pt>
                <c:pt idx="2793">
                  <c:v>18.71</c:v>
                </c:pt>
                <c:pt idx="2794">
                  <c:v>18.71027777777778</c:v>
                </c:pt>
                <c:pt idx="2795">
                  <c:v>18.71055555555555</c:v>
                </c:pt>
                <c:pt idx="2796">
                  <c:v>18.71083333333332</c:v>
                </c:pt>
                <c:pt idx="2797">
                  <c:v>18.71111111111111</c:v>
                </c:pt>
                <c:pt idx="2798">
                  <c:v>18.7113888888889</c:v>
                </c:pt>
                <c:pt idx="2799">
                  <c:v>18.71166666666667</c:v>
                </c:pt>
                <c:pt idx="2800">
                  <c:v>18.71194444444444</c:v>
                </c:pt>
                <c:pt idx="2801">
                  <c:v>18.71222222222222</c:v>
                </c:pt>
                <c:pt idx="2802">
                  <c:v>18.7125</c:v>
                </c:pt>
                <c:pt idx="2803">
                  <c:v>18.71277777777778</c:v>
                </c:pt>
                <c:pt idx="2804">
                  <c:v>18.71305555555556</c:v>
                </c:pt>
                <c:pt idx="2805">
                  <c:v>18.71333333333331</c:v>
                </c:pt>
                <c:pt idx="2806">
                  <c:v>18.71361111111111</c:v>
                </c:pt>
                <c:pt idx="2807">
                  <c:v>18.7138888888889</c:v>
                </c:pt>
                <c:pt idx="2808">
                  <c:v>18.71416666666667</c:v>
                </c:pt>
                <c:pt idx="2809">
                  <c:v>18.71444444444444</c:v>
                </c:pt>
                <c:pt idx="2810">
                  <c:v>18.71472222222222</c:v>
                </c:pt>
                <c:pt idx="2811">
                  <c:v>18.715</c:v>
                </c:pt>
                <c:pt idx="2812">
                  <c:v>18.71527777777778</c:v>
                </c:pt>
                <c:pt idx="2813">
                  <c:v>18.71555555555555</c:v>
                </c:pt>
                <c:pt idx="2814">
                  <c:v>18.71583333333331</c:v>
                </c:pt>
                <c:pt idx="2815">
                  <c:v>18.71611111111111</c:v>
                </c:pt>
                <c:pt idx="2816">
                  <c:v>18.71638888888889</c:v>
                </c:pt>
                <c:pt idx="2817">
                  <c:v>18.71666666666666</c:v>
                </c:pt>
                <c:pt idx="2818">
                  <c:v>18.71694444444444</c:v>
                </c:pt>
                <c:pt idx="2819">
                  <c:v>18.71722222222222</c:v>
                </c:pt>
                <c:pt idx="2820">
                  <c:v>18.7175</c:v>
                </c:pt>
                <c:pt idx="2821">
                  <c:v>18.71777777777778</c:v>
                </c:pt>
                <c:pt idx="2822">
                  <c:v>18.71805555555555</c:v>
                </c:pt>
                <c:pt idx="2823">
                  <c:v>18.71833333333331</c:v>
                </c:pt>
                <c:pt idx="2824">
                  <c:v>18.71861111111111</c:v>
                </c:pt>
                <c:pt idx="2825">
                  <c:v>18.7188888888889</c:v>
                </c:pt>
                <c:pt idx="2826">
                  <c:v>18.71916666666667</c:v>
                </c:pt>
                <c:pt idx="2827">
                  <c:v>18.71944444444444</c:v>
                </c:pt>
                <c:pt idx="2828">
                  <c:v>18.71972222222222</c:v>
                </c:pt>
                <c:pt idx="2829">
                  <c:v>18.72</c:v>
                </c:pt>
                <c:pt idx="2830">
                  <c:v>18.72027777777778</c:v>
                </c:pt>
                <c:pt idx="2831">
                  <c:v>18.72055555555555</c:v>
                </c:pt>
                <c:pt idx="2832">
                  <c:v>18.72083333333331</c:v>
                </c:pt>
                <c:pt idx="2833">
                  <c:v>18.72111111111111</c:v>
                </c:pt>
                <c:pt idx="2834">
                  <c:v>18.72138888888889</c:v>
                </c:pt>
                <c:pt idx="2835">
                  <c:v>18.72166666666666</c:v>
                </c:pt>
                <c:pt idx="2836">
                  <c:v>18.72194444444444</c:v>
                </c:pt>
                <c:pt idx="2837">
                  <c:v>18.7222222222222</c:v>
                </c:pt>
                <c:pt idx="2838">
                  <c:v>18.7225</c:v>
                </c:pt>
                <c:pt idx="2839">
                  <c:v>18.72277777777778</c:v>
                </c:pt>
                <c:pt idx="2840">
                  <c:v>18.72305555555555</c:v>
                </c:pt>
                <c:pt idx="2841">
                  <c:v>18.72333333333331</c:v>
                </c:pt>
                <c:pt idx="2842">
                  <c:v>18.72361111111111</c:v>
                </c:pt>
                <c:pt idx="2843">
                  <c:v>18.7238888888889</c:v>
                </c:pt>
                <c:pt idx="2844">
                  <c:v>18.72416666666667</c:v>
                </c:pt>
                <c:pt idx="2845">
                  <c:v>18.72444444444444</c:v>
                </c:pt>
                <c:pt idx="2846">
                  <c:v>18.72472222222222</c:v>
                </c:pt>
                <c:pt idx="2847">
                  <c:v>18.725</c:v>
                </c:pt>
                <c:pt idx="2848">
                  <c:v>18.72527777777778</c:v>
                </c:pt>
                <c:pt idx="2849">
                  <c:v>18.72555555555556</c:v>
                </c:pt>
                <c:pt idx="2850">
                  <c:v>18.72583333333331</c:v>
                </c:pt>
                <c:pt idx="2851">
                  <c:v>18.72611111111111</c:v>
                </c:pt>
                <c:pt idx="2852">
                  <c:v>18.72638888888889</c:v>
                </c:pt>
                <c:pt idx="2853">
                  <c:v>18.72666666666667</c:v>
                </c:pt>
                <c:pt idx="2854">
                  <c:v>18.72694444444444</c:v>
                </c:pt>
                <c:pt idx="2855">
                  <c:v>18.72722222222222</c:v>
                </c:pt>
                <c:pt idx="2856">
                  <c:v>18.7275</c:v>
                </c:pt>
                <c:pt idx="2857">
                  <c:v>18.72777777777778</c:v>
                </c:pt>
                <c:pt idx="2858">
                  <c:v>18.72805555555555</c:v>
                </c:pt>
                <c:pt idx="2859">
                  <c:v>18.72833333333331</c:v>
                </c:pt>
                <c:pt idx="2860">
                  <c:v>18.72861111111111</c:v>
                </c:pt>
                <c:pt idx="2861">
                  <c:v>18.72888888888889</c:v>
                </c:pt>
                <c:pt idx="2862">
                  <c:v>18.72916666666666</c:v>
                </c:pt>
                <c:pt idx="2863">
                  <c:v>18.72944444444444</c:v>
                </c:pt>
                <c:pt idx="2864">
                  <c:v>18.7297222222222</c:v>
                </c:pt>
                <c:pt idx="2865">
                  <c:v>18.73</c:v>
                </c:pt>
                <c:pt idx="2866">
                  <c:v>18.73027777777778</c:v>
                </c:pt>
                <c:pt idx="2867">
                  <c:v>18.73055555555555</c:v>
                </c:pt>
                <c:pt idx="2868">
                  <c:v>18.73083333333332</c:v>
                </c:pt>
                <c:pt idx="2869">
                  <c:v>18.73111111111111</c:v>
                </c:pt>
                <c:pt idx="2870">
                  <c:v>18.7313888888889</c:v>
                </c:pt>
                <c:pt idx="2871">
                  <c:v>18.73166666666667</c:v>
                </c:pt>
                <c:pt idx="2872">
                  <c:v>18.73194444444444</c:v>
                </c:pt>
                <c:pt idx="2873">
                  <c:v>18.73222222222222</c:v>
                </c:pt>
                <c:pt idx="2874">
                  <c:v>18.7325</c:v>
                </c:pt>
                <c:pt idx="2875">
                  <c:v>18.73277777777778</c:v>
                </c:pt>
                <c:pt idx="2876">
                  <c:v>18.73305555555556</c:v>
                </c:pt>
                <c:pt idx="2877">
                  <c:v>18.73333333333331</c:v>
                </c:pt>
                <c:pt idx="2878">
                  <c:v>18.73361111111111</c:v>
                </c:pt>
                <c:pt idx="2879">
                  <c:v>18.7338888888889</c:v>
                </c:pt>
                <c:pt idx="2880">
                  <c:v>18.73416666666667</c:v>
                </c:pt>
                <c:pt idx="2881">
                  <c:v>18.73444444444445</c:v>
                </c:pt>
                <c:pt idx="2882">
                  <c:v>18.73472222222222</c:v>
                </c:pt>
                <c:pt idx="2883">
                  <c:v>18.735</c:v>
                </c:pt>
                <c:pt idx="2884">
                  <c:v>18.73527777777778</c:v>
                </c:pt>
                <c:pt idx="2885">
                  <c:v>18.73555555555556</c:v>
                </c:pt>
                <c:pt idx="2886">
                  <c:v>18.73583333333332</c:v>
                </c:pt>
                <c:pt idx="2887">
                  <c:v>18.73611111111111</c:v>
                </c:pt>
                <c:pt idx="2888">
                  <c:v>18.73638888888889</c:v>
                </c:pt>
                <c:pt idx="2889">
                  <c:v>18.73666666666667</c:v>
                </c:pt>
                <c:pt idx="2890">
                  <c:v>18.73694444444445</c:v>
                </c:pt>
                <c:pt idx="2891">
                  <c:v>18.73722222222222</c:v>
                </c:pt>
                <c:pt idx="2892">
                  <c:v>18.7375</c:v>
                </c:pt>
                <c:pt idx="2893">
                  <c:v>18.73777777777778</c:v>
                </c:pt>
                <c:pt idx="2894">
                  <c:v>18.73805555555556</c:v>
                </c:pt>
                <c:pt idx="2895">
                  <c:v>18.73833333333331</c:v>
                </c:pt>
                <c:pt idx="2896">
                  <c:v>18.73861111111111</c:v>
                </c:pt>
                <c:pt idx="2897">
                  <c:v>18.7388888888889</c:v>
                </c:pt>
                <c:pt idx="2898">
                  <c:v>18.73916666666667</c:v>
                </c:pt>
                <c:pt idx="2899">
                  <c:v>18.73944444444444</c:v>
                </c:pt>
                <c:pt idx="2900">
                  <c:v>18.73972222222222</c:v>
                </c:pt>
                <c:pt idx="2901">
                  <c:v>18.74</c:v>
                </c:pt>
                <c:pt idx="2902">
                  <c:v>18.74027777777778</c:v>
                </c:pt>
                <c:pt idx="2903">
                  <c:v>18.74055555555556</c:v>
                </c:pt>
                <c:pt idx="2904">
                  <c:v>18.74083333333331</c:v>
                </c:pt>
                <c:pt idx="2905">
                  <c:v>18.74111111111111</c:v>
                </c:pt>
                <c:pt idx="2906">
                  <c:v>18.74138888888889</c:v>
                </c:pt>
                <c:pt idx="2907">
                  <c:v>18.74166666666667</c:v>
                </c:pt>
                <c:pt idx="2908">
                  <c:v>18.74194444444445</c:v>
                </c:pt>
                <c:pt idx="2909">
                  <c:v>18.7422222222222</c:v>
                </c:pt>
                <c:pt idx="2910">
                  <c:v>18.7425</c:v>
                </c:pt>
                <c:pt idx="2911">
                  <c:v>18.74277777777776</c:v>
                </c:pt>
                <c:pt idx="2912">
                  <c:v>18.74305555555556</c:v>
                </c:pt>
                <c:pt idx="2913">
                  <c:v>18.74333333333332</c:v>
                </c:pt>
                <c:pt idx="2914">
                  <c:v>18.74361111111111</c:v>
                </c:pt>
                <c:pt idx="2915">
                  <c:v>18.74388888888889</c:v>
                </c:pt>
                <c:pt idx="2916">
                  <c:v>18.74416666666667</c:v>
                </c:pt>
                <c:pt idx="2917">
                  <c:v>18.74444444444445</c:v>
                </c:pt>
                <c:pt idx="2918">
                  <c:v>18.74472222222222</c:v>
                </c:pt>
                <c:pt idx="2919">
                  <c:v>18.745</c:v>
                </c:pt>
                <c:pt idx="2920">
                  <c:v>18.74527777777778</c:v>
                </c:pt>
                <c:pt idx="2921">
                  <c:v>18.74555555555555</c:v>
                </c:pt>
                <c:pt idx="2922">
                  <c:v>18.74583333333331</c:v>
                </c:pt>
                <c:pt idx="2923">
                  <c:v>18.74611111111111</c:v>
                </c:pt>
                <c:pt idx="2924">
                  <c:v>18.74638888888889</c:v>
                </c:pt>
                <c:pt idx="2925">
                  <c:v>18.74666666666667</c:v>
                </c:pt>
                <c:pt idx="2926">
                  <c:v>18.74694444444444</c:v>
                </c:pt>
                <c:pt idx="2927">
                  <c:v>18.74722222222222</c:v>
                </c:pt>
                <c:pt idx="2928">
                  <c:v>18.7475</c:v>
                </c:pt>
                <c:pt idx="2929">
                  <c:v>18.74777777777778</c:v>
                </c:pt>
                <c:pt idx="2930">
                  <c:v>18.74805555555556</c:v>
                </c:pt>
                <c:pt idx="2931">
                  <c:v>18.74833333333331</c:v>
                </c:pt>
                <c:pt idx="2932">
                  <c:v>18.74861111111111</c:v>
                </c:pt>
                <c:pt idx="2933">
                  <c:v>18.74888888888889</c:v>
                </c:pt>
                <c:pt idx="2934">
                  <c:v>18.74916666666667</c:v>
                </c:pt>
                <c:pt idx="2935">
                  <c:v>18.74944444444445</c:v>
                </c:pt>
                <c:pt idx="2936">
                  <c:v>18.7497222222222</c:v>
                </c:pt>
                <c:pt idx="2937">
                  <c:v>18.75</c:v>
                </c:pt>
                <c:pt idx="2938">
                  <c:v>18.75027777777778</c:v>
                </c:pt>
                <c:pt idx="2939">
                  <c:v>18.75055555555555</c:v>
                </c:pt>
                <c:pt idx="2940">
                  <c:v>18.75083333333331</c:v>
                </c:pt>
                <c:pt idx="2941">
                  <c:v>18.75111111111111</c:v>
                </c:pt>
                <c:pt idx="2942">
                  <c:v>18.75138888888889</c:v>
                </c:pt>
                <c:pt idx="2943">
                  <c:v>18.75166666666667</c:v>
                </c:pt>
                <c:pt idx="2944">
                  <c:v>18.75194444444444</c:v>
                </c:pt>
                <c:pt idx="2945">
                  <c:v>18.75222222222222</c:v>
                </c:pt>
                <c:pt idx="2946">
                  <c:v>18.7525</c:v>
                </c:pt>
                <c:pt idx="2947">
                  <c:v>18.75277777777778</c:v>
                </c:pt>
                <c:pt idx="2948">
                  <c:v>18.75305555555556</c:v>
                </c:pt>
                <c:pt idx="2949">
                  <c:v>18.75333333333331</c:v>
                </c:pt>
                <c:pt idx="2950">
                  <c:v>18.75361111111111</c:v>
                </c:pt>
                <c:pt idx="2951">
                  <c:v>18.7538888888889</c:v>
                </c:pt>
                <c:pt idx="2952">
                  <c:v>18.75416666666667</c:v>
                </c:pt>
                <c:pt idx="2953">
                  <c:v>18.75444444444445</c:v>
                </c:pt>
                <c:pt idx="2954">
                  <c:v>18.75472222222222</c:v>
                </c:pt>
                <c:pt idx="2955">
                  <c:v>18.755</c:v>
                </c:pt>
                <c:pt idx="2956">
                  <c:v>18.75527777777778</c:v>
                </c:pt>
                <c:pt idx="2957">
                  <c:v>18.75555555555556</c:v>
                </c:pt>
                <c:pt idx="2958">
                  <c:v>18.75583333333331</c:v>
                </c:pt>
                <c:pt idx="2959">
                  <c:v>18.75611111111111</c:v>
                </c:pt>
                <c:pt idx="2960">
                  <c:v>18.75638888888889</c:v>
                </c:pt>
                <c:pt idx="2961">
                  <c:v>18.75666666666667</c:v>
                </c:pt>
                <c:pt idx="2962">
                  <c:v>18.75694444444444</c:v>
                </c:pt>
                <c:pt idx="2963">
                  <c:v>18.75722222222222</c:v>
                </c:pt>
                <c:pt idx="2964">
                  <c:v>18.7575</c:v>
                </c:pt>
                <c:pt idx="2965">
                  <c:v>18.75777777777778</c:v>
                </c:pt>
                <c:pt idx="2966">
                  <c:v>18.75805555555555</c:v>
                </c:pt>
                <c:pt idx="2967">
                  <c:v>18.75833333333331</c:v>
                </c:pt>
                <c:pt idx="2968">
                  <c:v>18.75861111111111</c:v>
                </c:pt>
                <c:pt idx="2969">
                  <c:v>18.7588888888889</c:v>
                </c:pt>
                <c:pt idx="2970">
                  <c:v>18.75916666666667</c:v>
                </c:pt>
                <c:pt idx="2971">
                  <c:v>18.75944444444444</c:v>
                </c:pt>
                <c:pt idx="2972">
                  <c:v>18.75972222222222</c:v>
                </c:pt>
                <c:pt idx="2973">
                  <c:v>18.76</c:v>
                </c:pt>
                <c:pt idx="2974">
                  <c:v>18.76027777777778</c:v>
                </c:pt>
                <c:pt idx="2975">
                  <c:v>18.76055555555556</c:v>
                </c:pt>
                <c:pt idx="2976">
                  <c:v>18.76083333333331</c:v>
                </c:pt>
                <c:pt idx="2977">
                  <c:v>18.76111111111111</c:v>
                </c:pt>
                <c:pt idx="2978">
                  <c:v>18.76138888888889</c:v>
                </c:pt>
                <c:pt idx="2979">
                  <c:v>18.76166666666667</c:v>
                </c:pt>
                <c:pt idx="2980">
                  <c:v>18.76194444444445</c:v>
                </c:pt>
                <c:pt idx="2981">
                  <c:v>18.7622222222222</c:v>
                </c:pt>
                <c:pt idx="2982">
                  <c:v>18.7625</c:v>
                </c:pt>
                <c:pt idx="2983">
                  <c:v>18.76277777777776</c:v>
                </c:pt>
                <c:pt idx="2984">
                  <c:v>18.76305555555556</c:v>
                </c:pt>
                <c:pt idx="2985">
                  <c:v>18.76333333333331</c:v>
                </c:pt>
                <c:pt idx="2986">
                  <c:v>18.76361111111111</c:v>
                </c:pt>
                <c:pt idx="2987">
                  <c:v>18.76388888888889</c:v>
                </c:pt>
                <c:pt idx="2988">
                  <c:v>18.76416666666667</c:v>
                </c:pt>
                <c:pt idx="2989">
                  <c:v>18.76444444444444</c:v>
                </c:pt>
                <c:pt idx="2990">
                  <c:v>18.7647222222222</c:v>
                </c:pt>
                <c:pt idx="2991">
                  <c:v>18.765</c:v>
                </c:pt>
                <c:pt idx="2992">
                  <c:v>18.76527777777778</c:v>
                </c:pt>
                <c:pt idx="2993">
                  <c:v>18.76555555555555</c:v>
                </c:pt>
                <c:pt idx="2994">
                  <c:v>18.76583333333331</c:v>
                </c:pt>
                <c:pt idx="2995">
                  <c:v>18.76611111111111</c:v>
                </c:pt>
                <c:pt idx="2996">
                  <c:v>18.76638888888889</c:v>
                </c:pt>
                <c:pt idx="2997">
                  <c:v>18.76666666666667</c:v>
                </c:pt>
                <c:pt idx="2998">
                  <c:v>18.76694444444444</c:v>
                </c:pt>
                <c:pt idx="2999">
                  <c:v>18.76722222222222</c:v>
                </c:pt>
                <c:pt idx="3000">
                  <c:v>18.7675</c:v>
                </c:pt>
                <c:pt idx="3001">
                  <c:v>18.76777777777778</c:v>
                </c:pt>
                <c:pt idx="3002">
                  <c:v>18.76805555555556</c:v>
                </c:pt>
                <c:pt idx="3003">
                  <c:v>18.76833333333331</c:v>
                </c:pt>
                <c:pt idx="3004">
                  <c:v>18.76861111111111</c:v>
                </c:pt>
                <c:pt idx="3005">
                  <c:v>18.76888888888889</c:v>
                </c:pt>
                <c:pt idx="3006">
                  <c:v>18.76916666666667</c:v>
                </c:pt>
                <c:pt idx="3007">
                  <c:v>18.76944444444444</c:v>
                </c:pt>
                <c:pt idx="3008">
                  <c:v>18.7697222222222</c:v>
                </c:pt>
                <c:pt idx="3009">
                  <c:v>18.77</c:v>
                </c:pt>
                <c:pt idx="3010">
                  <c:v>18.77027777777778</c:v>
                </c:pt>
                <c:pt idx="3011">
                  <c:v>18.77055555555555</c:v>
                </c:pt>
                <c:pt idx="3012">
                  <c:v>18.77083333333331</c:v>
                </c:pt>
                <c:pt idx="3013">
                  <c:v>18.77111111111111</c:v>
                </c:pt>
                <c:pt idx="3014">
                  <c:v>18.77138888888889</c:v>
                </c:pt>
                <c:pt idx="3015">
                  <c:v>18.77166666666666</c:v>
                </c:pt>
                <c:pt idx="3016">
                  <c:v>18.77194444444444</c:v>
                </c:pt>
                <c:pt idx="3017">
                  <c:v>18.7722222222222</c:v>
                </c:pt>
                <c:pt idx="3018">
                  <c:v>18.7725</c:v>
                </c:pt>
                <c:pt idx="3019">
                  <c:v>18.77277777777778</c:v>
                </c:pt>
                <c:pt idx="3020">
                  <c:v>18.77305555555555</c:v>
                </c:pt>
                <c:pt idx="3021">
                  <c:v>18.77333333333331</c:v>
                </c:pt>
                <c:pt idx="3022">
                  <c:v>18.77361111111111</c:v>
                </c:pt>
                <c:pt idx="3023">
                  <c:v>18.7738888888889</c:v>
                </c:pt>
                <c:pt idx="3024">
                  <c:v>18.77416666666667</c:v>
                </c:pt>
                <c:pt idx="3025">
                  <c:v>18.77444444444444</c:v>
                </c:pt>
                <c:pt idx="3026">
                  <c:v>18.77472222222222</c:v>
                </c:pt>
                <c:pt idx="3027">
                  <c:v>18.775</c:v>
                </c:pt>
                <c:pt idx="3028">
                  <c:v>18.77527777777778</c:v>
                </c:pt>
                <c:pt idx="3029">
                  <c:v>18.77555555555556</c:v>
                </c:pt>
                <c:pt idx="3030">
                  <c:v>18.77583333333331</c:v>
                </c:pt>
                <c:pt idx="3031">
                  <c:v>18.77611111111111</c:v>
                </c:pt>
                <c:pt idx="3032">
                  <c:v>18.77638888888889</c:v>
                </c:pt>
                <c:pt idx="3033">
                  <c:v>18.77666666666667</c:v>
                </c:pt>
                <c:pt idx="3034">
                  <c:v>18.77694444444444</c:v>
                </c:pt>
                <c:pt idx="3035">
                  <c:v>18.77722222222222</c:v>
                </c:pt>
                <c:pt idx="3036">
                  <c:v>18.7775</c:v>
                </c:pt>
                <c:pt idx="3037">
                  <c:v>18.77777777777778</c:v>
                </c:pt>
                <c:pt idx="3038">
                  <c:v>18.77805555555555</c:v>
                </c:pt>
                <c:pt idx="3039">
                  <c:v>18.77833333333331</c:v>
                </c:pt>
                <c:pt idx="3040">
                  <c:v>18.77861111111111</c:v>
                </c:pt>
                <c:pt idx="3041">
                  <c:v>18.77888888888889</c:v>
                </c:pt>
                <c:pt idx="3042">
                  <c:v>18.77916666666666</c:v>
                </c:pt>
                <c:pt idx="3043">
                  <c:v>18.77944444444444</c:v>
                </c:pt>
                <c:pt idx="3044">
                  <c:v>18.77972222222222</c:v>
                </c:pt>
                <c:pt idx="3045">
                  <c:v>18.78</c:v>
                </c:pt>
                <c:pt idx="3046">
                  <c:v>18.78027777777778</c:v>
                </c:pt>
                <c:pt idx="3047">
                  <c:v>18.78055555555555</c:v>
                </c:pt>
                <c:pt idx="3048">
                  <c:v>18.78083333333331</c:v>
                </c:pt>
                <c:pt idx="3049">
                  <c:v>18.78111111111111</c:v>
                </c:pt>
                <c:pt idx="3050">
                  <c:v>18.78138888888889</c:v>
                </c:pt>
                <c:pt idx="3051">
                  <c:v>18.78166666666667</c:v>
                </c:pt>
                <c:pt idx="3052">
                  <c:v>18.78194444444444</c:v>
                </c:pt>
                <c:pt idx="3053">
                  <c:v>18.7822222222222</c:v>
                </c:pt>
                <c:pt idx="3054">
                  <c:v>18.7825</c:v>
                </c:pt>
                <c:pt idx="3055">
                  <c:v>18.78277777777776</c:v>
                </c:pt>
                <c:pt idx="3056">
                  <c:v>18.78305555555556</c:v>
                </c:pt>
                <c:pt idx="3057">
                  <c:v>18.78333333333331</c:v>
                </c:pt>
                <c:pt idx="3058">
                  <c:v>18.78361111111111</c:v>
                </c:pt>
                <c:pt idx="3059">
                  <c:v>18.78388888888889</c:v>
                </c:pt>
                <c:pt idx="3060">
                  <c:v>18.78416666666667</c:v>
                </c:pt>
                <c:pt idx="3061">
                  <c:v>18.78444444444445</c:v>
                </c:pt>
                <c:pt idx="3062">
                  <c:v>18.7847222222222</c:v>
                </c:pt>
                <c:pt idx="3063">
                  <c:v>18.785</c:v>
                </c:pt>
                <c:pt idx="3064">
                  <c:v>18.78527777777778</c:v>
                </c:pt>
                <c:pt idx="3065">
                  <c:v>18.78555555555556</c:v>
                </c:pt>
                <c:pt idx="3066">
                  <c:v>18.78583333333332</c:v>
                </c:pt>
                <c:pt idx="3067">
                  <c:v>18.78611111111111</c:v>
                </c:pt>
                <c:pt idx="3068">
                  <c:v>18.78638888888889</c:v>
                </c:pt>
                <c:pt idx="3069">
                  <c:v>18.78666666666667</c:v>
                </c:pt>
                <c:pt idx="3070">
                  <c:v>18.78694444444445</c:v>
                </c:pt>
                <c:pt idx="3071">
                  <c:v>18.78722222222222</c:v>
                </c:pt>
                <c:pt idx="3072">
                  <c:v>18.7875</c:v>
                </c:pt>
                <c:pt idx="3073">
                  <c:v>18.78777777777778</c:v>
                </c:pt>
                <c:pt idx="3074">
                  <c:v>18.78805555555556</c:v>
                </c:pt>
                <c:pt idx="3075">
                  <c:v>18.78833333333331</c:v>
                </c:pt>
                <c:pt idx="3076">
                  <c:v>18.78861111111111</c:v>
                </c:pt>
                <c:pt idx="3077">
                  <c:v>18.78888888888889</c:v>
                </c:pt>
                <c:pt idx="3078">
                  <c:v>18.78916666666667</c:v>
                </c:pt>
                <c:pt idx="3079">
                  <c:v>18.78944444444445</c:v>
                </c:pt>
                <c:pt idx="3080">
                  <c:v>18.7897222222222</c:v>
                </c:pt>
                <c:pt idx="3081">
                  <c:v>18.79</c:v>
                </c:pt>
                <c:pt idx="3082">
                  <c:v>18.79027777777778</c:v>
                </c:pt>
                <c:pt idx="3083">
                  <c:v>18.79055555555556</c:v>
                </c:pt>
                <c:pt idx="3084">
                  <c:v>18.79083333333332</c:v>
                </c:pt>
                <c:pt idx="3085">
                  <c:v>18.79111111111111</c:v>
                </c:pt>
                <c:pt idx="3086">
                  <c:v>18.79138888888889</c:v>
                </c:pt>
                <c:pt idx="3087">
                  <c:v>18.79166666666667</c:v>
                </c:pt>
                <c:pt idx="3088">
                  <c:v>18.79194444444445</c:v>
                </c:pt>
                <c:pt idx="3089">
                  <c:v>18.79222222222221</c:v>
                </c:pt>
                <c:pt idx="3090">
                  <c:v>18.7925</c:v>
                </c:pt>
                <c:pt idx="3091">
                  <c:v>18.79277777777778</c:v>
                </c:pt>
                <c:pt idx="3092">
                  <c:v>18.79305555555556</c:v>
                </c:pt>
                <c:pt idx="3093">
                  <c:v>18.79333333333332</c:v>
                </c:pt>
                <c:pt idx="3094">
                  <c:v>18.79361111111111</c:v>
                </c:pt>
                <c:pt idx="3095">
                  <c:v>18.7938888888889</c:v>
                </c:pt>
                <c:pt idx="3096">
                  <c:v>18.79416666666667</c:v>
                </c:pt>
                <c:pt idx="3097">
                  <c:v>18.79444444444445</c:v>
                </c:pt>
                <c:pt idx="3098">
                  <c:v>18.79472222222222</c:v>
                </c:pt>
                <c:pt idx="3099">
                  <c:v>18.795</c:v>
                </c:pt>
                <c:pt idx="3100">
                  <c:v>18.79527777777778</c:v>
                </c:pt>
                <c:pt idx="3101">
                  <c:v>18.79555555555556</c:v>
                </c:pt>
                <c:pt idx="3102">
                  <c:v>18.79583333333331</c:v>
                </c:pt>
                <c:pt idx="3103">
                  <c:v>18.79611111111111</c:v>
                </c:pt>
                <c:pt idx="3104">
                  <c:v>18.79638888888889</c:v>
                </c:pt>
                <c:pt idx="3105">
                  <c:v>18.79666666666667</c:v>
                </c:pt>
                <c:pt idx="3106">
                  <c:v>18.79694444444445</c:v>
                </c:pt>
                <c:pt idx="3107">
                  <c:v>18.79722222222222</c:v>
                </c:pt>
                <c:pt idx="3108">
                  <c:v>18.7975</c:v>
                </c:pt>
                <c:pt idx="3109">
                  <c:v>18.79777777777778</c:v>
                </c:pt>
                <c:pt idx="3110">
                  <c:v>18.79805555555556</c:v>
                </c:pt>
                <c:pt idx="3111">
                  <c:v>18.79833333333332</c:v>
                </c:pt>
                <c:pt idx="3112">
                  <c:v>18.79861111111111</c:v>
                </c:pt>
                <c:pt idx="3113">
                  <c:v>18.79888888888889</c:v>
                </c:pt>
                <c:pt idx="3114">
                  <c:v>18.79916666666667</c:v>
                </c:pt>
                <c:pt idx="3115">
                  <c:v>18.79944444444445</c:v>
                </c:pt>
                <c:pt idx="3116">
                  <c:v>18.79972222222221</c:v>
                </c:pt>
                <c:pt idx="3117">
                  <c:v>18.8</c:v>
                </c:pt>
                <c:pt idx="3118">
                  <c:v>18.80027777777778</c:v>
                </c:pt>
                <c:pt idx="3119">
                  <c:v>18.80055555555555</c:v>
                </c:pt>
                <c:pt idx="3120">
                  <c:v>18.80083333333332</c:v>
                </c:pt>
                <c:pt idx="3121">
                  <c:v>18.80111111111111</c:v>
                </c:pt>
                <c:pt idx="3122">
                  <c:v>18.8013888888889</c:v>
                </c:pt>
                <c:pt idx="3123">
                  <c:v>18.80166666666667</c:v>
                </c:pt>
                <c:pt idx="3124">
                  <c:v>18.80194444444444</c:v>
                </c:pt>
                <c:pt idx="3125">
                  <c:v>18.80222222222222</c:v>
                </c:pt>
                <c:pt idx="3126">
                  <c:v>18.8025</c:v>
                </c:pt>
                <c:pt idx="3127">
                  <c:v>18.80277777777778</c:v>
                </c:pt>
                <c:pt idx="3128">
                  <c:v>18.80305555555556</c:v>
                </c:pt>
                <c:pt idx="3129">
                  <c:v>18.80333333333331</c:v>
                </c:pt>
                <c:pt idx="3130">
                  <c:v>18.80361111111111</c:v>
                </c:pt>
                <c:pt idx="3131">
                  <c:v>18.8038888888889</c:v>
                </c:pt>
                <c:pt idx="3132">
                  <c:v>18.80416666666667</c:v>
                </c:pt>
                <c:pt idx="3133">
                  <c:v>18.80444444444445</c:v>
                </c:pt>
                <c:pt idx="3134">
                  <c:v>18.80472222222222</c:v>
                </c:pt>
                <c:pt idx="3135">
                  <c:v>18.805</c:v>
                </c:pt>
                <c:pt idx="3136">
                  <c:v>18.80527777777778</c:v>
                </c:pt>
                <c:pt idx="3137">
                  <c:v>18.80555555555556</c:v>
                </c:pt>
                <c:pt idx="3138">
                  <c:v>18.80583333333331</c:v>
                </c:pt>
                <c:pt idx="3139">
                  <c:v>18.80611111111111</c:v>
                </c:pt>
                <c:pt idx="3140">
                  <c:v>18.80638888888889</c:v>
                </c:pt>
                <c:pt idx="3141">
                  <c:v>18.80666666666667</c:v>
                </c:pt>
                <c:pt idx="3142">
                  <c:v>18.80694444444444</c:v>
                </c:pt>
                <c:pt idx="3143">
                  <c:v>18.80722222222222</c:v>
                </c:pt>
                <c:pt idx="3144">
                  <c:v>18.8075</c:v>
                </c:pt>
                <c:pt idx="3145">
                  <c:v>18.80777777777778</c:v>
                </c:pt>
                <c:pt idx="3146">
                  <c:v>18.80805555555555</c:v>
                </c:pt>
                <c:pt idx="3147">
                  <c:v>18.80833333333331</c:v>
                </c:pt>
                <c:pt idx="3148">
                  <c:v>18.80861111111111</c:v>
                </c:pt>
                <c:pt idx="3149">
                  <c:v>18.8088888888889</c:v>
                </c:pt>
                <c:pt idx="3150">
                  <c:v>18.80916666666667</c:v>
                </c:pt>
                <c:pt idx="3151">
                  <c:v>18.80944444444444</c:v>
                </c:pt>
                <c:pt idx="3152">
                  <c:v>18.80972222222222</c:v>
                </c:pt>
                <c:pt idx="3153">
                  <c:v>18.81</c:v>
                </c:pt>
                <c:pt idx="3154">
                  <c:v>18.81027777777778</c:v>
                </c:pt>
                <c:pt idx="3155">
                  <c:v>18.81055555555556</c:v>
                </c:pt>
                <c:pt idx="3156">
                  <c:v>18.81083333333332</c:v>
                </c:pt>
                <c:pt idx="3157">
                  <c:v>18.81111111111111</c:v>
                </c:pt>
                <c:pt idx="3158">
                  <c:v>18.8113888888889</c:v>
                </c:pt>
                <c:pt idx="3159">
                  <c:v>18.81166666666667</c:v>
                </c:pt>
                <c:pt idx="3160">
                  <c:v>18.81194444444444</c:v>
                </c:pt>
                <c:pt idx="3161">
                  <c:v>18.81222222222222</c:v>
                </c:pt>
                <c:pt idx="3162">
                  <c:v>18.8125</c:v>
                </c:pt>
                <c:pt idx="3163">
                  <c:v>18.81277777777778</c:v>
                </c:pt>
                <c:pt idx="3164">
                  <c:v>18.81305555555556</c:v>
                </c:pt>
                <c:pt idx="3165">
                  <c:v>18.81333333333331</c:v>
                </c:pt>
                <c:pt idx="3166">
                  <c:v>18.81361111111111</c:v>
                </c:pt>
                <c:pt idx="3167">
                  <c:v>18.8138888888889</c:v>
                </c:pt>
                <c:pt idx="3168">
                  <c:v>18.81416666666667</c:v>
                </c:pt>
                <c:pt idx="3169">
                  <c:v>18.81444444444444</c:v>
                </c:pt>
                <c:pt idx="3170">
                  <c:v>18.81472222222222</c:v>
                </c:pt>
                <c:pt idx="3171">
                  <c:v>18.815</c:v>
                </c:pt>
                <c:pt idx="3172">
                  <c:v>18.81527777777778</c:v>
                </c:pt>
                <c:pt idx="3173">
                  <c:v>18.81555555555556</c:v>
                </c:pt>
                <c:pt idx="3174">
                  <c:v>18.81583333333332</c:v>
                </c:pt>
                <c:pt idx="3175">
                  <c:v>18.81611111111111</c:v>
                </c:pt>
                <c:pt idx="3176">
                  <c:v>18.8163888888889</c:v>
                </c:pt>
                <c:pt idx="3177">
                  <c:v>18.81666666666667</c:v>
                </c:pt>
                <c:pt idx="3178">
                  <c:v>18.81694444444444</c:v>
                </c:pt>
                <c:pt idx="3179">
                  <c:v>18.81722222222222</c:v>
                </c:pt>
                <c:pt idx="3180">
                  <c:v>18.8175</c:v>
                </c:pt>
                <c:pt idx="3181">
                  <c:v>18.81777777777778</c:v>
                </c:pt>
                <c:pt idx="3182">
                  <c:v>18.81805555555556</c:v>
                </c:pt>
                <c:pt idx="3183">
                  <c:v>18.81833333333331</c:v>
                </c:pt>
                <c:pt idx="3184">
                  <c:v>18.81861111111111</c:v>
                </c:pt>
                <c:pt idx="3185">
                  <c:v>18.8188888888889</c:v>
                </c:pt>
                <c:pt idx="3186">
                  <c:v>18.81916666666667</c:v>
                </c:pt>
                <c:pt idx="3187">
                  <c:v>18.81944444444444</c:v>
                </c:pt>
                <c:pt idx="3188">
                  <c:v>18.81972222222222</c:v>
                </c:pt>
                <c:pt idx="3189">
                  <c:v>18.82</c:v>
                </c:pt>
                <c:pt idx="3190">
                  <c:v>18.82027777777778</c:v>
                </c:pt>
                <c:pt idx="3191">
                  <c:v>18.82055555555555</c:v>
                </c:pt>
                <c:pt idx="3192">
                  <c:v>18.82083333333332</c:v>
                </c:pt>
                <c:pt idx="3193">
                  <c:v>18.82111111111111</c:v>
                </c:pt>
                <c:pt idx="3194">
                  <c:v>18.8213888888889</c:v>
                </c:pt>
                <c:pt idx="3195">
                  <c:v>18.82166666666667</c:v>
                </c:pt>
                <c:pt idx="3196">
                  <c:v>18.82194444444444</c:v>
                </c:pt>
                <c:pt idx="3197">
                  <c:v>18.82222222222222</c:v>
                </c:pt>
                <c:pt idx="3198">
                  <c:v>18.8225</c:v>
                </c:pt>
                <c:pt idx="3199">
                  <c:v>18.82277777777778</c:v>
                </c:pt>
                <c:pt idx="3200">
                  <c:v>18.82305555555556</c:v>
                </c:pt>
                <c:pt idx="3201">
                  <c:v>18.82333333333331</c:v>
                </c:pt>
                <c:pt idx="3202">
                  <c:v>18.82361111111111</c:v>
                </c:pt>
                <c:pt idx="3203">
                  <c:v>18.8238888888889</c:v>
                </c:pt>
                <c:pt idx="3204">
                  <c:v>18.82416666666667</c:v>
                </c:pt>
                <c:pt idx="3205">
                  <c:v>18.82444444444445</c:v>
                </c:pt>
                <c:pt idx="3206">
                  <c:v>18.82472222222222</c:v>
                </c:pt>
                <c:pt idx="3207">
                  <c:v>18.825</c:v>
                </c:pt>
                <c:pt idx="3208">
                  <c:v>18.82527777777778</c:v>
                </c:pt>
                <c:pt idx="3209">
                  <c:v>18.82555555555556</c:v>
                </c:pt>
                <c:pt idx="3210">
                  <c:v>18.82583333333331</c:v>
                </c:pt>
                <c:pt idx="3211">
                  <c:v>18.82611111111111</c:v>
                </c:pt>
                <c:pt idx="3212">
                  <c:v>18.82638888888889</c:v>
                </c:pt>
                <c:pt idx="3213">
                  <c:v>18.82666666666667</c:v>
                </c:pt>
                <c:pt idx="3214">
                  <c:v>18.82694444444444</c:v>
                </c:pt>
                <c:pt idx="3215">
                  <c:v>18.82722222222222</c:v>
                </c:pt>
                <c:pt idx="3216">
                  <c:v>18.8275</c:v>
                </c:pt>
                <c:pt idx="3217">
                  <c:v>18.82777777777778</c:v>
                </c:pt>
                <c:pt idx="3218">
                  <c:v>18.82805555555555</c:v>
                </c:pt>
                <c:pt idx="3219">
                  <c:v>18.82833333333331</c:v>
                </c:pt>
                <c:pt idx="3220">
                  <c:v>18.82861111111111</c:v>
                </c:pt>
                <c:pt idx="3221">
                  <c:v>18.8288888888889</c:v>
                </c:pt>
                <c:pt idx="3222">
                  <c:v>18.82916666666667</c:v>
                </c:pt>
                <c:pt idx="3223">
                  <c:v>18.82944444444444</c:v>
                </c:pt>
                <c:pt idx="3224">
                  <c:v>18.82972222222222</c:v>
                </c:pt>
                <c:pt idx="3225">
                  <c:v>18.83</c:v>
                </c:pt>
                <c:pt idx="3226">
                  <c:v>18.83027777777778</c:v>
                </c:pt>
                <c:pt idx="3227">
                  <c:v>18.83055555555556</c:v>
                </c:pt>
                <c:pt idx="3228">
                  <c:v>18.83083333333332</c:v>
                </c:pt>
                <c:pt idx="3229">
                  <c:v>18.83111111111111</c:v>
                </c:pt>
                <c:pt idx="3230">
                  <c:v>18.8313888888889</c:v>
                </c:pt>
                <c:pt idx="3231">
                  <c:v>18.83166666666667</c:v>
                </c:pt>
                <c:pt idx="3232">
                  <c:v>18.83194444444444</c:v>
                </c:pt>
                <c:pt idx="3233">
                  <c:v>18.83222222222222</c:v>
                </c:pt>
                <c:pt idx="3234">
                  <c:v>18.8325</c:v>
                </c:pt>
                <c:pt idx="3235">
                  <c:v>18.83277777777778</c:v>
                </c:pt>
                <c:pt idx="3236">
                  <c:v>18.83305555555556</c:v>
                </c:pt>
                <c:pt idx="3237">
                  <c:v>18.83333333333331</c:v>
                </c:pt>
                <c:pt idx="3238">
                  <c:v>18.83361111111111</c:v>
                </c:pt>
                <c:pt idx="3239">
                  <c:v>18.83388888888888</c:v>
                </c:pt>
                <c:pt idx="3240">
                  <c:v>18.83416666666666</c:v>
                </c:pt>
                <c:pt idx="3241">
                  <c:v>18.83444444444444</c:v>
                </c:pt>
                <c:pt idx="3242">
                  <c:v>18.83472222222222</c:v>
                </c:pt>
                <c:pt idx="3243">
                  <c:v>18.835</c:v>
                </c:pt>
                <c:pt idx="3244">
                  <c:v>18.83527777777778</c:v>
                </c:pt>
                <c:pt idx="3245">
                  <c:v>18.83555555555555</c:v>
                </c:pt>
                <c:pt idx="3246">
                  <c:v>18.83583333333332</c:v>
                </c:pt>
                <c:pt idx="3247">
                  <c:v>18.83611111111111</c:v>
                </c:pt>
                <c:pt idx="3248">
                  <c:v>18.8363888888889</c:v>
                </c:pt>
                <c:pt idx="3249">
                  <c:v>18.83666666666667</c:v>
                </c:pt>
                <c:pt idx="3250">
                  <c:v>18.83694444444444</c:v>
                </c:pt>
                <c:pt idx="3251">
                  <c:v>18.83722222222222</c:v>
                </c:pt>
                <c:pt idx="3252">
                  <c:v>18.8375</c:v>
                </c:pt>
                <c:pt idx="3253">
                  <c:v>18.83777777777778</c:v>
                </c:pt>
                <c:pt idx="3254">
                  <c:v>18.83805555555556</c:v>
                </c:pt>
                <c:pt idx="3255">
                  <c:v>18.83833333333331</c:v>
                </c:pt>
                <c:pt idx="3256">
                  <c:v>18.83861111111111</c:v>
                </c:pt>
                <c:pt idx="3257">
                  <c:v>18.8388888888889</c:v>
                </c:pt>
                <c:pt idx="3258">
                  <c:v>18.83916666666666</c:v>
                </c:pt>
                <c:pt idx="3259">
                  <c:v>18.83944444444444</c:v>
                </c:pt>
                <c:pt idx="3260">
                  <c:v>18.83972222222222</c:v>
                </c:pt>
                <c:pt idx="3261">
                  <c:v>18.84</c:v>
                </c:pt>
                <c:pt idx="3262">
                  <c:v>18.84027777777777</c:v>
                </c:pt>
                <c:pt idx="3263">
                  <c:v>18.84055555555555</c:v>
                </c:pt>
                <c:pt idx="3264">
                  <c:v>18.84083333333331</c:v>
                </c:pt>
                <c:pt idx="3265">
                  <c:v>18.84111111111111</c:v>
                </c:pt>
                <c:pt idx="3266">
                  <c:v>18.84138888888889</c:v>
                </c:pt>
                <c:pt idx="3267">
                  <c:v>18.84166666666666</c:v>
                </c:pt>
                <c:pt idx="3268">
                  <c:v>18.84194444444444</c:v>
                </c:pt>
                <c:pt idx="3269">
                  <c:v>18.84222222222222</c:v>
                </c:pt>
                <c:pt idx="3270">
                  <c:v>18.8425</c:v>
                </c:pt>
                <c:pt idx="3271">
                  <c:v>18.84277777777778</c:v>
                </c:pt>
                <c:pt idx="3272">
                  <c:v>18.84305555555555</c:v>
                </c:pt>
                <c:pt idx="3273">
                  <c:v>18.84333333333331</c:v>
                </c:pt>
                <c:pt idx="3274">
                  <c:v>18.84361111111111</c:v>
                </c:pt>
                <c:pt idx="3275">
                  <c:v>18.8438888888889</c:v>
                </c:pt>
                <c:pt idx="3276">
                  <c:v>18.84416666666667</c:v>
                </c:pt>
                <c:pt idx="3277">
                  <c:v>18.84444444444444</c:v>
                </c:pt>
                <c:pt idx="3278">
                  <c:v>18.84472222222222</c:v>
                </c:pt>
                <c:pt idx="3279">
                  <c:v>18.845</c:v>
                </c:pt>
                <c:pt idx="3280">
                  <c:v>18.84527777777778</c:v>
                </c:pt>
                <c:pt idx="3281">
                  <c:v>18.84555555555555</c:v>
                </c:pt>
                <c:pt idx="3282">
                  <c:v>18.84583333333331</c:v>
                </c:pt>
                <c:pt idx="3283">
                  <c:v>18.84611111111111</c:v>
                </c:pt>
                <c:pt idx="3284">
                  <c:v>18.84638888888889</c:v>
                </c:pt>
                <c:pt idx="3285">
                  <c:v>18.84666666666666</c:v>
                </c:pt>
                <c:pt idx="3286">
                  <c:v>18.84694444444444</c:v>
                </c:pt>
                <c:pt idx="3287">
                  <c:v>18.84722222222222</c:v>
                </c:pt>
                <c:pt idx="3288">
                  <c:v>18.8475</c:v>
                </c:pt>
                <c:pt idx="3289">
                  <c:v>18.84777777777778</c:v>
                </c:pt>
                <c:pt idx="3290">
                  <c:v>18.84805555555555</c:v>
                </c:pt>
                <c:pt idx="3291">
                  <c:v>18.84833333333331</c:v>
                </c:pt>
                <c:pt idx="3292">
                  <c:v>18.84861111111111</c:v>
                </c:pt>
                <c:pt idx="3293">
                  <c:v>18.8488888888889</c:v>
                </c:pt>
                <c:pt idx="3294">
                  <c:v>18.84916666666667</c:v>
                </c:pt>
                <c:pt idx="3295">
                  <c:v>18.84944444444444</c:v>
                </c:pt>
                <c:pt idx="3296">
                  <c:v>18.84972222222222</c:v>
                </c:pt>
                <c:pt idx="3297">
                  <c:v>18.85</c:v>
                </c:pt>
                <c:pt idx="3298">
                  <c:v>18.85027777777778</c:v>
                </c:pt>
                <c:pt idx="3299">
                  <c:v>18.85055555555556</c:v>
                </c:pt>
                <c:pt idx="3300">
                  <c:v>18.85083333333332</c:v>
                </c:pt>
                <c:pt idx="3301">
                  <c:v>18.85111111111111</c:v>
                </c:pt>
                <c:pt idx="3302">
                  <c:v>18.8513888888889</c:v>
                </c:pt>
                <c:pt idx="3303">
                  <c:v>18.85166666666667</c:v>
                </c:pt>
                <c:pt idx="3304">
                  <c:v>18.85194444444444</c:v>
                </c:pt>
                <c:pt idx="3305">
                  <c:v>18.85222222222222</c:v>
                </c:pt>
                <c:pt idx="3306">
                  <c:v>18.8525</c:v>
                </c:pt>
                <c:pt idx="3307">
                  <c:v>18.85277777777778</c:v>
                </c:pt>
                <c:pt idx="3308">
                  <c:v>18.85305555555556</c:v>
                </c:pt>
                <c:pt idx="3309">
                  <c:v>18.85333333333332</c:v>
                </c:pt>
                <c:pt idx="3310">
                  <c:v>18.85361111111111</c:v>
                </c:pt>
                <c:pt idx="3311">
                  <c:v>18.8538888888889</c:v>
                </c:pt>
                <c:pt idx="3312">
                  <c:v>18.85416666666667</c:v>
                </c:pt>
                <c:pt idx="3313">
                  <c:v>18.85444444444445</c:v>
                </c:pt>
                <c:pt idx="3314">
                  <c:v>18.85472222222223</c:v>
                </c:pt>
                <c:pt idx="3315">
                  <c:v>18.855</c:v>
                </c:pt>
                <c:pt idx="3316">
                  <c:v>18.85527777777778</c:v>
                </c:pt>
                <c:pt idx="3317">
                  <c:v>18.85555555555556</c:v>
                </c:pt>
                <c:pt idx="3318">
                  <c:v>18.85583333333332</c:v>
                </c:pt>
                <c:pt idx="3319">
                  <c:v>18.85611111111111</c:v>
                </c:pt>
                <c:pt idx="3320">
                  <c:v>18.8563888888889</c:v>
                </c:pt>
                <c:pt idx="3321">
                  <c:v>18.85666666666667</c:v>
                </c:pt>
                <c:pt idx="3322">
                  <c:v>18.85694444444444</c:v>
                </c:pt>
                <c:pt idx="3323">
                  <c:v>18.85722222222222</c:v>
                </c:pt>
                <c:pt idx="3324">
                  <c:v>18.8575</c:v>
                </c:pt>
                <c:pt idx="3325">
                  <c:v>18.85777777777778</c:v>
                </c:pt>
                <c:pt idx="3326">
                  <c:v>18.85805555555556</c:v>
                </c:pt>
                <c:pt idx="3327">
                  <c:v>18.85833333333331</c:v>
                </c:pt>
                <c:pt idx="3328">
                  <c:v>18.85861111111111</c:v>
                </c:pt>
                <c:pt idx="3329">
                  <c:v>18.8588888888889</c:v>
                </c:pt>
                <c:pt idx="3330">
                  <c:v>18.85916666666667</c:v>
                </c:pt>
                <c:pt idx="3331">
                  <c:v>18.85944444444445</c:v>
                </c:pt>
                <c:pt idx="3332">
                  <c:v>18.85972222222222</c:v>
                </c:pt>
                <c:pt idx="3333">
                  <c:v>18.86</c:v>
                </c:pt>
                <c:pt idx="3334">
                  <c:v>18.86027777777778</c:v>
                </c:pt>
                <c:pt idx="3335">
                  <c:v>18.86055555555556</c:v>
                </c:pt>
                <c:pt idx="3336">
                  <c:v>18.86083333333332</c:v>
                </c:pt>
                <c:pt idx="3337">
                  <c:v>18.86111111111111</c:v>
                </c:pt>
                <c:pt idx="3338">
                  <c:v>18.86138888888889</c:v>
                </c:pt>
                <c:pt idx="3339">
                  <c:v>18.86166666666667</c:v>
                </c:pt>
                <c:pt idx="3340">
                  <c:v>18.86194444444445</c:v>
                </c:pt>
                <c:pt idx="3341">
                  <c:v>18.8622222222222</c:v>
                </c:pt>
                <c:pt idx="3342">
                  <c:v>18.8625</c:v>
                </c:pt>
                <c:pt idx="3343">
                  <c:v>18.86277777777778</c:v>
                </c:pt>
                <c:pt idx="3344">
                  <c:v>18.86305555555556</c:v>
                </c:pt>
                <c:pt idx="3345">
                  <c:v>18.86333333333331</c:v>
                </c:pt>
                <c:pt idx="3346">
                  <c:v>18.86361111111111</c:v>
                </c:pt>
                <c:pt idx="3347">
                  <c:v>18.8638888888889</c:v>
                </c:pt>
                <c:pt idx="3348">
                  <c:v>18.86416666666667</c:v>
                </c:pt>
                <c:pt idx="3349">
                  <c:v>18.86444444444444</c:v>
                </c:pt>
                <c:pt idx="3350">
                  <c:v>18.86472222222222</c:v>
                </c:pt>
                <c:pt idx="3351">
                  <c:v>18.865</c:v>
                </c:pt>
                <c:pt idx="3352">
                  <c:v>18.86527777777778</c:v>
                </c:pt>
                <c:pt idx="3353">
                  <c:v>18.86555555555556</c:v>
                </c:pt>
                <c:pt idx="3354">
                  <c:v>18.86583333333331</c:v>
                </c:pt>
                <c:pt idx="3355">
                  <c:v>18.86611111111111</c:v>
                </c:pt>
                <c:pt idx="3356">
                  <c:v>18.86638888888889</c:v>
                </c:pt>
                <c:pt idx="3357">
                  <c:v>18.86666666666667</c:v>
                </c:pt>
                <c:pt idx="3358">
                  <c:v>18.86694444444445</c:v>
                </c:pt>
                <c:pt idx="3359">
                  <c:v>18.86722222222222</c:v>
                </c:pt>
                <c:pt idx="3360">
                  <c:v>18.8675</c:v>
                </c:pt>
                <c:pt idx="3361">
                  <c:v>18.86777777777778</c:v>
                </c:pt>
                <c:pt idx="3362">
                  <c:v>18.86805555555556</c:v>
                </c:pt>
                <c:pt idx="3363">
                  <c:v>18.86833333333331</c:v>
                </c:pt>
                <c:pt idx="3364">
                  <c:v>18.86861111111111</c:v>
                </c:pt>
                <c:pt idx="3365">
                  <c:v>18.86888888888889</c:v>
                </c:pt>
                <c:pt idx="3366">
                  <c:v>18.86916666666667</c:v>
                </c:pt>
                <c:pt idx="3367">
                  <c:v>18.86944444444444</c:v>
                </c:pt>
                <c:pt idx="3368">
                  <c:v>18.86972222222222</c:v>
                </c:pt>
                <c:pt idx="3369">
                  <c:v>18.87</c:v>
                </c:pt>
                <c:pt idx="3370">
                  <c:v>18.87027777777778</c:v>
                </c:pt>
                <c:pt idx="3371">
                  <c:v>18.87055555555555</c:v>
                </c:pt>
                <c:pt idx="3372">
                  <c:v>18.87083333333332</c:v>
                </c:pt>
                <c:pt idx="3373">
                  <c:v>18.87111111111111</c:v>
                </c:pt>
                <c:pt idx="3374">
                  <c:v>18.8713888888889</c:v>
                </c:pt>
                <c:pt idx="3375">
                  <c:v>18.87166666666667</c:v>
                </c:pt>
                <c:pt idx="3376">
                  <c:v>18.87194444444444</c:v>
                </c:pt>
                <c:pt idx="3377">
                  <c:v>18.87222222222222</c:v>
                </c:pt>
                <c:pt idx="3378">
                  <c:v>18.8725</c:v>
                </c:pt>
                <c:pt idx="3379">
                  <c:v>18.87277777777778</c:v>
                </c:pt>
                <c:pt idx="3380">
                  <c:v>18.87305555555556</c:v>
                </c:pt>
                <c:pt idx="3381">
                  <c:v>18.87333333333331</c:v>
                </c:pt>
                <c:pt idx="3382">
                  <c:v>18.87361111111111</c:v>
                </c:pt>
                <c:pt idx="3383">
                  <c:v>18.8738888888889</c:v>
                </c:pt>
                <c:pt idx="3384">
                  <c:v>18.87416666666667</c:v>
                </c:pt>
                <c:pt idx="3385">
                  <c:v>18.87444444444445</c:v>
                </c:pt>
                <c:pt idx="3386">
                  <c:v>18.87472222222222</c:v>
                </c:pt>
                <c:pt idx="3387">
                  <c:v>18.875</c:v>
                </c:pt>
                <c:pt idx="3388">
                  <c:v>18.87527777777778</c:v>
                </c:pt>
                <c:pt idx="3389">
                  <c:v>18.87555555555556</c:v>
                </c:pt>
                <c:pt idx="3390">
                  <c:v>18.87583333333331</c:v>
                </c:pt>
                <c:pt idx="3391">
                  <c:v>18.87611111111111</c:v>
                </c:pt>
                <c:pt idx="3392">
                  <c:v>18.87638888888889</c:v>
                </c:pt>
                <c:pt idx="3393">
                  <c:v>18.87666666666667</c:v>
                </c:pt>
                <c:pt idx="3394">
                  <c:v>18.87694444444444</c:v>
                </c:pt>
                <c:pt idx="3395">
                  <c:v>18.87722222222222</c:v>
                </c:pt>
                <c:pt idx="3396">
                  <c:v>18.8775</c:v>
                </c:pt>
                <c:pt idx="3397">
                  <c:v>18.87777777777778</c:v>
                </c:pt>
                <c:pt idx="3398">
                  <c:v>18.87805555555556</c:v>
                </c:pt>
                <c:pt idx="3399">
                  <c:v>18.87833333333331</c:v>
                </c:pt>
                <c:pt idx="3400">
                  <c:v>18.87861111111111</c:v>
                </c:pt>
                <c:pt idx="3401">
                  <c:v>18.8788888888889</c:v>
                </c:pt>
                <c:pt idx="3402">
                  <c:v>18.87916666666667</c:v>
                </c:pt>
                <c:pt idx="3403">
                  <c:v>18.87944444444445</c:v>
                </c:pt>
                <c:pt idx="3404">
                  <c:v>18.87972222222222</c:v>
                </c:pt>
                <c:pt idx="3405">
                  <c:v>18.88</c:v>
                </c:pt>
                <c:pt idx="3406">
                  <c:v>18.88027777777778</c:v>
                </c:pt>
                <c:pt idx="3407">
                  <c:v>18.88055555555556</c:v>
                </c:pt>
                <c:pt idx="3408">
                  <c:v>18.88083333333332</c:v>
                </c:pt>
                <c:pt idx="3409">
                  <c:v>18.88111111111111</c:v>
                </c:pt>
                <c:pt idx="3410">
                  <c:v>18.88138888888889</c:v>
                </c:pt>
                <c:pt idx="3411">
                  <c:v>18.88166666666667</c:v>
                </c:pt>
                <c:pt idx="3412">
                  <c:v>18.88194444444445</c:v>
                </c:pt>
                <c:pt idx="3413">
                  <c:v>18.8822222222222</c:v>
                </c:pt>
                <c:pt idx="3414">
                  <c:v>18.8825</c:v>
                </c:pt>
                <c:pt idx="3415">
                  <c:v>18.88277777777778</c:v>
                </c:pt>
                <c:pt idx="3416">
                  <c:v>18.88305555555556</c:v>
                </c:pt>
                <c:pt idx="3417">
                  <c:v>18.88333333333331</c:v>
                </c:pt>
                <c:pt idx="3418">
                  <c:v>18.88361111111111</c:v>
                </c:pt>
                <c:pt idx="3419">
                  <c:v>18.8838888888889</c:v>
                </c:pt>
                <c:pt idx="3420">
                  <c:v>18.88416666666667</c:v>
                </c:pt>
                <c:pt idx="3421">
                  <c:v>18.88444444444444</c:v>
                </c:pt>
                <c:pt idx="3422">
                  <c:v>18.88472222222222</c:v>
                </c:pt>
                <c:pt idx="3423">
                  <c:v>18.885</c:v>
                </c:pt>
                <c:pt idx="3424">
                  <c:v>18.88527777777778</c:v>
                </c:pt>
                <c:pt idx="3425">
                  <c:v>18.88555555555556</c:v>
                </c:pt>
                <c:pt idx="3426">
                  <c:v>18.88583333333331</c:v>
                </c:pt>
                <c:pt idx="3427">
                  <c:v>18.88611111111111</c:v>
                </c:pt>
                <c:pt idx="3428">
                  <c:v>18.88638888888889</c:v>
                </c:pt>
                <c:pt idx="3429">
                  <c:v>18.88666666666667</c:v>
                </c:pt>
                <c:pt idx="3430">
                  <c:v>18.88694444444445</c:v>
                </c:pt>
                <c:pt idx="3431">
                  <c:v>18.88722222222222</c:v>
                </c:pt>
                <c:pt idx="3432">
                  <c:v>18.8875</c:v>
                </c:pt>
                <c:pt idx="3433">
                  <c:v>18.88777777777778</c:v>
                </c:pt>
                <c:pt idx="3434">
                  <c:v>18.88805555555556</c:v>
                </c:pt>
                <c:pt idx="3435">
                  <c:v>18.88833333333331</c:v>
                </c:pt>
                <c:pt idx="3436">
                  <c:v>18.88861111111111</c:v>
                </c:pt>
                <c:pt idx="3437">
                  <c:v>18.88888888888889</c:v>
                </c:pt>
                <c:pt idx="3438">
                  <c:v>18.88916666666666</c:v>
                </c:pt>
                <c:pt idx="3439">
                  <c:v>18.88944444444444</c:v>
                </c:pt>
                <c:pt idx="3440">
                  <c:v>18.8897222222222</c:v>
                </c:pt>
                <c:pt idx="3441">
                  <c:v>18.89</c:v>
                </c:pt>
                <c:pt idx="3442">
                  <c:v>18.89027777777778</c:v>
                </c:pt>
                <c:pt idx="3443">
                  <c:v>18.89055555555555</c:v>
                </c:pt>
                <c:pt idx="3444">
                  <c:v>18.89083333333332</c:v>
                </c:pt>
                <c:pt idx="3445">
                  <c:v>18.89111111111111</c:v>
                </c:pt>
                <c:pt idx="3446">
                  <c:v>18.8913888888889</c:v>
                </c:pt>
                <c:pt idx="3447">
                  <c:v>18.89166666666667</c:v>
                </c:pt>
                <c:pt idx="3448">
                  <c:v>18.89194444444444</c:v>
                </c:pt>
                <c:pt idx="3449">
                  <c:v>18.89222222222222</c:v>
                </c:pt>
                <c:pt idx="3450">
                  <c:v>18.8925</c:v>
                </c:pt>
                <c:pt idx="3451">
                  <c:v>18.89277777777778</c:v>
                </c:pt>
                <c:pt idx="3452">
                  <c:v>18.89305555555556</c:v>
                </c:pt>
                <c:pt idx="3453">
                  <c:v>18.89333333333331</c:v>
                </c:pt>
                <c:pt idx="3454">
                  <c:v>18.89361111111111</c:v>
                </c:pt>
                <c:pt idx="3455">
                  <c:v>18.8938888888889</c:v>
                </c:pt>
                <c:pt idx="3456">
                  <c:v>18.89416666666667</c:v>
                </c:pt>
                <c:pt idx="3457">
                  <c:v>18.89444444444445</c:v>
                </c:pt>
                <c:pt idx="3458">
                  <c:v>18.89472222222222</c:v>
                </c:pt>
                <c:pt idx="3459">
                  <c:v>18.895</c:v>
                </c:pt>
                <c:pt idx="3460">
                  <c:v>18.89527777777778</c:v>
                </c:pt>
                <c:pt idx="3461">
                  <c:v>18.89555555555555</c:v>
                </c:pt>
                <c:pt idx="3462">
                  <c:v>18.89583333333331</c:v>
                </c:pt>
                <c:pt idx="3463">
                  <c:v>18.89611111111111</c:v>
                </c:pt>
                <c:pt idx="3464">
                  <c:v>18.89638888888889</c:v>
                </c:pt>
                <c:pt idx="3465">
                  <c:v>18.89666666666666</c:v>
                </c:pt>
                <c:pt idx="3466">
                  <c:v>18.89694444444444</c:v>
                </c:pt>
                <c:pt idx="3467">
                  <c:v>18.89722222222222</c:v>
                </c:pt>
                <c:pt idx="3468">
                  <c:v>18.8975</c:v>
                </c:pt>
                <c:pt idx="3469">
                  <c:v>18.89777777777778</c:v>
                </c:pt>
                <c:pt idx="3470">
                  <c:v>18.89805555555555</c:v>
                </c:pt>
                <c:pt idx="3471">
                  <c:v>18.89833333333331</c:v>
                </c:pt>
                <c:pt idx="3472">
                  <c:v>18.89861111111111</c:v>
                </c:pt>
                <c:pt idx="3473">
                  <c:v>18.8988888888889</c:v>
                </c:pt>
                <c:pt idx="3474">
                  <c:v>18.89916666666667</c:v>
                </c:pt>
                <c:pt idx="3475">
                  <c:v>18.89944444444444</c:v>
                </c:pt>
                <c:pt idx="3476">
                  <c:v>18.89972222222222</c:v>
                </c:pt>
                <c:pt idx="3477">
                  <c:v>18.9</c:v>
                </c:pt>
                <c:pt idx="3478">
                  <c:v>18.90027777777778</c:v>
                </c:pt>
                <c:pt idx="3479">
                  <c:v>18.90055555555555</c:v>
                </c:pt>
                <c:pt idx="3480">
                  <c:v>18.90083333333331</c:v>
                </c:pt>
                <c:pt idx="3481">
                  <c:v>18.90111111111111</c:v>
                </c:pt>
                <c:pt idx="3482">
                  <c:v>18.90138888888889</c:v>
                </c:pt>
                <c:pt idx="3483">
                  <c:v>18.90166666666666</c:v>
                </c:pt>
                <c:pt idx="3484">
                  <c:v>18.90194444444444</c:v>
                </c:pt>
                <c:pt idx="3485">
                  <c:v>18.9022222222222</c:v>
                </c:pt>
                <c:pt idx="3486">
                  <c:v>18.9025</c:v>
                </c:pt>
                <c:pt idx="3487">
                  <c:v>18.90277777777775</c:v>
                </c:pt>
                <c:pt idx="3488">
                  <c:v>18.90305555555555</c:v>
                </c:pt>
                <c:pt idx="3489">
                  <c:v>18.90333333333331</c:v>
                </c:pt>
                <c:pt idx="3490">
                  <c:v>18.90361111111111</c:v>
                </c:pt>
                <c:pt idx="3491">
                  <c:v>18.90388888888889</c:v>
                </c:pt>
                <c:pt idx="3492">
                  <c:v>18.90416666666666</c:v>
                </c:pt>
                <c:pt idx="3493">
                  <c:v>18.90444444444444</c:v>
                </c:pt>
                <c:pt idx="3494">
                  <c:v>18.90472222222222</c:v>
                </c:pt>
                <c:pt idx="3495">
                  <c:v>18.905</c:v>
                </c:pt>
                <c:pt idx="3496">
                  <c:v>18.90527777777778</c:v>
                </c:pt>
                <c:pt idx="3497">
                  <c:v>18.90555555555555</c:v>
                </c:pt>
                <c:pt idx="3498">
                  <c:v>18.90583333333331</c:v>
                </c:pt>
                <c:pt idx="3499">
                  <c:v>18.90611111111111</c:v>
                </c:pt>
                <c:pt idx="3500">
                  <c:v>18.90638888888889</c:v>
                </c:pt>
                <c:pt idx="3501">
                  <c:v>18.90666666666667</c:v>
                </c:pt>
                <c:pt idx="3502">
                  <c:v>18.90694444444444</c:v>
                </c:pt>
                <c:pt idx="3503">
                  <c:v>18.90722222222222</c:v>
                </c:pt>
                <c:pt idx="3504">
                  <c:v>18.9075</c:v>
                </c:pt>
                <c:pt idx="3505">
                  <c:v>18.90777777777778</c:v>
                </c:pt>
                <c:pt idx="3506">
                  <c:v>18.90805555555555</c:v>
                </c:pt>
                <c:pt idx="3507">
                  <c:v>18.90833333333331</c:v>
                </c:pt>
                <c:pt idx="3508">
                  <c:v>18.90861111111111</c:v>
                </c:pt>
                <c:pt idx="3509">
                  <c:v>18.90888888888889</c:v>
                </c:pt>
                <c:pt idx="3510">
                  <c:v>18.90916666666666</c:v>
                </c:pt>
                <c:pt idx="3511">
                  <c:v>18.90944444444444</c:v>
                </c:pt>
                <c:pt idx="3512">
                  <c:v>18.9097222222222</c:v>
                </c:pt>
                <c:pt idx="3513">
                  <c:v>18.91</c:v>
                </c:pt>
                <c:pt idx="3514">
                  <c:v>18.91027777777778</c:v>
                </c:pt>
                <c:pt idx="3515">
                  <c:v>18.91055555555555</c:v>
                </c:pt>
                <c:pt idx="3516">
                  <c:v>18.91083333333331</c:v>
                </c:pt>
                <c:pt idx="3517">
                  <c:v>18.91111111111111</c:v>
                </c:pt>
                <c:pt idx="3518">
                  <c:v>18.9113888888889</c:v>
                </c:pt>
                <c:pt idx="3519">
                  <c:v>18.91166666666667</c:v>
                </c:pt>
                <c:pt idx="3520">
                  <c:v>18.91194444444444</c:v>
                </c:pt>
                <c:pt idx="3521">
                  <c:v>18.91222222222222</c:v>
                </c:pt>
                <c:pt idx="3522">
                  <c:v>18.9125</c:v>
                </c:pt>
                <c:pt idx="3523">
                  <c:v>18.91277777777778</c:v>
                </c:pt>
                <c:pt idx="3524">
                  <c:v>18.91305555555556</c:v>
                </c:pt>
                <c:pt idx="3525">
                  <c:v>18.91333333333331</c:v>
                </c:pt>
                <c:pt idx="3526">
                  <c:v>18.91361111111111</c:v>
                </c:pt>
                <c:pt idx="3527">
                  <c:v>18.9138888888889</c:v>
                </c:pt>
                <c:pt idx="3528">
                  <c:v>18.91416666666667</c:v>
                </c:pt>
                <c:pt idx="3529">
                  <c:v>18.91444444444444</c:v>
                </c:pt>
                <c:pt idx="3530">
                  <c:v>18.91472222222222</c:v>
                </c:pt>
                <c:pt idx="3531">
                  <c:v>18.915</c:v>
                </c:pt>
                <c:pt idx="3532">
                  <c:v>18.91527777777778</c:v>
                </c:pt>
                <c:pt idx="3533">
                  <c:v>18.91555555555555</c:v>
                </c:pt>
                <c:pt idx="3534">
                  <c:v>18.91583333333331</c:v>
                </c:pt>
                <c:pt idx="3535">
                  <c:v>18.91611111111111</c:v>
                </c:pt>
                <c:pt idx="3536">
                  <c:v>18.91638888888889</c:v>
                </c:pt>
                <c:pt idx="3537">
                  <c:v>18.91666666666667</c:v>
                </c:pt>
                <c:pt idx="3538">
                  <c:v>18.91694444444445</c:v>
                </c:pt>
                <c:pt idx="3539">
                  <c:v>18.91722222222222</c:v>
                </c:pt>
                <c:pt idx="3540">
                  <c:v>18.9175</c:v>
                </c:pt>
                <c:pt idx="3541">
                  <c:v>18.91777777777778</c:v>
                </c:pt>
                <c:pt idx="3542">
                  <c:v>18.91805555555556</c:v>
                </c:pt>
                <c:pt idx="3543">
                  <c:v>18.91833333333331</c:v>
                </c:pt>
                <c:pt idx="3544">
                  <c:v>18.91861111111111</c:v>
                </c:pt>
                <c:pt idx="3545">
                  <c:v>18.9188888888889</c:v>
                </c:pt>
                <c:pt idx="3546">
                  <c:v>18.91916666666667</c:v>
                </c:pt>
                <c:pt idx="3547">
                  <c:v>18.91944444444444</c:v>
                </c:pt>
                <c:pt idx="3548">
                  <c:v>18.91972222222222</c:v>
                </c:pt>
                <c:pt idx="3549">
                  <c:v>18.92</c:v>
                </c:pt>
                <c:pt idx="3550">
                  <c:v>18.92027777777778</c:v>
                </c:pt>
                <c:pt idx="3551">
                  <c:v>18.92055555555556</c:v>
                </c:pt>
                <c:pt idx="3552">
                  <c:v>18.92083333333331</c:v>
                </c:pt>
                <c:pt idx="3553">
                  <c:v>18.92111111111111</c:v>
                </c:pt>
                <c:pt idx="3554">
                  <c:v>18.92138888888889</c:v>
                </c:pt>
                <c:pt idx="3555">
                  <c:v>18.92166666666667</c:v>
                </c:pt>
                <c:pt idx="3556">
                  <c:v>18.92194444444445</c:v>
                </c:pt>
                <c:pt idx="3557">
                  <c:v>18.9222222222222</c:v>
                </c:pt>
                <c:pt idx="3558">
                  <c:v>18.9225</c:v>
                </c:pt>
                <c:pt idx="3559">
                  <c:v>18.92277777777776</c:v>
                </c:pt>
                <c:pt idx="3560">
                  <c:v>18.92305555555556</c:v>
                </c:pt>
                <c:pt idx="3561">
                  <c:v>18.92333333333332</c:v>
                </c:pt>
                <c:pt idx="3562">
                  <c:v>18.92361111111111</c:v>
                </c:pt>
                <c:pt idx="3563">
                  <c:v>18.92388888888889</c:v>
                </c:pt>
                <c:pt idx="3564">
                  <c:v>18.92416666666667</c:v>
                </c:pt>
                <c:pt idx="3565">
                  <c:v>18.92444444444445</c:v>
                </c:pt>
                <c:pt idx="3566">
                  <c:v>18.9247222222222</c:v>
                </c:pt>
                <c:pt idx="3567">
                  <c:v>18.925</c:v>
                </c:pt>
                <c:pt idx="3568">
                  <c:v>18.92527777777778</c:v>
                </c:pt>
                <c:pt idx="3569">
                  <c:v>18.92555555555556</c:v>
                </c:pt>
                <c:pt idx="3570">
                  <c:v>18.92583333333331</c:v>
                </c:pt>
                <c:pt idx="3571">
                  <c:v>18.92611111111111</c:v>
                </c:pt>
                <c:pt idx="3572">
                  <c:v>18.92638888888889</c:v>
                </c:pt>
                <c:pt idx="3573">
                  <c:v>18.92666666666667</c:v>
                </c:pt>
                <c:pt idx="3574">
                  <c:v>18.92694444444444</c:v>
                </c:pt>
                <c:pt idx="3575">
                  <c:v>18.92722222222222</c:v>
                </c:pt>
                <c:pt idx="3576">
                  <c:v>18.9275</c:v>
                </c:pt>
                <c:pt idx="3577">
                  <c:v>18.92777777777778</c:v>
                </c:pt>
                <c:pt idx="3578">
                  <c:v>18.92805555555556</c:v>
                </c:pt>
                <c:pt idx="3579">
                  <c:v>18.92833333333331</c:v>
                </c:pt>
                <c:pt idx="3580">
                  <c:v>18.92861111111111</c:v>
                </c:pt>
                <c:pt idx="3581">
                  <c:v>18.92888888888889</c:v>
                </c:pt>
                <c:pt idx="3582">
                  <c:v>18.92916666666667</c:v>
                </c:pt>
                <c:pt idx="3583">
                  <c:v>18.92944444444445</c:v>
                </c:pt>
                <c:pt idx="3584">
                  <c:v>18.9297222222222</c:v>
                </c:pt>
                <c:pt idx="3585">
                  <c:v>18.93</c:v>
                </c:pt>
                <c:pt idx="3586">
                  <c:v>18.93027777777778</c:v>
                </c:pt>
                <c:pt idx="3587">
                  <c:v>18.93055555555556</c:v>
                </c:pt>
                <c:pt idx="3588">
                  <c:v>18.93083333333332</c:v>
                </c:pt>
                <c:pt idx="3589">
                  <c:v>18.93111111111111</c:v>
                </c:pt>
                <c:pt idx="3590">
                  <c:v>18.93138888888889</c:v>
                </c:pt>
                <c:pt idx="3591">
                  <c:v>18.93166666666667</c:v>
                </c:pt>
                <c:pt idx="3592">
                  <c:v>18.93194444444445</c:v>
                </c:pt>
                <c:pt idx="3593">
                  <c:v>18.93222222222222</c:v>
                </c:pt>
                <c:pt idx="3594">
                  <c:v>18.9325</c:v>
                </c:pt>
                <c:pt idx="3595">
                  <c:v>18.93277777777778</c:v>
                </c:pt>
                <c:pt idx="3596">
                  <c:v>18.93305555555556</c:v>
                </c:pt>
                <c:pt idx="3597">
                  <c:v>18.93333333333331</c:v>
                </c:pt>
                <c:pt idx="3598">
                  <c:v>18.93361111111111</c:v>
                </c:pt>
                <c:pt idx="3599">
                  <c:v>18.9338888888889</c:v>
                </c:pt>
                <c:pt idx="3600">
                  <c:v>18.93416666666667</c:v>
                </c:pt>
                <c:pt idx="3601">
                  <c:v>18.93444444444444</c:v>
                </c:pt>
                <c:pt idx="3602">
                  <c:v>18.93472222222222</c:v>
                </c:pt>
                <c:pt idx="3603">
                  <c:v>18.935</c:v>
                </c:pt>
                <c:pt idx="3604">
                  <c:v>18.93527777777778</c:v>
                </c:pt>
                <c:pt idx="3605">
                  <c:v>18.93555555555556</c:v>
                </c:pt>
                <c:pt idx="3606">
                  <c:v>18.93583333333331</c:v>
                </c:pt>
                <c:pt idx="3607">
                  <c:v>18.93611111111111</c:v>
                </c:pt>
                <c:pt idx="3608">
                  <c:v>18.93638888888889</c:v>
                </c:pt>
                <c:pt idx="3609">
                  <c:v>18.93666666666667</c:v>
                </c:pt>
                <c:pt idx="3610">
                  <c:v>18.93694444444445</c:v>
                </c:pt>
                <c:pt idx="3611">
                  <c:v>18.93722222222222</c:v>
                </c:pt>
                <c:pt idx="3612">
                  <c:v>18.9375</c:v>
                </c:pt>
                <c:pt idx="3613">
                  <c:v>18.93777777777778</c:v>
                </c:pt>
                <c:pt idx="3614">
                  <c:v>18.93805555555556</c:v>
                </c:pt>
                <c:pt idx="3615">
                  <c:v>18.93833333333331</c:v>
                </c:pt>
                <c:pt idx="3616">
                  <c:v>18.93861111111111</c:v>
                </c:pt>
                <c:pt idx="3617">
                  <c:v>18.93888888888889</c:v>
                </c:pt>
                <c:pt idx="3618">
                  <c:v>18.93916666666667</c:v>
                </c:pt>
                <c:pt idx="3619">
                  <c:v>18.93944444444444</c:v>
                </c:pt>
                <c:pt idx="3620">
                  <c:v>18.93972222222222</c:v>
                </c:pt>
                <c:pt idx="3621">
                  <c:v>18.94</c:v>
                </c:pt>
                <c:pt idx="3622">
                  <c:v>18.94027777777778</c:v>
                </c:pt>
                <c:pt idx="3623">
                  <c:v>18.94055555555556</c:v>
                </c:pt>
                <c:pt idx="3624">
                  <c:v>18.94083333333331</c:v>
                </c:pt>
                <c:pt idx="3625">
                  <c:v>18.94111111111111</c:v>
                </c:pt>
                <c:pt idx="3626">
                  <c:v>18.94138888888889</c:v>
                </c:pt>
                <c:pt idx="3627">
                  <c:v>18.94166666666667</c:v>
                </c:pt>
                <c:pt idx="3628">
                  <c:v>18.94194444444445</c:v>
                </c:pt>
                <c:pt idx="3629">
                  <c:v>18.9422222222222</c:v>
                </c:pt>
                <c:pt idx="3630">
                  <c:v>18.9425</c:v>
                </c:pt>
                <c:pt idx="3631">
                  <c:v>18.94277777777776</c:v>
                </c:pt>
                <c:pt idx="3632">
                  <c:v>18.94305555555556</c:v>
                </c:pt>
                <c:pt idx="3633">
                  <c:v>18.94333333333332</c:v>
                </c:pt>
                <c:pt idx="3634">
                  <c:v>18.94361111111111</c:v>
                </c:pt>
                <c:pt idx="3635">
                  <c:v>18.94388888888889</c:v>
                </c:pt>
                <c:pt idx="3636">
                  <c:v>18.94416666666667</c:v>
                </c:pt>
                <c:pt idx="3637">
                  <c:v>18.94444444444445</c:v>
                </c:pt>
                <c:pt idx="3638">
                  <c:v>18.9447222222222</c:v>
                </c:pt>
                <c:pt idx="3639">
                  <c:v>18.945</c:v>
                </c:pt>
                <c:pt idx="3640">
                  <c:v>18.94527777777778</c:v>
                </c:pt>
                <c:pt idx="3641">
                  <c:v>18.94555555555555</c:v>
                </c:pt>
                <c:pt idx="3642">
                  <c:v>18.94583333333331</c:v>
                </c:pt>
                <c:pt idx="3643">
                  <c:v>18.94611111111111</c:v>
                </c:pt>
                <c:pt idx="3644">
                  <c:v>18.94638888888889</c:v>
                </c:pt>
                <c:pt idx="3645">
                  <c:v>18.94666666666667</c:v>
                </c:pt>
                <c:pt idx="3646">
                  <c:v>18.94694444444444</c:v>
                </c:pt>
                <c:pt idx="3647">
                  <c:v>18.94722222222222</c:v>
                </c:pt>
                <c:pt idx="3648">
                  <c:v>18.9475</c:v>
                </c:pt>
                <c:pt idx="3649">
                  <c:v>18.94777777777778</c:v>
                </c:pt>
                <c:pt idx="3650">
                  <c:v>18.94805555555556</c:v>
                </c:pt>
                <c:pt idx="3651">
                  <c:v>18.94833333333331</c:v>
                </c:pt>
                <c:pt idx="3652">
                  <c:v>18.94861111111111</c:v>
                </c:pt>
                <c:pt idx="3653">
                  <c:v>18.94888888888889</c:v>
                </c:pt>
                <c:pt idx="3654">
                  <c:v>18.94916666666667</c:v>
                </c:pt>
                <c:pt idx="3655">
                  <c:v>18.94944444444445</c:v>
                </c:pt>
                <c:pt idx="3656">
                  <c:v>18.9497222222222</c:v>
                </c:pt>
                <c:pt idx="3657">
                  <c:v>18.95</c:v>
                </c:pt>
                <c:pt idx="3658">
                  <c:v>18.95027777777778</c:v>
                </c:pt>
                <c:pt idx="3659">
                  <c:v>18.95055555555555</c:v>
                </c:pt>
                <c:pt idx="3660">
                  <c:v>18.95083333333331</c:v>
                </c:pt>
                <c:pt idx="3661">
                  <c:v>18.95111111111111</c:v>
                </c:pt>
                <c:pt idx="3662">
                  <c:v>18.95138888888889</c:v>
                </c:pt>
                <c:pt idx="3663">
                  <c:v>18.95166666666666</c:v>
                </c:pt>
                <c:pt idx="3664">
                  <c:v>18.95194444444444</c:v>
                </c:pt>
                <c:pt idx="3665">
                  <c:v>18.9522222222222</c:v>
                </c:pt>
                <c:pt idx="3666">
                  <c:v>18.9525</c:v>
                </c:pt>
                <c:pt idx="3667">
                  <c:v>18.95277777777778</c:v>
                </c:pt>
                <c:pt idx="3668">
                  <c:v>18.95305555555555</c:v>
                </c:pt>
                <c:pt idx="3669">
                  <c:v>18.95333333333331</c:v>
                </c:pt>
                <c:pt idx="3670">
                  <c:v>18.95361111111111</c:v>
                </c:pt>
                <c:pt idx="3671">
                  <c:v>18.9538888888889</c:v>
                </c:pt>
                <c:pt idx="3672">
                  <c:v>18.95416666666667</c:v>
                </c:pt>
                <c:pt idx="3673">
                  <c:v>18.95444444444444</c:v>
                </c:pt>
                <c:pt idx="3674">
                  <c:v>18.95472222222222</c:v>
                </c:pt>
                <c:pt idx="3675">
                  <c:v>18.955</c:v>
                </c:pt>
                <c:pt idx="3676">
                  <c:v>18.95527777777778</c:v>
                </c:pt>
                <c:pt idx="3677">
                  <c:v>18.95555555555556</c:v>
                </c:pt>
                <c:pt idx="3678">
                  <c:v>18.95583333333331</c:v>
                </c:pt>
                <c:pt idx="3679">
                  <c:v>18.95611111111111</c:v>
                </c:pt>
                <c:pt idx="3680">
                  <c:v>18.95638888888889</c:v>
                </c:pt>
                <c:pt idx="3681">
                  <c:v>18.95666666666667</c:v>
                </c:pt>
                <c:pt idx="3682">
                  <c:v>18.95694444444444</c:v>
                </c:pt>
                <c:pt idx="3683">
                  <c:v>18.95722222222222</c:v>
                </c:pt>
                <c:pt idx="3684">
                  <c:v>18.9575</c:v>
                </c:pt>
                <c:pt idx="3685">
                  <c:v>18.95777777777778</c:v>
                </c:pt>
                <c:pt idx="3686">
                  <c:v>18.95805555555555</c:v>
                </c:pt>
                <c:pt idx="3687">
                  <c:v>18.95833333333331</c:v>
                </c:pt>
                <c:pt idx="3688">
                  <c:v>18.95861111111111</c:v>
                </c:pt>
                <c:pt idx="3689">
                  <c:v>18.95888888888889</c:v>
                </c:pt>
                <c:pt idx="3690">
                  <c:v>18.95916666666666</c:v>
                </c:pt>
                <c:pt idx="3691">
                  <c:v>18.95944444444444</c:v>
                </c:pt>
                <c:pt idx="3692">
                  <c:v>18.95972222222222</c:v>
                </c:pt>
                <c:pt idx="3693">
                  <c:v>18.96</c:v>
                </c:pt>
                <c:pt idx="3694">
                  <c:v>18.96027777777778</c:v>
                </c:pt>
                <c:pt idx="3695">
                  <c:v>18.96055555555555</c:v>
                </c:pt>
                <c:pt idx="3696">
                  <c:v>18.96083333333331</c:v>
                </c:pt>
                <c:pt idx="3697">
                  <c:v>18.96111111111111</c:v>
                </c:pt>
                <c:pt idx="3698">
                  <c:v>18.96138888888889</c:v>
                </c:pt>
                <c:pt idx="3699">
                  <c:v>18.96166666666667</c:v>
                </c:pt>
                <c:pt idx="3700">
                  <c:v>18.96194444444444</c:v>
                </c:pt>
                <c:pt idx="3701">
                  <c:v>18.9622222222222</c:v>
                </c:pt>
                <c:pt idx="3702">
                  <c:v>18.96249999999998</c:v>
                </c:pt>
                <c:pt idx="3703">
                  <c:v>18.96277777777776</c:v>
                </c:pt>
                <c:pt idx="3704">
                  <c:v>18.96305555555556</c:v>
                </c:pt>
                <c:pt idx="3705">
                  <c:v>18.96333333333331</c:v>
                </c:pt>
                <c:pt idx="3706">
                  <c:v>18.96361111111111</c:v>
                </c:pt>
                <c:pt idx="3707">
                  <c:v>18.96388888888889</c:v>
                </c:pt>
                <c:pt idx="3708">
                  <c:v>18.96416666666667</c:v>
                </c:pt>
                <c:pt idx="3709">
                  <c:v>18.96444444444444</c:v>
                </c:pt>
                <c:pt idx="3710">
                  <c:v>18.9647222222222</c:v>
                </c:pt>
                <c:pt idx="3711">
                  <c:v>18.965</c:v>
                </c:pt>
                <c:pt idx="3712">
                  <c:v>18.96527777777776</c:v>
                </c:pt>
                <c:pt idx="3713">
                  <c:v>18.96555555555555</c:v>
                </c:pt>
                <c:pt idx="3714">
                  <c:v>18.96583333333331</c:v>
                </c:pt>
                <c:pt idx="3715">
                  <c:v>18.96611111111111</c:v>
                </c:pt>
                <c:pt idx="3716">
                  <c:v>18.96638888888889</c:v>
                </c:pt>
                <c:pt idx="3717">
                  <c:v>18.96666666666666</c:v>
                </c:pt>
                <c:pt idx="3718">
                  <c:v>18.96694444444444</c:v>
                </c:pt>
                <c:pt idx="3719">
                  <c:v>18.96722222222222</c:v>
                </c:pt>
                <c:pt idx="3720">
                  <c:v>18.9675</c:v>
                </c:pt>
                <c:pt idx="3721">
                  <c:v>18.96777777777778</c:v>
                </c:pt>
                <c:pt idx="3722">
                  <c:v>18.96805555555555</c:v>
                </c:pt>
                <c:pt idx="3723">
                  <c:v>18.96833333333331</c:v>
                </c:pt>
                <c:pt idx="3724">
                  <c:v>18.96861111111111</c:v>
                </c:pt>
                <c:pt idx="3725">
                  <c:v>18.96888888888889</c:v>
                </c:pt>
                <c:pt idx="3726">
                  <c:v>18.96916666666667</c:v>
                </c:pt>
                <c:pt idx="3727">
                  <c:v>18.96944444444444</c:v>
                </c:pt>
                <c:pt idx="3728">
                  <c:v>18.9697222222222</c:v>
                </c:pt>
                <c:pt idx="3729">
                  <c:v>18.97</c:v>
                </c:pt>
                <c:pt idx="3730">
                  <c:v>18.97027777777778</c:v>
                </c:pt>
                <c:pt idx="3731">
                  <c:v>18.97055555555555</c:v>
                </c:pt>
                <c:pt idx="3732">
                  <c:v>18.97083333333331</c:v>
                </c:pt>
                <c:pt idx="3733">
                  <c:v>18.97111111111111</c:v>
                </c:pt>
                <c:pt idx="3734">
                  <c:v>18.97138888888889</c:v>
                </c:pt>
                <c:pt idx="3735">
                  <c:v>18.97166666666666</c:v>
                </c:pt>
                <c:pt idx="3736">
                  <c:v>18.97194444444444</c:v>
                </c:pt>
                <c:pt idx="3737">
                  <c:v>18.9722222222222</c:v>
                </c:pt>
                <c:pt idx="3738">
                  <c:v>18.9725</c:v>
                </c:pt>
                <c:pt idx="3739">
                  <c:v>18.97277777777778</c:v>
                </c:pt>
                <c:pt idx="3740">
                  <c:v>18.97305555555555</c:v>
                </c:pt>
                <c:pt idx="3741">
                  <c:v>18.97333333333331</c:v>
                </c:pt>
                <c:pt idx="3742">
                  <c:v>18.97361111111111</c:v>
                </c:pt>
                <c:pt idx="3743">
                  <c:v>18.9738888888889</c:v>
                </c:pt>
                <c:pt idx="3744">
                  <c:v>18.97416666666667</c:v>
                </c:pt>
                <c:pt idx="3745">
                  <c:v>18.97444444444444</c:v>
                </c:pt>
                <c:pt idx="3746">
                  <c:v>18.97472222222222</c:v>
                </c:pt>
                <c:pt idx="3747">
                  <c:v>18.975</c:v>
                </c:pt>
                <c:pt idx="3748">
                  <c:v>18.97527777777778</c:v>
                </c:pt>
                <c:pt idx="3749">
                  <c:v>18.97555555555556</c:v>
                </c:pt>
                <c:pt idx="3750">
                  <c:v>18.97583333333331</c:v>
                </c:pt>
                <c:pt idx="3751">
                  <c:v>18.97611111111111</c:v>
                </c:pt>
                <c:pt idx="3752">
                  <c:v>18.97638888888889</c:v>
                </c:pt>
                <c:pt idx="3753">
                  <c:v>18.97666666666667</c:v>
                </c:pt>
                <c:pt idx="3754">
                  <c:v>18.97694444444444</c:v>
                </c:pt>
                <c:pt idx="3755">
                  <c:v>18.97722222222222</c:v>
                </c:pt>
                <c:pt idx="3756">
                  <c:v>18.9775</c:v>
                </c:pt>
                <c:pt idx="3757">
                  <c:v>18.97777777777778</c:v>
                </c:pt>
                <c:pt idx="3758">
                  <c:v>18.97805555555555</c:v>
                </c:pt>
                <c:pt idx="3759">
                  <c:v>18.97833333333331</c:v>
                </c:pt>
                <c:pt idx="3760">
                  <c:v>18.97861111111111</c:v>
                </c:pt>
                <c:pt idx="3761">
                  <c:v>18.97888888888889</c:v>
                </c:pt>
                <c:pt idx="3762">
                  <c:v>18.97916666666666</c:v>
                </c:pt>
                <c:pt idx="3763">
                  <c:v>18.97944444444444</c:v>
                </c:pt>
                <c:pt idx="3764">
                  <c:v>18.9797222222222</c:v>
                </c:pt>
                <c:pt idx="3765">
                  <c:v>18.98</c:v>
                </c:pt>
                <c:pt idx="3766">
                  <c:v>18.98027777777778</c:v>
                </c:pt>
                <c:pt idx="3767">
                  <c:v>18.98055555555555</c:v>
                </c:pt>
                <c:pt idx="3768">
                  <c:v>18.98083333333331</c:v>
                </c:pt>
                <c:pt idx="3769">
                  <c:v>18.98111111111111</c:v>
                </c:pt>
                <c:pt idx="3770">
                  <c:v>18.98138888888889</c:v>
                </c:pt>
                <c:pt idx="3771">
                  <c:v>18.98166666666667</c:v>
                </c:pt>
                <c:pt idx="3772">
                  <c:v>18.98194444444444</c:v>
                </c:pt>
                <c:pt idx="3773">
                  <c:v>18.9822222222222</c:v>
                </c:pt>
                <c:pt idx="3774">
                  <c:v>18.98249999999998</c:v>
                </c:pt>
                <c:pt idx="3775">
                  <c:v>18.98277777777776</c:v>
                </c:pt>
                <c:pt idx="3776">
                  <c:v>18.98305555555556</c:v>
                </c:pt>
                <c:pt idx="3777">
                  <c:v>18.98333333333331</c:v>
                </c:pt>
                <c:pt idx="3778">
                  <c:v>18.98361111111111</c:v>
                </c:pt>
                <c:pt idx="3779">
                  <c:v>18.98388888888889</c:v>
                </c:pt>
                <c:pt idx="3780">
                  <c:v>18.98416666666667</c:v>
                </c:pt>
                <c:pt idx="3781">
                  <c:v>18.98444444444445</c:v>
                </c:pt>
                <c:pt idx="3782">
                  <c:v>18.9847222222222</c:v>
                </c:pt>
                <c:pt idx="3783">
                  <c:v>18.985</c:v>
                </c:pt>
                <c:pt idx="3784">
                  <c:v>18.98527777777776</c:v>
                </c:pt>
                <c:pt idx="3785">
                  <c:v>18.98555555555556</c:v>
                </c:pt>
                <c:pt idx="3786">
                  <c:v>18.98583333333332</c:v>
                </c:pt>
                <c:pt idx="3787">
                  <c:v>18.98611111111111</c:v>
                </c:pt>
                <c:pt idx="3788">
                  <c:v>18.98638888888889</c:v>
                </c:pt>
                <c:pt idx="3789">
                  <c:v>18.98666666666667</c:v>
                </c:pt>
                <c:pt idx="3790">
                  <c:v>18.98694444444445</c:v>
                </c:pt>
                <c:pt idx="3791">
                  <c:v>18.9872222222222</c:v>
                </c:pt>
                <c:pt idx="3792">
                  <c:v>18.9875</c:v>
                </c:pt>
                <c:pt idx="3793">
                  <c:v>18.98777777777778</c:v>
                </c:pt>
                <c:pt idx="3794">
                  <c:v>18.98805555555556</c:v>
                </c:pt>
                <c:pt idx="3795">
                  <c:v>18.98833333333331</c:v>
                </c:pt>
                <c:pt idx="3796">
                  <c:v>18.98861111111109</c:v>
                </c:pt>
                <c:pt idx="3797">
                  <c:v>18.98888888888889</c:v>
                </c:pt>
                <c:pt idx="3798">
                  <c:v>18.98916666666667</c:v>
                </c:pt>
                <c:pt idx="3799">
                  <c:v>18.98944444444444</c:v>
                </c:pt>
                <c:pt idx="3800">
                  <c:v>18.9897222222222</c:v>
                </c:pt>
                <c:pt idx="3801">
                  <c:v>18.99</c:v>
                </c:pt>
                <c:pt idx="3802">
                  <c:v>18.99027777777778</c:v>
                </c:pt>
                <c:pt idx="3803">
                  <c:v>18.99055555555556</c:v>
                </c:pt>
                <c:pt idx="3804">
                  <c:v>18.99083333333331</c:v>
                </c:pt>
                <c:pt idx="3805">
                  <c:v>18.99111111111111</c:v>
                </c:pt>
                <c:pt idx="3806">
                  <c:v>18.99138888888889</c:v>
                </c:pt>
                <c:pt idx="3807">
                  <c:v>18.99166666666667</c:v>
                </c:pt>
                <c:pt idx="3808">
                  <c:v>18.99194444444445</c:v>
                </c:pt>
                <c:pt idx="3809">
                  <c:v>18.9922222222222</c:v>
                </c:pt>
                <c:pt idx="3810">
                  <c:v>18.9925</c:v>
                </c:pt>
                <c:pt idx="3811">
                  <c:v>18.99277777777776</c:v>
                </c:pt>
                <c:pt idx="3812">
                  <c:v>18.99305555555556</c:v>
                </c:pt>
                <c:pt idx="3813">
                  <c:v>18.99333333333332</c:v>
                </c:pt>
                <c:pt idx="3814">
                  <c:v>18.99361111111111</c:v>
                </c:pt>
                <c:pt idx="3815">
                  <c:v>18.99388888888889</c:v>
                </c:pt>
                <c:pt idx="3816">
                  <c:v>18.99416666666667</c:v>
                </c:pt>
                <c:pt idx="3817">
                  <c:v>18.99444444444445</c:v>
                </c:pt>
                <c:pt idx="3818">
                  <c:v>18.99472222222222</c:v>
                </c:pt>
                <c:pt idx="3819">
                  <c:v>18.995</c:v>
                </c:pt>
                <c:pt idx="3820">
                  <c:v>18.99527777777778</c:v>
                </c:pt>
                <c:pt idx="3821">
                  <c:v>18.99555555555555</c:v>
                </c:pt>
                <c:pt idx="3822">
                  <c:v>18.99583333333331</c:v>
                </c:pt>
                <c:pt idx="3823">
                  <c:v>18.99611111111111</c:v>
                </c:pt>
                <c:pt idx="3824">
                  <c:v>18.99638888888889</c:v>
                </c:pt>
                <c:pt idx="3825">
                  <c:v>18.99666666666667</c:v>
                </c:pt>
                <c:pt idx="3826">
                  <c:v>18.99694444444444</c:v>
                </c:pt>
                <c:pt idx="3827">
                  <c:v>18.99722222222222</c:v>
                </c:pt>
                <c:pt idx="3828">
                  <c:v>18.9975</c:v>
                </c:pt>
                <c:pt idx="3829">
                  <c:v>18.99777777777778</c:v>
                </c:pt>
                <c:pt idx="3830">
                  <c:v>18.99805555555556</c:v>
                </c:pt>
                <c:pt idx="3831">
                  <c:v>18.99833333333331</c:v>
                </c:pt>
                <c:pt idx="3832">
                  <c:v>18.99861111111111</c:v>
                </c:pt>
                <c:pt idx="3833">
                  <c:v>18.99888888888889</c:v>
                </c:pt>
                <c:pt idx="3834">
                  <c:v>18.99916666666667</c:v>
                </c:pt>
                <c:pt idx="3835">
                  <c:v>18.99944444444445</c:v>
                </c:pt>
                <c:pt idx="3836">
                  <c:v>18.9997222222222</c:v>
                </c:pt>
                <c:pt idx="3837">
                  <c:v>19.0</c:v>
                </c:pt>
                <c:pt idx="3838">
                  <c:v>19.00027777777778</c:v>
                </c:pt>
                <c:pt idx="3839">
                  <c:v>19.00055555555555</c:v>
                </c:pt>
                <c:pt idx="3840">
                  <c:v>19.00083333333331</c:v>
                </c:pt>
                <c:pt idx="3841">
                  <c:v>19.00111111111111</c:v>
                </c:pt>
                <c:pt idx="3842">
                  <c:v>19.00138888888889</c:v>
                </c:pt>
                <c:pt idx="3843">
                  <c:v>19.00166666666667</c:v>
                </c:pt>
                <c:pt idx="3844">
                  <c:v>19.00194444444444</c:v>
                </c:pt>
                <c:pt idx="3845">
                  <c:v>19.00222222222222</c:v>
                </c:pt>
                <c:pt idx="3846">
                  <c:v>19.0025</c:v>
                </c:pt>
                <c:pt idx="3847">
                  <c:v>19.00277777777778</c:v>
                </c:pt>
                <c:pt idx="3848">
                  <c:v>19.00305555555556</c:v>
                </c:pt>
                <c:pt idx="3849">
                  <c:v>19.00333333333331</c:v>
                </c:pt>
                <c:pt idx="3850">
                  <c:v>19.00361111111111</c:v>
                </c:pt>
                <c:pt idx="3851">
                  <c:v>19.0038888888889</c:v>
                </c:pt>
                <c:pt idx="3852">
                  <c:v>19.00416666666667</c:v>
                </c:pt>
                <c:pt idx="3853">
                  <c:v>19.00444444444445</c:v>
                </c:pt>
                <c:pt idx="3854">
                  <c:v>19.00472222222222</c:v>
                </c:pt>
                <c:pt idx="3855">
                  <c:v>19.005</c:v>
                </c:pt>
                <c:pt idx="3856">
                  <c:v>19.00527777777778</c:v>
                </c:pt>
                <c:pt idx="3857">
                  <c:v>19.00555555555556</c:v>
                </c:pt>
                <c:pt idx="3858">
                  <c:v>19.00583333333331</c:v>
                </c:pt>
                <c:pt idx="3859">
                  <c:v>19.00611111111111</c:v>
                </c:pt>
                <c:pt idx="3860">
                  <c:v>19.00638888888889</c:v>
                </c:pt>
                <c:pt idx="3861">
                  <c:v>19.00666666666667</c:v>
                </c:pt>
                <c:pt idx="3862">
                  <c:v>19.00694444444444</c:v>
                </c:pt>
                <c:pt idx="3863">
                  <c:v>19.00722222222222</c:v>
                </c:pt>
                <c:pt idx="3864">
                  <c:v>19.0075</c:v>
                </c:pt>
                <c:pt idx="3865">
                  <c:v>19.00777777777778</c:v>
                </c:pt>
                <c:pt idx="3866">
                  <c:v>19.00805555555555</c:v>
                </c:pt>
                <c:pt idx="3867">
                  <c:v>19.00833333333331</c:v>
                </c:pt>
                <c:pt idx="3868">
                  <c:v>19.00861111111111</c:v>
                </c:pt>
                <c:pt idx="3869">
                  <c:v>19.0088888888889</c:v>
                </c:pt>
                <c:pt idx="3870">
                  <c:v>19.00916666666667</c:v>
                </c:pt>
                <c:pt idx="3871">
                  <c:v>19.00944444444444</c:v>
                </c:pt>
                <c:pt idx="3872">
                  <c:v>19.00972222222222</c:v>
                </c:pt>
                <c:pt idx="3873">
                  <c:v>19.01</c:v>
                </c:pt>
                <c:pt idx="3874">
                  <c:v>19.01027777777778</c:v>
                </c:pt>
                <c:pt idx="3875">
                  <c:v>19.01055555555556</c:v>
                </c:pt>
                <c:pt idx="3876">
                  <c:v>19.01083333333332</c:v>
                </c:pt>
                <c:pt idx="3877">
                  <c:v>19.01111111111111</c:v>
                </c:pt>
                <c:pt idx="3878">
                  <c:v>19.0113888888889</c:v>
                </c:pt>
                <c:pt idx="3879">
                  <c:v>19.01166666666667</c:v>
                </c:pt>
                <c:pt idx="3880">
                  <c:v>19.01194444444444</c:v>
                </c:pt>
                <c:pt idx="3881">
                  <c:v>19.01222222222222</c:v>
                </c:pt>
                <c:pt idx="3882">
                  <c:v>19.0125</c:v>
                </c:pt>
                <c:pt idx="3883">
                  <c:v>19.01277777777778</c:v>
                </c:pt>
                <c:pt idx="3884">
                  <c:v>19.01305555555556</c:v>
                </c:pt>
                <c:pt idx="3885">
                  <c:v>19.01333333333331</c:v>
                </c:pt>
                <c:pt idx="3886">
                  <c:v>19.01361111111111</c:v>
                </c:pt>
                <c:pt idx="3887">
                  <c:v>19.0138888888889</c:v>
                </c:pt>
                <c:pt idx="3888">
                  <c:v>19.01416666666667</c:v>
                </c:pt>
                <c:pt idx="3889">
                  <c:v>19.01444444444444</c:v>
                </c:pt>
                <c:pt idx="3890">
                  <c:v>19.01472222222222</c:v>
                </c:pt>
                <c:pt idx="3891">
                  <c:v>19.015</c:v>
                </c:pt>
                <c:pt idx="3892">
                  <c:v>19.01527777777778</c:v>
                </c:pt>
                <c:pt idx="3893">
                  <c:v>19.01555555555555</c:v>
                </c:pt>
                <c:pt idx="3894">
                  <c:v>19.01583333333332</c:v>
                </c:pt>
                <c:pt idx="3895">
                  <c:v>19.01611111111111</c:v>
                </c:pt>
                <c:pt idx="3896">
                  <c:v>19.0163888888889</c:v>
                </c:pt>
                <c:pt idx="3897">
                  <c:v>19.01666666666667</c:v>
                </c:pt>
                <c:pt idx="3898">
                  <c:v>19.01694444444444</c:v>
                </c:pt>
                <c:pt idx="3899">
                  <c:v>19.01722222222222</c:v>
                </c:pt>
                <c:pt idx="3900">
                  <c:v>19.0175</c:v>
                </c:pt>
                <c:pt idx="3901">
                  <c:v>19.01777777777778</c:v>
                </c:pt>
                <c:pt idx="3902">
                  <c:v>19.01805555555556</c:v>
                </c:pt>
                <c:pt idx="3903">
                  <c:v>19.01833333333331</c:v>
                </c:pt>
                <c:pt idx="3904">
                  <c:v>19.01861111111111</c:v>
                </c:pt>
                <c:pt idx="3905">
                  <c:v>19.0188888888889</c:v>
                </c:pt>
                <c:pt idx="3906">
                  <c:v>19.01916666666667</c:v>
                </c:pt>
                <c:pt idx="3907">
                  <c:v>19.01944444444444</c:v>
                </c:pt>
                <c:pt idx="3908">
                  <c:v>19.01972222222222</c:v>
                </c:pt>
                <c:pt idx="3909">
                  <c:v>19.02</c:v>
                </c:pt>
                <c:pt idx="3910">
                  <c:v>19.02027777777778</c:v>
                </c:pt>
                <c:pt idx="3911">
                  <c:v>19.02055555555555</c:v>
                </c:pt>
                <c:pt idx="3912">
                  <c:v>19.02083333333331</c:v>
                </c:pt>
                <c:pt idx="3913">
                  <c:v>19.02111111111111</c:v>
                </c:pt>
                <c:pt idx="3914">
                  <c:v>19.02138888888889</c:v>
                </c:pt>
                <c:pt idx="3915">
                  <c:v>19.02166666666666</c:v>
                </c:pt>
                <c:pt idx="3916">
                  <c:v>19.02194444444444</c:v>
                </c:pt>
                <c:pt idx="3917">
                  <c:v>19.02222222222222</c:v>
                </c:pt>
                <c:pt idx="3918">
                  <c:v>19.0225</c:v>
                </c:pt>
                <c:pt idx="3919">
                  <c:v>19.02277777777778</c:v>
                </c:pt>
                <c:pt idx="3920">
                  <c:v>19.02305555555555</c:v>
                </c:pt>
                <c:pt idx="3921">
                  <c:v>19.02333333333331</c:v>
                </c:pt>
                <c:pt idx="3922">
                  <c:v>19.02361111111111</c:v>
                </c:pt>
                <c:pt idx="3923">
                  <c:v>19.0238888888889</c:v>
                </c:pt>
                <c:pt idx="3924">
                  <c:v>19.02416666666667</c:v>
                </c:pt>
                <c:pt idx="3925">
                  <c:v>19.02444444444444</c:v>
                </c:pt>
                <c:pt idx="3926">
                  <c:v>19.02472222222222</c:v>
                </c:pt>
                <c:pt idx="3927">
                  <c:v>19.025</c:v>
                </c:pt>
                <c:pt idx="3928">
                  <c:v>19.02527777777778</c:v>
                </c:pt>
                <c:pt idx="3929">
                  <c:v>19.02555555555556</c:v>
                </c:pt>
                <c:pt idx="3930">
                  <c:v>19.02583333333331</c:v>
                </c:pt>
                <c:pt idx="3931">
                  <c:v>19.02611111111111</c:v>
                </c:pt>
                <c:pt idx="3932">
                  <c:v>19.02638888888889</c:v>
                </c:pt>
                <c:pt idx="3933">
                  <c:v>19.02666666666667</c:v>
                </c:pt>
                <c:pt idx="3934">
                  <c:v>19.02694444444444</c:v>
                </c:pt>
                <c:pt idx="3935">
                  <c:v>19.02722222222222</c:v>
                </c:pt>
                <c:pt idx="3936">
                  <c:v>19.0275</c:v>
                </c:pt>
                <c:pt idx="3937">
                  <c:v>19.02777777777778</c:v>
                </c:pt>
                <c:pt idx="3938">
                  <c:v>19.02805555555555</c:v>
                </c:pt>
                <c:pt idx="3939">
                  <c:v>19.02833333333331</c:v>
                </c:pt>
                <c:pt idx="3940">
                  <c:v>19.02861111111111</c:v>
                </c:pt>
                <c:pt idx="3941">
                  <c:v>19.02888888888889</c:v>
                </c:pt>
                <c:pt idx="3942">
                  <c:v>19.02916666666667</c:v>
                </c:pt>
                <c:pt idx="3943">
                  <c:v>19.02944444444444</c:v>
                </c:pt>
                <c:pt idx="3944">
                  <c:v>19.02972222222222</c:v>
                </c:pt>
                <c:pt idx="3945">
                  <c:v>19.03</c:v>
                </c:pt>
                <c:pt idx="3946">
                  <c:v>19.03027777777778</c:v>
                </c:pt>
                <c:pt idx="3947">
                  <c:v>19.03055555555555</c:v>
                </c:pt>
                <c:pt idx="3948">
                  <c:v>19.03083333333332</c:v>
                </c:pt>
                <c:pt idx="3949">
                  <c:v>19.03111111111111</c:v>
                </c:pt>
                <c:pt idx="3950">
                  <c:v>19.0313888888889</c:v>
                </c:pt>
                <c:pt idx="3951">
                  <c:v>19.03166666666667</c:v>
                </c:pt>
                <c:pt idx="3952">
                  <c:v>19.03194444444444</c:v>
                </c:pt>
                <c:pt idx="3953">
                  <c:v>19.03222222222222</c:v>
                </c:pt>
                <c:pt idx="3954">
                  <c:v>19.0325</c:v>
                </c:pt>
                <c:pt idx="3955">
                  <c:v>19.03277777777778</c:v>
                </c:pt>
                <c:pt idx="3956">
                  <c:v>19.03305555555556</c:v>
                </c:pt>
                <c:pt idx="3957">
                  <c:v>19.03333333333331</c:v>
                </c:pt>
                <c:pt idx="3958">
                  <c:v>19.03361111111111</c:v>
                </c:pt>
                <c:pt idx="3959">
                  <c:v>19.0338888888889</c:v>
                </c:pt>
                <c:pt idx="3960">
                  <c:v>19.03416666666667</c:v>
                </c:pt>
                <c:pt idx="3961">
                  <c:v>19.03444444444445</c:v>
                </c:pt>
                <c:pt idx="3962">
                  <c:v>19.03472222222222</c:v>
                </c:pt>
                <c:pt idx="3963">
                  <c:v>19.035</c:v>
                </c:pt>
                <c:pt idx="3964">
                  <c:v>19.03527777777778</c:v>
                </c:pt>
                <c:pt idx="3965">
                  <c:v>19.03555555555556</c:v>
                </c:pt>
                <c:pt idx="3966">
                  <c:v>19.03583333333332</c:v>
                </c:pt>
                <c:pt idx="3967">
                  <c:v>19.03611111111111</c:v>
                </c:pt>
                <c:pt idx="3968">
                  <c:v>19.0363888888889</c:v>
                </c:pt>
                <c:pt idx="3969">
                  <c:v>19.03666666666667</c:v>
                </c:pt>
                <c:pt idx="3970">
                  <c:v>19.03694444444445</c:v>
                </c:pt>
                <c:pt idx="3971">
                  <c:v>19.03722222222222</c:v>
                </c:pt>
                <c:pt idx="3972">
                  <c:v>19.0375</c:v>
                </c:pt>
                <c:pt idx="3973">
                  <c:v>19.03777777777778</c:v>
                </c:pt>
                <c:pt idx="3974">
                  <c:v>19.03805555555556</c:v>
                </c:pt>
                <c:pt idx="3975">
                  <c:v>19.03833333333331</c:v>
                </c:pt>
                <c:pt idx="3976">
                  <c:v>19.03861111111111</c:v>
                </c:pt>
                <c:pt idx="3977">
                  <c:v>19.0388888888889</c:v>
                </c:pt>
                <c:pt idx="3978">
                  <c:v>19.03916666666667</c:v>
                </c:pt>
                <c:pt idx="3979">
                  <c:v>19.03944444444445</c:v>
                </c:pt>
                <c:pt idx="3980">
                  <c:v>19.03972222222222</c:v>
                </c:pt>
                <c:pt idx="3981">
                  <c:v>19.04</c:v>
                </c:pt>
                <c:pt idx="3982">
                  <c:v>19.04027777777778</c:v>
                </c:pt>
                <c:pt idx="3983">
                  <c:v>19.04055555555556</c:v>
                </c:pt>
                <c:pt idx="3984">
                  <c:v>19.04083333333332</c:v>
                </c:pt>
                <c:pt idx="3985">
                  <c:v>19.04111111111111</c:v>
                </c:pt>
                <c:pt idx="3986">
                  <c:v>19.04138888888889</c:v>
                </c:pt>
                <c:pt idx="3987">
                  <c:v>19.04166666666667</c:v>
                </c:pt>
                <c:pt idx="3988">
                  <c:v>19.04194444444445</c:v>
                </c:pt>
                <c:pt idx="3989">
                  <c:v>19.04222222222221</c:v>
                </c:pt>
                <c:pt idx="3990">
                  <c:v>19.0425</c:v>
                </c:pt>
                <c:pt idx="3991">
                  <c:v>19.04277777777778</c:v>
                </c:pt>
                <c:pt idx="3992">
                  <c:v>19.04305555555556</c:v>
                </c:pt>
                <c:pt idx="3993">
                  <c:v>19.04333333333332</c:v>
                </c:pt>
                <c:pt idx="3994">
                  <c:v>19.04361111111111</c:v>
                </c:pt>
                <c:pt idx="3995">
                  <c:v>19.0438888888889</c:v>
                </c:pt>
                <c:pt idx="3996">
                  <c:v>19.04416666666667</c:v>
                </c:pt>
                <c:pt idx="3997">
                  <c:v>19.04444444444445</c:v>
                </c:pt>
                <c:pt idx="3998">
                  <c:v>19.04472222222222</c:v>
                </c:pt>
                <c:pt idx="3999">
                  <c:v>19.045</c:v>
                </c:pt>
                <c:pt idx="4000">
                  <c:v>19.04527777777778</c:v>
                </c:pt>
                <c:pt idx="4001">
                  <c:v>19.04555555555556</c:v>
                </c:pt>
                <c:pt idx="4002">
                  <c:v>19.04583333333331</c:v>
                </c:pt>
                <c:pt idx="4003">
                  <c:v>19.04611111111111</c:v>
                </c:pt>
                <c:pt idx="4004">
                  <c:v>19.04638888888889</c:v>
                </c:pt>
                <c:pt idx="4005">
                  <c:v>19.04666666666667</c:v>
                </c:pt>
                <c:pt idx="4006">
                  <c:v>19.04694444444445</c:v>
                </c:pt>
                <c:pt idx="4007">
                  <c:v>19.04722222222222</c:v>
                </c:pt>
                <c:pt idx="4008">
                  <c:v>19.0475</c:v>
                </c:pt>
                <c:pt idx="4009">
                  <c:v>19.04777777777778</c:v>
                </c:pt>
                <c:pt idx="4010">
                  <c:v>19.04805555555556</c:v>
                </c:pt>
                <c:pt idx="4011">
                  <c:v>19.04833333333332</c:v>
                </c:pt>
                <c:pt idx="4012">
                  <c:v>19.04861111111111</c:v>
                </c:pt>
                <c:pt idx="4013">
                  <c:v>19.04888888888889</c:v>
                </c:pt>
                <c:pt idx="4014">
                  <c:v>19.04916666666667</c:v>
                </c:pt>
                <c:pt idx="4015">
                  <c:v>19.04944444444445</c:v>
                </c:pt>
                <c:pt idx="4016">
                  <c:v>19.04972222222221</c:v>
                </c:pt>
                <c:pt idx="4017">
                  <c:v>19.05</c:v>
                </c:pt>
                <c:pt idx="4018">
                  <c:v>19.05027777777778</c:v>
                </c:pt>
                <c:pt idx="4019">
                  <c:v>19.05055555555555</c:v>
                </c:pt>
                <c:pt idx="4020">
                  <c:v>19.05083333333332</c:v>
                </c:pt>
                <c:pt idx="4021">
                  <c:v>19.05111111111111</c:v>
                </c:pt>
                <c:pt idx="4022">
                  <c:v>19.0513888888889</c:v>
                </c:pt>
                <c:pt idx="4023">
                  <c:v>19.05166666666667</c:v>
                </c:pt>
                <c:pt idx="4024">
                  <c:v>19.05194444444444</c:v>
                </c:pt>
                <c:pt idx="4025">
                  <c:v>19.05222222222222</c:v>
                </c:pt>
                <c:pt idx="4026">
                  <c:v>19.0525</c:v>
                </c:pt>
                <c:pt idx="4027">
                  <c:v>19.05277777777778</c:v>
                </c:pt>
                <c:pt idx="4028">
                  <c:v>19.05305555555556</c:v>
                </c:pt>
                <c:pt idx="4029">
                  <c:v>19.05333333333331</c:v>
                </c:pt>
                <c:pt idx="4030">
                  <c:v>19.05361111111111</c:v>
                </c:pt>
                <c:pt idx="4031">
                  <c:v>19.0538888888889</c:v>
                </c:pt>
                <c:pt idx="4032">
                  <c:v>19.05416666666667</c:v>
                </c:pt>
                <c:pt idx="4033">
                  <c:v>19.05444444444445</c:v>
                </c:pt>
                <c:pt idx="4034">
                  <c:v>19.05472222222222</c:v>
                </c:pt>
                <c:pt idx="4035">
                  <c:v>19.055</c:v>
                </c:pt>
                <c:pt idx="4036">
                  <c:v>19.05527777777778</c:v>
                </c:pt>
                <c:pt idx="4037">
                  <c:v>19.05555555555556</c:v>
                </c:pt>
                <c:pt idx="4038">
                  <c:v>19.05583333333331</c:v>
                </c:pt>
                <c:pt idx="4039">
                  <c:v>19.05611111111111</c:v>
                </c:pt>
                <c:pt idx="4040">
                  <c:v>19.05638888888889</c:v>
                </c:pt>
                <c:pt idx="4041">
                  <c:v>19.05666666666667</c:v>
                </c:pt>
                <c:pt idx="4042">
                  <c:v>19.05694444444444</c:v>
                </c:pt>
                <c:pt idx="4043">
                  <c:v>19.05722222222222</c:v>
                </c:pt>
                <c:pt idx="4044">
                  <c:v>19.0575</c:v>
                </c:pt>
                <c:pt idx="4045">
                  <c:v>19.05777777777778</c:v>
                </c:pt>
                <c:pt idx="4046">
                  <c:v>19.05805555555555</c:v>
                </c:pt>
                <c:pt idx="4047">
                  <c:v>19.05833333333331</c:v>
                </c:pt>
                <c:pt idx="4048">
                  <c:v>19.05861111111111</c:v>
                </c:pt>
                <c:pt idx="4049">
                  <c:v>19.0588888888889</c:v>
                </c:pt>
                <c:pt idx="4050">
                  <c:v>19.05916666666667</c:v>
                </c:pt>
                <c:pt idx="4051">
                  <c:v>19.05944444444444</c:v>
                </c:pt>
                <c:pt idx="4052">
                  <c:v>19.05972222222222</c:v>
                </c:pt>
                <c:pt idx="4053">
                  <c:v>19.06</c:v>
                </c:pt>
                <c:pt idx="4054">
                  <c:v>19.06027777777778</c:v>
                </c:pt>
                <c:pt idx="4055">
                  <c:v>19.06055555555556</c:v>
                </c:pt>
                <c:pt idx="4056">
                  <c:v>19.06083333333331</c:v>
                </c:pt>
                <c:pt idx="4057">
                  <c:v>19.06111111111111</c:v>
                </c:pt>
                <c:pt idx="4058">
                  <c:v>19.06138888888889</c:v>
                </c:pt>
                <c:pt idx="4059">
                  <c:v>19.06166666666667</c:v>
                </c:pt>
                <c:pt idx="4060">
                  <c:v>19.06194444444445</c:v>
                </c:pt>
                <c:pt idx="4061">
                  <c:v>19.0622222222222</c:v>
                </c:pt>
                <c:pt idx="4062">
                  <c:v>19.0625</c:v>
                </c:pt>
                <c:pt idx="4063">
                  <c:v>19.06277777777778</c:v>
                </c:pt>
                <c:pt idx="4064">
                  <c:v>19.06305555555556</c:v>
                </c:pt>
                <c:pt idx="4065">
                  <c:v>19.06333333333331</c:v>
                </c:pt>
                <c:pt idx="4066">
                  <c:v>19.06361111111111</c:v>
                </c:pt>
                <c:pt idx="4067">
                  <c:v>19.06388888888889</c:v>
                </c:pt>
                <c:pt idx="4068">
                  <c:v>19.06416666666667</c:v>
                </c:pt>
                <c:pt idx="4069">
                  <c:v>19.06444444444444</c:v>
                </c:pt>
                <c:pt idx="4070">
                  <c:v>19.06472222222222</c:v>
                </c:pt>
                <c:pt idx="4071">
                  <c:v>19.065</c:v>
                </c:pt>
                <c:pt idx="4072">
                  <c:v>19.06527777777778</c:v>
                </c:pt>
                <c:pt idx="4073">
                  <c:v>19.06555555555556</c:v>
                </c:pt>
                <c:pt idx="4074">
                  <c:v>19.06583333333331</c:v>
                </c:pt>
                <c:pt idx="4075">
                  <c:v>19.06611111111111</c:v>
                </c:pt>
                <c:pt idx="4076">
                  <c:v>19.06638888888889</c:v>
                </c:pt>
                <c:pt idx="4077">
                  <c:v>19.06666666666667</c:v>
                </c:pt>
                <c:pt idx="4078">
                  <c:v>19.06694444444445</c:v>
                </c:pt>
                <c:pt idx="4079">
                  <c:v>19.06722222222222</c:v>
                </c:pt>
                <c:pt idx="4080">
                  <c:v>19.0675</c:v>
                </c:pt>
                <c:pt idx="4081">
                  <c:v>19.06777777777778</c:v>
                </c:pt>
                <c:pt idx="4082">
                  <c:v>19.06805555555556</c:v>
                </c:pt>
                <c:pt idx="4083">
                  <c:v>19.06833333333331</c:v>
                </c:pt>
                <c:pt idx="4084">
                  <c:v>19.06861111111111</c:v>
                </c:pt>
                <c:pt idx="4085">
                  <c:v>19.06888888888889</c:v>
                </c:pt>
                <c:pt idx="4086">
                  <c:v>19.06916666666667</c:v>
                </c:pt>
                <c:pt idx="4087">
                  <c:v>19.06944444444444</c:v>
                </c:pt>
                <c:pt idx="4088">
                  <c:v>19.0697222222222</c:v>
                </c:pt>
                <c:pt idx="4089">
                  <c:v>19.07</c:v>
                </c:pt>
                <c:pt idx="4090">
                  <c:v>19.07027777777778</c:v>
                </c:pt>
                <c:pt idx="4091">
                  <c:v>19.07055555555555</c:v>
                </c:pt>
                <c:pt idx="4092">
                  <c:v>19.07083333333332</c:v>
                </c:pt>
                <c:pt idx="4093">
                  <c:v>19.07111111111111</c:v>
                </c:pt>
                <c:pt idx="4094">
                  <c:v>19.0713888888889</c:v>
                </c:pt>
                <c:pt idx="4095">
                  <c:v>19.07166666666667</c:v>
                </c:pt>
                <c:pt idx="4096">
                  <c:v>19.07194444444444</c:v>
                </c:pt>
                <c:pt idx="4097">
                  <c:v>19.07222222222222</c:v>
                </c:pt>
                <c:pt idx="4098">
                  <c:v>19.0725</c:v>
                </c:pt>
                <c:pt idx="4099">
                  <c:v>19.07277777777778</c:v>
                </c:pt>
                <c:pt idx="4100">
                  <c:v>19.07305555555556</c:v>
                </c:pt>
                <c:pt idx="4101">
                  <c:v>19.07333333333331</c:v>
                </c:pt>
                <c:pt idx="4102">
                  <c:v>19.07361111111111</c:v>
                </c:pt>
                <c:pt idx="4103">
                  <c:v>19.0738888888889</c:v>
                </c:pt>
                <c:pt idx="4104">
                  <c:v>19.07416666666667</c:v>
                </c:pt>
                <c:pt idx="4105">
                  <c:v>19.07444444444445</c:v>
                </c:pt>
                <c:pt idx="4106">
                  <c:v>19.07472222222222</c:v>
                </c:pt>
                <c:pt idx="4107">
                  <c:v>19.075</c:v>
                </c:pt>
                <c:pt idx="4108">
                  <c:v>19.07527777777778</c:v>
                </c:pt>
                <c:pt idx="4109">
                  <c:v>19.07555555555556</c:v>
                </c:pt>
                <c:pt idx="4110">
                  <c:v>19.07583333333331</c:v>
                </c:pt>
                <c:pt idx="4111">
                  <c:v>19.07611111111111</c:v>
                </c:pt>
                <c:pt idx="4112">
                  <c:v>19.07638888888889</c:v>
                </c:pt>
                <c:pt idx="4113">
                  <c:v>19.07666666666667</c:v>
                </c:pt>
                <c:pt idx="4114">
                  <c:v>19.07694444444444</c:v>
                </c:pt>
                <c:pt idx="4115">
                  <c:v>19.07722222222222</c:v>
                </c:pt>
                <c:pt idx="4116">
                  <c:v>19.0775</c:v>
                </c:pt>
                <c:pt idx="4117">
                  <c:v>19.07777777777778</c:v>
                </c:pt>
                <c:pt idx="4118">
                  <c:v>19.07805555555555</c:v>
                </c:pt>
                <c:pt idx="4119">
                  <c:v>19.07833333333331</c:v>
                </c:pt>
                <c:pt idx="4120">
                  <c:v>19.07861111111111</c:v>
                </c:pt>
                <c:pt idx="4121">
                  <c:v>19.0788888888889</c:v>
                </c:pt>
                <c:pt idx="4122">
                  <c:v>19.07916666666667</c:v>
                </c:pt>
                <c:pt idx="4123">
                  <c:v>19.07944444444444</c:v>
                </c:pt>
                <c:pt idx="4124">
                  <c:v>19.07972222222222</c:v>
                </c:pt>
                <c:pt idx="4125">
                  <c:v>19.08</c:v>
                </c:pt>
                <c:pt idx="4126">
                  <c:v>19.08027777777778</c:v>
                </c:pt>
                <c:pt idx="4127">
                  <c:v>19.08055555555556</c:v>
                </c:pt>
                <c:pt idx="4128">
                  <c:v>19.08083333333331</c:v>
                </c:pt>
                <c:pt idx="4129">
                  <c:v>19.08111111111111</c:v>
                </c:pt>
                <c:pt idx="4130">
                  <c:v>19.08138888888889</c:v>
                </c:pt>
                <c:pt idx="4131">
                  <c:v>19.08166666666667</c:v>
                </c:pt>
                <c:pt idx="4132">
                  <c:v>19.08194444444445</c:v>
                </c:pt>
                <c:pt idx="4133">
                  <c:v>19.0822222222222</c:v>
                </c:pt>
                <c:pt idx="4134">
                  <c:v>19.0825</c:v>
                </c:pt>
                <c:pt idx="4135">
                  <c:v>19.08277777777776</c:v>
                </c:pt>
                <c:pt idx="4136">
                  <c:v>19.08305555555556</c:v>
                </c:pt>
                <c:pt idx="4137">
                  <c:v>19.08333333333331</c:v>
                </c:pt>
                <c:pt idx="4138">
                  <c:v>19.08361111111111</c:v>
                </c:pt>
                <c:pt idx="4139">
                  <c:v>19.08388888888889</c:v>
                </c:pt>
                <c:pt idx="4140">
                  <c:v>19.08416666666666</c:v>
                </c:pt>
                <c:pt idx="4141">
                  <c:v>19.08444444444444</c:v>
                </c:pt>
                <c:pt idx="4142">
                  <c:v>19.08472222222222</c:v>
                </c:pt>
                <c:pt idx="4143">
                  <c:v>19.085</c:v>
                </c:pt>
                <c:pt idx="4144">
                  <c:v>19.08527777777778</c:v>
                </c:pt>
                <c:pt idx="4145">
                  <c:v>19.08555555555555</c:v>
                </c:pt>
                <c:pt idx="4146">
                  <c:v>19.08583333333331</c:v>
                </c:pt>
                <c:pt idx="4147">
                  <c:v>19.08611111111111</c:v>
                </c:pt>
                <c:pt idx="4148">
                  <c:v>19.08638888888889</c:v>
                </c:pt>
                <c:pt idx="4149">
                  <c:v>19.08666666666667</c:v>
                </c:pt>
                <c:pt idx="4150">
                  <c:v>19.08694444444444</c:v>
                </c:pt>
                <c:pt idx="4151">
                  <c:v>19.08722222222222</c:v>
                </c:pt>
                <c:pt idx="4152">
                  <c:v>19.0875</c:v>
                </c:pt>
                <c:pt idx="4153">
                  <c:v>19.08777777777778</c:v>
                </c:pt>
                <c:pt idx="4154">
                  <c:v>19.08805555555556</c:v>
                </c:pt>
                <c:pt idx="4155">
                  <c:v>19.08833333333331</c:v>
                </c:pt>
                <c:pt idx="4156">
                  <c:v>19.08861111111111</c:v>
                </c:pt>
                <c:pt idx="4157">
                  <c:v>19.08888888888889</c:v>
                </c:pt>
                <c:pt idx="4158">
                  <c:v>19.08916666666666</c:v>
                </c:pt>
                <c:pt idx="4159">
                  <c:v>19.08944444444444</c:v>
                </c:pt>
                <c:pt idx="4160">
                  <c:v>19.0897222222222</c:v>
                </c:pt>
                <c:pt idx="4161">
                  <c:v>19.09</c:v>
                </c:pt>
                <c:pt idx="4162">
                  <c:v>19.09027777777777</c:v>
                </c:pt>
                <c:pt idx="4163">
                  <c:v>19.09055555555555</c:v>
                </c:pt>
                <c:pt idx="4164">
                  <c:v>19.09083333333331</c:v>
                </c:pt>
                <c:pt idx="4165">
                  <c:v>19.09111111111111</c:v>
                </c:pt>
                <c:pt idx="4166">
                  <c:v>19.09138888888889</c:v>
                </c:pt>
                <c:pt idx="4167">
                  <c:v>19.09166666666666</c:v>
                </c:pt>
                <c:pt idx="4168">
                  <c:v>19.09194444444444</c:v>
                </c:pt>
                <c:pt idx="4169">
                  <c:v>19.09222222222222</c:v>
                </c:pt>
                <c:pt idx="4170">
                  <c:v>19.0925</c:v>
                </c:pt>
                <c:pt idx="4171">
                  <c:v>19.09277777777778</c:v>
                </c:pt>
                <c:pt idx="4172">
                  <c:v>19.09305555555555</c:v>
                </c:pt>
                <c:pt idx="4173">
                  <c:v>19.09333333333331</c:v>
                </c:pt>
                <c:pt idx="4174">
                  <c:v>19.09361111111111</c:v>
                </c:pt>
                <c:pt idx="4175">
                  <c:v>19.0938888888889</c:v>
                </c:pt>
                <c:pt idx="4176">
                  <c:v>19.09416666666667</c:v>
                </c:pt>
                <c:pt idx="4177">
                  <c:v>19.09444444444444</c:v>
                </c:pt>
                <c:pt idx="4178">
                  <c:v>19.09472222222222</c:v>
                </c:pt>
                <c:pt idx="4179">
                  <c:v>19.095</c:v>
                </c:pt>
                <c:pt idx="4180">
                  <c:v>19.09527777777778</c:v>
                </c:pt>
                <c:pt idx="4181">
                  <c:v>19.09555555555555</c:v>
                </c:pt>
                <c:pt idx="4182">
                  <c:v>19.09583333333331</c:v>
                </c:pt>
                <c:pt idx="4183">
                  <c:v>19.09611111111111</c:v>
                </c:pt>
                <c:pt idx="4184">
                  <c:v>19.09638888888889</c:v>
                </c:pt>
                <c:pt idx="4185">
                  <c:v>19.09666666666666</c:v>
                </c:pt>
                <c:pt idx="4186">
                  <c:v>19.09694444444444</c:v>
                </c:pt>
                <c:pt idx="4187">
                  <c:v>19.09722222222222</c:v>
                </c:pt>
                <c:pt idx="4188">
                  <c:v>19.0975</c:v>
                </c:pt>
                <c:pt idx="4189">
                  <c:v>19.09777777777778</c:v>
                </c:pt>
                <c:pt idx="4190">
                  <c:v>19.09805555555555</c:v>
                </c:pt>
                <c:pt idx="4191">
                  <c:v>19.09833333333331</c:v>
                </c:pt>
                <c:pt idx="4192">
                  <c:v>19.09861111111111</c:v>
                </c:pt>
                <c:pt idx="4193">
                  <c:v>19.0988888888889</c:v>
                </c:pt>
                <c:pt idx="4194">
                  <c:v>19.09916666666667</c:v>
                </c:pt>
                <c:pt idx="4195">
                  <c:v>19.09944444444444</c:v>
                </c:pt>
                <c:pt idx="4196">
                  <c:v>19.09972222222222</c:v>
                </c:pt>
                <c:pt idx="4197">
                  <c:v>19.1</c:v>
                </c:pt>
                <c:pt idx="4198">
                  <c:v>19.10027777777778</c:v>
                </c:pt>
                <c:pt idx="4199">
                  <c:v>19.10055555555556</c:v>
                </c:pt>
                <c:pt idx="4200">
                  <c:v>19.10083333333332</c:v>
                </c:pt>
                <c:pt idx="4201">
                  <c:v>19.10111111111111</c:v>
                </c:pt>
                <c:pt idx="4202">
                  <c:v>19.1013888888889</c:v>
                </c:pt>
                <c:pt idx="4203">
                  <c:v>19.10166666666667</c:v>
                </c:pt>
                <c:pt idx="4204">
                  <c:v>19.10194444444444</c:v>
                </c:pt>
                <c:pt idx="4205">
                  <c:v>19.10222222222222</c:v>
                </c:pt>
                <c:pt idx="4206">
                  <c:v>19.1025</c:v>
                </c:pt>
                <c:pt idx="4207">
                  <c:v>19.10277777777778</c:v>
                </c:pt>
                <c:pt idx="4208">
                  <c:v>19.10305555555556</c:v>
                </c:pt>
                <c:pt idx="4209">
                  <c:v>19.10333333333332</c:v>
                </c:pt>
                <c:pt idx="4210">
                  <c:v>19.10361111111111</c:v>
                </c:pt>
                <c:pt idx="4211">
                  <c:v>19.1038888888889</c:v>
                </c:pt>
                <c:pt idx="4212">
                  <c:v>19.10416666666667</c:v>
                </c:pt>
                <c:pt idx="4213">
                  <c:v>19.10444444444445</c:v>
                </c:pt>
                <c:pt idx="4214">
                  <c:v>19.10472222222223</c:v>
                </c:pt>
                <c:pt idx="4215">
                  <c:v>19.105</c:v>
                </c:pt>
                <c:pt idx="4216">
                  <c:v>19.10527777777778</c:v>
                </c:pt>
                <c:pt idx="4217">
                  <c:v>19.10555555555556</c:v>
                </c:pt>
                <c:pt idx="4218">
                  <c:v>19.10583333333332</c:v>
                </c:pt>
                <c:pt idx="4219">
                  <c:v>19.10611111111111</c:v>
                </c:pt>
                <c:pt idx="4220">
                  <c:v>19.1063888888889</c:v>
                </c:pt>
                <c:pt idx="4221">
                  <c:v>19.10666666666667</c:v>
                </c:pt>
                <c:pt idx="4222">
                  <c:v>19.10694444444444</c:v>
                </c:pt>
                <c:pt idx="4223">
                  <c:v>19.10722222222222</c:v>
                </c:pt>
                <c:pt idx="4224">
                  <c:v>19.1075</c:v>
                </c:pt>
                <c:pt idx="4225">
                  <c:v>19.10777777777778</c:v>
                </c:pt>
                <c:pt idx="4226">
                  <c:v>19.10805555555556</c:v>
                </c:pt>
                <c:pt idx="4227">
                  <c:v>19.10833333333331</c:v>
                </c:pt>
                <c:pt idx="4228">
                  <c:v>19.10861111111111</c:v>
                </c:pt>
                <c:pt idx="4229">
                  <c:v>19.1088888888889</c:v>
                </c:pt>
                <c:pt idx="4230">
                  <c:v>19.10916666666667</c:v>
                </c:pt>
                <c:pt idx="4231">
                  <c:v>19.10944444444445</c:v>
                </c:pt>
                <c:pt idx="4232">
                  <c:v>19.10972222222222</c:v>
                </c:pt>
                <c:pt idx="4233">
                  <c:v>19.11</c:v>
                </c:pt>
                <c:pt idx="4234">
                  <c:v>19.11027777777778</c:v>
                </c:pt>
                <c:pt idx="4235">
                  <c:v>19.11055555555556</c:v>
                </c:pt>
                <c:pt idx="4236">
                  <c:v>19.11083333333334</c:v>
                </c:pt>
                <c:pt idx="4237">
                  <c:v>19.11111111111111</c:v>
                </c:pt>
                <c:pt idx="4238">
                  <c:v>19.1113888888889</c:v>
                </c:pt>
                <c:pt idx="4239">
                  <c:v>19.11166666666667</c:v>
                </c:pt>
                <c:pt idx="4240">
                  <c:v>19.11194444444444</c:v>
                </c:pt>
                <c:pt idx="4241">
                  <c:v>19.11222222222222</c:v>
                </c:pt>
                <c:pt idx="4242">
                  <c:v>19.1125</c:v>
                </c:pt>
                <c:pt idx="4243">
                  <c:v>19.11277777777778</c:v>
                </c:pt>
                <c:pt idx="4244">
                  <c:v>19.11305555555556</c:v>
                </c:pt>
                <c:pt idx="4245">
                  <c:v>19.11333333333332</c:v>
                </c:pt>
                <c:pt idx="4246">
                  <c:v>19.11361111111111</c:v>
                </c:pt>
                <c:pt idx="4247">
                  <c:v>19.1138888888889</c:v>
                </c:pt>
                <c:pt idx="4248">
                  <c:v>19.11416666666667</c:v>
                </c:pt>
                <c:pt idx="4249">
                  <c:v>19.11444444444444</c:v>
                </c:pt>
                <c:pt idx="4250">
                  <c:v>19.11472222222222</c:v>
                </c:pt>
                <c:pt idx="4251">
                  <c:v>19.115</c:v>
                </c:pt>
                <c:pt idx="4252">
                  <c:v>19.11527777777778</c:v>
                </c:pt>
                <c:pt idx="4253">
                  <c:v>19.11555555555556</c:v>
                </c:pt>
                <c:pt idx="4254">
                  <c:v>19.11583333333332</c:v>
                </c:pt>
                <c:pt idx="4255">
                  <c:v>19.11611111111111</c:v>
                </c:pt>
                <c:pt idx="4256">
                  <c:v>19.1163888888889</c:v>
                </c:pt>
                <c:pt idx="4257">
                  <c:v>19.11666666666667</c:v>
                </c:pt>
                <c:pt idx="4258">
                  <c:v>19.11694444444444</c:v>
                </c:pt>
                <c:pt idx="4259">
                  <c:v>19.11722222222222</c:v>
                </c:pt>
                <c:pt idx="4260">
                  <c:v>19.1175</c:v>
                </c:pt>
                <c:pt idx="4261">
                  <c:v>19.11777777777778</c:v>
                </c:pt>
                <c:pt idx="4262">
                  <c:v>19.11805555555556</c:v>
                </c:pt>
                <c:pt idx="4263">
                  <c:v>19.11833333333331</c:v>
                </c:pt>
                <c:pt idx="4264">
                  <c:v>19.11861111111111</c:v>
                </c:pt>
                <c:pt idx="4265">
                  <c:v>19.1188888888889</c:v>
                </c:pt>
                <c:pt idx="4266">
                  <c:v>19.11916666666667</c:v>
                </c:pt>
                <c:pt idx="4267">
                  <c:v>19.11944444444444</c:v>
                </c:pt>
                <c:pt idx="4268">
                  <c:v>19.11972222222222</c:v>
                </c:pt>
                <c:pt idx="4269">
                  <c:v>19.12</c:v>
                </c:pt>
                <c:pt idx="4270">
                  <c:v>19.12027777777778</c:v>
                </c:pt>
                <c:pt idx="4271">
                  <c:v>19.12055555555555</c:v>
                </c:pt>
                <c:pt idx="4272">
                  <c:v>19.12083333333332</c:v>
                </c:pt>
                <c:pt idx="4273">
                  <c:v>19.12111111111111</c:v>
                </c:pt>
                <c:pt idx="4274">
                  <c:v>19.1213888888889</c:v>
                </c:pt>
                <c:pt idx="4275">
                  <c:v>19.12166666666667</c:v>
                </c:pt>
                <c:pt idx="4276">
                  <c:v>19.12194444444444</c:v>
                </c:pt>
                <c:pt idx="4277">
                  <c:v>19.12222222222222</c:v>
                </c:pt>
                <c:pt idx="4278">
                  <c:v>19.1225</c:v>
                </c:pt>
                <c:pt idx="4279">
                  <c:v>19.12277777777778</c:v>
                </c:pt>
                <c:pt idx="4280">
                  <c:v>19.12305555555556</c:v>
                </c:pt>
                <c:pt idx="4281">
                  <c:v>19.12333333333331</c:v>
                </c:pt>
                <c:pt idx="4282">
                  <c:v>19.12361111111111</c:v>
                </c:pt>
                <c:pt idx="4283">
                  <c:v>19.1238888888889</c:v>
                </c:pt>
                <c:pt idx="4284">
                  <c:v>19.12416666666667</c:v>
                </c:pt>
                <c:pt idx="4285">
                  <c:v>19.12444444444445</c:v>
                </c:pt>
                <c:pt idx="4286">
                  <c:v>19.12472222222222</c:v>
                </c:pt>
                <c:pt idx="4287">
                  <c:v>19.125</c:v>
                </c:pt>
                <c:pt idx="4288">
                  <c:v>19.12527777777778</c:v>
                </c:pt>
                <c:pt idx="4289">
                  <c:v>19.12555555555556</c:v>
                </c:pt>
                <c:pt idx="4290">
                  <c:v>19.12583333333331</c:v>
                </c:pt>
                <c:pt idx="4291">
                  <c:v>19.12611111111111</c:v>
                </c:pt>
                <c:pt idx="4292">
                  <c:v>19.12638888888889</c:v>
                </c:pt>
                <c:pt idx="4293">
                  <c:v>19.12666666666667</c:v>
                </c:pt>
                <c:pt idx="4294">
                  <c:v>19.12694444444444</c:v>
                </c:pt>
                <c:pt idx="4295">
                  <c:v>19.12722222222222</c:v>
                </c:pt>
                <c:pt idx="4296">
                  <c:v>19.1275</c:v>
                </c:pt>
                <c:pt idx="4297">
                  <c:v>19.12777777777778</c:v>
                </c:pt>
                <c:pt idx="4298">
                  <c:v>19.12805555555556</c:v>
                </c:pt>
                <c:pt idx="4299">
                  <c:v>19.12833333333331</c:v>
                </c:pt>
                <c:pt idx="4300">
                  <c:v>19.12861111111111</c:v>
                </c:pt>
                <c:pt idx="4301">
                  <c:v>19.1288888888889</c:v>
                </c:pt>
                <c:pt idx="4302">
                  <c:v>19.12916666666667</c:v>
                </c:pt>
                <c:pt idx="4303">
                  <c:v>19.12944444444445</c:v>
                </c:pt>
                <c:pt idx="4304">
                  <c:v>19.12972222222222</c:v>
                </c:pt>
                <c:pt idx="4305">
                  <c:v>19.13</c:v>
                </c:pt>
                <c:pt idx="4306">
                  <c:v>19.13027777777778</c:v>
                </c:pt>
                <c:pt idx="4307">
                  <c:v>19.13055555555556</c:v>
                </c:pt>
                <c:pt idx="4308">
                  <c:v>19.13083333333334</c:v>
                </c:pt>
                <c:pt idx="4309">
                  <c:v>19.13111111111111</c:v>
                </c:pt>
                <c:pt idx="4310">
                  <c:v>19.1313888888889</c:v>
                </c:pt>
                <c:pt idx="4311">
                  <c:v>19.13166666666667</c:v>
                </c:pt>
                <c:pt idx="4312">
                  <c:v>19.13194444444444</c:v>
                </c:pt>
                <c:pt idx="4313">
                  <c:v>19.13222222222222</c:v>
                </c:pt>
                <c:pt idx="4314">
                  <c:v>19.1325</c:v>
                </c:pt>
                <c:pt idx="4315">
                  <c:v>19.13277777777778</c:v>
                </c:pt>
                <c:pt idx="4316">
                  <c:v>19.13305555555556</c:v>
                </c:pt>
                <c:pt idx="4317">
                  <c:v>19.13333333333332</c:v>
                </c:pt>
                <c:pt idx="4318">
                  <c:v>19.13361111111111</c:v>
                </c:pt>
                <c:pt idx="4319">
                  <c:v>19.13388888888888</c:v>
                </c:pt>
                <c:pt idx="4320">
                  <c:v>19.13416666666666</c:v>
                </c:pt>
                <c:pt idx="4321">
                  <c:v>19.13444444444444</c:v>
                </c:pt>
                <c:pt idx="4322">
                  <c:v>19.13472222222222</c:v>
                </c:pt>
                <c:pt idx="4323">
                  <c:v>19.135</c:v>
                </c:pt>
                <c:pt idx="4324">
                  <c:v>19.13527777777778</c:v>
                </c:pt>
                <c:pt idx="4325">
                  <c:v>19.13555555555556</c:v>
                </c:pt>
                <c:pt idx="4326">
                  <c:v>19.13583333333332</c:v>
                </c:pt>
                <c:pt idx="4327">
                  <c:v>19.13611111111111</c:v>
                </c:pt>
                <c:pt idx="4328">
                  <c:v>19.1363888888889</c:v>
                </c:pt>
                <c:pt idx="4329">
                  <c:v>19.13666666666667</c:v>
                </c:pt>
                <c:pt idx="4330">
                  <c:v>19.13694444444444</c:v>
                </c:pt>
                <c:pt idx="4331">
                  <c:v>19.13722222222222</c:v>
                </c:pt>
                <c:pt idx="4332">
                  <c:v>19.1375</c:v>
                </c:pt>
                <c:pt idx="4333">
                  <c:v>19.13777777777778</c:v>
                </c:pt>
                <c:pt idx="4334">
                  <c:v>19.13805555555556</c:v>
                </c:pt>
                <c:pt idx="4335">
                  <c:v>19.13833333333331</c:v>
                </c:pt>
                <c:pt idx="4336">
                  <c:v>19.13861111111111</c:v>
                </c:pt>
                <c:pt idx="4337">
                  <c:v>19.1388888888889</c:v>
                </c:pt>
                <c:pt idx="4338">
                  <c:v>19.13916666666666</c:v>
                </c:pt>
                <c:pt idx="4339">
                  <c:v>19.13944444444444</c:v>
                </c:pt>
                <c:pt idx="4340">
                  <c:v>19.13972222222222</c:v>
                </c:pt>
                <c:pt idx="4341">
                  <c:v>19.14</c:v>
                </c:pt>
                <c:pt idx="4342">
                  <c:v>19.14027777777778</c:v>
                </c:pt>
                <c:pt idx="4343">
                  <c:v>19.14055555555555</c:v>
                </c:pt>
                <c:pt idx="4344">
                  <c:v>19.14083333333332</c:v>
                </c:pt>
                <c:pt idx="4345">
                  <c:v>19.14111111111111</c:v>
                </c:pt>
                <c:pt idx="4346">
                  <c:v>19.1413888888889</c:v>
                </c:pt>
                <c:pt idx="4347">
                  <c:v>19.14166666666667</c:v>
                </c:pt>
                <c:pt idx="4348">
                  <c:v>19.14194444444444</c:v>
                </c:pt>
                <c:pt idx="4349">
                  <c:v>19.14222222222222</c:v>
                </c:pt>
                <c:pt idx="4350">
                  <c:v>19.1425</c:v>
                </c:pt>
                <c:pt idx="4351">
                  <c:v>19.14277777777778</c:v>
                </c:pt>
                <c:pt idx="4352">
                  <c:v>19.14305555555556</c:v>
                </c:pt>
                <c:pt idx="4353">
                  <c:v>19.14333333333331</c:v>
                </c:pt>
                <c:pt idx="4354">
                  <c:v>19.14361111111111</c:v>
                </c:pt>
                <c:pt idx="4355">
                  <c:v>19.1438888888889</c:v>
                </c:pt>
                <c:pt idx="4356">
                  <c:v>19.14416666666667</c:v>
                </c:pt>
                <c:pt idx="4357">
                  <c:v>19.14444444444445</c:v>
                </c:pt>
                <c:pt idx="4358">
                  <c:v>19.14472222222222</c:v>
                </c:pt>
                <c:pt idx="4359">
                  <c:v>19.145</c:v>
                </c:pt>
                <c:pt idx="4360">
                  <c:v>19.14527777777778</c:v>
                </c:pt>
                <c:pt idx="4361">
                  <c:v>19.14555555555555</c:v>
                </c:pt>
                <c:pt idx="4362">
                  <c:v>19.14583333333331</c:v>
                </c:pt>
                <c:pt idx="4363">
                  <c:v>19.14611111111111</c:v>
                </c:pt>
                <c:pt idx="4364">
                  <c:v>19.14638888888889</c:v>
                </c:pt>
                <c:pt idx="4365">
                  <c:v>19.14666666666666</c:v>
                </c:pt>
                <c:pt idx="4366">
                  <c:v>19.14694444444444</c:v>
                </c:pt>
                <c:pt idx="4367">
                  <c:v>19.14722222222222</c:v>
                </c:pt>
                <c:pt idx="4368">
                  <c:v>19.1475</c:v>
                </c:pt>
                <c:pt idx="4369">
                  <c:v>19.14777777777778</c:v>
                </c:pt>
                <c:pt idx="4370">
                  <c:v>19.14805555555555</c:v>
                </c:pt>
                <c:pt idx="4371">
                  <c:v>19.14833333333331</c:v>
                </c:pt>
                <c:pt idx="4372">
                  <c:v>19.14861111111111</c:v>
                </c:pt>
                <c:pt idx="4373">
                  <c:v>19.1488888888889</c:v>
                </c:pt>
                <c:pt idx="4374">
                  <c:v>19.14916666666667</c:v>
                </c:pt>
                <c:pt idx="4375">
                  <c:v>19.14944444444444</c:v>
                </c:pt>
                <c:pt idx="4376">
                  <c:v>19.14972222222222</c:v>
                </c:pt>
                <c:pt idx="4377">
                  <c:v>19.15</c:v>
                </c:pt>
                <c:pt idx="4378">
                  <c:v>19.15027777777778</c:v>
                </c:pt>
                <c:pt idx="4379">
                  <c:v>19.15055555555555</c:v>
                </c:pt>
                <c:pt idx="4380">
                  <c:v>19.15083333333332</c:v>
                </c:pt>
                <c:pt idx="4381">
                  <c:v>19.15111111111111</c:v>
                </c:pt>
                <c:pt idx="4382">
                  <c:v>19.1513888888889</c:v>
                </c:pt>
                <c:pt idx="4383">
                  <c:v>19.15166666666666</c:v>
                </c:pt>
                <c:pt idx="4384">
                  <c:v>19.15194444444444</c:v>
                </c:pt>
                <c:pt idx="4385">
                  <c:v>19.15222222222222</c:v>
                </c:pt>
                <c:pt idx="4386">
                  <c:v>19.1525</c:v>
                </c:pt>
                <c:pt idx="4387">
                  <c:v>19.15277777777777</c:v>
                </c:pt>
                <c:pt idx="4388">
                  <c:v>19.15305555555555</c:v>
                </c:pt>
                <c:pt idx="4389">
                  <c:v>19.15333333333331</c:v>
                </c:pt>
                <c:pt idx="4390">
                  <c:v>19.15361111111111</c:v>
                </c:pt>
                <c:pt idx="4391">
                  <c:v>19.15388888888888</c:v>
                </c:pt>
                <c:pt idx="4392">
                  <c:v>19.15416666666666</c:v>
                </c:pt>
                <c:pt idx="4393">
                  <c:v>19.15444444444444</c:v>
                </c:pt>
                <c:pt idx="4394">
                  <c:v>19.15472222222222</c:v>
                </c:pt>
                <c:pt idx="4395">
                  <c:v>19.155</c:v>
                </c:pt>
                <c:pt idx="4396">
                  <c:v>19.15527777777778</c:v>
                </c:pt>
                <c:pt idx="4397">
                  <c:v>19.15555555555555</c:v>
                </c:pt>
                <c:pt idx="4398">
                  <c:v>19.15583333333332</c:v>
                </c:pt>
                <c:pt idx="4399">
                  <c:v>19.15611111111111</c:v>
                </c:pt>
                <c:pt idx="4400">
                  <c:v>19.1563888888889</c:v>
                </c:pt>
                <c:pt idx="4401">
                  <c:v>19.15666666666667</c:v>
                </c:pt>
                <c:pt idx="4402">
                  <c:v>19.15694444444444</c:v>
                </c:pt>
                <c:pt idx="4403">
                  <c:v>19.15722222222222</c:v>
                </c:pt>
                <c:pt idx="4404">
                  <c:v>19.1575</c:v>
                </c:pt>
                <c:pt idx="4405">
                  <c:v>19.15777777777778</c:v>
                </c:pt>
                <c:pt idx="4406">
                  <c:v>19.15805555555555</c:v>
                </c:pt>
                <c:pt idx="4407">
                  <c:v>19.15833333333331</c:v>
                </c:pt>
                <c:pt idx="4408">
                  <c:v>19.15861111111111</c:v>
                </c:pt>
                <c:pt idx="4409">
                  <c:v>19.1588888888889</c:v>
                </c:pt>
                <c:pt idx="4410">
                  <c:v>19.15916666666666</c:v>
                </c:pt>
                <c:pt idx="4411">
                  <c:v>19.15944444444444</c:v>
                </c:pt>
                <c:pt idx="4412">
                  <c:v>19.15972222222222</c:v>
                </c:pt>
                <c:pt idx="4413">
                  <c:v>19.16</c:v>
                </c:pt>
                <c:pt idx="4414">
                  <c:v>19.16027777777778</c:v>
                </c:pt>
                <c:pt idx="4415">
                  <c:v>19.16055555555555</c:v>
                </c:pt>
                <c:pt idx="4416">
                  <c:v>19.16083333333331</c:v>
                </c:pt>
                <c:pt idx="4417">
                  <c:v>19.16111111111111</c:v>
                </c:pt>
                <c:pt idx="4418">
                  <c:v>19.1613888888889</c:v>
                </c:pt>
                <c:pt idx="4419">
                  <c:v>19.16166666666667</c:v>
                </c:pt>
                <c:pt idx="4420">
                  <c:v>19.16194444444444</c:v>
                </c:pt>
                <c:pt idx="4421">
                  <c:v>19.16222222222222</c:v>
                </c:pt>
                <c:pt idx="4422">
                  <c:v>19.1625</c:v>
                </c:pt>
                <c:pt idx="4423">
                  <c:v>19.16277777777778</c:v>
                </c:pt>
                <c:pt idx="4424">
                  <c:v>19.16305555555556</c:v>
                </c:pt>
                <c:pt idx="4425">
                  <c:v>19.16333333333331</c:v>
                </c:pt>
                <c:pt idx="4426">
                  <c:v>19.16361111111111</c:v>
                </c:pt>
                <c:pt idx="4427">
                  <c:v>19.1638888888889</c:v>
                </c:pt>
                <c:pt idx="4428">
                  <c:v>19.16416666666667</c:v>
                </c:pt>
                <c:pt idx="4429">
                  <c:v>19.16444444444444</c:v>
                </c:pt>
                <c:pt idx="4430">
                  <c:v>19.16472222222222</c:v>
                </c:pt>
                <c:pt idx="4431">
                  <c:v>19.165</c:v>
                </c:pt>
                <c:pt idx="4432">
                  <c:v>19.16527777777778</c:v>
                </c:pt>
                <c:pt idx="4433">
                  <c:v>19.16555555555555</c:v>
                </c:pt>
                <c:pt idx="4434">
                  <c:v>19.16583333333331</c:v>
                </c:pt>
                <c:pt idx="4435">
                  <c:v>19.16611111111111</c:v>
                </c:pt>
                <c:pt idx="4436">
                  <c:v>19.16638888888889</c:v>
                </c:pt>
                <c:pt idx="4437">
                  <c:v>19.16666666666667</c:v>
                </c:pt>
                <c:pt idx="4438">
                  <c:v>19.16694444444445</c:v>
                </c:pt>
                <c:pt idx="4439">
                  <c:v>19.16722222222222</c:v>
                </c:pt>
                <c:pt idx="4440">
                  <c:v>19.1675</c:v>
                </c:pt>
                <c:pt idx="4441">
                  <c:v>19.16777777777778</c:v>
                </c:pt>
                <c:pt idx="4442">
                  <c:v>19.16805555555556</c:v>
                </c:pt>
                <c:pt idx="4443">
                  <c:v>19.16833333333331</c:v>
                </c:pt>
                <c:pt idx="4444">
                  <c:v>19.16861111111111</c:v>
                </c:pt>
                <c:pt idx="4445">
                  <c:v>19.1688888888889</c:v>
                </c:pt>
                <c:pt idx="4446">
                  <c:v>19.16916666666667</c:v>
                </c:pt>
                <c:pt idx="4447">
                  <c:v>19.16944444444444</c:v>
                </c:pt>
                <c:pt idx="4448">
                  <c:v>19.16972222222222</c:v>
                </c:pt>
                <c:pt idx="4449">
                  <c:v>19.17</c:v>
                </c:pt>
                <c:pt idx="4450">
                  <c:v>19.17027777777778</c:v>
                </c:pt>
                <c:pt idx="4451">
                  <c:v>19.17055555555556</c:v>
                </c:pt>
                <c:pt idx="4452">
                  <c:v>19.17083333333332</c:v>
                </c:pt>
                <c:pt idx="4453">
                  <c:v>19.17111111111111</c:v>
                </c:pt>
                <c:pt idx="4454">
                  <c:v>19.1713888888889</c:v>
                </c:pt>
                <c:pt idx="4455">
                  <c:v>19.17166666666667</c:v>
                </c:pt>
                <c:pt idx="4456">
                  <c:v>19.17194444444444</c:v>
                </c:pt>
                <c:pt idx="4457">
                  <c:v>19.17222222222222</c:v>
                </c:pt>
                <c:pt idx="4458">
                  <c:v>19.1725</c:v>
                </c:pt>
                <c:pt idx="4459">
                  <c:v>19.17277777777778</c:v>
                </c:pt>
                <c:pt idx="4460">
                  <c:v>19.17305555555556</c:v>
                </c:pt>
                <c:pt idx="4461">
                  <c:v>19.17333333333332</c:v>
                </c:pt>
                <c:pt idx="4462">
                  <c:v>19.17361111111111</c:v>
                </c:pt>
                <c:pt idx="4463">
                  <c:v>19.1738888888889</c:v>
                </c:pt>
                <c:pt idx="4464">
                  <c:v>19.17416666666667</c:v>
                </c:pt>
                <c:pt idx="4465">
                  <c:v>19.17444444444445</c:v>
                </c:pt>
                <c:pt idx="4466">
                  <c:v>19.17472222222222</c:v>
                </c:pt>
                <c:pt idx="4467">
                  <c:v>19.175</c:v>
                </c:pt>
                <c:pt idx="4468">
                  <c:v>19.17527777777778</c:v>
                </c:pt>
                <c:pt idx="4469">
                  <c:v>19.17555555555556</c:v>
                </c:pt>
                <c:pt idx="4470">
                  <c:v>19.17583333333332</c:v>
                </c:pt>
                <c:pt idx="4471">
                  <c:v>19.17611111111111</c:v>
                </c:pt>
                <c:pt idx="4472">
                  <c:v>19.1763888888889</c:v>
                </c:pt>
                <c:pt idx="4473">
                  <c:v>19.17666666666667</c:v>
                </c:pt>
                <c:pt idx="4474">
                  <c:v>19.17694444444444</c:v>
                </c:pt>
                <c:pt idx="4475">
                  <c:v>19.17722222222222</c:v>
                </c:pt>
                <c:pt idx="4476">
                  <c:v>19.1775</c:v>
                </c:pt>
                <c:pt idx="4477">
                  <c:v>19.17777777777778</c:v>
                </c:pt>
                <c:pt idx="4478">
                  <c:v>19.17805555555556</c:v>
                </c:pt>
                <c:pt idx="4479">
                  <c:v>19.17833333333331</c:v>
                </c:pt>
                <c:pt idx="4480">
                  <c:v>19.17861111111111</c:v>
                </c:pt>
                <c:pt idx="4481">
                  <c:v>19.1788888888889</c:v>
                </c:pt>
                <c:pt idx="4482">
                  <c:v>19.17916666666667</c:v>
                </c:pt>
                <c:pt idx="4483">
                  <c:v>19.17944444444445</c:v>
                </c:pt>
                <c:pt idx="4484">
                  <c:v>19.17972222222222</c:v>
                </c:pt>
                <c:pt idx="4485">
                  <c:v>19.18</c:v>
                </c:pt>
                <c:pt idx="4486">
                  <c:v>19.18027777777778</c:v>
                </c:pt>
                <c:pt idx="4487">
                  <c:v>19.18055555555556</c:v>
                </c:pt>
                <c:pt idx="4488">
                  <c:v>19.18083333333332</c:v>
                </c:pt>
                <c:pt idx="4489">
                  <c:v>19.18111111111111</c:v>
                </c:pt>
                <c:pt idx="4490">
                  <c:v>19.18138888888889</c:v>
                </c:pt>
                <c:pt idx="4491">
                  <c:v>19.18166666666667</c:v>
                </c:pt>
                <c:pt idx="4492">
                  <c:v>19.18194444444445</c:v>
                </c:pt>
                <c:pt idx="4493">
                  <c:v>19.18222222222222</c:v>
                </c:pt>
                <c:pt idx="4494">
                  <c:v>19.1825</c:v>
                </c:pt>
                <c:pt idx="4495">
                  <c:v>19.18277777777778</c:v>
                </c:pt>
                <c:pt idx="4496">
                  <c:v>19.18305555555556</c:v>
                </c:pt>
                <c:pt idx="4497">
                  <c:v>19.18333333333331</c:v>
                </c:pt>
                <c:pt idx="4498">
                  <c:v>19.18361111111111</c:v>
                </c:pt>
                <c:pt idx="4499">
                  <c:v>19.1838888888889</c:v>
                </c:pt>
                <c:pt idx="4500">
                  <c:v>19.18416666666667</c:v>
                </c:pt>
                <c:pt idx="4501">
                  <c:v>19.18444444444444</c:v>
                </c:pt>
                <c:pt idx="4502">
                  <c:v>19.18472222222222</c:v>
                </c:pt>
                <c:pt idx="4503">
                  <c:v>19.185</c:v>
                </c:pt>
                <c:pt idx="4504">
                  <c:v>19.18527777777778</c:v>
                </c:pt>
                <c:pt idx="4505">
                  <c:v>19.18555555555556</c:v>
                </c:pt>
                <c:pt idx="4506">
                  <c:v>19.18583333333331</c:v>
                </c:pt>
                <c:pt idx="4507">
                  <c:v>19.18611111111111</c:v>
                </c:pt>
                <c:pt idx="4508">
                  <c:v>19.18638888888889</c:v>
                </c:pt>
                <c:pt idx="4509">
                  <c:v>19.18666666666667</c:v>
                </c:pt>
                <c:pt idx="4510">
                  <c:v>19.18694444444445</c:v>
                </c:pt>
                <c:pt idx="4511">
                  <c:v>19.18722222222222</c:v>
                </c:pt>
                <c:pt idx="4512">
                  <c:v>19.1875</c:v>
                </c:pt>
                <c:pt idx="4513">
                  <c:v>19.18777777777778</c:v>
                </c:pt>
                <c:pt idx="4514">
                  <c:v>19.18805555555556</c:v>
                </c:pt>
                <c:pt idx="4515">
                  <c:v>19.18833333333331</c:v>
                </c:pt>
                <c:pt idx="4516">
                  <c:v>19.18861111111111</c:v>
                </c:pt>
                <c:pt idx="4517">
                  <c:v>19.18888888888889</c:v>
                </c:pt>
                <c:pt idx="4518">
                  <c:v>19.18916666666667</c:v>
                </c:pt>
                <c:pt idx="4519">
                  <c:v>19.18944444444444</c:v>
                </c:pt>
                <c:pt idx="4520">
                  <c:v>19.18972222222222</c:v>
                </c:pt>
                <c:pt idx="4521">
                  <c:v>19.19</c:v>
                </c:pt>
                <c:pt idx="4522">
                  <c:v>19.19027777777778</c:v>
                </c:pt>
                <c:pt idx="4523">
                  <c:v>19.19055555555556</c:v>
                </c:pt>
                <c:pt idx="4524">
                  <c:v>19.19083333333332</c:v>
                </c:pt>
                <c:pt idx="4525">
                  <c:v>19.19111111111111</c:v>
                </c:pt>
                <c:pt idx="4526">
                  <c:v>19.1913888888889</c:v>
                </c:pt>
                <c:pt idx="4527">
                  <c:v>19.19166666666667</c:v>
                </c:pt>
                <c:pt idx="4528">
                  <c:v>19.19194444444444</c:v>
                </c:pt>
                <c:pt idx="4529">
                  <c:v>19.19222222222222</c:v>
                </c:pt>
                <c:pt idx="4530">
                  <c:v>19.1925</c:v>
                </c:pt>
                <c:pt idx="4531">
                  <c:v>19.19277777777778</c:v>
                </c:pt>
                <c:pt idx="4532">
                  <c:v>19.19305555555556</c:v>
                </c:pt>
                <c:pt idx="4533">
                  <c:v>19.19333333333332</c:v>
                </c:pt>
                <c:pt idx="4534">
                  <c:v>19.19361111111111</c:v>
                </c:pt>
                <c:pt idx="4535">
                  <c:v>19.1938888888889</c:v>
                </c:pt>
                <c:pt idx="4536">
                  <c:v>19.19416666666667</c:v>
                </c:pt>
                <c:pt idx="4537">
                  <c:v>19.19444444444445</c:v>
                </c:pt>
                <c:pt idx="4538">
                  <c:v>19.19472222222222</c:v>
                </c:pt>
                <c:pt idx="4539">
                  <c:v>19.195</c:v>
                </c:pt>
                <c:pt idx="4540">
                  <c:v>19.19527777777778</c:v>
                </c:pt>
                <c:pt idx="4541">
                  <c:v>19.19555555555555</c:v>
                </c:pt>
                <c:pt idx="4542">
                  <c:v>19.19583333333332</c:v>
                </c:pt>
                <c:pt idx="4543">
                  <c:v>19.19611111111111</c:v>
                </c:pt>
                <c:pt idx="4544">
                  <c:v>19.1963888888889</c:v>
                </c:pt>
                <c:pt idx="4545">
                  <c:v>19.19666666666667</c:v>
                </c:pt>
                <c:pt idx="4546">
                  <c:v>19.19694444444444</c:v>
                </c:pt>
                <c:pt idx="4547">
                  <c:v>19.19722222222222</c:v>
                </c:pt>
                <c:pt idx="4548">
                  <c:v>19.1975</c:v>
                </c:pt>
                <c:pt idx="4549">
                  <c:v>19.19777777777778</c:v>
                </c:pt>
                <c:pt idx="4550">
                  <c:v>19.19805555555556</c:v>
                </c:pt>
                <c:pt idx="4551">
                  <c:v>19.19833333333331</c:v>
                </c:pt>
                <c:pt idx="4552">
                  <c:v>19.19861111111111</c:v>
                </c:pt>
                <c:pt idx="4553">
                  <c:v>19.1988888888889</c:v>
                </c:pt>
                <c:pt idx="4554">
                  <c:v>19.19916666666667</c:v>
                </c:pt>
                <c:pt idx="4555">
                  <c:v>19.19944444444445</c:v>
                </c:pt>
                <c:pt idx="4556">
                  <c:v>19.19972222222222</c:v>
                </c:pt>
                <c:pt idx="4557">
                  <c:v>19.2</c:v>
                </c:pt>
                <c:pt idx="4558">
                  <c:v>19.20027777777778</c:v>
                </c:pt>
                <c:pt idx="4559">
                  <c:v>19.20055555555555</c:v>
                </c:pt>
                <c:pt idx="4560">
                  <c:v>19.20083333333331</c:v>
                </c:pt>
                <c:pt idx="4561">
                  <c:v>19.20111111111111</c:v>
                </c:pt>
                <c:pt idx="4562">
                  <c:v>19.20138888888889</c:v>
                </c:pt>
                <c:pt idx="4563">
                  <c:v>19.20166666666666</c:v>
                </c:pt>
                <c:pt idx="4564">
                  <c:v>19.20194444444444</c:v>
                </c:pt>
                <c:pt idx="4565">
                  <c:v>19.2022222222222</c:v>
                </c:pt>
                <c:pt idx="4566">
                  <c:v>19.2025</c:v>
                </c:pt>
                <c:pt idx="4567">
                  <c:v>19.20277777777778</c:v>
                </c:pt>
                <c:pt idx="4568">
                  <c:v>19.20305555555555</c:v>
                </c:pt>
                <c:pt idx="4569">
                  <c:v>19.20333333333331</c:v>
                </c:pt>
                <c:pt idx="4570">
                  <c:v>19.20361111111111</c:v>
                </c:pt>
                <c:pt idx="4571">
                  <c:v>19.2038888888889</c:v>
                </c:pt>
                <c:pt idx="4572">
                  <c:v>19.20416666666667</c:v>
                </c:pt>
                <c:pt idx="4573">
                  <c:v>19.20444444444444</c:v>
                </c:pt>
                <c:pt idx="4574">
                  <c:v>19.20472222222222</c:v>
                </c:pt>
                <c:pt idx="4575">
                  <c:v>19.205</c:v>
                </c:pt>
                <c:pt idx="4576">
                  <c:v>19.20527777777778</c:v>
                </c:pt>
                <c:pt idx="4577">
                  <c:v>19.20555555555556</c:v>
                </c:pt>
                <c:pt idx="4578">
                  <c:v>19.20583333333331</c:v>
                </c:pt>
                <c:pt idx="4579">
                  <c:v>19.20611111111111</c:v>
                </c:pt>
                <c:pt idx="4580">
                  <c:v>19.20638888888889</c:v>
                </c:pt>
                <c:pt idx="4581">
                  <c:v>19.20666666666667</c:v>
                </c:pt>
                <c:pt idx="4582">
                  <c:v>19.20694444444444</c:v>
                </c:pt>
                <c:pt idx="4583">
                  <c:v>19.20722222222222</c:v>
                </c:pt>
                <c:pt idx="4584">
                  <c:v>19.2075</c:v>
                </c:pt>
                <c:pt idx="4585">
                  <c:v>19.20777777777778</c:v>
                </c:pt>
                <c:pt idx="4586">
                  <c:v>19.20805555555555</c:v>
                </c:pt>
                <c:pt idx="4587">
                  <c:v>19.20833333333331</c:v>
                </c:pt>
                <c:pt idx="4588">
                  <c:v>19.20861111111111</c:v>
                </c:pt>
                <c:pt idx="4589">
                  <c:v>19.20888888888889</c:v>
                </c:pt>
                <c:pt idx="4590">
                  <c:v>19.20916666666666</c:v>
                </c:pt>
                <c:pt idx="4591">
                  <c:v>19.20944444444444</c:v>
                </c:pt>
                <c:pt idx="4592">
                  <c:v>19.20972222222222</c:v>
                </c:pt>
                <c:pt idx="4593">
                  <c:v>19.21</c:v>
                </c:pt>
                <c:pt idx="4594">
                  <c:v>19.21027777777778</c:v>
                </c:pt>
                <c:pt idx="4595">
                  <c:v>19.21055555555555</c:v>
                </c:pt>
                <c:pt idx="4596">
                  <c:v>19.21083333333332</c:v>
                </c:pt>
                <c:pt idx="4597">
                  <c:v>19.21111111111111</c:v>
                </c:pt>
                <c:pt idx="4598">
                  <c:v>19.2113888888889</c:v>
                </c:pt>
                <c:pt idx="4599">
                  <c:v>19.21166666666667</c:v>
                </c:pt>
                <c:pt idx="4600">
                  <c:v>19.21194444444444</c:v>
                </c:pt>
                <c:pt idx="4601">
                  <c:v>19.21222222222222</c:v>
                </c:pt>
                <c:pt idx="4602">
                  <c:v>19.2125</c:v>
                </c:pt>
                <c:pt idx="4603">
                  <c:v>19.21277777777778</c:v>
                </c:pt>
                <c:pt idx="4604">
                  <c:v>19.21305555555556</c:v>
                </c:pt>
                <c:pt idx="4605">
                  <c:v>19.21333333333331</c:v>
                </c:pt>
                <c:pt idx="4606">
                  <c:v>19.21361111111111</c:v>
                </c:pt>
                <c:pt idx="4607">
                  <c:v>19.2138888888889</c:v>
                </c:pt>
                <c:pt idx="4608">
                  <c:v>19.21416666666667</c:v>
                </c:pt>
                <c:pt idx="4609">
                  <c:v>19.21444444444444</c:v>
                </c:pt>
                <c:pt idx="4610">
                  <c:v>19.21472222222222</c:v>
                </c:pt>
                <c:pt idx="4611">
                  <c:v>19.215</c:v>
                </c:pt>
                <c:pt idx="4612">
                  <c:v>19.21527777777778</c:v>
                </c:pt>
                <c:pt idx="4613">
                  <c:v>19.21555555555555</c:v>
                </c:pt>
                <c:pt idx="4614">
                  <c:v>19.21583333333331</c:v>
                </c:pt>
                <c:pt idx="4615">
                  <c:v>19.21611111111111</c:v>
                </c:pt>
                <c:pt idx="4616">
                  <c:v>19.21638888888889</c:v>
                </c:pt>
                <c:pt idx="4617">
                  <c:v>19.21666666666666</c:v>
                </c:pt>
                <c:pt idx="4618">
                  <c:v>19.21694444444444</c:v>
                </c:pt>
                <c:pt idx="4619">
                  <c:v>19.21722222222222</c:v>
                </c:pt>
                <c:pt idx="4620">
                  <c:v>19.2175</c:v>
                </c:pt>
                <c:pt idx="4621">
                  <c:v>19.21777777777778</c:v>
                </c:pt>
                <c:pt idx="4622">
                  <c:v>19.21805555555555</c:v>
                </c:pt>
                <c:pt idx="4623">
                  <c:v>19.21833333333331</c:v>
                </c:pt>
                <c:pt idx="4624">
                  <c:v>19.21861111111111</c:v>
                </c:pt>
                <c:pt idx="4625">
                  <c:v>19.2188888888889</c:v>
                </c:pt>
                <c:pt idx="4626">
                  <c:v>19.21916666666667</c:v>
                </c:pt>
                <c:pt idx="4627">
                  <c:v>19.21944444444444</c:v>
                </c:pt>
                <c:pt idx="4628">
                  <c:v>19.21972222222222</c:v>
                </c:pt>
                <c:pt idx="4629">
                  <c:v>19.22</c:v>
                </c:pt>
                <c:pt idx="4630">
                  <c:v>19.22027777777778</c:v>
                </c:pt>
                <c:pt idx="4631">
                  <c:v>19.22055555555555</c:v>
                </c:pt>
                <c:pt idx="4632">
                  <c:v>19.22083333333331</c:v>
                </c:pt>
                <c:pt idx="4633">
                  <c:v>19.22111111111111</c:v>
                </c:pt>
                <c:pt idx="4634">
                  <c:v>19.22138888888889</c:v>
                </c:pt>
                <c:pt idx="4635">
                  <c:v>19.22166666666666</c:v>
                </c:pt>
                <c:pt idx="4636">
                  <c:v>19.22194444444444</c:v>
                </c:pt>
                <c:pt idx="4637">
                  <c:v>19.2222222222222</c:v>
                </c:pt>
                <c:pt idx="4638">
                  <c:v>19.2225</c:v>
                </c:pt>
                <c:pt idx="4639">
                  <c:v>19.22277777777778</c:v>
                </c:pt>
                <c:pt idx="4640">
                  <c:v>19.22305555555555</c:v>
                </c:pt>
                <c:pt idx="4641">
                  <c:v>19.22333333333331</c:v>
                </c:pt>
                <c:pt idx="4642">
                  <c:v>19.22361111111111</c:v>
                </c:pt>
                <c:pt idx="4643">
                  <c:v>19.2238888888889</c:v>
                </c:pt>
                <c:pt idx="4644">
                  <c:v>19.22416666666667</c:v>
                </c:pt>
                <c:pt idx="4645">
                  <c:v>19.22444444444444</c:v>
                </c:pt>
                <c:pt idx="4646">
                  <c:v>19.22472222222222</c:v>
                </c:pt>
                <c:pt idx="4647">
                  <c:v>19.225</c:v>
                </c:pt>
                <c:pt idx="4648">
                  <c:v>19.22527777777778</c:v>
                </c:pt>
                <c:pt idx="4649">
                  <c:v>19.22555555555556</c:v>
                </c:pt>
                <c:pt idx="4650">
                  <c:v>19.22583333333331</c:v>
                </c:pt>
                <c:pt idx="4651">
                  <c:v>19.22611111111111</c:v>
                </c:pt>
                <c:pt idx="4652">
                  <c:v>19.22638888888889</c:v>
                </c:pt>
                <c:pt idx="4653">
                  <c:v>19.22666666666667</c:v>
                </c:pt>
                <c:pt idx="4654">
                  <c:v>19.22694444444444</c:v>
                </c:pt>
                <c:pt idx="4655">
                  <c:v>19.22722222222222</c:v>
                </c:pt>
                <c:pt idx="4656">
                  <c:v>19.2275</c:v>
                </c:pt>
                <c:pt idx="4657">
                  <c:v>19.22777777777778</c:v>
                </c:pt>
                <c:pt idx="4658">
                  <c:v>19.22805555555555</c:v>
                </c:pt>
                <c:pt idx="4659">
                  <c:v>19.22833333333331</c:v>
                </c:pt>
                <c:pt idx="4660">
                  <c:v>19.22861111111111</c:v>
                </c:pt>
                <c:pt idx="4661">
                  <c:v>19.22888888888889</c:v>
                </c:pt>
                <c:pt idx="4662">
                  <c:v>19.22916666666666</c:v>
                </c:pt>
                <c:pt idx="4663">
                  <c:v>19.22944444444444</c:v>
                </c:pt>
                <c:pt idx="4664">
                  <c:v>19.2297222222222</c:v>
                </c:pt>
                <c:pt idx="4665">
                  <c:v>19.23</c:v>
                </c:pt>
                <c:pt idx="4666">
                  <c:v>19.23027777777778</c:v>
                </c:pt>
                <c:pt idx="4667">
                  <c:v>19.23055555555555</c:v>
                </c:pt>
                <c:pt idx="4668">
                  <c:v>19.23083333333332</c:v>
                </c:pt>
                <c:pt idx="4669">
                  <c:v>19.23111111111111</c:v>
                </c:pt>
                <c:pt idx="4670">
                  <c:v>19.2313888888889</c:v>
                </c:pt>
                <c:pt idx="4671">
                  <c:v>19.23166666666667</c:v>
                </c:pt>
                <c:pt idx="4672">
                  <c:v>19.23194444444444</c:v>
                </c:pt>
                <c:pt idx="4673">
                  <c:v>19.23222222222222</c:v>
                </c:pt>
                <c:pt idx="4674">
                  <c:v>19.2325</c:v>
                </c:pt>
                <c:pt idx="4675">
                  <c:v>19.23277777777778</c:v>
                </c:pt>
                <c:pt idx="4676">
                  <c:v>19.23305555555556</c:v>
                </c:pt>
                <c:pt idx="4677">
                  <c:v>19.23333333333331</c:v>
                </c:pt>
                <c:pt idx="4678">
                  <c:v>19.23361111111111</c:v>
                </c:pt>
                <c:pt idx="4679">
                  <c:v>19.2338888888889</c:v>
                </c:pt>
                <c:pt idx="4680">
                  <c:v>19.23416666666667</c:v>
                </c:pt>
                <c:pt idx="4681">
                  <c:v>19.23444444444445</c:v>
                </c:pt>
                <c:pt idx="4682">
                  <c:v>19.23472222222222</c:v>
                </c:pt>
                <c:pt idx="4683">
                  <c:v>19.235</c:v>
                </c:pt>
                <c:pt idx="4684">
                  <c:v>19.23527777777778</c:v>
                </c:pt>
                <c:pt idx="4685">
                  <c:v>19.23555555555556</c:v>
                </c:pt>
                <c:pt idx="4686">
                  <c:v>19.23583333333332</c:v>
                </c:pt>
                <c:pt idx="4687">
                  <c:v>19.23611111111111</c:v>
                </c:pt>
                <c:pt idx="4688">
                  <c:v>19.23638888888889</c:v>
                </c:pt>
                <c:pt idx="4689">
                  <c:v>19.23666666666667</c:v>
                </c:pt>
                <c:pt idx="4690">
                  <c:v>19.23694444444445</c:v>
                </c:pt>
                <c:pt idx="4691">
                  <c:v>19.23722222222222</c:v>
                </c:pt>
                <c:pt idx="4692">
                  <c:v>19.2375</c:v>
                </c:pt>
                <c:pt idx="4693">
                  <c:v>19.23777777777778</c:v>
                </c:pt>
                <c:pt idx="4694">
                  <c:v>19.23805555555556</c:v>
                </c:pt>
                <c:pt idx="4695">
                  <c:v>19.23833333333331</c:v>
                </c:pt>
                <c:pt idx="4696">
                  <c:v>19.23861111111111</c:v>
                </c:pt>
                <c:pt idx="4697">
                  <c:v>19.2388888888889</c:v>
                </c:pt>
                <c:pt idx="4698">
                  <c:v>19.23916666666667</c:v>
                </c:pt>
                <c:pt idx="4699">
                  <c:v>19.23944444444444</c:v>
                </c:pt>
                <c:pt idx="4700">
                  <c:v>19.23972222222222</c:v>
                </c:pt>
                <c:pt idx="4701">
                  <c:v>19.24</c:v>
                </c:pt>
                <c:pt idx="4702">
                  <c:v>19.24027777777778</c:v>
                </c:pt>
                <c:pt idx="4703">
                  <c:v>19.24055555555556</c:v>
                </c:pt>
                <c:pt idx="4704">
                  <c:v>19.24083333333331</c:v>
                </c:pt>
                <c:pt idx="4705">
                  <c:v>19.24111111111111</c:v>
                </c:pt>
                <c:pt idx="4706">
                  <c:v>19.24138888888889</c:v>
                </c:pt>
                <c:pt idx="4707">
                  <c:v>19.24166666666667</c:v>
                </c:pt>
                <c:pt idx="4708">
                  <c:v>19.24194444444445</c:v>
                </c:pt>
                <c:pt idx="4709">
                  <c:v>19.2422222222222</c:v>
                </c:pt>
                <c:pt idx="4710">
                  <c:v>19.2425</c:v>
                </c:pt>
                <c:pt idx="4711">
                  <c:v>19.24277777777776</c:v>
                </c:pt>
                <c:pt idx="4712">
                  <c:v>19.24305555555556</c:v>
                </c:pt>
                <c:pt idx="4713">
                  <c:v>19.24333333333332</c:v>
                </c:pt>
                <c:pt idx="4714">
                  <c:v>19.24361111111111</c:v>
                </c:pt>
                <c:pt idx="4715">
                  <c:v>19.24388888888889</c:v>
                </c:pt>
                <c:pt idx="4716">
                  <c:v>19.24416666666667</c:v>
                </c:pt>
                <c:pt idx="4717">
                  <c:v>19.24444444444445</c:v>
                </c:pt>
                <c:pt idx="4718">
                  <c:v>19.24472222222222</c:v>
                </c:pt>
                <c:pt idx="4719">
                  <c:v>19.245</c:v>
                </c:pt>
                <c:pt idx="4720">
                  <c:v>19.24527777777778</c:v>
                </c:pt>
                <c:pt idx="4721">
                  <c:v>19.24555555555555</c:v>
                </c:pt>
                <c:pt idx="4722">
                  <c:v>19.24583333333331</c:v>
                </c:pt>
                <c:pt idx="4723">
                  <c:v>19.24611111111111</c:v>
                </c:pt>
                <c:pt idx="4724">
                  <c:v>19.24638888888889</c:v>
                </c:pt>
                <c:pt idx="4725">
                  <c:v>19.24666666666667</c:v>
                </c:pt>
                <c:pt idx="4726">
                  <c:v>19.24694444444444</c:v>
                </c:pt>
                <c:pt idx="4727">
                  <c:v>19.24722222222222</c:v>
                </c:pt>
                <c:pt idx="4728">
                  <c:v>19.2475</c:v>
                </c:pt>
                <c:pt idx="4729">
                  <c:v>19.24777777777778</c:v>
                </c:pt>
                <c:pt idx="4730">
                  <c:v>19.24805555555556</c:v>
                </c:pt>
                <c:pt idx="4731">
                  <c:v>19.24833333333331</c:v>
                </c:pt>
                <c:pt idx="4732">
                  <c:v>19.24861111111111</c:v>
                </c:pt>
                <c:pt idx="4733">
                  <c:v>19.24888888888889</c:v>
                </c:pt>
                <c:pt idx="4734">
                  <c:v>19.24916666666667</c:v>
                </c:pt>
                <c:pt idx="4735">
                  <c:v>19.24944444444445</c:v>
                </c:pt>
                <c:pt idx="4736">
                  <c:v>19.2497222222222</c:v>
                </c:pt>
                <c:pt idx="4737">
                  <c:v>19.25</c:v>
                </c:pt>
                <c:pt idx="4738">
                  <c:v>19.25027777777778</c:v>
                </c:pt>
                <c:pt idx="4739">
                  <c:v>19.25055555555555</c:v>
                </c:pt>
                <c:pt idx="4740">
                  <c:v>19.25083333333331</c:v>
                </c:pt>
                <c:pt idx="4741">
                  <c:v>19.25111111111111</c:v>
                </c:pt>
                <c:pt idx="4742">
                  <c:v>19.25138888888889</c:v>
                </c:pt>
                <c:pt idx="4743">
                  <c:v>19.25166666666667</c:v>
                </c:pt>
                <c:pt idx="4744">
                  <c:v>19.25194444444444</c:v>
                </c:pt>
                <c:pt idx="4745">
                  <c:v>19.25222222222222</c:v>
                </c:pt>
                <c:pt idx="4746">
                  <c:v>19.2525</c:v>
                </c:pt>
                <c:pt idx="4747">
                  <c:v>19.25277777777778</c:v>
                </c:pt>
                <c:pt idx="4748">
                  <c:v>19.25305555555556</c:v>
                </c:pt>
                <c:pt idx="4749">
                  <c:v>19.25333333333331</c:v>
                </c:pt>
                <c:pt idx="4750">
                  <c:v>19.25361111111111</c:v>
                </c:pt>
                <c:pt idx="4751">
                  <c:v>19.2538888888889</c:v>
                </c:pt>
                <c:pt idx="4752">
                  <c:v>19.25416666666667</c:v>
                </c:pt>
                <c:pt idx="4753">
                  <c:v>19.25444444444445</c:v>
                </c:pt>
                <c:pt idx="4754">
                  <c:v>19.25472222222222</c:v>
                </c:pt>
                <c:pt idx="4755">
                  <c:v>19.255</c:v>
                </c:pt>
                <c:pt idx="4756">
                  <c:v>19.25527777777778</c:v>
                </c:pt>
                <c:pt idx="4757">
                  <c:v>19.25555555555556</c:v>
                </c:pt>
                <c:pt idx="4758">
                  <c:v>19.25583333333331</c:v>
                </c:pt>
                <c:pt idx="4759">
                  <c:v>19.25611111111111</c:v>
                </c:pt>
                <c:pt idx="4760">
                  <c:v>19.25638888888889</c:v>
                </c:pt>
                <c:pt idx="4761">
                  <c:v>19.25666666666667</c:v>
                </c:pt>
                <c:pt idx="4762">
                  <c:v>19.25694444444444</c:v>
                </c:pt>
                <c:pt idx="4763">
                  <c:v>19.25722222222222</c:v>
                </c:pt>
                <c:pt idx="4764">
                  <c:v>19.2575</c:v>
                </c:pt>
                <c:pt idx="4765">
                  <c:v>19.25777777777778</c:v>
                </c:pt>
                <c:pt idx="4766">
                  <c:v>19.25805555555555</c:v>
                </c:pt>
                <c:pt idx="4767">
                  <c:v>19.25833333333331</c:v>
                </c:pt>
                <c:pt idx="4768">
                  <c:v>19.25861111111111</c:v>
                </c:pt>
                <c:pt idx="4769">
                  <c:v>19.2588888888889</c:v>
                </c:pt>
                <c:pt idx="4770">
                  <c:v>19.25916666666667</c:v>
                </c:pt>
                <c:pt idx="4771">
                  <c:v>19.25944444444444</c:v>
                </c:pt>
                <c:pt idx="4772">
                  <c:v>19.25972222222222</c:v>
                </c:pt>
                <c:pt idx="4773">
                  <c:v>19.26</c:v>
                </c:pt>
                <c:pt idx="4774">
                  <c:v>19.26027777777778</c:v>
                </c:pt>
                <c:pt idx="4775">
                  <c:v>19.26055555555556</c:v>
                </c:pt>
                <c:pt idx="4776">
                  <c:v>19.26083333333331</c:v>
                </c:pt>
                <c:pt idx="4777">
                  <c:v>19.26111111111111</c:v>
                </c:pt>
                <c:pt idx="4778">
                  <c:v>19.26138888888889</c:v>
                </c:pt>
                <c:pt idx="4779">
                  <c:v>19.26166666666667</c:v>
                </c:pt>
                <c:pt idx="4780">
                  <c:v>19.26194444444445</c:v>
                </c:pt>
                <c:pt idx="4781">
                  <c:v>19.2622222222222</c:v>
                </c:pt>
                <c:pt idx="4782">
                  <c:v>19.2625</c:v>
                </c:pt>
                <c:pt idx="4783">
                  <c:v>19.26277777777776</c:v>
                </c:pt>
                <c:pt idx="4784">
                  <c:v>19.26305555555556</c:v>
                </c:pt>
                <c:pt idx="4785">
                  <c:v>19.26333333333331</c:v>
                </c:pt>
                <c:pt idx="4786">
                  <c:v>19.26361111111111</c:v>
                </c:pt>
                <c:pt idx="4787">
                  <c:v>19.26388888888889</c:v>
                </c:pt>
                <c:pt idx="4788">
                  <c:v>19.26416666666667</c:v>
                </c:pt>
                <c:pt idx="4789">
                  <c:v>19.26444444444444</c:v>
                </c:pt>
                <c:pt idx="4790">
                  <c:v>19.2647222222222</c:v>
                </c:pt>
                <c:pt idx="4791">
                  <c:v>19.265</c:v>
                </c:pt>
                <c:pt idx="4792">
                  <c:v>19.26527777777778</c:v>
                </c:pt>
                <c:pt idx="4793">
                  <c:v>19.26555555555555</c:v>
                </c:pt>
                <c:pt idx="4794">
                  <c:v>19.26583333333331</c:v>
                </c:pt>
                <c:pt idx="4795">
                  <c:v>19.26611111111111</c:v>
                </c:pt>
                <c:pt idx="4796">
                  <c:v>19.26638888888889</c:v>
                </c:pt>
                <c:pt idx="4797">
                  <c:v>19.26666666666667</c:v>
                </c:pt>
                <c:pt idx="4798">
                  <c:v>19.26694444444444</c:v>
                </c:pt>
                <c:pt idx="4799">
                  <c:v>19.26722222222222</c:v>
                </c:pt>
                <c:pt idx="4800">
                  <c:v>19.2675</c:v>
                </c:pt>
                <c:pt idx="4801">
                  <c:v>19.26777777777778</c:v>
                </c:pt>
                <c:pt idx="4802">
                  <c:v>19.26805555555556</c:v>
                </c:pt>
                <c:pt idx="4803">
                  <c:v>19.26833333333331</c:v>
                </c:pt>
                <c:pt idx="4804">
                  <c:v>19.26861111111111</c:v>
                </c:pt>
                <c:pt idx="4805">
                  <c:v>19.26888888888889</c:v>
                </c:pt>
                <c:pt idx="4806">
                  <c:v>19.26916666666667</c:v>
                </c:pt>
                <c:pt idx="4807">
                  <c:v>19.26944444444444</c:v>
                </c:pt>
                <c:pt idx="4808">
                  <c:v>19.2697222222222</c:v>
                </c:pt>
                <c:pt idx="4809">
                  <c:v>19.27</c:v>
                </c:pt>
                <c:pt idx="4810">
                  <c:v>19.27027777777778</c:v>
                </c:pt>
                <c:pt idx="4811">
                  <c:v>19.27055555555555</c:v>
                </c:pt>
                <c:pt idx="4812">
                  <c:v>19.27083333333331</c:v>
                </c:pt>
                <c:pt idx="4813">
                  <c:v>19.27111111111111</c:v>
                </c:pt>
                <c:pt idx="4814">
                  <c:v>19.27138888888889</c:v>
                </c:pt>
                <c:pt idx="4815">
                  <c:v>19.27166666666666</c:v>
                </c:pt>
                <c:pt idx="4816">
                  <c:v>19.27194444444444</c:v>
                </c:pt>
                <c:pt idx="4817">
                  <c:v>19.27222222222222</c:v>
                </c:pt>
                <c:pt idx="4818">
                  <c:v>19.2725</c:v>
                </c:pt>
                <c:pt idx="4819">
                  <c:v>19.27277777777778</c:v>
                </c:pt>
                <c:pt idx="4820">
                  <c:v>19.27305555555555</c:v>
                </c:pt>
                <c:pt idx="4821">
                  <c:v>19.27333333333331</c:v>
                </c:pt>
                <c:pt idx="4822">
                  <c:v>19.27361111111111</c:v>
                </c:pt>
                <c:pt idx="4823">
                  <c:v>19.2738888888889</c:v>
                </c:pt>
                <c:pt idx="4824">
                  <c:v>19.27416666666667</c:v>
                </c:pt>
                <c:pt idx="4825">
                  <c:v>19.27444444444444</c:v>
                </c:pt>
                <c:pt idx="4826">
                  <c:v>19.27472222222222</c:v>
                </c:pt>
                <c:pt idx="4827">
                  <c:v>19.275</c:v>
                </c:pt>
                <c:pt idx="4828">
                  <c:v>19.27527777777778</c:v>
                </c:pt>
                <c:pt idx="4829">
                  <c:v>19.27555555555556</c:v>
                </c:pt>
                <c:pt idx="4830">
                  <c:v>19.27583333333331</c:v>
                </c:pt>
                <c:pt idx="4831">
                  <c:v>19.27611111111111</c:v>
                </c:pt>
                <c:pt idx="4832">
                  <c:v>19.27638888888889</c:v>
                </c:pt>
                <c:pt idx="4833">
                  <c:v>19.27666666666667</c:v>
                </c:pt>
                <c:pt idx="4834">
                  <c:v>19.27694444444444</c:v>
                </c:pt>
                <c:pt idx="4835">
                  <c:v>19.27722222222222</c:v>
                </c:pt>
                <c:pt idx="4836">
                  <c:v>19.2775</c:v>
                </c:pt>
                <c:pt idx="4837">
                  <c:v>19.27777777777778</c:v>
                </c:pt>
                <c:pt idx="4838">
                  <c:v>19.27805555555555</c:v>
                </c:pt>
                <c:pt idx="4839">
                  <c:v>19.27833333333331</c:v>
                </c:pt>
                <c:pt idx="4840">
                  <c:v>19.27861111111111</c:v>
                </c:pt>
                <c:pt idx="4841">
                  <c:v>19.27888888888889</c:v>
                </c:pt>
                <c:pt idx="4842">
                  <c:v>19.27916666666666</c:v>
                </c:pt>
                <c:pt idx="4843">
                  <c:v>19.27944444444444</c:v>
                </c:pt>
                <c:pt idx="4844">
                  <c:v>19.27972222222222</c:v>
                </c:pt>
                <c:pt idx="4845">
                  <c:v>19.28</c:v>
                </c:pt>
                <c:pt idx="4846">
                  <c:v>19.28027777777778</c:v>
                </c:pt>
                <c:pt idx="4847">
                  <c:v>19.28055555555555</c:v>
                </c:pt>
                <c:pt idx="4848">
                  <c:v>19.28083333333331</c:v>
                </c:pt>
                <c:pt idx="4849">
                  <c:v>19.28111111111111</c:v>
                </c:pt>
                <c:pt idx="4850">
                  <c:v>19.28138888888889</c:v>
                </c:pt>
                <c:pt idx="4851">
                  <c:v>19.28166666666667</c:v>
                </c:pt>
                <c:pt idx="4852">
                  <c:v>19.28194444444444</c:v>
                </c:pt>
                <c:pt idx="4853">
                  <c:v>19.2822222222222</c:v>
                </c:pt>
                <c:pt idx="4854">
                  <c:v>19.2825</c:v>
                </c:pt>
                <c:pt idx="4855">
                  <c:v>19.28277777777776</c:v>
                </c:pt>
                <c:pt idx="4856">
                  <c:v>19.28305555555556</c:v>
                </c:pt>
                <c:pt idx="4857">
                  <c:v>19.28333333333331</c:v>
                </c:pt>
                <c:pt idx="4858">
                  <c:v>19.28361111111111</c:v>
                </c:pt>
                <c:pt idx="4859">
                  <c:v>19.28388888888889</c:v>
                </c:pt>
                <c:pt idx="4860">
                  <c:v>19.28416666666667</c:v>
                </c:pt>
                <c:pt idx="4861">
                  <c:v>19.28444444444445</c:v>
                </c:pt>
                <c:pt idx="4862">
                  <c:v>19.2847222222222</c:v>
                </c:pt>
                <c:pt idx="4863">
                  <c:v>19.285</c:v>
                </c:pt>
                <c:pt idx="4864">
                  <c:v>19.28527777777778</c:v>
                </c:pt>
                <c:pt idx="4865">
                  <c:v>19.28555555555556</c:v>
                </c:pt>
                <c:pt idx="4866">
                  <c:v>19.28583333333332</c:v>
                </c:pt>
                <c:pt idx="4867">
                  <c:v>19.28611111111111</c:v>
                </c:pt>
                <c:pt idx="4868">
                  <c:v>19.28638888888889</c:v>
                </c:pt>
                <c:pt idx="4869">
                  <c:v>19.28666666666667</c:v>
                </c:pt>
                <c:pt idx="4870">
                  <c:v>19.28694444444445</c:v>
                </c:pt>
                <c:pt idx="4871">
                  <c:v>19.28722222222222</c:v>
                </c:pt>
                <c:pt idx="4872">
                  <c:v>19.2875</c:v>
                </c:pt>
                <c:pt idx="4873">
                  <c:v>19.28777777777778</c:v>
                </c:pt>
                <c:pt idx="4874">
                  <c:v>19.28805555555556</c:v>
                </c:pt>
                <c:pt idx="4875">
                  <c:v>19.28833333333331</c:v>
                </c:pt>
                <c:pt idx="4876">
                  <c:v>19.28861111111111</c:v>
                </c:pt>
                <c:pt idx="4877">
                  <c:v>19.28888888888889</c:v>
                </c:pt>
                <c:pt idx="4878">
                  <c:v>19.28916666666667</c:v>
                </c:pt>
                <c:pt idx="4879">
                  <c:v>19.28944444444445</c:v>
                </c:pt>
                <c:pt idx="4880">
                  <c:v>19.2897222222222</c:v>
                </c:pt>
                <c:pt idx="4881">
                  <c:v>19.29</c:v>
                </c:pt>
                <c:pt idx="4882">
                  <c:v>19.29027777777778</c:v>
                </c:pt>
                <c:pt idx="4883">
                  <c:v>19.29055555555556</c:v>
                </c:pt>
                <c:pt idx="4884">
                  <c:v>19.29083333333332</c:v>
                </c:pt>
                <c:pt idx="4885">
                  <c:v>19.29111111111111</c:v>
                </c:pt>
                <c:pt idx="4886">
                  <c:v>19.29138888888889</c:v>
                </c:pt>
                <c:pt idx="4887">
                  <c:v>19.29166666666667</c:v>
                </c:pt>
                <c:pt idx="4888">
                  <c:v>19.29194444444445</c:v>
                </c:pt>
                <c:pt idx="4889">
                  <c:v>19.29222222222221</c:v>
                </c:pt>
                <c:pt idx="4890">
                  <c:v>19.2925</c:v>
                </c:pt>
                <c:pt idx="4891">
                  <c:v>19.29277777777778</c:v>
                </c:pt>
                <c:pt idx="4892">
                  <c:v>19.29305555555556</c:v>
                </c:pt>
                <c:pt idx="4893">
                  <c:v>19.29333333333332</c:v>
                </c:pt>
                <c:pt idx="4894">
                  <c:v>19.29361111111111</c:v>
                </c:pt>
                <c:pt idx="4895">
                  <c:v>19.2938888888889</c:v>
                </c:pt>
                <c:pt idx="4896">
                  <c:v>19.29416666666667</c:v>
                </c:pt>
                <c:pt idx="4897">
                  <c:v>19.29444444444445</c:v>
                </c:pt>
                <c:pt idx="4898">
                  <c:v>19.29472222222222</c:v>
                </c:pt>
                <c:pt idx="4899">
                  <c:v>19.295</c:v>
                </c:pt>
                <c:pt idx="4900">
                  <c:v>19.29527777777778</c:v>
                </c:pt>
                <c:pt idx="4901">
                  <c:v>19.29555555555556</c:v>
                </c:pt>
                <c:pt idx="4902">
                  <c:v>19.29583333333331</c:v>
                </c:pt>
                <c:pt idx="4903">
                  <c:v>19.29611111111111</c:v>
                </c:pt>
                <c:pt idx="4904">
                  <c:v>19.29638888888889</c:v>
                </c:pt>
                <c:pt idx="4905">
                  <c:v>19.29666666666667</c:v>
                </c:pt>
                <c:pt idx="4906">
                  <c:v>19.29694444444445</c:v>
                </c:pt>
                <c:pt idx="4907">
                  <c:v>19.29722222222222</c:v>
                </c:pt>
                <c:pt idx="4908">
                  <c:v>19.2975</c:v>
                </c:pt>
                <c:pt idx="4909">
                  <c:v>19.29777777777778</c:v>
                </c:pt>
                <c:pt idx="4910">
                  <c:v>19.29805555555556</c:v>
                </c:pt>
                <c:pt idx="4911">
                  <c:v>19.29833333333332</c:v>
                </c:pt>
                <c:pt idx="4912">
                  <c:v>19.29861111111111</c:v>
                </c:pt>
                <c:pt idx="4913">
                  <c:v>19.29888888888889</c:v>
                </c:pt>
                <c:pt idx="4914">
                  <c:v>19.29916666666667</c:v>
                </c:pt>
                <c:pt idx="4915">
                  <c:v>19.29944444444445</c:v>
                </c:pt>
                <c:pt idx="4916">
                  <c:v>19.29972222222221</c:v>
                </c:pt>
                <c:pt idx="4917">
                  <c:v>19.3</c:v>
                </c:pt>
                <c:pt idx="4918">
                  <c:v>19.30027777777778</c:v>
                </c:pt>
                <c:pt idx="4919">
                  <c:v>19.30055555555555</c:v>
                </c:pt>
                <c:pt idx="4920">
                  <c:v>19.30083333333332</c:v>
                </c:pt>
                <c:pt idx="4921">
                  <c:v>19.30111111111111</c:v>
                </c:pt>
                <c:pt idx="4922">
                  <c:v>19.3013888888889</c:v>
                </c:pt>
                <c:pt idx="4923">
                  <c:v>19.30166666666667</c:v>
                </c:pt>
                <c:pt idx="4924">
                  <c:v>19.30194444444444</c:v>
                </c:pt>
                <c:pt idx="4925">
                  <c:v>19.30222222222222</c:v>
                </c:pt>
                <c:pt idx="4926">
                  <c:v>19.3025</c:v>
                </c:pt>
                <c:pt idx="4927">
                  <c:v>19.30277777777778</c:v>
                </c:pt>
                <c:pt idx="4928">
                  <c:v>19.30305555555556</c:v>
                </c:pt>
                <c:pt idx="4929">
                  <c:v>19.30333333333331</c:v>
                </c:pt>
                <c:pt idx="4930">
                  <c:v>19.30361111111111</c:v>
                </c:pt>
                <c:pt idx="4931">
                  <c:v>19.3038888888889</c:v>
                </c:pt>
                <c:pt idx="4932">
                  <c:v>19.30416666666667</c:v>
                </c:pt>
                <c:pt idx="4933">
                  <c:v>19.30444444444445</c:v>
                </c:pt>
                <c:pt idx="4934">
                  <c:v>19.30472222222222</c:v>
                </c:pt>
                <c:pt idx="4935">
                  <c:v>19.305</c:v>
                </c:pt>
                <c:pt idx="4936">
                  <c:v>19.30527777777778</c:v>
                </c:pt>
                <c:pt idx="4937">
                  <c:v>19.30555555555556</c:v>
                </c:pt>
                <c:pt idx="4938">
                  <c:v>19.30583333333331</c:v>
                </c:pt>
                <c:pt idx="4939">
                  <c:v>19.30611111111111</c:v>
                </c:pt>
                <c:pt idx="4940">
                  <c:v>19.30638888888889</c:v>
                </c:pt>
                <c:pt idx="4941">
                  <c:v>19.30666666666667</c:v>
                </c:pt>
                <c:pt idx="4942">
                  <c:v>19.30694444444444</c:v>
                </c:pt>
                <c:pt idx="4943">
                  <c:v>19.30722222222222</c:v>
                </c:pt>
                <c:pt idx="4944">
                  <c:v>19.3075</c:v>
                </c:pt>
                <c:pt idx="4945">
                  <c:v>19.30777777777778</c:v>
                </c:pt>
                <c:pt idx="4946">
                  <c:v>19.30805555555555</c:v>
                </c:pt>
                <c:pt idx="4947">
                  <c:v>19.30833333333331</c:v>
                </c:pt>
                <c:pt idx="4948">
                  <c:v>19.30861111111111</c:v>
                </c:pt>
                <c:pt idx="4949">
                  <c:v>19.3088888888889</c:v>
                </c:pt>
                <c:pt idx="4950">
                  <c:v>19.30916666666667</c:v>
                </c:pt>
                <c:pt idx="4951">
                  <c:v>19.30944444444444</c:v>
                </c:pt>
                <c:pt idx="4952">
                  <c:v>19.30972222222222</c:v>
                </c:pt>
                <c:pt idx="4953">
                  <c:v>19.31</c:v>
                </c:pt>
                <c:pt idx="4954">
                  <c:v>19.31027777777778</c:v>
                </c:pt>
                <c:pt idx="4955">
                  <c:v>19.31055555555556</c:v>
                </c:pt>
                <c:pt idx="4956">
                  <c:v>19.31083333333332</c:v>
                </c:pt>
                <c:pt idx="4957">
                  <c:v>19.31111111111111</c:v>
                </c:pt>
                <c:pt idx="4958">
                  <c:v>19.3113888888889</c:v>
                </c:pt>
                <c:pt idx="4959">
                  <c:v>19.31166666666667</c:v>
                </c:pt>
                <c:pt idx="4960">
                  <c:v>19.31194444444444</c:v>
                </c:pt>
                <c:pt idx="4961">
                  <c:v>19.31222222222222</c:v>
                </c:pt>
                <c:pt idx="4962">
                  <c:v>19.3125</c:v>
                </c:pt>
                <c:pt idx="4963">
                  <c:v>19.31277777777778</c:v>
                </c:pt>
                <c:pt idx="4964">
                  <c:v>19.31305555555556</c:v>
                </c:pt>
                <c:pt idx="4965">
                  <c:v>19.31333333333331</c:v>
                </c:pt>
                <c:pt idx="4966">
                  <c:v>19.31361111111111</c:v>
                </c:pt>
                <c:pt idx="4967">
                  <c:v>19.3138888888889</c:v>
                </c:pt>
                <c:pt idx="4968">
                  <c:v>19.31416666666667</c:v>
                </c:pt>
                <c:pt idx="4969">
                  <c:v>19.31444444444444</c:v>
                </c:pt>
                <c:pt idx="4970">
                  <c:v>19.31472222222222</c:v>
                </c:pt>
                <c:pt idx="4971">
                  <c:v>19.315</c:v>
                </c:pt>
                <c:pt idx="4972">
                  <c:v>19.31527777777778</c:v>
                </c:pt>
                <c:pt idx="4973">
                  <c:v>19.31555555555556</c:v>
                </c:pt>
                <c:pt idx="4974">
                  <c:v>19.31583333333332</c:v>
                </c:pt>
                <c:pt idx="4975">
                  <c:v>19.31611111111111</c:v>
                </c:pt>
                <c:pt idx="4976">
                  <c:v>19.3163888888889</c:v>
                </c:pt>
                <c:pt idx="4977">
                  <c:v>19.31666666666667</c:v>
                </c:pt>
                <c:pt idx="4978">
                  <c:v>19.31694444444444</c:v>
                </c:pt>
                <c:pt idx="4979">
                  <c:v>19.31722222222222</c:v>
                </c:pt>
                <c:pt idx="4980">
                  <c:v>19.3175</c:v>
                </c:pt>
                <c:pt idx="4981">
                  <c:v>19.31777777777778</c:v>
                </c:pt>
                <c:pt idx="4982">
                  <c:v>19.31805555555556</c:v>
                </c:pt>
                <c:pt idx="4983">
                  <c:v>19.31833333333331</c:v>
                </c:pt>
                <c:pt idx="4984">
                  <c:v>19.31861111111111</c:v>
                </c:pt>
                <c:pt idx="4985">
                  <c:v>19.3188888888889</c:v>
                </c:pt>
                <c:pt idx="4986">
                  <c:v>19.31916666666667</c:v>
                </c:pt>
                <c:pt idx="4987">
                  <c:v>19.31944444444444</c:v>
                </c:pt>
                <c:pt idx="4988">
                  <c:v>19.31972222222222</c:v>
                </c:pt>
                <c:pt idx="4989">
                  <c:v>19.32</c:v>
                </c:pt>
                <c:pt idx="4990">
                  <c:v>19.32027777777778</c:v>
                </c:pt>
                <c:pt idx="4991">
                  <c:v>19.32055555555555</c:v>
                </c:pt>
                <c:pt idx="4992">
                  <c:v>19.32083333333332</c:v>
                </c:pt>
                <c:pt idx="4993">
                  <c:v>19.32111111111111</c:v>
                </c:pt>
                <c:pt idx="4994">
                  <c:v>19.3213888888889</c:v>
                </c:pt>
                <c:pt idx="4995">
                  <c:v>19.32166666666667</c:v>
                </c:pt>
                <c:pt idx="4996">
                  <c:v>19.32194444444444</c:v>
                </c:pt>
                <c:pt idx="4997">
                  <c:v>19.32222222222222</c:v>
                </c:pt>
                <c:pt idx="4998">
                  <c:v>19.3225</c:v>
                </c:pt>
                <c:pt idx="4999">
                  <c:v>19.32277777777778</c:v>
                </c:pt>
                <c:pt idx="5000">
                  <c:v>19.32305555555556</c:v>
                </c:pt>
                <c:pt idx="5001">
                  <c:v>19.32333333333331</c:v>
                </c:pt>
                <c:pt idx="5002">
                  <c:v>19.32361111111111</c:v>
                </c:pt>
                <c:pt idx="5003">
                  <c:v>19.3238888888889</c:v>
                </c:pt>
                <c:pt idx="5004">
                  <c:v>19.32416666666667</c:v>
                </c:pt>
                <c:pt idx="5005">
                  <c:v>19.32444444444445</c:v>
                </c:pt>
                <c:pt idx="5006">
                  <c:v>19.32472222222222</c:v>
                </c:pt>
                <c:pt idx="5007">
                  <c:v>19.325</c:v>
                </c:pt>
                <c:pt idx="5008">
                  <c:v>19.32527777777778</c:v>
                </c:pt>
                <c:pt idx="5009">
                  <c:v>19.32555555555556</c:v>
                </c:pt>
                <c:pt idx="5010">
                  <c:v>19.32583333333331</c:v>
                </c:pt>
                <c:pt idx="5011">
                  <c:v>19.32611111111111</c:v>
                </c:pt>
                <c:pt idx="5012">
                  <c:v>19.32638888888889</c:v>
                </c:pt>
                <c:pt idx="5013">
                  <c:v>19.32666666666667</c:v>
                </c:pt>
                <c:pt idx="5014">
                  <c:v>19.32694444444444</c:v>
                </c:pt>
                <c:pt idx="5015">
                  <c:v>19.32722222222222</c:v>
                </c:pt>
                <c:pt idx="5016">
                  <c:v>19.3275</c:v>
                </c:pt>
                <c:pt idx="5017">
                  <c:v>19.32777777777778</c:v>
                </c:pt>
                <c:pt idx="5018">
                  <c:v>19.32805555555555</c:v>
                </c:pt>
                <c:pt idx="5019">
                  <c:v>19.32833333333331</c:v>
                </c:pt>
                <c:pt idx="5020">
                  <c:v>19.32861111111111</c:v>
                </c:pt>
                <c:pt idx="5021">
                  <c:v>19.3288888888889</c:v>
                </c:pt>
                <c:pt idx="5022">
                  <c:v>19.32916666666667</c:v>
                </c:pt>
                <c:pt idx="5023">
                  <c:v>19.32944444444444</c:v>
                </c:pt>
                <c:pt idx="5024">
                  <c:v>19.32972222222222</c:v>
                </c:pt>
                <c:pt idx="5025">
                  <c:v>19.33</c:v>
                </c:pt>
                <c:pt idx="5026">
                  <c:v>19.33027777777778</c:v>
                </c:pt>
                <c:pt idx="5027">
                  <c:v>19.33055555555556</c:v>
                </c:pt>
                <c:pt idx="5028">
                  <c:v>19.33083333333332</c:v>
                </c:pt>
                <c:pt idx="5029">
                  <c:v>19.33111111111111</c:v>
                </c:pt>
                <c:pt idx="5030">
                  <c:v>19.3313888888889</c:v>
                </c:pt>
                <c:pt idx="5031">
                  <c:v>19.33166666666667</c:v>
                </c:pt>
                <c:pt idx="5032">
                  <c:v>19.33194444444444</c:v>
                </c:pt>
                <c:pt idx="5033">
                  <c:v>19.33222222222222</c:v>
                </c:pt>
                <c:pt idx="5034">
                  <c:v>19.3325</c:v>
                </c:pt>
                <c:pt idx="5035">
                  <c:v>19.33277777777778</c:v>
                </c:pt>
                <c:pt idx="5036">
                  <c:v>19.33305555555556</c:v>
                </c:pt>
                <c:pt idx="5037">
                  <c:v>19.33333333333331</c:v>
                </c:pt>
                <c:pt idx="5038">
                  <c:v>19.33361111111111</c:v>
                </c:pt>
                <c:pt idx="5039">
                  <c:v>19.33388888888888</c:v>
                </c:pt>
                <c:pt idx="5040">
                  <c:v>19.33416666666666</c:v>
                </c:pt>
                <c:pt idx="5041">
                  <c:v>19.33444444444444</c:v>
                </c:pt>
                <c:pt idx="5042">
                  <c:v>19.33472222222222</c:v>
                </c:pt>
                <c:pt idx="5043">
                  <c:v>19.335</c:v>
                </c:pt>
                <c:pt idx="5044">
                  <c:v>19.33527777777778</c:v>
                </c:pt>
                <c:pt idx="5045">
                  <c:v>19.33555555555555</c:v>
                </c:pt>
                <c:pt idx="5046">
                  <c:v>19.33583333333332</c:v>
                </c:pt>
                <c:pt idx="5047">
                  <c:v>19.33611111111111</c:v>
                </c:pt>
                <c:pt idx="5048">
                  <c:v>19.3363888888889</c:v>
                </c:pt>
                <c:pt idx="5049">
                  <c:v>19.33666666666667</c:v>
                </c:pt>
                <c:pt idx="5050">
                  <c:v>19.33694444444444</c:v>
                </c:pt>
                <c:pt idx="5051">
                  <c:v>19.33722222222222</c:v>
                </c:pt>
                <c:pt idx="5052">
                  <c:v>19.3375</c:v>
                </c:pt>
                <c:pt idx="5053">
                  <c:v>19.33777777777778</c:v>
                </c:pt>
                <c:pt idx="5054">
                  <c:v>19.33805555555556</c:v>
                </c:pt>
                <c:pt idx="5055">
                  <c:v>19.33833333333331</c:v>
                </c:pt>
                <c:pt idx="5056">
                  <c:v>19.33861111111111</c:v>
                </c:pt>
                <c:pt idx="5057">
                  <c:v>19.3388888888889</c:v>
                </c:pt>
                <c:pt idx="5058">
                  <c:v>19.33916666666666</c:v>
                </c:pt>
                <c:pt idx="5059">
                  <c:v>19.33944444444444</c:v>
                </c:pt>
                <c:pt idx="5060">
                  <c:v>19.33972222222222</c:v>
                </c:pt>
                <c:pt idx="5061">
                  <c:v>19.34</c:v>
                </c:pt>
                <c:pt idx="5062">
                  <c:v>19.34027777777777</c:v>
                </c:pt>
                <c:pt idx="5063">
                  <c:v>19.34055555555555</c:v>
                </c:pt>
                <c:pt idx="5064">
                  <c:v>19.34083333333331</c:v>
                </c:pt>
                <c:pt idx="5065">
                  <c:v>19.34111111111111</c:v>
                </c:pt>
                <c:pt idx="5066">
                  <c:v>19.34138888888889</c:v>
                </c:pt>
                <c:pt idx="5067">
                  <c:v>19.34166666666666</c:v>
                </c:pt>
                <c:pt idx="5068">
                  <c:v>19.34194444444444</c:v>
                </c:pt>
                <c:pt idx="5069">
                  <c:v>19.34222222222222</c:v>
                </c:pt>
                <c:pt idx="5070">
                  <c:v>19.3425</c:v>
                </c:pt>
                <c:pt idx="5071">
                  <c:v>19.34277777777778</c:v>
                </c:pt>
                <c:pt idx="5072">
                  <c:v>19.34305555555555</c:v>
                </c:pt>
                <c:pt idx="5073">
                  <c:v>19.34333333333331</c:v>
                </c:pt>
                <c:pt idx="5074">
                  <c:v>19.34361111111111</c:v>
                </c:pt>
                <c:pt idx="5075">
                  <c:v>19.3438888888889</c:v>
                </c:pt>
                <c:pt idx="5076">
                  <c:v>19.34416666666667</c:v>
                </c:pt>
                <c:pt idx="5077">
                  <c:v>19.34444444444444</c:v>
                </c:pt>
                <c:pt idx="5078">
                  <c:v>19.34472222222222</c:v>
                </c:pt>
                <c:pt idx="5079">
                  <c:v>19.345</c:v>
                </c:pt>
                <c:pt idx="5080">
                  <c:v>19.34527777777778</c:v>
                </c:pt>
                <c:pt idx="5081">
                  <c:v>19.34555555555555</c:v>
                </c:pt>
                <c:pt idx="5082">
                  <c:v>19.34583333333331</c:v>
                </c:pt>
                <c:pt idx="5083">
                  <c:v>19.34611111111111</c:v>
                </c:pt>
                <c:pt idx="5084">
                  <c:v>19.34638888888889</c:v>
                </c:pt>
                <c:pt idx="5085">
                  <c:v>19.34666666666666</c:v>
                </c:pt>
                <c:pt idx="5086">
                  <c:v>19.34694444444444</c:v>
                </c:pt>
                <c:pt idx="5087">
                  <c:v>19.34722222222222</c:v>
                </c:pt>
                <c:pt idx="5088">
                  <c:v>19.3475</c:v>
                </c:pt>
                <c:pt idx="5089">
                  <c:v>19.34777777777778</c:v>
                </c:pt>
                <c:pt idx="5090">
                  <c:v>19.34805555555555</c:v>
                </c:pt>
                <c:pt idx="5091">
                  <c:v>19.34833333333331</c:v>
                </c:pt>
                <c:pt idx="5092">
                  <c:v>19.34861111111111</c:v>
                </c:pt>
                <c:pt idx="5093">
                  <c:v>19.3488888888889</c:v>
                </c:pt>
                <c:pt idx="5094">
                  <c:v>19.34916666666667</c:v>
                </c:pt>
                <c:pt idx="5095">
                  <c:v>19.34944444444444</c:v>
                </c:pt>
                <c:pt idx="5096">
                  <c:v>19.34972222222222</c:v>
                </c:pt>
                <c:pt idx="5097">
                  <c:v>19.35</c:v>
                </c:pt>
                <c:pt idx="5098">
                  <c:v>19.35027777777778</c:v>
                </c:pt>
                <c:pt idx="5099">
                  <c:v>19.35055555555556</c:v>
                </c:pt>
                <c:pt idx="5100">
                  <c:v>19.35083333333332</c:v>
                </c:pt>
                <c:pt idx="5101">
                  <c:v>19.35111111111111</c:v>
                </c:pt>
                <c:pt idx="5102">
                  <c:v>19.3513888888889</c:v>
                </c:pt>
                <c:pt idx="5103">
                  <c:v>19.35166666666667</c:v>
                </c:pt>
                <c:pt idx="5104">
                  <c:v>19.35194444444444</c:v>
                </c:pt>
                <c:pt idx="5105">
                  <c:v>19.35222222222222</c:v>
                </c:pt>
                <c:pt idx="5106">
                  <c:v>19.3525</c:v>
                </c:pt>
                <c:pt idx="5107">
                  <c:v>19.35277777777778</c:v>
                </c:pt>
                <c:pt idx="5108">
                  <c:v>19.35305555555556</c:v>
                </c:pt>
                <c:pt idx="5109">
                  <c:v>19.35333333333332</c:v>
                </c:pt>
                <c:pt idx="5110">
                  <c:v>19.35361111111111</c:v>
                </c:pt>
                <c:pt idx="5111">
                  <c:v>19.3538888888889</c:v>
                </c:pt>
                <c:pt idx="5112">
                  <c:v>19.35416666666667</c:v>
                </c:pt>
                <c:pt idx="5113">
                  <c:v>19.35444444444445</c:v>
                </c:pt>
                <c:pt idx="5114">
                  <c:v>19.35472222222223</c:v>
                </c:pt>
                <c:pt idx="5115">
                  <c:v>19.355</c:v>
                </c:pt>
                <c:pt idx="5116">
                  <c:v>19.35527777777778</c:v>
                </c:pt>
                <c:pt idx="5117">
                  <c:v>19.35555555555556</c:v>
                </c:pt>
                <c:pt idx="5118">
                  <c:v>19.35583333333332</c:v>
                </c:pt>
                <c:pt idx="5119">
                  <c:v>19.35611111111111</c:v>
                </c:pt>
                <c:pt idx="5120">
                  <c:v>19.3563888888889</c:v>
                </c:pt>
                <c:pt idx="5121">
                  <c:v>19.35666666666667</c:v>
                </c:pt>
                <c:pt idx="5122">
                  <c:v>19.35694444444444</c:v>
                </c:pt>
                <c:pt idx="5123">
                  <c:v>19.35722222222222</c:v>
                </c:pt>
                <c:pt idx="5124">
                  <c:v>19.3575</c:v>
                </c:pt>
                <c:pt idx="5125">
                  <c:v>19.35777777777778</c:v>
                </c:pt>
                <c:pt idx="5126">
                  <c:v>19.35805555555556</c:v>
                </c:pt>
                <c:pt idx="5127">
                  <c:v>19.35833333333331</c:v>
                </c:pt>
                <c:pt idx="5128">
                  <c:v>19.35861111111111</c:v>
                </c:pt>
                <c:pt idx="5129">
                  <c:v>19.3588888888889</c:v>
                </c:pt>
                <c:pt idx="5130">
                  <c:v>19.35916666666667</c:v>
                </c:pt>
                <c:pt idx="5131">
                  <c:v>19.35944444444445</c:v>
                </c:pt>
                <c:pt idx="5132">
                  <c:v>19.35972222222222</c:v>
                </c:pt>
                <c:pt idx="5133">
                  <c:v>19.36</c:v>
                </c:pt>
                <c:pt idx="5134">
                  <c:v>19.36027777777778</c:v>
                </c:pt>
                <c:pt idx="5135">
                  <c:v>19.36055555555556</c:v>
                </c:pt>
                <c:pt idx="5136">
                  <c:v>19.36083333333332</c:v>
                </c:pt>
                <c:pt idx="5137">
                  <c:v>19.36111111111111</c:v>
                </c:pt>
                <c:pt idx="5138">
                  <c:v>19.36138888888889</c:v>
                </c:pt>
                <c:pt idx="5139">
                  <c:v>19.36166666666667</c:v>
                </c:pt>
                <c:pt idx="5140">
                  <c:v>19.36194444444445</c:v>
                </c:pt>
                <c:pt idx="5141">
                  <c:v>19.3622222222222</c:v>
                </c:pt>
                <c:pt idx="5142">
                  <c:v>19.3625</c:v>
                </c:pt>
                <c:pt idx="5143">
                  <c:v>19.36277777777778</c:v>
                </c:pt>
                <c:pt idx="5144">
                  <c:v>19.36305555555556</c:v>
                </c:pt>
                <c:pt idx="5145">
                  <c:v>19.36333333333331</c:v>
                </c:pt>
                <c:pt idx="5146">
                  <c:v>19.36361111111111</c:v>
                </c:pt>
                <c:pt idx="5147">
                  <c:v>19.3638888888889</c:v>
                </c:pt>
                <c:pt idx="5148">
                  <c:v>19.36416666666667</c:v>
                </c:pt>
                <c:pt idx="5149">
                  <c:v>19.36444444444444</c:v>
                </c:pt>
                <c:pt idx="5150">
                  <c:v>19.36472222222222</c:v>
                </c:pt>
                <c:pt idx="5151">
                  <c:v>19.365</c:v>
                </c:pt>
                <c:pt idx="5152">
                  <c:v>19.36527777777778</c:v>
                </c:pt>
                <c:pt idx="5153">
                  <c:v>19.36555555555556</c:v>
                </c:pt>
                <c:pt idx="5154">
                  <c:v>19.36583333333331</c:v>
                </c:pt>
                <c:pt idx="5155">
                  <c:v>19.36611111111111</c:v>
                </c:pt>
                <c:pt idx="5156">
                  <c:v>19.36638888888889</c:v>
                </c:pt>
                <c:pt idx="5157">
                  <c:v>19.36666666666667</c:v>
                </c:pt>
                <c:pt idx="5158">
                  <c:v>19.36694444444445</c:v>
                </c:pt>
                <c:pt idx="5159">
                  <c:v>19.36722222222222</c:v>
                </c:pt>
                <c:pt idx="5160">
                  <c:v>19.3675</c:v>
                </c:pt>
                <c:pt idx="5161">
                  <c:v>19.36777777777778</c:v>
                </c:pt>
                <c:pt idx="5162">
                  <c:v>19.36805555555556</c:v>
                </c:pt>
                <c:pt idx="5163">
                  <c:v>19.36833333333331</c:v>
                </c:pt>
                <c:pt idx="5164">
                  <c:v>19.36861111111111</c:v>
                </c:pt>
                <c:pt idx="5165">
                  <c:v>19.36888888888889</c:v>
                </c:pt>
                <c:pt idx="5166">
                  <c:v>19.36916666666667</c:v>
                </c:pt>
                <c:pt idx="5167">
                  <c:v>19.36944444444444</c:v>
                </c:pt>
                <c:pt idx="5168">
                  <c:v>19.36972222222222</c:v>
                </c:pt>
                <c:pt idx="5169">
                  <c:v>19.37</c:v>
                </c:pt>
                <c:pt idx="5170">
                  <c:v>19.37027777777778</c:v>
                </c:pt>
                <c:pt idx="5171">
                  <c:v>19.37055555555555</c:v>
                </c:pt>
                <c:pt idx="5172">
                  <c:v>19.37083333333332</c:v>
                </c:pt>
                <c:pt idx="5173">
                  <c:v>19.37111111111111</c:v>
                </c:pt>
                <c:pt idx="5174">
                  <c:v>19.3713888888889</c:v>
                </c:pt>
                <c:pt idx="5175">
                  <c:v>19.37166666666667</c:v>
                </c:pt>
                <c:pt idx="5176">
                  <c:v>19.37194444444444</c:v>
                </c:pt>
                <c:pt idx="5177">
                  <c:v>19.37222222222222</c:v>
                </c:pt>
                <c:pt idx="5178">
                  <c:v>19.3725</c:v>
                </c:pt>
                <c:pt idx="5179">
                  <c:v>19.37277777777778</c:v>
                </c:pt>
                <c:pt idx="5180">
                  <c:v>19.37305555555556</c:v>
                </c:pt>
                <c:pt idx="5181">
                  <c:v>19.37333333333331</c:v>
                </c:pt>
                <c:pt idx="5182">
                  <c:v>19.37361111111111</c:v>
                </c:pt>
                <c:pt idx="5183">
                  <c:v>19.3738888888889</c:v>
                </c:pt>
                <c:pt idx="5184">
                  <c:v>19.37416666666667</c:v>
                </c:pt>
                <c:pt idx="5185">
                  <c:v>19.37444444444445</c:v>
                </c:pt>
                <c:pt idx="5186">
                  <c:v>19.37472222222222</c:v>
                </c:pt>
                <c:pt idx="5187">
                  <c:v>19.375</c:v>
                </c:pt>
                <c:pt idx="5188">
                  <c:v>19.37527777777778</c:v>
                </c:pt>
                <c:pt idx="5189">
                  <c:v>19.37555555555556</c:v>
                </c:pt>
                <c:pt idx="5190">
                  <c:v>19.37583333333331</c:v>
                </c:pt>
                <c:pt idx="5191">
                  <c:v>19.37611111111111</c:v>
                </c:pt>
                <c:pt idx="5192">
                  <c:v>19.37638888888889</c:v>
                </c:pt>
                <c:pt idx="5193">
                  <c:v>19.37666666666667</c:v>
                </c:pt>
                <c:pt idx="5194">
                  <c:v>19.37694444444444</c:v>
                </c:pt>
                <c:pt idx="5195">
                  <c:v>19.37722222222222</c:v>
                </c:pt>
                <c:pt idx="5196">
                  <c:v>19.3775</c:v>
                </c:pt>
                <c:pt idx="5197">
                  <c:v>19.37777777777778</c:v>
                </c:pt>
                <c:pt idx="5198">
                  <c:v>19.37805555555556</c:v>
                </c:pt>
                <c:pt idx="5199">
                  <c:v>19.37833333333331</c:v>
                </c:pt>
                <c:pt idx="5200">
                  <c:v>19.37861111111111</c:v>
                </c:pt>
                <c:pt idx="5201">
                  <c:v>19.3788888888889</c:v>
                </c:pt>
                <c:pt idx="5202">
                  <c:v>19.37916666666667</c:v>
                </c:pt>
                <c:pt idx="5203">
                  <c:v>19.37944444444445</c:v>
                </c:pt>
                <c:pt idx="5204">
                  <c:v>19.37972222222222</c:v>
                </c:pt>
                <c:pt idx="5205">
                  <c:v>19.38</c:v>
                </c:pt>
                <c:pt idx="5206">
                  <c:v>19.38027777777778</c:v>
                </c:pt>
                <c:pt idx="5207">
                  <c:v>19.38055555555556</c:v>
                </c:pt>
                <c:pt idx="5208">
                  <c:v>19.38083333333332</c:v>
                </c:pt>
                <c:pt idx="5209">
                  <c:v>19.38111111111111</c:v>
                </c:pt>
                <c:pt idx="5210">
                  <c:v>19.38138888888889</c:v>
                </c:pt>
                <c:pt idx="5211">
                  <c:v>19.38166666666667</c:v>
                </c:pt>
                <c:pt idx="5212">
                  <c:v>19.38194444444445</c:v>
                </c:pt>
                <c:pt idx="5213">
                  <c:v>19.3822222222222</c:v>
                </c:pt>
                <c:pt idx="5214">
                  <c:v>19.3825</c:v>
                </c:pt>
                <c:pt idx="5215">
                  <c:v>19.38277777777778</c:v>
                </c:pt>
                <c:pt idx="5216">
                  <c:v>19.38305555555556</c:v>
                </c:pt>
                <c:pt idx="5217">
                  <c:v>19.38333333333331</c:v>
                </c:pt>
                <c:pt idx="5218">
                  <c:v>19.38361111111111</c:v>
                </c:pt>
                <c:pt idx="5219">
                  <c:v>19.3838888888889</c:v>
                </c:pt>
                <c:pt idx="5220">
                  <c:v>19.38416666666667</c:v>
                </c:pt>
                <c:pt idx="5221">
                  <c:v>19.38444444444444</c:v>
                </c:pt>
                <c:pt idx="5222">
                  <c:v>19.38472222222222</c:v>
                </c:pt>
                <c:pt idx="5223">
                  <c:v>19.385</c:v>
                </c:pt>
                <c:pt idx="5224">
                  <c:v>19.38527777777778</c:v>
                </c:pt>
                <c:pt idx="5225">
                  <c:v>19.38555555555556</c:v>
                </c:pt>
                <c:pt idx="5226">
                  <c:v>19.38583333333331</c:v>
                </c:pt>
                <c:pt idx="5227">
                  <c:v>19.38611111111111</c:v>
                </c:pt>
                <c:pt idx="5228">
                  <c:v>19.38638888888889</c:v>
                </c:pt>
                <c:pt idx="5229">
                  <c:v>19.38666666666667</c:v>
                </c:pt>
                <c:pt idx="5230">
                  <c:v>19.38694444444445</c:v>
                </c:pt>
                <c:pt idx="5231">
                  <c:v>19.38722222222222</c:v>
                </c:pt>
                <c:pt idx="5232">
                  <c:v>19.3875</c:v>
                </c:pt>
                <c:pt idx="5233">
                  <c:v>19.38777777777778</c:v>
                </c:pt>
                <c:pt idx="5234">
                  <c:v>19.38805555555556</c:v>
                </c:pt>
                <c:pt idx="5235">
                  <c:v>19.38833333333331</c:v>
                </c:pt>
                <c:pt idx="5236">
                  <c:v>19.38861111111111</c:v>
                </c:pt>
                <c:pt idx="5237">
                  <c:v>19.38888888888889</c:v>
                </c:pt>
                <c:pt idx="5238">
                  <c:v>19.38916666666666</c:v>
                </c:pt>
                <c:pt idx="5239">
                  <c:v>19.38944444444444</c:v>
                </c:pt>
                <c:pt idx="5240">
                  <c:v>19.3897222222222</c:v>
                </c:pt>
                <c:pt idx="5241">
                  <c:v>19.39</c:v>
                </c:pt>
                <c:pt idx="5242">
                  <c:v>19.39027777777778</c:v>
                </c:pt>
                <c:pt idx="5243">
                  <c:v>19.39055555555555</c:v>
                </c:pt>
                <c:pt idx="5244">
                  <c:v>19.39083333333332</c:v>
                </c:pt>
                <c:pt idx="5245">
                  <c:v>19.39111111111111</c:v>
                </c:pt>
                <c:pt idx="5246">
                  <c:v>19.3913888888889</c:v>
                </c:pt>
                <c:pt idx="5247">
                  <c:v>19.39166666666667</c:v>
                </c:pt>
                <c:pt idx="5248">
                  <c:v>19.39194444444444</c:v>
                </c:pt>
                <c:pt idx="5249">
                  <c:v>19.39222222222222</c:v>
                </c:pt>
                <c:pt idx="5250">
                  <c:v>19.3925</c:v>
                </c:pt>
                <c:pt idx="5251">
                  <c:v>19.39277777777778</c:v>
                </c:pt>
                <c:pt idx="5252">
                  <c:v>19.39305555555556</c:v>
                </c:pt>
                <c:pt idx="5253">
                  <c:v>19.39333333333331</c:v>
                </c:pt>
                <c:pt idx="5254">
                  <c:v>19.39361111111111</c:v>
                </c:pt>
                <c:pt idx="5255">
                  <c:v>19.3938888888889</c:v>
                </c:pt>
                <c:pt idx="5256">
                  <c:v>19.39416666666667</c:v>
                </c:pt>
                <c:pt idx="5257">
                  <c:v>19.39444444444445</c:v>
                </c:pt>
                <c:pt idx="5258">
                  <c:v>19.44027777777778</c:v>
                </c:pt>
                <c:pt idx="5259">
                  <c:v>19.44055555555556</c:v>
                </c:pt>
                <c:pt idx="5260">
                  <c:v>19.44083333333331</c:v>
                </c:pt>
                <c:pt idx="5261">
                  <c:v>19.44111111111111</c:v>
                </c:pt>
                <c:pt idx="5262">
                  <c:v>19.44138888888889</c:v>
                </c:pt>
                <c:pt idx="5263">
                  <c:v>19.44166666666667</c:v>
                </c:pt>
                <c:pt idx="5264">
                  <c:v>19.44194444444445</c:v>
                </c:pt>
                <c:pt idx="5265">
                  <c:v>19.4422222222222</c:v>
                </c:pt>
                <c:pt idx="5266">
                  <c:v>19.4425</c:v>
                </c:pt>
                <c:pt idx="5267">
                  <c:v>19.44277777777776</c:v>
                </c:pt>
                <c:pt idx="5268">
                  <c:v>19.44305555555556</c:v>
                </c:pt>
                <c:pt idx="5269">
                  <c:v>19.44333333333332</c:v>
                </c:pt>
                <c:pt idx="5270">
                  <c:v>19.44361111111111</c:v>
                </c:pt>
                <c:pt idx="5271">
                  <c:v>19.44388888888889</c:v>
                </c:pt>
                <c:pt idx="5272">
                  <c:v>19.44416666666667</c:v>
                </c:pt>
                <c:pt idx="5273">
                  <c:v>19.44444444444445</c:v>
                </c:pt>
                <c:pt idx="5274">
                  <c:v>19.4447222222222</c:v>
                </c:pt>
                <c:pt idx="5275">
                  <c:v>19.445</c:v>
                </c:pt>
                <c:pt idx="5276">
                  <c:v>19.44527777777778</c:v>
                </c:pt>
                <c:pt idx="5277">
                  <c:v>19.44555555555555</c:v>
                </c:pt>
                <c:pt idx="5278">
                  <c:v>19.44583333333331</c:v>
                </c:pt>
                <c:pt idx="5279">
                  <c:v>19.44611111111111</c:v>
                </c:pt>
                <c:pt idx="5280">
                  <c:v>19.44638888888889</c:v>
                </c:pt>
                <c:pt idx="5281">
                  <c:v>19.44666666666667</c:v>
                </c:pt>
                <c:pt idx="5282">
                  <c:v>19.44694444444444</c:v>
                </c:pt>
                <c:pt idx="5283">
                  <c:v>19.44722222222222</c:v>
                </c:pt>
                <c:pt idx="5284">
                  <c:v>19.4475</c:v>
                </c:pt>
                <c:pt idx="5285">
                  <c:v>19.44777777777778</c:v>
                </c:pt>
                <c:pt idx="5286">
                  <c:v>19.44805555555556</c:v>
                </c:pt>
                <c:pt idx="5287">
                  <c:v>19.44833333333331</c:v>
                </c:pt>
                <c:pt idx="5288">
                  <c:v>19.44861111111111</c:v>
                </c:pt>
                <c:pt idx="5289">
                  <c:v>19.44888888888889</c:v>
                </c:pt>
                <c:pt idx="5290">
                  <c:v>19.44916666666667</c:v>
                </c:pt>
                <c:pt idx="5291">
                  <c:v>19.44944444444445</c:v>
                </c:pt>
                <c:pt idx="5292">
                  <c:v>19.4497222222222</c:v>
                </c:pt>
                <c:pt idx="5293">
                  <c:v>19.45</c:v>
                </c:pt>
                <c:pt idx="5294">
                  <c:v>19.45027777777778</c:v>
                </c:pt>
                <c:pt idx="5295">
                  <c:v>19.45055555555555</c:v>
                </c:pt>
                <c:pt idx="5296">
                  <c:v>19.45083333333331</c:v>
                </c:pt>
                <c:pt idx="5297">
                  <c:v>19.45111111111111</c:v>
                </c:pt>
                <c:pt idx="5298">
                  <c:v>19.45138888888889</c:v>
                </c:pt>
                <c:pt idx="5299">
                  <c:v>19.45166666666666</c:v>
                </c:pt>
                <c:pt idx="5300">
                  <c:v>19.45194444444444</c:v>
                </c:pt>
                <c:pt idx="5301">
                  <c:v>19.4522222222222</c:v>
                </c:pt>
                <c:pt idx="5302">
                  <c:v>19.4525</c:v>
                </c:pt>
                <c:pt idx="5303">
                  <c:v>19.45277777777778</c:v>
                </c:pt>
                <c:pt idx="5304">
                  <c:v>19.45305555555555</c:v>
                </c:pt>
                <c:pt idx="5305">
                  <c:v>19.45333333333331</c:v>
                </c:pt>
                <c:pt idx="5306">
                  <c:v>19.45361111111111</c:v>
                </c:pt>
                <c:pt idx="5307">
                  <c:v>19.4538888888889</c:v>
                </c:pt>
                <c:pt idx="5308">
                  <c:v>19.45416666666667</c:v>
                </c:pt>
                <c:pt idx="5309">
                  <c:v>19.45444444444444</c:v>
                </c:pt>
                <c:pt idx="5310">
                  <c:v>19.45472222222222</c:v>
                </c:pt>
                <c:pt idx="5311">
                  <c:v>19.455</c:v>
                </c:pt>
                <c:pt idx="5312">
                  <c:v>19.45527777777778</c:v>
                </c:pt>
                <c:pt idx="5313">
                  <c:v>19.45555555555556</c:v>
                </c:pt>
                <c:pt idx="5314">
                  <c:v>19.45583333333331</c:v>
                </c:pt>
                <c:pt idx="5315">
                  <c:v>19.45611111111111</c:v>
                </c:pt>
                <c:pt idx="5316">
                  <c:v>19.45638888888889</c:v>
                </c:pt>
                <c:pt idx="5317">
                  <c:v>19.45666666666667</c:v>
                </c:pt>
                <c:pt idx="5318">
                  <c:v>19.45694444444444</c:v>
                </c:pt>
                <c:pt idx="5319">
                  <c:v>19.45722222222222</c:v>
                </c:pt>
                <c:pt idx="5320">
                  <c:v>19.4575</c:v>
                </c:pt>
                <c:pt idx="5321">
                  <c:v>19.45777777777778</c:v>
                </c:pt>
                <c:pt idx="5322">
                  <c:v>19.45805555555555</c:v>
                </c:pt>
                <c:pt idx="5323">
                  <c:v>19.45833333333331</c:v>
                </c:pt>
                <c:pt idx="5324">
                  <c:v>19.45861111111111</c:v>
                </c:pt>
                <c:pt idx="5325">
                  <c:v>19.45888888888889</c:v>
                </c:pt>
                <c:pt idx="5326">
                  <c:v>19.45916666666666</c:v>
                </c:pt>
                <c:pt idx="5327">
                  <c:v>19.45944444444444</c:v>
                </c:pt>
                <c:pt idx="5328">
                  <c:v>19.45972222222222</c:v>
                </c:pt>
                <c:pt idx="5329">
                  <c:v>19.46</c:v>
                </c:pt>
                <c:pt idx="5330">
                  <c:v>19.46027777777778</c:v>
                </c:pt>
                <c:pt idx="5331">
                  <c:v>19.46055555555555</c:v>
                </c:pt>
                <c:pt idx="5332">
                  <c:v>19.46083333333331</c:v>
                </c:pt>
                <c:pt idx="5333">
                  <c:v>19.46111111111111</c:v>
                </c:pt>
                <c:pt idx="5334">
                  <c:v>19.46138888888889</c:v>
                </c:pt>
                <c:pt idx="5335">
                  <c:v>19.46166666666667</c:v>
                </c:pt>
                <c:pt idx="5336">
                  <c:v>19.46194444444444</c:v>
                </c:pt>
                <c:pt idx="5337">
                  <c:v>19.4622222222222</c:v>
                </c:pt>
                <c:pt idx="5338">
                  <c:v>19.46249999999998</c:v>
                </c:pt>
                <c:pt idx="5339">
                  <c:v>19.46277777777776</c:v>
                </c:pt>
                <c:pt idx="5340">
                  <c:v>19.46305555555556</c:v>
                </c:pt>
                <c:pt idx="5341">
                  <c:v>19.46333333333331</c:v>
                </c:pt>
                <c:pt idx="5342">
                  <c:v>19.46361111111111</c:v>
                </c:pt>
                <c:pt idx="5343">
                  <c:v>19.46388888888889</c:v>
                </c:pt>
                <c:pt idx="5344">
                  <c:v>19.46416666666667</c:v>
                </c:pt>
                <c:pt idx="5345">
                  <c:v>19.46444444444444</c:v>
                </c:pt>
                <c:pt idx="5346">
                  <c:v>19.4647222222222</c:v>
                </c:pt>
                <c:pt idx="5347">
                  <c:v>19.465</c:v>
                </c:pt>
                <c:pt idx="5348">
                  <c:v>19.46527777777776</c:v>
                </c:pt>
                <c:pt idx="5349">
                  <c:v>19.46555555555555</c:v>
                </c:pt>
                <c:pt idx="5350">
                  <c:v>19.46583333333331</c:v>
                </c:pt>
                <c:pt idx="5351">
                  <c:v>19.46611111111111</c:v>
                </c:pt>
                <c:pt idx="5352">
                  <c:v>19.46638888888889</c:v>
                </c:pt>
                <c:pt idx="5353">
                  <c:v>19.46666666666666</c:v>
                </c:pt>
                <c:pt idx="5354">
                  <c:v>19.46694444444444</c:v>
                </c:pt>
                <c:pt idx="5355">
                  <c:v>19.46722222222222</c:v>
                </c:pt>
                <c:pt idx="5356">
                  <c:v>19.4675</c:v>
                </c:pt>
                <c:pt idx="5357">
                  <c:v>19.46777777777778</c:v>
                </c:pt>
                <c:pt idx="5358">
                  <c:v>19.46805555555555</c:v>
                </c:pt>
                <c:pt idx="5359">
                  <c:v>19.46833333333331</c:v>
                </c:pt>
                <c:pt idx="5360">
                  <c:v>19.46861111111111</c:v>
                </c:pt>
                <c:pt idx="5361">
                  <c:v>19.46888888888889</c:v>
                </c:pt>
                <c:pt idx="5362">
                  <c:v>19.46916666666667</c:v>
                </c:pt>
                <c:pt idx="5363">
                  <c:v>19.46944444444444</c:v>
                </c:pt>
                <c:pt idx="5364">
                  <c:v>19.4697222222222</c:v>
                </c:pt>
                <c:pt idx="5365">
                  <c:v>19.47</c:v>
                </c:pt>
                <c:pt idx="5366">
                  <c:v>19.47027777777778</c:v>
                </c:pt>
                <c:pt idx="5367">
                  <c:v>19.47055555555555</c:v>
                </c:pt>
                <c:pt idx="5368">
                  <c:v>19.47083333333331</c:v>
                </c:pt>
                <c:pt idx="5369">
                  <c:v>19.47111111111111</c:v>
                </c:pt>
                <c:pt idx="5370">
                  <c:v>19.47138888888889</c:v>
                </c:pt>
                <c:pt idx="5371">
                  <c:v>19.47166666666666</c:v>
                </c:pt>
                <c:pt idx="5372">
                  <c:v>19.47194444444444</c:v>
                </c:pt>
                <c:pt idx="5373">
                  <c:v>19.4722222222222</c:v>
                </c:pt>
                <c:pt idx="5374">
                  <c:v>19.4725</c:v>
                </c:pt>
                <c:pt idx="5375">
                  <c:v>19.47277777777778</c:v>
                </c:pt>
                <c:pt idx="5376">
                  <c:v>19.47305555555555</c:v>
                </c:pt>
                <c:pt idx="5377">
                  <c:v>19.47333333333331</c:v>
                </c:pt>
                <c:pt idx="5378">
                  <c:v>19.47361111111111</c:v>
                </c:pt>
                <c:pt idx="5379">
                  <c:v>19.4738888888889</c:v>
                </c:pt>
                <c:pt idx="5380">
                  <c:v>19.47416666666667</c:v>
                </c:pt>
                <c:pt idx="5381">
                  <c:v>19.47444444444444</c:v>
                </c:pt>
                <c:pt idx="5382">
                  <c:v>19.47472222222222</c:v>
                </c:pt>
                <c:pt idx="5383">
                  <c:v>19.475</c:v>
                </c:pt>
                <c:pt idx="5384">
                  <c:v>19.47527777777778</c:v>
                </c:pt>
                <c:pt idx="5385">
                  <c:v>19.47555555555556</c:v>
                </c:pt>
                <c:pt idx="5386">
                  <c:v>19.47583333333331</c:v>
                </c:pt>
                <c:pt idx="5387">
                  <c:v>19.47611111111111</c:v>
                </c:pt>
                <c:pt idx="5388">
                  <c:v>19.47638888888889</c:v>
                </c:pt>
                <c:pt idx="5389">
                  <c:v>19.47666666666667</c:v>
                </c:pt>
                <c:pt idx="5390">
                  <c:v>19.47694444444444</c:v>
                </c:pt>
                <c:pt idx="5391">
                  <c:v>19.47722222222222</c:v>
                </c:pt>
                <c:pt idx="5392">
                  <c:v>19.4775</c:v>
                </c:pt>
                <c:pt idx="5393">
                  <c:v>19.47777777777778</c:v>
                </c:pt>
                <c:pt idx="5394">
                  <c:v>19.47805555555555</c:v>
                </c:pt>
                <c:pt idx="5395">
                  <c:v>19.47833333333331</c:v>
                </c:pt>
                <c:pt idx="5396">
                  <c:v>19.47861111111111</c:v>
                </c:pt>
                <c:pt idx="5397">
                  <c:v>19.47888888888889</c:v>
                </c:pt>
                <c:pt idx="5398">
                  <c:v>19.47916666666666</c:v>
                </c:pt>
                <c:pt idx="5399">
                  <c:v>19.47944444444444</c:v>
                </c:pt>
                <c:pt idx="5400">
                  <c:v>19.4797222222222</c:v>
                </c:pt>
                <c:pt idx="5401">
                  <c:v>19.48</c:v>
                </c:pt>
                <c:pt idx="5402">
                  <c:v>19.48027777777778</c:v>
                </c:pt>
                <c:pt idx="5403">
                  <c:v>19.48055555555555</c:v>
                </c:pt>
                <c:pt idx="5404">
                  <c:v>19.48083333333331</c:v>
                </c:pt>
                <c:pt idx="5405">
                  <c:v>19.48111111111111</c:v>
                </c:pt>
                <c:pt idx="5406">
                  <c:v>19.48138888888889</c:v>
                </c:pt>
                <c:pt idx="5407">
                  <c:v>19.48166666666667</c:v>
                </c:pt>
                <c:pt idx="5408">
                  <c:v>19.48194444444444</c:v>
                </c:pt>
                <c:pt idx="5409">
                  <c:v>19.4822222222222</c:v>
                </c:pt>
                <c:pt idx="5410">
                  <c:v>19.48249999999998</c:v>
                </c:pt>
                <c:pt idx="5411">
                  <c:v>19.48277777777776</c:v>
                </c:pt>
                <c:pt idx="5412">
                  <c:v>19.48305555555556</c:v>
                </c:pt>
                <c:pt idx="5413">
                  <c:v>19.48333333333331</c:v>
                </c:pt>
                <c:pt idx="5414">
                  <c:v>19.48361111111111</c:v>
                </c:pt>
                <c:pt idx="5415">
                  <c:v>19.48388888888889</c:v>
                </c:pt>
                <c:pt idx="5416">
                  <c:v>19.48416666666667</c:v>
                </c:pt>
                <c:pt idx="5417">
                  <c:v>19.48444444444445</c:v>
                </c:pt>
                <c:pt idx="5418">
                  <c:v>19.4847222222222</c:v>
                </c:pt>
                <c:pt idx="5419">
                  <c:v>19.485</c:v>
                </c:pt>
                <c:pt idx="5420">
                  <c:v>19.48527777777776</c:v>
                </c:pt>
                <c:pt idx="5421">
                  <c:v>19.48555555555556</c:v>
                </c:pt>
                <c:pt idx="5422">
                  <c:v>19.48583333333332</c:v>
                </c:pt>
                <c:pt idx="5423">
                  <c:v>19.48611111111111</c:v>
                </c:pt>
                <c:pt idx="5424">
                  <c:v>19.48638888888889</c:v>
                </c:pt>
                <c:pt idx="5425">
                  <c:v>19.48666666666667</c:v>
                </c:pt>
                <c:pt idx="5426">
                  <c:v>19.48694444444445</c:v>
                </c:pt>
                <c:pt idx="5427">
                  <c:v>19.4872222222222</c:v>
                </c:pt>
                <c:pt idx="5428">
                  <c:v>19.4875</c:v>
                </c:pt>
                <c:pt idx="5429">
                  <c:v>19.48777777777778</c:v>
                </c:pt>
                <c:pt idx="5430">
                  <c:v>19.48805555555556</c:v>
                </c:pt>
                <c:pt idx="5431">
                  <c:v>19.48833333333331</c:v>
                </c:pt>
                <c:pt idx="5432">
                  <c:v>19.48861111111109</c:v>
                </c:pt>
                <c:pt idx="5433">
                  <c:v>19.48888888888889</c:v>
                </c:pt>
                <c:pt idx="5434">
                  <c:v>19.48916666666667</c:v>
                </c:pt>
                <c:pt idx="5435">
                  <c:v>19.48944444444444</c:v>
                </c:pt>
                <c:pt idx="5436">
                  <c:v>19.4897222222222</c:v>
                </c:pt>
                <c:pt idx="5437">
                  <c:v>19.49</c:v>
                </c:pt>
                <c:pt idx="5438">
                  <c:v>19.49027777777778</c:v>
                </c:pt>
                <c:pt idx="5439">
                  <c:v>19.49055555555556</c:v>
                </c:pt>
                <c:pt idx="5440">
                  <c:v>19.49083333333331</c:v>
                </c:pt>
                <c:pt idx="5441">
                  <c:v>19.49111111111111</c:v>
                </c:pt>
                <c:pt idx="5442">
                  <c:v>19.49138888888889</c:v>
                </c:pt>
                <c:pt idx="5443">
                  <c:v>19.49166666666667</c:v>
                </c:pt>
                <c:pt idx="5444">
                  <c:v>19.49194444444445</c:v>
                </c:pt>
                <c:pt idx="5445">
                  <c:v>19.4922222222222</c:v>
                </c:pt>
                <c:pt idx="5446">
                  <c:v>19.4925</c:v>
                </c:pt>
                <c:pt idx="5447">
                  <c:v>19.49277777777776</c:v>
                </c:pt>
                <c:pt idx="5448">
                  <c:v>19.49305555555556</c:v>
                </c:pt>
                <c:pt idx="5449">
                  <c:v>19.49333333333332</c:v>
                </c:pt>
                <c:pt idx="5450">
                  <c:v>19.49361111111111</c:v>
                </c:pt>
                <c:pt idx="5451">
                  <c:v>19.49388888888889</c:v>
                </c:pt>
                <c:pt idx="5452">
                  <c:v>19.49416666666667</c:v>
                </c:pt>
                <c:pt idx="5453">
                  <c:v>19.49444444444445</c:v>
                </c:pt>
                <c:pt idx="5454">
                  <c:v>19.49472222222222</c:v>
                </c:pt>
                <c:pt idx="5455">
                  <c:v>19.495</c:v>
                </c:pt>
                <c:pt idx="5456">
                  <c:v>19.49527777777778</c:v>
                </c:pt>
                <c:pt idx="5457">
                  <c:v>19.49555555555555</c:v>
                </c:pt>
                <c:pt idx="5458">
                  <c:v>19.49583333333331</c:v>
                </c:pt>
                <c:pt idx="5459">
                  <c:v>19.49611111111111</c:v>
                </c:pt>
                <c:pt idx="5460">
                  <c:v>19.49638888888889</c:v>
                </c:pt>
                <c:pt idx="5461">
                  <c:v>19.49666666666667</c:v>
                </c:pt>
                <c:pt idx="5462">
                  <c:v>19.49694444444444</c:v>
                </c:pt>
                <c:pt idx="5463">
                  <c:v>19.49722222222222</c:v>
                </c:pt>
                <c:pt idx="5464">
                  <c:v>19.4975</c:v>
                </c:pt>
                <c:pt idx="5465">
                  <c:v>19.49777777777778</c:v>
                </c:pt>
                <c:pt idx="5466">
                  <c:v>19.49805555555556</c:v>
                </c:pt>
                <c:pt idx="5467">
                  <c:v>19.49833333333331</c:v>
                </c:pt>
                <c:pt idx="5468">
                  <c:v>19.49861111111111</c:v>
                </c:pt>
                <c:pt idx="5469">
                  <c:v>19.49888888888889</c:v>
                </c:pt>
                <c:pt idx="5470">
                  <c:v>19.49916666666667</c:v>
                </c:pt>
                <c:pt idx="5471">
                  <c:v>19.49944444444445</c:v>
                </c:pt>
                <c:pt idx="5472">
                  <c:v>19.4997222222222</c:v>
                </c:pt>
                <c:pt idx="5473">
                  <c:v>19.5</c:v>
                </c:pt>
                <c:pt idx="5474">
                  <c:v>19.50027777777778</c:v>
                </c:pt>
                <c:pt idx="5475">
                  <c:v>19.50055555555555</c:v>
                </c:pt>
                <c:pt idx="5476">
                  <c:v>19.50083333333331</c:v>
                </c:pt>
                <c:pt idx="5477">
                  <c:v>19.50111111111111</c:v>
                </c:pt>
                <c:pt idx="5478">
                  <c:v>19.50138888888889</c:v>
                </c:pt>
                <c:pt idx="5479">
                  <c:v>19.50166666666667</c:v>
                </c:pt>
                <c:pt idx="5480">
                  <c:v>19.50194444444444</c:v>
                </c:pt>
                <c:pt idx="5481">
                  <c:v>19.50222222222222</c:v>
                </c:pt>
                <c:pt idx="5482">
                  <c:v>19.5025</c:v>
                </c:pt>
                <c:pt idx="5483">
                  <c:v>19.50277777777778</c:v>
                </c:pt>
                <c:pt idx="5484">
                  <c:v>19.50305555555556</c:v>
                </c:pt>
                <c:pt idx="5485">
                  <c:v>19.50333333333331</c:v>
                </c:pt>
                <c:pt idx="5486">
                  <c:v>19.50361111111111</c:v>
                </c:pt>
                <c:pt idx="5487">
                  <c:v>19.5038888888889</c:v>
                </c:pt>
                <c:pt idx="5488">
                  <c:v>19.50416666666667</c:v>
                </c:pt>
                <c:pt idx="5489">
                  <c:v>19.50444444444445</c:v>
                </c:pt>
                <c:pt idx="5490">
                  <c:v>19.50472222222222</c:v>
                </c:pt>
                <c:pt idx="5491">
                  <c:v>19.505</c:v>
                </c:pt>
                <c:pt idx="5492">
                  <c:v>19.50527777777778</c:v>
                </c:pt>
                <c:pt idx="5493">
                  <c:v>19.50555555555556</c:v>
                </c:pt>
                <c:pt idx="5494">
                  <c:v>19.50583333333331</c:v>
                </c:pt>
                <c:pt idx="5495">
                  <c:v>19.50611111111111</c:v>
                </c:pt>
                <c:pt idx="5496">
                  <c:v>19.50638888888889</c:v>
                </c:pt>
                <c:pt idx="5497">
                  <c:v>19.50666666666667</c:v>
                </c:pt>
                <c:pt idx="5498">
                  <c:v>19.50694444444444</c:v>
                </c:pt>
                <c:pt idx="5499">
                  <c:v>19.50722222222222</c:v>
                </c:pt>
                <c:pt idx="5500">
                  <c:v>19.5075</c:v>
                </c:pt>
                <c:pt idx="5501">
                  <c:v>19.50777777777778</c:v>
                </c:pt>
                <c:pt idx="5502">
                  <c:v>19.50805555555555</c:v>
                </c:pt>
                <c:pt idx="5503">
                  <c:v>19.50833333333331</c:v>
                </c:pt>
                <c:pt idx="5504">
                  <c:v>19.50861111111111</c:v>
                </c:pt>
                <c:pt idx="5505">
                  <c:v>19.5088888888889</c:v>
                </c:pt>
                <c:pt idx="5506">
                  <c:v>19.50916666666667</c:v>
                </c:pt>
                <c:pt idx="5507">
                  <c:v>19.50944444444444</c:v>
                </c:pt>
                <c:pt idx="5508">
                  <c:v>19.50972222222222</c:v>
                </c:pt>
                <c:pt idx="5509">
                  <c:v>19.51</c:v>
                </c:pt>
                <c:pt idx="5510">
                  <c:v>19.51027777777778</c:v>
                </c:pt>
                <c:pt idx="5511">
                  <c:v>19.51055555555556</c:v>
                </c:pt>
                <c:pt idx="5512">
                  <c:v>19.51083333333332</c:v>
                </c:pt>
                <c:pt idx="5513">
                  <c:v>19.51111111111111</c:v>
                </c:pt>
                <c:pt idx="5514">
                  <c:v>19.5113888888889</c:v>
                </c:pt>
                <c:pt idx="5515">
                  <c:v>19.51166666666667</c:v>
                </c:pt>
                <c:pt idx="5516">
                  <c:v>19.51194444444444</c:v>
                </c:pt>
                <c:pt idx="5517">
                  <c:v>19.51222222222222</c:v>
                </c:pt>
                <c:pt idx="5518">
                  <c:v>19.5125</c:v>
                </c:pt>
                <c:pt idx="5519">
                  <c:v>19.51277777777778</c:v>
                </c:pt>
                <c:pt idx="5520">
                  <c:v>19.51305555555556</c:v>
                </c:pt>
                <c:pt idx="5521">
                  <c:v>19.51333333333331</c:v>
                </c:pt>
                <c:pt idx="5522">
                  <c:v>19.51361111111111</c:v>
                </c:pt>
                <c:pt idx="5523">
                  <c:v>19.5138888888889</c:v>
                </c:pt>
                <c:pt idx="5524">
                  <c:v>19.51416666666667</c:v>
                </c:pt>
                <c:pt idx="5525">
                  <c:v>19.51444444444444</c:v>
                </c:pt>
                <c:pt idx="5526">
                  <c:v>19.51472222222222</c:v>
                </c:pt>
                <c:pt idx="5527">
                  <c:v>19.515</c:v>
                </c:pt>
                <c:pt idx="5528">
                  <c:v>19.51527777777778</c:v>
                </c:pt>
                <c:pt idx="5529">
                  <c:v>19.51555555555555</c:v>
                </c:pt>
                <c:pt idx="5530">
                  <c:v>19.51583333333332</c:v>
                </c:pt>
                <c:pt idx="5531">
                  <c:v>19.51611111111111</c:v>
                </c:pt>
                <c:pt idx="5532">
                  <c:v>19.5163888888889</c:v>
                </c:pt>
                <c:pt idx="5533">
                  <c:v>19.51666666666667</c:v>
                </c:pt>
                <c:pt idx="5534">
                  <c:v>19.51694444444444</c:v>
                </c:pt>
                <c:pt idx="5535">
                  <c:v>19.51722222222222</c:v>
                </c:pt>
                <c:pt idx="5536">
                  <c:v>19.5175</c:v>
                </c:pt>
                <c:pt idx="5537">
                  <c:v>19.51777777777778</c:v>
                </c:pt>
                <c:pt idx="5538">
                  <c:v>19.51805555555556</c:v>
                </c:pt>
                <c:pt idx="5539">
                  <c:v>19.51833333333331</c:v>
                </c:pt>
                <c:pt idx="5540">
                  <c:v>19.51861111111111</c:v>
                </c:pt>
                <c:pt idx="5541">
                  <c:v>19.5188888888889</c:v>
                </c:pt>
                <c:pt idx="5542">
                  <c:v>19.51916666666667</c:v>
                </c:pt>
                <c:pt idx="5543">
                  <c:v>19.51944444444444</c:v>
                </c:pt>
                <c:pt idx="5544">
                  <c:v>19.51972222222222</c:v>
                </c:pt>
                <c:pt idx="5545">
                  <c:v>19.52</c:v>
                </c:pt>
                <c:pt idx="5546">
                  <c:v>19.52027777777778</c:v>
                </c:pt>
                <c:pt idx="5547">
                  <c:v>19.52055555555555</c:v>
                </c:pt>
                <c:pt idx="5548">
                  <c:v>19.52083333333331</c:v>
                </c:pt>
                <c:pt idx="5549">
                  <c:v>19.52111111111111</c:v>
                </c:pt>
                <c:pt idx="5550">
                  <c:v>19.52138888888889</c:v>
                </c:pt>
                <c:pt idx="5551">
                  <c:v>19.52166666666666</c:v>
                </c:pt>
                <c:pt idx="5552">
                  <c:v>19.52194444444444</c:v>
                </c:pt>
                <c:pt idx="5553">
                  <c:v>19.52222222222222</c:v>
                </c:pt>
                <c:pt idx="5554">
                  <c:v>19.5225</c:v>
                </c:pt>
                <c:pt idx="5555">
                  <c:v>19.52277777777778</c:v>
                </c:pt>
                <c:pt idx="5556">
                  <c:v>19.52305555555555</c:v>
                </c:pt>
                <c:pt idx="5557">
                  <c:v>19.52333333333331</c:v>
                </c:pt>
                <c:pt idx="5558">
                  <c:v>19.52361111111111</c:v>
                </c:pt>
                <c:pt idx="5559">
                  <c:v>19.5238888888889</c:v>
                </c:pt>
                <c:pt idx="5560">
                  <c:v>19.52416666666667</c:v>
                </c:pt>
                <c:pt idx="5561">
                  <c:v>19.52444444444444</c:v>
                </c:pt>
                <c:pt idx="5562">
                  <c:v>19.52472222222222</c:v>
                </c:pt>
                <c:pt idx="5563">
                  <c:v>19.525</c:v>
                </c:pt>
                <c:pt idx="5564">
                  <c:v>19.52527777777778</c:v>
                </c:pt>
                <c:pt idx="5565">
                  <c:v>19.52555555555556</c:v>
                </c:pt>
                <c:pt idx="5566">
                  <c:v>19.52583333333331</c:v>
                </c:pt>
                <c:pt idx="5567">
                  <c:v>19.52611111111111</c:v>
                </c:pt>
                <c:pt idx="5568">
                  <c:v>19.52638888888889</c:v>
                </c:pt>
                <c:pt idx="5569">
                  <c:v>19.52666666666667</c:v>
                </c:pt>
                <c:pt idx="5570">
                  <c:v>19.52694444444444</c:v>
                </c:pt>
                <c:pt idx="5571">
                  <c:v>19.52722222222222</c:v>
                </c:pt>
                <c:pt idx="5572">
                  <c:v>19.5275</c:v>
                </c:pt>
                <c:pt idx="5573">
                  <c:v>19.52777777777778</c:v>
                </c:pt>
                <c:pt idx="5574">
                  <c:v>19.52805555555555</c:v>
                </c:pt>
                <c:pt idx="5575">
                  <c:v>19.52833333333331</c:v>
                </c:pt>
                <c:pt idx="5576">
                  <c:v>19.52861111111111</c:v>
                </c:pt>
                <c:pt idx="5577">
                  <c:v>19.52888888888889</c:v>
                </c:pt>
                <c:pt idx="5578">
                  <c:v>19.52916666666667</c:v>
                </c:pt>
                <c:pt idx="5579">
                  <c:v>19.52944444444444</c:v>
                </c:pt>
                <c:pt idx="5580">
                  <c:v>19.52972222222222</c:v>
                </c:pt>
                <c:pt idx="5581">
                  <c:v>19.53</c:v>
                </c:pt>
                <c:pt idx="5582">
                  <c:v>19.53027777777778</c:v>
                </c:pt>
                <c:pt idx="5583">
                  <c:v>19.53055555555555</c:v>
                </c:pt>
                <c:pt idx="5584">
                  <c:v>19.53083333333332</c:v>
                </c:pt>
                <c:pt idx="5585">
                  <c:v>19.53111111111111</c:v>
                </c:pt>
                <c:pt idx="5586">
                  <c:v>19.5313888888889</c:v>
                </c:pt>
                <c:pt idx="5587">
                  <c:v>19.53166666666667</c:v>
                </c:pt>
                <c:pt idx="5588">
                  <c:v>19.53194444444444</c:v>
                </c:pt>
                <c:pt idx="5589">
                  <c:v>19.53222222222222</c:v>
                </c:pt>
                <c:pt idx="5590">
                  <c:v>19.5325</c:v>
                </c:pt>
                <c:pt idx="5591">
                  <c:v>19.53277777777778</c:v>
                </c:pt>
                <c:pt idx="5592">
                  <c:v>19.53305555555556</c:v>
                </c:pt>
                <c:pt idx="5593">
                  <c:v>19.53333333333331</c:v>
                </c:pt>
                <c:pt idx="5594">
                  <c:v>19.53361111111111</c:v>
                </c:pt>
                <c:pt idx="5595">
                  <c:v>19.5338888888889</c:v>
                </c:pt>
                <c:pt idx="5596">
                  <c:v>19.53416666666667</c:v>
                </c:pt>
                <c:pt idx="5597">
                  <c:v>19.53444444444445</c:v>
                </c:pt>
                <c:pt idx="5598">
                  <c:v>19.53472222222222</c:v>
                </c:pt>
                <c:pt idx="5599">
                  <c:v>19.535</c:v>
                </c:pt>
                <c:pt idx="5600">
                  <c:v>19.53527777777778</c:v>
                </c:pt>
                <c:pt idx="5601">
                  <c:v>19.53555555555556</c:v>
                </c:pt>
                <c:pt idx="5602">
                  <c:v>19.53583333333332</c:v>
                </c:pt>
                <c:pt idx="5603">
                  <c:v>19.53611111111111</c:v>
                </c:pt>
                <c:pt idx="5604">
                  <c:v>19.5363888888889</c:v>
                </c:pt>
                <c:pt idx="5605">
                  <c:v>19.53666666666667</c:v>
                </c:pt>
                <c:pt idx="5606">
                  <c:v>19.53694444444445</c:v>
                </c:pt>
                <c:pt idx="5607">
                  <c:v>19.53722222222222</c:v>
                </c:pt>
                <c:pt idx="5608">
                  <c:v>19.5375</c:v>
                </c:pt>
                <c:pt idx="5609">
                  <c:v>19.53777777777778</c:v>
                </c:pt>
                <c:pt idx="5610">
                  <c:v>19.53805555555556</c:v>
                </c:pt>
                <c:pt idx="5611">
                  <c:v>19.53833333333331</c:v>
                </c:pt>
                <c:pt idx="5612">
                  <c:v>19.53861111111111</c:v>
                </c:pt>
                <c:pt idx="5613">
                  <c:v>19.5388888888889</c:v>
                </c:pt>
                <c:pt idx="5614">
                  <c:v>19.53916666666667</c:v>
                </c:pt>
                <c:pt idx="5615">
                  <c:v>19.53944444444445</c:v>
                </c:pt>
                <c:pt idx="5616">
                  <c:v>19.53972222222222</c:v>
                </c:pt>
                <c:pt idx="5617">
                  <c:v>19.54</c:v>
                </c:pt>
                <c:pt idx="5618">
                  <c:v>19.54027777777778</c:v>
                </c:pt>
                <c:pt idx="5619">
                  <c:v>19.54055555555556</c:v>
                </c:pt>
                <c:pt idx="5620">
                  <c:v>19.54083333333332</c:v>
                </c:pt>
                <c:pt idx="5621">
                  <c:v>19.54111111111111</c:v>
                </c:pt>
                <c:pt idx="5622">
                  <c:v>19.54138888888889</c:v>
                </c:pt>
                <c:pt idx="5623">
                  <c:v>19.54166666666667</c:v>
                </c:pt>
                <c:pt idx="5624">
                  <c:v>19.54194444444445</c:v>
                </c:pt>
                <c:pt idx="5625">
                  <c:v>19.54222222222221</c:v>
                </c:pt>
                <c:pt idx="5626">
                  <c:v>19.5425</c:v>
                </c:pt>
                <c:pt idx="5627">
                  <c:v>19.54277777777778</c:v>
                </c:pt>
                <c:pt idx="5628">
                  <c:v>19.54305555555556</c:v>
                </c:pt>
                <c:pt idx="5629">
                  <c:v>19.54333333333332</c:v>
                </c:pt>
                <c:pt idx="5630">
                  <c:v>19.54361111111111</c:v>
                </c:pt>
                <c:pt idx="5631">
                  <c:v>19.5438888888889</c:v>
                </c:pt>
                <c:pt idx="5632">
                  <c:v>19.54416666666667</c:v>
                </c:pt>
                <c:pt idx="5633">
                  <c:v>19.54444444444445</c:v>
                </c:pt>
                <c:pt idx="5634">
                  <c:v>19.54472222222222</c:v>
                </c:pt>
                <c:pt idx="5635">
                  <c:v>19.545</c:v>
                </c:pt>
                <c:pt idx="5636">
                  <c:v>19.54527777777778</c:v>
                </c:pt>
                <c:pt idx="5637">
                  <c:v>19.54555555555556</c:v>
                </c:pt>
                <c:pt idx="5638">
                  <c:v>19.54583333333331</c:v>
                </c:pt>
                <c:pt idx="5639">
                  <c:v>19.54611111111111</c:v>
                </c:pt>
                <c:pt idx="5640">
                  <c:v>19.54638888888889</c:v>
                </c:pt>
                <c:pt idx="5641">
                  <c:v>19.54666666666667</c:v>
                </c:pt>
                <c:pt idx="5642">
                  <c:v>19.54694444444445</c:v>
                </c:pt>
                <c:pt idx="5643">
                  <c:v>19.54722222222222</c:v>
                </c:pt>
                <c:pt idx="5644">
                  <c:v>19.5475</c:v>
                </c:pt>
                <c:pt idx="5645">
                  <c:v>19.54777777777778</c:v>
                </c:pt>
                <c:pt idx="5646">
                  <c:v>19.54805555555556</c:v>
                </c:pt>
                <c:pt idx="5647">
                  <c:v>19.54833333333332</c:v>
                </c:pt>
                <c:pt idx="5648">
                  <c:v>19.54861111111111</c:v>
                </c:pt>
                <c:pt idx="5649">
                  <c:v>19.54888888888889</c:v>
                </c:pt>
                <c:pt idx="5650">
                  <c:v>19.54916666666667</c:v>
                </c:pt>
                <c:pt idx="5651">
                  <c:v>19.54944444444445</c:v>
                </c:pt>
                <c:pt idx="5652">
                  <c:v>19.54972222222221</c:v>
                </c:pt>
                <c:pt idx="5653">
                  <c:v>19.55</c:v>
                </c:pt>
                <c:pt idx="5654">
                  <c:v>19.55027777777778</c:v>
                </c:pt>
                <c:pt idx="5655">
                  <c:v>19.55055555555555</c:v>
                </c:pt>
                <c:pt idx="5656">
                  <c:v>19.55083333333332</c:v>
                </c:pt>
                <c:pt idx="5657">
                  <c:v>19.55111111111111</c:v>
                </c:pt>
                <c:pt idx="5658">
                  <c:v>19.5513888888889</c:v>
                </c:pt>
                <c:pt idx="5659">
                  <c:v>19.55166666666667</c:v>
                </c:pt>
                <c:pt idx="5660">
                  <c:v>19.55194444444444</c:v>
                </c:pt>
                <c:pt idx="5661">
                  <c:v>19.55222222222222</c:v>
                </c:pt>
                <c:pt idx="5662">
                  <c:v>19.5525</c:v>
                </c:pt>
                <c:pt idx="5663">
                  <c:v>19.55277777777778</c:v>
                </c:pt>
                <c:pt idx="5664">
                  <c:v>19.55305555555556</c:v>
                </c:pt>
                <c:pt idx="5665">
                  <c:v>19.55333333333331</c:v>
                </c:pt>
                <c:pt idx="5666">
                  <c:v>19.55361111111111</c:v>
                </c:pt>
                <c:pt idx="5667">
                  <c:v>19.5538888888889</c:v>
                </c:pt>
                <c:pt idx="5668">
                  <c:v>19.55416666666667</c:v>
                </c:pt>
                <c:pt idx="5669">
                  <c:v>19.55444444444445</c:v>
                </c:pt>
                <c:pt idx="5670">
                  <c:v>19.55472222222222</c:v>
                </c:pt>
                <c:pt idx="5671">
                  <c:v>19.555</c:v>
                </c:pt>
                <c:pt idx="5672">
                  <c:v>19.55527777777778</c:v>
                </c:pt>
                <c:pt idx="5673">
                  <c:v>19.55555555555556</c:v>
                </c:pt>
                <c:pt idx="5674">
                  <c:v>19.55583333333331</c:v>
                </c:pt>
                <c:pt idx="5675">
                  <c:v>19.55611111111111</c:v>
                </c:pt>
                <c:pt idx="5676">
                  <c:v>19.55638888888889</c:v>
                </c:pt>
                <c:pt idx="5677">
                  <c:v>19.55666666666667</c:v>
                </c:pt>
                <c:pt idx="5678">
                  <c:v>19.55694444444444</c:v>
                </c:pt>
                <c:pt idx="5679">
                  <c:v>19.55722222222222</c:v>
                </c:pt>
                <c:pt idx="5680">
                  <c:v>19.5575</c:v>
                </c:pt>
                <c:pt idx="5681">
                  <c:v>19.55777777777778</c:v>
                </c:pt>
                <c:pt idx="5682">
                  <c:v>19.55805555555555</c:v>
                </c:pt>
                <c:pt idx="5683">
                  <c:v>19.55833333333331</c:v>
                </c:pt>
                <c:pt idx="5684">
                  <c:v>19.57638888888889</c:v>
                </c:pt>
                <c:pt idx="5685">
                  <c:v>19.57666666666667</c:v>
                </c:pt>
                <c:pt idx="5686">
                  <c:v>19.57694444444444</c:v>
                </c:pt>
                <c:pt idx="5687">
                  <c:v>19.57722222222222</c:v>
                </c:pt>
                <c:pt idx="5688">
                  <c:v>19.5775</c:v>
                </c:pt>
                <c:pt idx="5689">
                  <c:v>19.57777777777778</c:v>
                </c:pt>
                <c:pt idx="5690">
                  <c:v>19.57805555555555</c:v>
                </c:pt>
                <c:pt idx="5691">
                  <c:v>19.57833333333331</c:v>
                </c:pt>
                <c:pt idx="5692">
                  <c:v>19.57861111111111</c:v>
                </c:pt>
                <c:pt idx="5693">
                  <c:v>19.5788888888889</c:v>
                </c:pt>
                <c:pt idx="5694">
                  <c:v>19.57916666666667</c:v>
                </c:pt>
                <c:pt idx="5695">
                  <c:v>19.57944444444444</c:v>
                </c:pt>
                <c:pt idx="5696">
                  <c:v>19.57972222222222</c:v>
                </c:pt>
                <c:pt idx="5697">
                  <c:v>19.58</c:v>
                </c:pt>
                <c:pt idx="5698">
                  <c:v>19.58027777777778</c:v>
                </c:pt>
                <c:pt idx="5699">
                  <c:v>19.58055555555556</c:v>
                </c:pt>
                <c:pt idx="5700">
                  <c:v>19.58083333333331</c:v>
                </c:pt>
                <c:pt idx="5701">
                  <c:v>19.58111111111111</c:v>
                </c:pt>
                <c:pt idx="5702">
                  <c:v>19.58138888888889</c:v>
                </c:pt>
                <c:pt idx="5703">
                  <c:v>19.58166666666667</c:v>
                </c:pt>
                <c:pt idx="5704">
                  <c:v>19.58194444444445</c:v>
                </c:pt>
                <c:pt idx="5705">
                  <c:v>19.5822222222222</c:v>
                </c:pt>
                <c:pt idx="5706">
                  <c:v>19.5825</c:v>
                </c:pt>
                <c:pt idx="5707">
                  <c:v>19.58277777777776</c:v>
                </c:pt>
                <c:pt idx="5708">
                  <c:v>19.58305555555556</c:v>
                </c:pt>
                <c:pt idx="5709">
                  <c:v>19.58333333333331</c:v>
                </c:pt>
                <c:pt idx="5710">
                  <c:v>19.58361111111111</c:v>
                </c:pt>
                <c:pt idx="5711">
                  <c:v>19.58388888888889</c:v>
                </c:pt>
                <c:pt idx="5712">
                  <c:v>19.58416666666666</c:v>
                </c:pt>
                <c:pt idx="5713">
                  <c:v>19.58444444444444</c:v>
                </c:pt>
                <c:pt idx="5714">
                  <c:v>19.58472222222222</c:v>
                </c:pt>
                <c:pt idx="5715">
                  <c:v>19.585</c:v>
                </c:pt>
                <c:pt idx="5716">
                  <c:v>19.58527777777778</c:v>
                </c:pt>
                <c:pt idx="5717">
                  <c:v>19.58555555555555</c:v>
                </c:pt>
                <c:pt idx="5718">
                  <c:v>19.58583333333331</c:v>
                </c:pt>
                <c:pt idx="5719">
                  <c:v>19.58611111111111</c:v>
                </c:pt>
                <c:pt idx="5720">
                  <c:v>19.58638888888889</c:v>
                </c:pt>
                <c:pt idx="5721">
                  <c:v>19.58666666666667</c:v>
                </c:pt>
                <c:pt idx="5722">
                  <c:v>19.58694444444444</c:v>
                </c:pt>
                <c:pt idx="5723">
                  <c:v>19.58722222222222</c:v>
                </c:pt>
                <c:pt idx="5724">
                  <c:v>19.5875</c:v>
                </c:pt>
                <c:pt idx="5725">
                  <c:v>19.58777777777778</c:v>
                </c:pt>
                <c:pt idx="5726">
                  <c:v>19.58805555555556</c:v>
                </c:pt>
                <c:pt idx="5727">
                  <c:v>19.58833333333331</c:v>
                </c:pt>
                <c:pt idx="5728">
                  <c:v>19.58861111111111</c:v>
                </c:pt>
                <c:pt idx="5729">
                  <c:v>19.58888888888889</c:v>
                </c:pt>
                <c:pt idx="5730">
                  <c:v>19.58916666666666</c:v>
                </c:pt>
                <c:pt idx="5731">
                  <c:v>19.58944444444444</c:v>
                </c:pt>
                <c:pt idx="5732">
                  <c:v>19.5897222222222</c:v>
                </c:pt>
                <c:pt idx="5733">
                  <c:v>19.59</c:v>
                </c:pt>
                <c:pt idx="5734">
                  <c:v>19.59027777777777</c:v>
                </c:pt>
                <c:pt idx="5735">
                  <c:v>19.59055555555555</c:v>
                </c:pt>
                <c:pt idx="5736">
                  <c:v>19.59083333333331</c:v>
                </c:pt>
                <c:pt idx="5737">
                  <c:v>19.59111111111111</c:v>
                </c:pt>
                <c:pt idx="5738">
                  <c:v>19.59138888888889</c:v>
                </c:pt>
                <c:pt idx="5739">
                  <c:v>19.59166666666666</c:v>
                </c:pt>
                <c:pt idx="5740">
                  <c:v>19.59194444444444</c:v>
                </c:pt>
                <c:pt idx="5741">
                  <c:v>19.59222222222222</c:v>
                </c:pt>
                <c:pt idx="5742">
                  <c:v>19.5925</c:v>
                </c:pt>
                <c:pt idx="5743">
                  <c:v>19.59277777777778</c:v>
                </c:pt>
                <c:pt idx="5744">
                  <c:v>19.59305555555555</c:v>
                </c:pt>
                <c:pt idx="5745">
                  <c:v>19.59333333333331</c:v>
                </c:pt>
                <c:pt idx="5746">
                  <c:v>19.59361111111111</c:v>
                </c:pt>
                <c:pt idx="5747">
                  <c:v>19.5938888888889</c:v>
                </c:pt>
                <c:pt idx="5748">
                  <c:v>19.59416666666667</c:v>
                </c:pt>
                <c:pt idx="5749">
                  <c:v>19.59444444444444</c:v>
                </c:pt>
                <c:pt idx="5750">
                  <c:v>19.59472222222222</c:v>
                </c:pt>
                <c:pt idx="5751">
                  <c:v>19.595</c:v>
                </c:pt>
                <c:pt idx="5752">
                  <c:v>19.59527777777778</c:v>
                </c:pt>
                <c:pt idx="5753">
                  <c:v>19.59555555555555</c:v>
                </c:pt>
                <c:pt idx="5754">
                  <c:v>19.59583333333331</c:v>
                </c:pt>
                <c:pt idx="5755">
                  <c:v>19.59611111111111</c:v>
                </c:pt>
                <c:pt idx="5756">
                  <c:v>19.59638888888889</c:v>
                </c:pt>
                <c:pt idx="5757">
                  <c:v>19.59666666666666</c:v>
                </c:pt>
                <c:pt idx="5758">
                  <c:v>19.59694444444444</c:v>
                </c:pt>
                <c:pt idx="5759">
                  <c:v>19.59722222222222</c:v>
                </c:pt>
                <c:pt idx="5760">
                  <c:v>19.5975</c:v>
                </c:pt>
                <c:pt idx="5761">
                  <c:v>19.59777777777778</c:v>
                </c:pt>
                <c:pt idx="5762">
                  <c:v>19.59805555555555</c:v>
                </c:pt>
                <c:pt idx="5763">
                  <c:v>19.59833333333331</c:v>
                </c:pt>
                <c:pt idx="5764">
                  <c:v>19.59861111111111</c:v>
                </c:pt>
                <c:pt idx="5765">
                  <c:v>19.5988888888889</c:v>
                </c:pt>
                <c:pt idx="5766">
                  <c:v>19.59916666666667</c:v>
                </c:pt>
                <c:pt idx="5767">
                  <c:v>19.59944444444444</c:v>
                </c:pt>
                <c:pt idx="5768">
                  <c:v>19.59972222222222</c:v>
                </c:pt>
                <c:pt idx="5769">
                  <c:v>19.6</c:v>
                </c:pt>
                <c:pt idx="5770">
                  <c:v>19.60027777777778</c:v>
                </c:pt>
                <c:pt idx="5771">
                  <c:v>19.60055555555556</c:v>
                </c:pt>
                <c:pt idx="5772">
                  <c:v>19.60083333333332</c:v>
                </c:pt>
                <c:pt idx="5773">
                  <c:v>19.60111111111111</c:v>
                </c:pt>
                <c:pt idx="5774">
                  <c:v>19.6013888888889</c:v>
                </c:pt>
                <c:pt idx="5775">
                  <c:v>19.60166666666667</c:v>
                </c:pt>
                <c:pt idx="5776">
                  <c:v>19.60194444444444</c:v>
                </c:pt>
                <c:pt idx="5777">
                  <c:v>19.60222222222222</c:v>
                </c:pt>
                <c:pt idx="5778">
                  <c:v>19.6025</c:v>
                </c:pt>
                <c:pt idx="5779">
                  <c:v>19.60277777777778</c:v>
                </c:pt>
                <c:pt idx="5780">
                  <c:v>19.60305555555556</c:v>
                </c:pt>
                <c:pt idx="5781">
                  <c:v>19.60333333333332</c:v>
                </c:pt>
                <c:pt idx="5782">
                  <c:v>19.60361111111111</c:v>
                </c:pt>
                <c:pt idx="5783">
                  <c:v>19.6038888888889</c:v>
                </c:pt>
                <c:pt idx="5784">
                  <c:v>19.60416666666667</c:v>
                </c:pt>
                <c:pt idx="5785">
                  <c:v>19.60444444444445</c:v>
                </c:pt>
                <c:pt idx="5786">
                  <c:v>19.60472222222223</c:v>
                </c:pt>
                <c:pt idx="5787">
                  <c:v>19.605</c:v>
                </c:pt>
                <c:pt idx="5788">
                  <c:v>19.60527777777778</c:v>
                </c:pt>
                <c:pt idx="5789">
                  <c:v>19.60555555555556</c:v>
                </c:pt>
                <c:pt idx="5790">
                  <c:v>19.60583333333332</c:v>
                </c:pt>
                <c:pt idx="5791">
                  <c:v>19.60611111111111</c:v>
                </c:pt>
                <c:pt idx="5792">
                  <c:v>19.6063888888889</c:v>
                </c:pt>
                <c:pt idx="5793">
                  <c:v>19.60666666666667</c:v>
                </c:pt>
                <c:pt idx="5794">
                  <c:v>19.60694444444444</c:v>
                </c:pt>
                <c:pt idx="5795">
                  <c:v>19.60722222222222</c:v>
                </c:pt>
                <c:pt idx="5796">
                  <c:v>19.6075</c:v>
                </c:pt>
                <c:pt idx="5797">
                  <c:v>19.60777777777778</c:v>
                </c:pt>
                <c:pt idx="5798">
                  <c:v>19.60805555555556</c:v>
                </c:pt>
                <c:pt idx="5799">
                  <c:v>19.60833333333331</c:v>
                </c:pt>
                <c:pt idx="5800">
                  <c:v>19.60861111111111</c:v>
                </c:pt>
                <c:pt idx="5801">
                  <c:v>19.6088888888889</c:v>
                </c:pt>
                <c:pt idx="5802">
                  <c:v>19.60916666666667</c:v>
                </c:pt>
                <c:pt idx="5803">
                  <c:v>19.60944444444445</c:v>
                </c:pt>
                <c:pt idx="5804">
                  <c:v>19.60972222222222</c:v>
                </c:pt>
                <c:pt idx="5805">
                  <c:v>19.61</c:v>
                </c:pt>
                <c:pt idx="5806">
                  <c:v>19.61027777777778</c:v>
                </c:pt>
                <c:pt idx="5807">
                  <c:v>19.61055555555556</c:v>
                </c:pt>
                <c:pt idx="5808">
                  <c:v>19.61083333333334</c:v>
                </c:pt>
                <c:pt idx="5809">
                  <c:v>19.61111111111111</c:v>
                </c:pt>
                <c:pt idx="5810">
                  <c:v>19.6113888888889</c:v>
                </c:pt>
                <c:pt idx="5811">
                  <c:v>19.61166666666667</c:v>
                </c:pt>
                <c:pt idx="5812">
                  <c:v>19.61194444444444</c:v>
                </c:pt>
                <c:pt idx="5813">
                  <c:v>19.61222222222222</c:v>
                </c:pt>
                <c:pt idx="5814">
                  <c:v>19.6125</c:v>
                </c:pt>
                <c:pt idx="5815">
                  <c:v>19.61277777777778</c:v>
                </c:pt>
                <c:pt idx="5816">
                  <c:v>19.61305555555556</c:v>
                </c:pt>
                <c:pt idx="5817">
                  <c:v>19.61333333333332</c:v>
                </c:pt>
                <c:pt idx="5818">
                  <c:v>19.61361111111111</c:v>
                </c:pt>
                <c:pt idx="5819">
                  <c:v>19.6138888888889</c:v>
                </c:pt>
                <c:pt idx="5820">
                  <c:v>19.61416666666667</c:v>
                </c:pt>
                <c:pt idx="5821">
                  <c:v>19.61444444444444</c:v>
                </c:pt>
                <c:pt idx="5822">
                  <c:v>19.61472222222222</c:v>
                </c:pt>
                <c:pt idx="5823">
                  <c:v>19.615</c:v>
                </c:pt>
                <c:pt idx="5824">
                  <c:v>19.61527777777778</c:v>
                </c:pt>
                <c:pt idx="5825">
                  <c:v>19.61555555555556</c:v>
                </c:pt>
                <c:pt idx="5826">
                  <c:v>19.61583333333332</c:v>
                </c:pt>
                <c:pt idx="5827">
                  <c:v>19.61611111111111</c:v>
                </c:pt>
                <c:pt idx="5828">
                  <c:v>19.6163888888889</c:v>
                </c:pt>
                <c:pt idx="5829">
                  <c:v>19.61666666666667</c:v>
                </c:pt>
                <c:pt idx="5830">
                  <c:v>19.61694444444444</c:v>
                </c:pt>
                <c:pt idx="5831">
                  <c:v>19.61722222222222</c:v>
                </c:pt>
                <c:pt idx="5832">
                  <c:v>19.6175</c:v>
                </c:pt>
                <c:pt idx="5833">
                  <c:v>19.61777777777778</c:v>
                </c:pt>
                <c:pt idx="5834">
                  <c:v>19.61805555555556</c:v>
                </c:pt>
                <c:pt idx="5835">
                  <c:v>19.61833333333331</c:v>
                </c:pt>
                <c:pt idx="5836">
                  <c:v>19.61861111111111</c:v>
                </c:pt>
                <c:pt idx="5837">
                  <c:v>19.6188888888889</c:v>
                </c:pt>
                <c:pt idx="5838">
                  <c:v>19.61916666666667</c:v>
                </c:pt>
                <c:pt idx="5839">
                  <c:v>19.61944444444444</c:v>
                </c:pt>
                <c:pt idx="5840">
                  <c:v>19.61972222222222</c:v>
                </c:pt>
                <c:pt idx="5841">
                  <c:v>19.62</c:v>
                </c:pt>
                <c:pt idx="5842">
                  <c:v>19.62027777777778</c:v>
                </c:pt>
                <c:pt idx="5843">
                  <c:v>19.62055555555555</c:v>
                </c:pt>
                <c:pt idx="5844">
                  <c:v>19.62083333333332</c:v>
                </c:pt>
                <c:pt idx="5845">
                  <c:v>19.62111111111111</c:v>
                </c:pt>
                <c:pt idx="5846">
                  <c:v>19.6213888888889</c:v>
                </c:pt>
                <c:pt idx="5847">
                  <c:v>19.62166666666667</c:v>
                </c:pt>
                <c:pt idx="5848">
                  <c:v>19.62194444444444</c:v>
                </c:pt>
                <c:pt idx="5849">
                  <c:v>19.62222222222222</c:v>
                </c:pt>
                <c:pt idx="5850">
                  <c:v>19.6225</c:v>
                </c:pt>
                <c:pt idx="5851">
                  <c:v>19.62277777777778</c:v>
                </c:pt>
                <c:pt idx="5852">
                  <c:v>19.62305555555556</c:v>
                </c:pt>
                <c:pt idx="5853">
                  <c:v>19.62333333333331</c:v>
                </c:pt>
                <c:pt idx="5854">
                  <c:v>19.62361111111111</c:v>
                </c:pt>
                <c:pt idx="5855">
                  <c:v>19.6238888888889</c:v>
                </c:pt>
                <c:pt idx="5856">
                  <c:v>19.62416666666667</c:v>
                </c:pt>
                <c:pt idx="5857">
                  <c:v>19.62444444444445</c:v>
                </c:pt>
                <c:pt idx="5858">
                  <c:v>19.62472222222222</c:v>
                </c:pt>
                <c:pt idx="5859">
                  <c:v>19.625</c:v>
                </c:pt>
                <c:pt idx="5860">
                  <c:v>19.62527777777778</c:v>
                </c:pt>
                <c:pt idx="5861">
                  <c:v>19.62555555555556</c:v>
                </c:pt>
                <c:pt idx="5862">
                  <c:v>19.62583333333331</c:v>
                </c:pt>
                <c:pt idx="5863">
                  <c:v>19.62611111111111</c:v>
                </c:pt>
                <c:pt idx="5864">
                  <c:v>19.62638888888889</c:v>
                </c:pt>
                <c:pt idx="5865">
                  <c:v>19.62666666666667</c:v>
                </c:pt>
                <c:pt idx="5866">
                  <c:v>19.62694444444444</c:v>
                </c:pt>
                <c:pt idx="5867">
                  <c:v>19.62722222222222</c:v>
                </c:pt>
                <c:pt idx="5868">
                  <c:v>19.6275</c:v>
                </c:pt>
                <c:pt idx="5869">
                  <c:v>19.62777777777778</c:v>
                </c:pt>
                <c:pt idx="5870">
                  <c:v>19.62805555555556</c:v>
                </c:pt>
                <c:pt idx="5871">
                  <c:v>19.62833333333331</c:v>
                </c:pt>
                <c:pt idx="5872">
                  <c:v>19.62861111111111</c:v>
                </c:pt>
                <c:pt idx="5873">
                  <c:v>19.6288888888889</c:v>
                </c:pt>
                <c:pt idx="5874">
                  <c:v>19.62916666666667</c:v>
                </c:pt>
                <c:pt idx="5875">
                  <c:v>19.62944444444445</c:v>
                </c:pt>
                <c:pt idx="5876">
                  <c:v>19.62972222222222</c:v>
                </c:pt>
                <c:pt idx="5877">
                  <c:v>19.63</c:v>
                </c:pt>
                <c:pt idx="5878">
                  <c:v>19.63027777777778</c:v>
                </c:pt>
                <c:pt idx="5879">
                  <c:v>19.63055555555556</c:v>
                </c:pt>
                <c:pt idx="5880">
                  <c:v>19.63083333333334</c:v>
                </c:pt>
                <c:pt idx="5881">
                  <c:v>19.63111111111111</c:v>
                </c:pt>
                <c:pt idx="5882">
                  <c:v>19.6313888888889</c:v>
                </c:pt>
                <c:pt idx="5883">
                  <c:v>19.63166666666667</c:v>
                </c:pt>
                <c:pt idx="5884">
                  <c:v>19.63194444444444</c:v>
                </c:pt>
                <c:pt idx="5885">
                  <c:v>19.63222222222222</c:v>
                </c:pt>
                <c:pt idx="5886">
                  <c:v>19.6325</c:v>
                </c:pt>
                <c:pt idx="5887">
                  <c:v>19.63277777777778</c:v>
                </c:pt>
                <c:pt idx="5888">
                  <c:v>19.63305555555556</c:v>
                </c:pt>
                <c:pt idx="5889">
                  <c:v>19.63333333333332</c:v>
                </c:pt>
                <c:pt idx="5890">
                  <c:v>19.63361111111111</c:v>
                </c:pt>
                <c:pt idx="5891">
                  <c:v>19.63388888888888</c:v>
                </c:pt>
                <c:pt idx="5892">
                  <c:v>19.63416666666666</c:v>
                </c:pt>
                <c:pt idx="5893">
                  <c:v>19.63444444444444</c:v>
                </c:pt>
                <c:pt idx="5894">
                  <c:v>19.63472222222222</c:v>
                </c:pt>
                <c:pt idx="5895">
                  <c:v>19.635</c:v>
                </c:pt>
                <c:pt idx="5896">
                  <c:v>19.63527777777778</c:v>
                </c:pt>
                <c:pt idx="5897">
                  <c:v>19.63555555555556</c:v>
                </c:pt>
                <c:pt idx="5898">
                  <c:v>19.63583333333332</c:v>
                </c:pt>
                <c:pt idx="5899">
                  <c:v>19.63611111111111</c:v>
                </c:pt>
                <c:pt idx="5900">
                  <c:v>19.6363888888889</c:v>
                </c:pt>
                <c:pt idx="5901">
                  <c:v>19.63666666666667</c:v>
                </c:pt>
                <c:pt idx="5902">
                  <c:v>19.63694444444444</c:v>
                </c:pt>
                <c:pt idx="5903">
                  <c:v>19.63722222222222</c:v>
                </c:pt>
                <c:pt idx="5904">
                  <c:v>19.6375</c:v>
                </c:pt>
                <c:pt idx="5905">
                  <c:v>19.63777777777778</c:v>
                </c:pt>
                <c:pt idx="5906">
                  <c:v>19.63805555555556</c:v>
                </c:pt>
                <c:pt idx="5907">
                  <c:v>19.63833333333331</c:v>
                </c:pt>
                <c:pt idx="5908">
                  <c:v>19.63861111111111</c:v>
                </c:pt>
                <c:pt idx="5909">
                  <c:v>19.6388888888889</c:v>
                </c:pt>
                <c:pt idx="5910">
                  <c:v>19.63916666666666</c:v>
                </c:pt>
                <c:pt idx="5911">
                  <c:v>19.63944444444444</c:v>
                </c:pt>
                <c:pt idx="5912">
                  <c:v>19.63972222222222</c:v>
                </c:pt>
                <c:pt idx="5913">
                  <c:v>19.64</c:v>
                </c:pt>
                <c:pt idx="5914">
                  <c:v>19.64027777777778</c:v>
                </c:pt>
                <c:pt idx="5915">
                  <c:v>19.64055555555555</c:v>
                </c:pt>
                <c:pt idx="5916">
                  <c:v>19.64083333333332</c:v>
                </c:pt>
                <c:pt idx="5917">
                  <c:v>19.64111111111111</c:v>
                </c:pt>
                <c:pt idx="5918">
                  <c:v>19.6413888888889</c:v>
                </c:pt>
                <c:pt idx="5919">
                  <c:v>19.64166666666667</c:v>
                </c:pt>
                <c:pt idx="5920">
                  <c:v>19.64194444444444</c:v>
                </c:pt>
                <c:pt idx="5921">
                  <c:v>19.64222222222222</c:v>
                </c:pt>
                <c:pt idx="5922">
                  <c:v>19.6425</c:v>
                </c:pt>
                <c:pt idx="5923">
                  <c:v>19.64277777777778</c:v>
                </c:pt>
                <c:pt idx="5924">
                  <c:v>19.64305555555556</c:v>
                </c:pt>
                <c:pt idx="5925">
                  <c:v>19.64333333333331</c:v>
                </c:pt>
                <c:pt idx="5926">
                  <c:v>19.64361111111111</c:v>
                </c:pt>
                <c:pt idx="5927">
                  <c:v>19.6438888888889</c:v>
                </c:pt>
                <c:pt idx="5928">
                  <c:v>19.64416666666667</c:v>
                </c:pt>
                <c:pt idx="5929">
                  <c:v>19.64444444444445</c:v>
                </c:pt>
                <c:pt idx="5930">
                  <c:v>19.64472222222222</c:v>
                </c:pt>
                <c:pt idx="5931">
                  <c:v>19.645</c:v>
                </c:pt>
                <c:pt idx="5932">
                  <c:v>19.64527777777778</c:v>
                </c:pt>
                <c:pt idx="5933">
                  <c:v>19.64555555555555</c:v>
                </c:pt>
                <c:pt idx="5934">
                  <c:v>19.64583333333331</c:v>
                </c:pt>
                <c:pt idx="5935">
                  <c:v>19.64611111111111</c:v>
                </c:pt>
                <c:pt idx="5936">
                  <c:v>19.64638888888889</c:v>
                </c:pt>
                <c:pt idx="5937">
                  <c:v>19.64666666666666</c:v>
                </c:pt>
                <c:pt idx="5938">
                  <c:v>19.64694444444444</c:v>
                </c:pt>
                <c:pt idx="5939">
                  <c:v>19.64722222222222</c:v>
                </c:pt>
                <c:pt idx="5940">
                  <c:v>19.6475</c:v>
                </c:pt>
                <c:pt idx="5941">
                  <c:v>19.64777777777778</c:v>
                </c:pt>
                <c:pt idx="5942">
                  <c:v>19.64805555555555</c:v>
                </c:pt>
                <c:pt idx="5943">
                  <c:v>19.64833333333331</c:v>
                </c:pt>
                <c:pt idx="5944">
                  <c:v>19.64861111111111</c:v>
                </c:pt>
                <c:pt idx="5945">
                  <c:v>19.6488888888889</c:v>
                </c:pt>
                <c:pt idx="5946">
                  <c:v>19.64916666666667</c:v>
                </c:pt>
                <c:pt idx="5947">
                  <c:v>19.64944444444444</c:v>
                </c:pt>
                <c:pt idx="5948">
                  <c:v>19.64972222222222</c:v>
                </c:pt>
                <c:pt idx="5949">
                  <c:v>19.65</c:v>
                </c:pt>
                <c:pt idx="5950">
                  <c:v>19.65027777777778</c:v>
                </c:pt>
                <c:pt idx="5951">
                  <c:v>19.65055555555555</c:v>
                </c:pt>
                <c:pt idx="5952">
                  <c:v>19.65083333333332</c:v>
                </c:pt>
                <c:pt idx="5953">
                  <c:v>19.65111111111111</c:v>
                </c:pt>
                <c:pt idx="5954">
                  <c:v>19.6513888888889</c:v>
                </c:pt>
                <c:pt idx="5955">
                  <c:v>19.65166666666666</c:v>
                </c:pt>
                <c:pt idx="5956">
                  <c:v>19.65194444444444</c:v>
                </c:pt>
                <c:pt idx="5957">
                  <c:v>19.65222222222222</c:v>
                </c:pt>
                <c:pt idx="5958">
                  <c:v>19.6525</c:v>
                </c:pt>
                <c:pt idx="5959">
                  <c:v>19.65277777777777</c:v>
                </c:pt>
                <c:pt idx="5960">
                  <c:v>19.65305555555555</c:v>
                </c:pt>
                <c:pt idx="5961">
                  <c:v>19.65333333333331</c:v>
                </c:pt>
                <c:pt idx="5962">
                  <c:v>19.65361111111111</c:v>
                </c:pt>
                <c:pt idx="5963">
                  <c:v>19.65388888888888</c:v>
                </c:pt>
                <c:pt idx="5964">
                  <c:v>19.65416666666666</c:v>
                </c:pt>
                <c:pt idx="5965">
                  <c:v>19.65444444444444</c:v>
                </c:pt>
                <c:pt idx="5966">
                  <c:v>19.65472222222222</c:v>
                </c:pt>
                <c:pt idx="5967">
                  <c:v>19.655</c:v>
                </c:pt>
                <c:pt idx="5968">
                  <c:v>19.65527777777778</c:v>
                </c:pt>
                <c:pt idx="5969">
                  <c:v>19.65555555555555</c:v>
                </c:pt>
                <c:pt idx="5970">
                  <c:v>19.65583333333332</c:v>
                </c:pt>
                <c:pt idx="5971">
                  <c:v>19.65611111111111</c:v>
                </c:pt>
                <c:pt idx="5972">
                  <c:v>19.6563888888889</c:v>
                </c:pt>
                <c:pt idx="5973">
                  <c:v>19.65666666666667</c:v>
                </c:pt>
                <c:pt idx="5974">
                  <c:v>19.65694444444444</c:v>
                </c:pt>
                <c:pt idx="5975">
                  <c:v>19.65722222222222</c:v>
                </c:pt>
                <c:pt idx="5976">
                  <c:v>19.6575</c:v>
                </c:pt>
                <c:pt idx="5977">
                  <c:v>19.65777777777778</c:v>
                </c:pt>
                <c:pt idx="5978">
                  <c:v>19.65805555555555</c:v>
                </c:pt>
                <c:pt idx="5979">
                  <c:v>19.65833333333331</c:v>
                </c:pt>
                <c:pt idx="5980">
                  <c:v>19.65861111111111</c:v>
                </c:pt>
                <c:pt idx="5981">
                  <c:v>19.6588888888889</c:v>
                </c:pt>
                <c:pt idx="5982">
                  <c:v>19.65916666666666</c:v>
                </c:pt>
                <c:pt idx="5983">
                  <c:v>19.65944444444444</c:v>
                </c:pt>
                <c:pt idx="5984">
                  <c:v>19.65972222222222</c:v>
                </c:pt>
                <c:pt idx="5985">
                  <c:v>19.66</c:v>
                </c:pt>
                <c:pt idx="5986">
                  <c:v>19.66027777777778</c:v>
                </c:pt>
                <c:pt idx="5987">
                  <c:v>19.66055555555555</c:v>
                </c:pt>
                <c:pt idx="5988">
                  <c:v>19.66083333333331</c:v>
                </c:pt>
                <c:pt idx="5989">
                  <c:v>19.66111111111111</c:v>
                </c:pt>
                <c:pt idx="5990">
                  <c:v>19.6613888888889</c:v>
                </c:pt>
                <c:pt idx="5991">
                  <c:v>19.66166666666667</c:v>
                </c:pt>
                <c:pt idx="5992">
                  <c:v>19.66194444444444</c:v>
                </c:pt>
                <c:pt idx="5993">
                  <c:v>19.66222222222222</c:v>
                </c:pt>
                <c:pt idx="5994">
                  <c:v>19.6625</c:v>
                </c:pt>
                <c:pt idx="5995">
                  <c:v>19.66277777777778</c:v>
                </c:pt>
                <c:pt idx="5996">
                  <c:v>19.66305555555556</c:v>
                </c:pt>
                <c:pt idx="5997">
                  <c:v>19.66333333333331</c:v>
                </c:pt>
                <c:pt idx="5998">
                  <c:v>19.66361111111111</c:v>
                </c:pt>
                <c:pt idx="5999">
                  <c:v>19.6638888888889</c:v>
                </c:pt>
                <c:pt idx="6000">
                  <c:v>19.66416666666667</c:v>
                </c:pt>
                <c:pt idx="6001">
                  <c:v>19.66444444444444</c:v>
                </c:pt>
                <c:pt idx="6002">
                  <c:v>19.66472222222222</c:v>
                </c:pt>
                <c:pt idx="6003">
                  <c:v>19.665</c:v>
                </c:pt>
                <c:pt idx="6004">
                  <c:v>19.66527777777778</c:v>
                </c:pt>
                <c:pt idx="6005">
                  <c:v>19.66555555555555</c:v>
                </c:pt>
                <c:pt idx="6006">
                  <c:v>19.66583333333331</c:v>
                </c:pt>
                <c:pt idx="6007">
                  <c:v>19.66611111111111</c:v>
                </c:pt>
                <c:pt idx="6008">
                  <c:v>19.66638888888889</c:v>
                </c:pt>
                <c:pt idx="6009">
                  <c:v>19.66666666666667</c:v>
                </c:pt>
                <c:pt idx="6010">
                  <c:v>19.66694444444445</c:v>
                </c:pt>
                <c:pt idx="6011">
                  <c:v>19.66722222222222</c:v>
                </c:pt>
                <c:pt idx="6012">
                  <c:v>19.6675</c:v>
                </c:pt>
                <c:pt idx="6013">
                  <c:v>19.66777777777778</c:v>
                </c:pt>
                <c:pt idx="6014">
                  <c:v>19.66805555555556</c:v>
                </c:pt>
                <c:pt idx="6015">
                  <c:v>19.66833333333331</c:v>
                </c:pt>
                <c:pt idx="6016">
                  <c:v>19.66861111111111</c:v>
                </c:pt>
                <c:pt idx="6017">
                  <c:v>19.6688888888889</c:v>
                </c:pt>
                <c:pt idx="6018">
                  <c:v>19.66916666666667</c:v>
                </c:pt>
                <c:pt idx="6019">
                  <c:v>19.66944444444444</c:v>
                </c:pt>
                <c:pt idx="6020">
                  <c:v>19.66972222222222</c:v>
                </c:pt>
                <c:pt idx="6021">
                  <c:v>19.67</c:v>
                </c:pt>
                <c:pt idx="6022">
                  <c:v>19.67027777777778</c:v>
                </c:pt>
                <c:pt idx="6023">
                  <c:v>19.67055555555556</c:v>
                </c:pt>
                <c:pt idx="6024">
                  <c:v>19.67083333333332</c:v>
                </c:pt>
                <c:pt idx="6025">
                  <c:v>19.67111111111111</c:v>
                </c:pt>
                <c:pt idx="6026">
                  <c:v>19.6713888888889</c:v>
                </c:pt>
                <c:pt idx="6027">
                  <c:v>19.67166666666667</c:v>
                </c:pt>
                <c:pt idx="6028">
                  <c:v>19.67194444444444</c:v>
                </c:pt>
                <c:pt idx="6029">
                  <c:v>19.67222222222222</c:v>
                </c:pt>
                <c:pt idx="6030">
                  <c:v>19.6725</c:v>
                </c:pt>
                <c:pt idx="6031">
                  <c:v>19.67277777777778</c:v>
                </c:pt>
                <c:pt idx="6032">
                  <c:v>19.67305555555556</c:v>
                </c:pt>
                <c:pt idx="6033">
                  <c:v>19.67333333333332</c:v>
                </c:pt>
                <c:pt idx="6034">
                  <c:v>19.67361111111111</c:v>
                </c:pt>
                <c:pt idx="6035">
                  <c:v>19.6738888888889</c:v>
                </c:pt>
                <c:pt idx="6036">
                  <c:v>19.67416666666667</c:v>
                </c:pt>
                <c:pt idx="6037">
                  <c:v>19.67444444444445</c:v>
                </c:pt>
                <c:pt idx="6038">
                  <c:v>19.67472222222222</c:v>
                </c:pt>
                <c:pt idx="6039">
                  <c:v>19.675</c:v>
                </c:pt>
                <c:pt idx="6040">
                  <c:v>19.67527777777778</c:v>
                </c:pt>
                <c:pt idx="6041">
                  <c:v>19.67555555555556</c:v>
                </c:pt>
                <c:pt idx="6042">
                  <c:v>19.67583333333332</c:v>
                </c:pt>
                <c:pt idx="6043">
                  <c:v>19.67611111111111</c:v>
                </c:pt>
                <c:pt idx="6044">
                  <c:v>19.6763888888889</c:v>
                </c:pt>
                <c:pt idx="6045">
                  <c:v>19.67666666666667</c:v>
                </c:pt>
                <c:pt idx="6046">
                  <c:v>19.67694444444444</c:v>
                </c:pt>
                <c:pt idx="6047">
                  <c:v>19.67722222222222</c:v>
                </c:pt>
                <c:pt idx="6048">
                  <c:v>19.6775</c:v>
                </c:pt>
                <c:pt idx="6049">
                  <c:v>19.67777777777778</c:v>
                </c:pt>
                <c:pt idx="6050">
                  <c:v>19.67805555555556</c:v>
                </c:pt>
                <c:pt idx="6051">
                  <c:v>19.67833333333331</c:v>
                </c:pt>
                <c:pt idx="6052">
                  <c:v>19.67861111111111</c:v>
                </c:pt>
                <c:pt idx="6053">
                  <c:v>19.6788888888889</c:v>
                </c:pt>
                <c:pt idx="6054">
                  <c:v>19.67916666666667</c:v>
                </c:pt>
                <c:pt idx="6055">
                  <c:v>19.67944444444445</c:v>
                </c:pt>
                <c:pt idx="6056">
                  <c:v>19.67972222222222</c:v>
                </c:pt>
                <c:pt idx="6057">
                  <c:v>19.68</c:v>
                </c:pt>
                <c:pt idx="6058">
                  <c:v>19.68027777777778</c:v>
                </c:pt>
                <c:pt idx="6059">
                  <c:v>19.68055555555556</c:v>
                </c:pt>
                <c:pt idx="6060">
                  <c:v>19.68083333333332</c:v>
                </c:pt>
                <c:pt idx="6061">
                  <c:v>19.68111111111111</c:v>
                </c:pt>
                <c:pt idx="6062">
                  <c:v>19.68138888888889</c:v>
                </c:pt>
                <c:pt idx="6063">
                  <c:v>19.68166666666667</c:v>
                </c:pt>
                <c:pt idx="6064">
                  <c:v>19.68194444444445</c:v>
                </c:pt>
                <c:pt idx="6065">
                  <c:v>19.68222222222222</c:v>
                </c:pt>
                <c:pt idx="6066">
                  <c:v>19.6825</c:v>
                </c:pt>
                <c:pt idx="6067">
                  <c:v>19.68277777777778</c:v>
                </c:pt>
                <c:pt idx="6068">
                  <c:v>19.68305555555556</c:v>
                </c:pt>
                <c:pt idx="6069">
                  <c:v>19.68333333333331</c:v>
                </c:pt>
                <c:pt idx="6070">
                  <c:v>19.68361111111111</c:v>
                </c:pt>
                <c:pt idx="6071">
                  <c:v>19.6838888888889</c:v>
                </c:pt>
                <c:pt idx="6072">
                  <c:v>19.68416666666667</c:v>
                </c:pt>
                <c:pt idx="6073">
                  <c:v>19.68444444444444</c:v>
                </c:pt>
                <c:pt idx="6074">
                  <c:v>19.68472222222222</c:v>
                </c:pt>
                <c:pt idx="6075">
                  <c:v>19.685</c:v>
                </c:pt>
                <c:pt idx="6076">
                  <c:v>19.68527777777778</c:v>
                </c:pt>
                <c:pt idx="6077">
                  <c:v>19.68555555555556</c:v>
                </c:pt>
                <c:pt idx="6078">
                  <c:v>19.68583333333331</c:v>
                </c:pt>
                <c:pt idx="6079">
                  <c:v>19.68611111111111</c:v>
                </c:pt>
                <c:pt idx="6080">
                  <c:v>19.68638888888889</c:v>
                </c:pt>
                <c:pt idx="6081">
                  <c:v>19.68666666666667</c:v>
                </c:pt>
                <c:pt idx="6082">
                  <c:v>19.68694444444445</c:v>
                </c:pt>
                <c:pt idx="6083">
                  <c:v>19.68722222222222</c:v>
                </c:pt>
                <c:pt idx="6084">
                  <c:v>19.6875</c:v>
                </c:pt>
                <c:pt idx="6085">
                  <c:v>19.68777777777778</c:v>
                </c:pt>
                <c:pt idx="6086">
                  <c:v>19.68805555555556</c:v>
                </c:pt>
                <c:pt idx="6087">
                  <c:v>19.68833333333331</c:v>
                </c:pt>
                <c:pt idx="6088">
                  <c:v>19.68861111111111</c:v>
                </c:pt>
                <c:pt idx="6089">
                  <c:v>19.68888888888889</c:v>
                </c:pt>
                <c:pt idx="6090">
                  <c:v>19.68916666666667</c:v>
                </c:pt>
                <c:pt idx="6091">
                  <c:v>19.68944444444444</c:v>
                </c:pt>
                <c:pt idx="6092">
                  <c:v>19.68972222222222</c:v>
                </c:pt>
                <c:pt idx="6093">
                  <c:v>19.69</c:v>
                </c:pt>
                <c:pt idx="6094">
                  <c:v>19.69027777777778</c:v>
                </c:pt>
                <c:pt idx="6095">
                  <c:v>19.69055555555556</c:v>
                </c:pt>
                <c:pt idx="6096">
                  <c:v>19.69083333333332</c:v>
                </c:pt>
                <c:pt idx="6097">
                  <c:v>19.69111111111111</c:v>
                </c:pt>
                <c:pt idx="6098">
                  <c:v>19.6913888888889</c:v>
                </c:pt>
                <c:pt idx="6099">
                  <c:v>19.69166666666667</c:v>
                </c:pt>
                <c:pt idx="6100">
                  <c:v>19.69194444444444</c:v>
                </c:pt>
                <c:pt idx="6101">
                  <c:v>19.69222222222222</c:v>
                </c:pt>
                <c:pt idx="6102">
                  <c:v>19.6925</c:v>
                </c:pt>
                <c:pt idx="6103">
                  <c:v>19.69277777777778</c:v>
                </c:pt>
                <c:pt idx="6104">
                  <c:v>19.69305555555556</c:v>
                </c:pt>
                <c:pt idx="6105">
                  <c:v>19.69333333333332</c:v>
                </c:pt>
                <c:pt idx="6106">
                  <c:v>19.69361111111111</c:v>
                </c:pt>
                <c:pt idx="6107">
                  <c:v>19.6938888888889</c:v>
                </c:pt>
                <c:pt idx="6108">
                  <c:v>19.69416666666667</c:v>
                </c:pt>
                <c:pt idx="6109">
                  <c:v>19.69444444444445</c:v>
                </c:pt>
                <c:pt idx="6110">
                  <c:v>19.69472222222222</c:v>
                </c:pt>
                <c:pt idx="6111">
                  <c:v>19.695</c:v>
                </c:pt>
                <c:pt idx="6112">
                  <c:v>19.69527777777778</c:v>
                </c:pt>
                <c:pt idx="6113">
                  <c:v>19.69555555555555</c:v>
                </c:pt>
                <c:pt idx="6114">
                  <c:v>19.69583333333331</c:v>
                </c:pt>
                <c:pt idx="6115">
                  <c:v>19.69611111111111</c:v>
                </c:pt>
                <c:pt idx="6116">
                  <c:v>19.6963888888889</c:v>
                </c:pt>
                <c:pt idx="6117">
                  <c:v>19.69666666666667</c:v>
                </c:pt>
                <c:pt idx="6118">
                  <c:v>19.69694444444444</c:v>
                </c:pt>
                <c:pt idx="6119">
                  <c:v>19.69722222222222</c:v>
                </c:pt>
                <c:pt idx="6120">
                  <c:v>19.6975</c:v>
                </c:pt>
                <c:pt idx="6121">
                  <c:v>19.69777777777778</c:v>
                </c:pt>
                <c:pt idx="6122">
                  <c:v>19.69805555555556</c:v>
                </c:pt>
                <c:pt idx="6123">
                  <c:v>19.69833333333331</c:v>
                </c:pt>
                <c:pt idx="6124">
                  <c:v>19.69861111111111</c:v>
                </c:pt>
                <c:pt idx="6125">
                  <c:v>19.6988888888889</c:v>
                </c:pt>
                <c:pt idx="6126">
                  <c:v>19.69916666666667</c:v>
                </c:pt>
                <c:pt idx="6127">
                  <c:v>19.69944444444445</c:v>
                </c:pt>
                <c:pt idx="6128">
                  <c:v>19.69972222222222</c:v>
                </c:pt>
                <c:pt idx="6129">
                  <c:v>19.7</c:v>
                </c:pt>
                <c:pt idx="6130">
                  <c:v>19.70027777777778</c:v>
                </c:pt>
                <c:pt idx="6131">
                  <c:v>19.70055555555555</c:v>
                </c:pt>
                <c:pt idx="6132">
                  <c:v>19.70083333333331</c:v>
                </c:pt>
                <c:pt idx="6133">
                  <c:v>19.70111111111111</c:v>
                </c:pt>
                <c:pt idx="6134">
                  <c:v>19.70138888888889</c:v>
                </c:pt>
                <c:pt idx="6135">
                  <c:v>19.70166666666666</c:v>
                </c:pt>
                <c:pt idx="6136">
                  <c:v>19.70194444444444</c:v>
                </c:pt>
                <c:pt idx="6137">
                  <c:v>19.7022222222222</c:v>
                </c:pt>
                <c:pt idx="6138">
                  <c:v>19.7025</c:v>
                </c:pt>
                <c:pt idx="6139">
                  <c:v>19.70277777777778</c:v>
                </c:pt>
                <c:pt idx="6140">
                  <c:v>19.70305555555555</c:v>
                </c:pt>
                <c:pt idx="6141">
                  <c:v>19.70333333333331</c:v>
                </c:pt>
                <c:pt idx="6142">
                  <c:v>19.70361111111111</c:v>
                </c:pt>
                <c:pt idx="6143">
                  <c:v>19.7038888888889</c:v>
                </c:pt>
                <c:pt idx="6144">
                  <c:v>19.70416666666667</c:v>
                </c:pt>
                <c:pt idx="6145">
                  <c:v>19.70444444444444</c:v>
                </c:pt>
                <c:pt idx="6146">
                  <c:v>19.70472222222222</c:v>
                </c:pt>
                <c:pt idx="6147">
                  <c:v>19.705</c:v>
                </c:pt>
                <c:pt idx="6148">
                  <c:v>19.70527777777778</c:v>
                </c:pt>
                <c:pt idx="6149">
                  <c:v>19.70555555555556</c:v>
                </c:pt>
                <c:pt idx="6150">
                  <c:v>19.70583333333331</c:v>
                </c:pt>
                <c:pt idx="6151">
                  <c:v>19.70611111111111</c:v>
                </c:pt>
                <c:pt idx="6152">
                  <c:v>19.70638888888889</c:v>
                </c:pt>
                <c:pt idx="6153">
                  <c:v>19.70666666666667</c:v>
                </c:pt>
                <c:pt idx="6154">
                  <c:v>19.70694444444444</c:v>
                </c:pt>
                <c:pt idx="6155">
                  <c:v>19.70722222222222</c:v>
                </c:pt>
                <c:pt idx="6156">
                  <c:v>19.7075</c:v>
                </c:pt>
                <c:pt idx="6157">
                  <c:v>19.70777777777778</c:v>
                </c:pt>
                <c:pt idx="6158">
                  <c:v>19.70805555555555</c:v>
                </c:pt>
                <c:pt idx="6159">
                  <c:v>19.70833333333331</c:v>
                </c:pt>
                <c:pt idx="6160">
                  <c:v>19.70861111111111</c:v>
                </c:pt>
                <c:pt idx="6161">
                  <c:v>19.70888888888889</c:v>
                </c:pt>
                <c:pt idx="6162">
                  <c:v>19.70916666666666</c:v>
                </c:pt>
                <c:pt idx="6163">
                  <c:v>19.70944444444444</c:v>
                </c:pt>
                <c:pt idx="6164">
                  <c:v>19.7097222222222</c:v>
                </c:pt>
                <c:pt idx="6165">
                  <c:v>19.71</c:v>
                </c:pt>
                <c:pt idx="6166">
                  <c:v>19.71027777777778</c:v>
                </c:pt>
                <c:pt idx="6167">
                  <c:v>19.71055555555555</c:v>
                </c:pt>
                <c:pt idx="6168">
                  <c:v>19.71083333333332</c:v>
                </c:pt>
                <c:pt idx="6169">
                  <c:v>19.71111111111111</c:v>
                </c:pt>
                <c:pt idx="6170">
                  <c:v>19.7113888888889</c:v>
                </c:pt>
                <c:pt idx="6171">
                  <c:v>19.71166666666667</c:v>
                </c:pt>
                <c:pt idx="6172">
                  <c:v>19.71194444444444</c:v>
                </c:pt>
                <c:pt idx="6173">
                  <c:v>19.71222222222222</c:v>
                </c:pt>
                <c:pt idx="6174">
                  <c:v>19.7125</c:v>
                </c:pt>
                <c:pt idx="6175">
                  <c:v>19.71277777777778</c:v>
                </c:pt>
                <c:pt idx="6176">
                  <c:v>19.71305555555556</c:v>
                </c:pt>
                <c:pt idx="6177">
                  <c:v>19.71333333333331</c:v>
                </c:pt>
                <c:pt idx="6178">
                  <c:v>19.71361111111111</c:v>
                </c:pt>
                <c:pt idx="6179">
                  <c:v>19.7138888888889</c:v>
                </c:pt>
                <c:pt idx="6180">
                  <c:v>19.71416666666667</c:v>
                </c:pt>
                <c:pt idx="6181">
                  <c:v>19.71444444444444</c:v>
                </c:pt>
                <c:pt idx="6182">
                  <c:v>19.71472222222222</c:v>
                </c:pt>
                <c:pt idx="6183">
                  <c:v>19.715</c:v>
                </c:pt>
                <c:pt idx="6184">
                  <c:v>19.71527777777778</c:v>
                </c:pt>
                <c:pt idx="6185">
                  <c:v>19.71555555555555</c:v>
                </c:pt>
                <c:pt idx="6186">
                  <c:v>19.71583333333331</c:v>
                </c:pt>
                <c:pt idx="6187">
                  <c:v>19.71611111111111</c:v>
                </c:pt>
                <c:pt idx="6188">
                  <c:v>19.71638888888889</c:v>
                </c:pt>
                <c:pt idx="6189">
                  <c:v>19.71666666666666</c:v>
                </c:pt>
                <c:pt idx="6190">
                  <c:v>19.71694444444444</c:v>
                </c:pt>
                <c:pt idx="6191">
                  <c:v>19.71722222222222</c:v>
                </c:pt>
                <c:pt idx="6192">
                  <c:v>19.7175</c:v>
                </c:pt>
                <c:pt idx="6193">
                  <c:v>19.71777777777778</c:v>
                </c:pt>
                <c:pt idx="6194">
                  <c:v>19.71805555555555</c:v>
                </c:pt>
                <c:pt idx="6195">
                  <c:v>19.71833333333331</c:v>
                </c:pt>
                <c:pt idx="6196">
                  <c:v>19.71861111111111</c:v>
                </c:pt>
                <c:pt idx="6197">
                  <c:v>19.7188888888889</c:v>
                </c:pt>
                <c:pt idx="6198">
                  <c:v>19.71916666666667</c:v>
                </c:pt>
                <c:pt idx="6199">
                  <c:v>19.71944444444444</c:v>
                </c:pt>
                <c:pt idx="6200">
                  <c:v>19.71972222222222</c:v>
                </c:pt>
                <c:pt idx="6201">
                  <c:v>19.72</c:v>
                </c:pt>
                <c:pt idx="6202">
                  <c:v>19.72027777777778</c:v>
                </c:pt>
                <c:pt idx="6203">
                  <c:v>19.72055555555555</c:v>
                </c:pt>
                <c:pt idx="6204">
                  <c:v>19.72083333333331</c:v>
                </c:pt>
                <c:pt idx="6205">
                  <c:v>19.72111111111111</c:v>
                </c:pt>
                <c:pt idx="6206">
                  <c:v>19.72138888888889</c:v>
                </c:pt>
                <c:pt idx="6207">
                  <c:v>19.72166666666666</c:v>
                </c:pt>
                <c:pt idx="6208">
                  <c:v>19.72194444444444</c:v>
                </c:pt>
                <c:pt idx="6209">
                  <c:v>19.7222222222222</c:v>
                </c:pt>
                <c:pt idx="6210">
                  <c:v>19.7225</c:v>
                </c:pt>
                <c:pt idx="6211">
                  <c:v>19.72277777777778</c:v>
                </c:pt>
                <c:pt idx="6212">
                  <c:v>19.72305555555555</c:v>
                </c:pt>
                <c:pt idx="6213">
                  <c:v>19.72333333333331</c:v>
                </c:pt>
                <c:pt idx="6214">
                  <c:v>19.72361111111111</c:v>
                </c:pt>
                <c:pt idx="6215">
                  <c:v>19.7238888888889</c:v>
                </c:pt>
                <c:pt idx="6216">
                  <c:v>19.72416666666667</c:v>
                </c:pt>
                <c:pt idx="6217">
                  <c:v>19.72444444444444</c:v>
                </c:pt>
                <c:pt idx="6218">
                  <c:v>19.72472222222222</c:v>
                </c:pt>
                <c:pt idx="6219">
                  <c:v>19.725</c:v>
                </c:pt>
                <c:pt idx="6220">
                  <c:v>19.72527777777778</c:v>
                </c:pt>
                <c:pt idx="6221">
                  <c:v>19.72555555555556</c:v>
                </c:pt>
                <c:pt idx="6222">
                  <c:v>19.72583333333331</c:v>
                </c:pt>
                <c:pt idx="6223">
                  <c:v>19.72611111111111</c:v>
                </c:pt>
                <c:pt idx="6224">
                  <c:v>19.72638888888889</c:v>
                </c:pt>
                <c:pt idx="6225">
                  <c:v>19.72666666666667</c:v>
                </c:pt>
                <c:pt idx="6226">
                  <c:v>19.72694444444444</c:v>
                </c:pt>
                <c:pt idx="6227">
                  <c:v>19.72722222222222</c:v>
                </c:pt>
                <c:pt idx="6228">
                  <c:v>19.7275</c:v>
                </c:pt>
                <c:pt idx="6229">
                  <c:v>19.72777777777778</c:v>
                </c:pt>
                <c:pt idx="6230">
                  <c:v>19.72805555555555</c:v>
                </c:pt>
                <c:pt idx="6231">
                  <c:v>19.72833333333331</c:v>
                </c:pt>
                <c:pt idx="6232">
                  <c:v>19.72861111111111</c:v>
                </c:pt>
                <c:pt idx="6233">
                  <c:v>19.72888888888889</c:v>
                </c:pt>
                <c:pt idx="6234">
                  <c:v>19.72916666666666</c:v>
                </c:pt>
                <c:pt idx="6235">
                  <c:v>19.72944444444444</c:v>
                </c:pt>
                <c:pt idx="6236">
                  <c:v>19.7297222222222</c:v>
                </c:pt>
                <c:pt idx="6237">
                  <c:v>19.73</c:v>
                </c:pt>
                <c:pt idx="6238">
                  <c:v>19.73027777777778</c:v>
                </c:pt>
                <c:pt idx="6239">
                  <c:v>19.73055555555555</c:v>
                </c:pt>
                <c:pt idx="6240">
                  <c:v>19.73083333333332</c:v>
                </c:pt>
                <c:pt idx="6241">
                  <c:v>19.73111111111111</c:v>
                </c:pt>
                <c:pt idx="6242">
                  <c:v>19.7313888888889</c:v>
                </c:pt>
                <c:pt idx="6243">
                  <c:v>19.73166666666667</c:v>
                </c:pt>
                <c:pt idx="6244">
                  <c:v>19.73194444444444</c:v>
                </c:pt>
                <c:pt idx="6245">
                  <c:v>19.73222222222222</c:v>
                </c:pt>
                <c:pt idx="6246">
                  <c:v>19.7325</c:v>
                </c:pt>
                <c:pt idx="6247">
                  <c:v>19.73277777777778</c:v>
                </c:pt>
                <c:pt idx="6248">
                  <c:v>19.73305555555556</c:v>
                </c:pt>
                <c:pt idx="6249">
                  <c:v>19.73333333333331</c:v>
                </c:pt>
                <c:pt idx="6250">
                  <c:v>19.73361111111111</c:v>
                </c:pt>
                <c:pt idx="6251">
                  <c:v>19.7338888888889</c:v>
                </c:pt>
                <c:pt idx="6252">
                  <c:v>19.73416666666667</c:v>
                </c:pt>
                <c:pt idx="6253">
                  <c:v>19.73444444444445</c:v>
                </c:pt>
                <c:pt idx="6254">
                  <c:v>19.73472222222222</c:v>
                </c:pt>
                <c:pt idx="6255">
                  <c:v>19.735</c:v>
                </c:pt>
                <c:pt idx="6256">
                  <c:v>19.73527777777778</c:v>
                </c:pt>
                <c:pt idx="6257">
                  <c:v>19.73555555555556</c:v>
                </c:pt>
                <c:pt idx="6258">
                  <c:v>19.73583333333332</c:v>
                </c:pt>
                <c:pt idx="6259">
                  <c:v>19.73611111111111</c:v>
                </c:pt>
                <c:pt idx="6260">
                  <c:v>19.73638888888889</c:v>
                </c:pt>
                <c:pt idx="6261">
                  <c:v>19.73666666666667</c:v>
                </c:pt>
                <c:pt idx="6262">
                  <c:v>19.73694444444445</c:v>
                </c:pt>
                <c:pt idx="6263">
                  <c:v>19.73722222222222</c:v>
                </c:pt>
                <c:pt idx="6264">
                  <c:v>19.7375</c:v>
                </c:pt>
                <c:pt idx="6265">
                  <c:v>19.73777777777778</c:v>
                </c:pt>
                <c:pt idx="6266">
                  <c:v>19.73805555555556</c:v>
                </c:pt>
                <c:pt idx="6267">
                  <c:v>19.73833333333331</c:v>
                </c:pt>
                <c:pt idx="6268">
                  <c:v>19.73861111111111</c:v>
                </c:pt>
                <c:pt idx="6269">
                  <c:v>19.7388888888889</c:v>
                </c:pt>
                <c:pt idx="6270">
                  <c:v>19.73916666666667</c:v>
                </c:pt>
                <c:pt idx="6271">
                  <c:v>19.73944444444444</c:v>
                </c:pt>
                <c:pt idx="6272">
                  <c:v>19.73972222222222</c:v>
                </c:pt>
                <c:pt idx="6273">
                  <c:v>19.74</c:v>
                </c:pt>
                <c:pt idx="6274">
                  <c:v>19.74027777777778</c:v>
                </c:pt>
                <c:pt idx="6275">
                  <c:v>19.74055555555556</c:v>
                </c:pt>
                <c:pt idx="6276">
                  <c:v>19.74083333333331</c:v>
                </c:pt>
                <c:pt idx="6277">
                  <c:v>19.74111111111111</c:v>
                </c:pt>
                <c:pt idx="6278">
                  <c:v>19.74138888888889</c:v>
                </c:pt>
                <c:pt idx="6279">
                  <c:v>19.74166666666667</c:v>
                </c:pt>
                <c:pt idx="6280">
                  <c:v>19.74194444444445</c:v>
                </c:pt>
                <c:pt idx="6281">
                  <c:v>19.7422222222222</c:v>
                </c:pt>
                <c:pt idx="6282">
                  <c:v>19.7425</c:v>
                </c:pt>
                <c:pt idx="6283">
                  <c:v>19.74277777777776</c:v>
                </c:pt>
                <c:pt idx="6284">
                  <c:v>19.74305555555556</c:v>
                </c:pt>
                <c:pt idx="6285">
                  <c:v>19.74333333333332</c:v>
                </c:pt>
                <c:pt idx="6286">
                  <c:v>19.74361111111111</c:v>
                </c:pt>
                <c:pt idx="6287">
                  <c:v>19.74388888888889</c:v>
                </c:pt>
                <c:pt idx="6288">
                  <c:v>19.74416666666667</c:v>
                </c:pt>
                <c:pt idx="6289">
                  <c:v>19.74444444444445</c:v>
                </c:pt>
                <c:pt idx="6290">
                  <c:v>19.74472222222222</c:v>
                </c:pt>
                <c:pt idx="6291">
                  <c:v>19.745</c:v>
                </c:pt>
                <c:pt idx="6292">
                  <c:v>19.74527777777778</c:v>
                </c:pt>
                <c:pt idx="6293">
                  <c:v>19.74555555555555</c:v>
                </c:pt>
                <c:pt idx="6294">
                  <c:v>19.74583333333331</c:v>
                </c:pt>
                <c:pt idx="6295">
                  <c:v>19.74611111111111</c:v>
                </c:pt>
                <c:pt idx="6296">
                  <c:v>19.74638888888889</c:v>
                </c:pt>
                <c:pt idx="6297">
                  <c:v>19.74666666666667</c:v>
                </c:pt>
                <c:pt idx="6298">
                  <c:v>19.74694444444444</c:v>
                </c:pt>
                <c:pt idx="6299">
                  <c:v>19.74722222222222</c:v>
                </c:pt>
                <c:pt idx="6300">
                  <c:v>19.7475</c:v>
                </c:pt>
                <c:pt idx="6301">
                  <c:v>19.74777777777778</c:v>
                </c:pt>
                <c:pt idx="6302">
                  <c:v>19.74805555555556</c:v>
                </c:pt>
                <c:pt idx="6303">
                  <c:v>19.74833333333331</c:v>
                </c:pt>
                <c:pt idx="6304">
                  <c:v>19.74861111111111</c:v>
                </c:pt>
                <c:pt idx="6305">
                  <c:v>19.74888888888889</c:v>
                </c:pt>
                <c:pt idx="6306">
                  <c:v>19.74916666666667</c:v>
                </c:pt>
                <c:pt idx="6307">
                  <c:v>19.74944444444445</c:v>
                </c:pt>
                <c:pt idx="6308">
                  <c:v>19.7497222222222</c:v>
                </c:pt>
                <c:pt idx="6309">
                  <c:v>19.75</c:v>
                </c:pt>
                <c:pt idx="6310">
                  <c:v>19.75027777777778</c:v>
                </c:pt>
                <c:pt idx="6311">
                  <c:v>19.75055555555555</c:v>
                </c:pt>
                <c:pt idx="6312">
                  <c:v>19.75083333333331</c:v>
                </c:pt>
                <c:pt idx="6313">
                  <c:v>19.75111111111111</c:v>
                </c:pt>
                <c:pt idx="6314">
                  <c:v>19.75138888888889</c:v>
                </c:pt>
                <c:pt idx="6315">
                  <c:v>19.75166666666667</c:v>
                </c:pt>
                <c:pt idx="6316">
                  <c:v>19.75194444444444</c:v>
                </c:pt>
                <c:pt idx="6317">
                  <c:v>19.75222222222222</c:v>
                </c:pt>
                <c:pt idx="6318">
                  <c:v>19.7525</c:v>
                </c:pt>
                <c:pt idx="6319">
                  <c:v>19.75277777777778</c:v>
                </c:pt>
                <c:pt idx="6320">
                  <c:v>19.75305555555556</c:v>
                </c:pt>
                <c:pt idx="6321">
                  <c:v>19.75333333333331</c:v>
                </c:pt>
                <c:pt idx="6322">
                  <c:v>19.75361111111111</c:v>
                </c:pt>
                <c:pt idx="6323">
                  <c:v>19.7538888888889</c:v>
                </c:pt>
                <c:pt idx="6324">
                  <c:v>19.75416666666667</c:v>
                </c:pt>
                <c:pt idx="6325">
                  <c:v>19.75444444444445</c:v>
                </c:pt>
                <c:pt idx="6326">
                  <c:v>19.75472222222222</c:v>
                </c:pt>
                <c:pt idx="6327">
                  <c:v>19.755</c:v>
                </c:pt>
                <c:pt idx="6328">
                  <c:v>19.75527777777778</c:v>
                </c:pt>
                <c:pt idx="6329">
                  <c:v>19.75555555555556</c:v>
                </c:pt>
                <c:pt idx="6330">
                  <c:v>19.75583333333331</c:v>
                </c:pt>
                <c:pt idx="6331">
                  <c:v>19.75611111111111</c:v>
                </c:pt>
                <c:pt idx="6332">
                  <c:v>19.75638888888889</c:v>
                </c:pt>
                <c:pt idx="6333">
                  <c:v>19.75666666666667</c:v>
                </c:pt>
                <c:pt idx="6334">
                  <c:v>19.75694444444444</c:v>
                </c:pt>
                <c:pt idx="6335">
                  <c:v>19.75722222222222</c:v>
                </c:pt>
                <c:pt idx="6336">
                  <c:v>19.7575</c:v>
                </c:pt>
                <c:pt idx="6337">
                  <c:v>19.75777777777778</c:v>
                </c:pt>
                <c:pt idx="6338">
                  <c:v>19.75805555555555</c:v>
                </c:pt>
                <c:pt idx="6339">
                  <c:v>19.75833333333331</c:v>
                </c:pt>
                <c:pt idx="6340">
                  <c:v>19.75861111111111</c:v>
                </c:pt>
                <c:pt idx="6341">
                  <c:v>19.7588888888889</c:v>
                </c:pt>
                <c:pt idx="6342">
                  <c:v>19.75916666666667</c:v>
                </c:pt>
                <c:pt idx="6343">
                  <c:v>19.75944444444444</c:v>
                </c:pt>
                <c:pt idx="6344">
                  <c:v>19.75972222222222</c:v>
                </c:pt>
                <c:pt idx="6345">
                  <c:v>19.76</c:v>
                </c:pt>
                <c:pt idx="6346">
                  <c:v>19.76027777777778</c:v>
                </c:pt>
                <c:pt idx="6347">
                  <c:v>19.76055555555556</c:v>
                </c:pt>
                <c:pt idx="6348">
                  <c:v>19.76083333333331</c:v>
                </c:pt>
                <c:pt idx="6349">
                  <c:v>19.76111111111111</c:v>
                </c:pt>
                <c:pt idx="6350">
                  <c:v>19.76138888888889</c:v>
                </c:pt>
                <c:pt idx="6351">
                  <c:v>19.76166666666667</c:v>
                </c:pt>
                <c:pt idx="6352">
                  <c:v>19.76194444444445</c:v>
                </c:pt>
                <c:pt idx="6353">
                  <c:v>19.7622222222222</c:v>
                </c:pt>
                <c:pt idx="6354">
                  <c:v>19.7625</c:v>
                </c:pt>
                <c:pt idx="6355">
                  <c:v>19.76277777777776</c:v>
                </c:pt>
                <c:pt idx="6356">
                  <c:v>19.76305555555556</c:v>
                </c:pt>
                <c:pt idx="6357">
                  <c:v>19.76333333333331</c:v>
                </c:pt>
                <c:pt idx="6358">
                  <c:v>19.76361111111111</c:v>
                </c:pt>
                <c:pt idx="6359">
                  <c:v>19.76388888888889</c:v>
                </c:pt>
                <c:pt idx="6360">
                  <c:v>19.76416666666667</c:v>
                </c:pt>
                <c:pt idx="6361">
                  <c:v>19.76444444444444</c:v>
                </c:pt>
                <c:pt idx="6362">
                  <c:v>19.7647222222222</c:v>
                </c:pt>
                <c:pt idx="6363">
                  <c:v>19.765</c:v>
                </c:pt>
                <c:pt idx="6364">
                  <c:v>19.76527777777778</c:v>
                </c:pt>
                <c:pt idx="6365">
                  <c:v>19.76555555555555</c:v>
                </c:pt>
                <c:pt idx="6366">
                  <c:v>19.76583333333331</c:v>
                </c:pt>
                <c:pt idx="6367">
                  <c:v>19.76611111111111</c:v>
                </c:pt>
                <c:pt idx="6368">
                  <c:v>19.76638888888889</c:v>
                </c:pt>
                <c:pt idx="6369">
                  <c:v>19.76666666666667</c:v>
                </c:pt>
                <c:pt idx="6370">
                  <c:v>19.76694444444444</c:v>
                </c:pt>
                <c:pt idx="6371">
                  <c:v>19.76722222222222</c:v>
                </c:pt>
                <c:pt idx="6372">
                  <c:v>19.7675</c:v>
                </c:pt>
                <c:pt idx="6373">
                  <c:v>19.76777777777778</c:v>
                </c:pt>
                <c:pt idx="6374">
                  <c:v>19.76805555555556</c:v>
                </c:pt>
                <c:pt idx="6375">
                  <c:v>19.76833333333331</c:v>
                </c:pt>
                <c:pt idx="6376">
                  <c:v>19.76861111111111</c:v>
                </c:pt>
                <c:pt idx="6377">
                  <c:v>19.76888888888889</c:v>
                </c:pt>
                <c:pt idx="6378">
                  <c:v>19.76916666666667</c:v>
                </c:pt>
                <c:pt idx="6379">
                  <c:v>19.76944444444444</c:v>
                </c:pt>
                <c:pt idx="6380">
                  <c:v>19.7697222222222</c:v>
                </c:pt>
                <c:pt idx="6381">
                  <c:v>19.77</c:v>
                </c:pt>
                <c:pt idx="6382">
                  <c:v>19.77027777777778</c:v>
                </c:pt>
                <c:pt idx="6383">
                  <c:v>19.77055555555555</c:v>
                </c:pt>
                <c:pt idx="6384">
                  <c:v>19.77083333333331</c:v>
                </c:pt>
                <c:pt idx="6385">
                  <c:v>19.77111111111111</c:v>
                </c:pt>
                <c:pt idx="6386">
                  <c:v>19.77138888888889</c:v>
                </c:pt>
                <c:pt idx="6387">
                  <c:v>19.77166666666666</c:v>
                </c:pt>
                <c:pt idx="6388">
                  <c:v>19.77194444444444</c:v>
                </c:pt>
                <c:pt idx="6389">
                  <c:v>19.7722222222222</c:v>
                </c:pt>
                <c:pt idx="6390">
                  <c:v>19.7725</c:v>
                </c:pt>
                <c:pt idx="6391">
                  <c:v>19.77277777777778</c:v>
                </c:pt>
                <c:pt idx="6392">
                  <c:v>19.77305555555555</c:v>
                </c:pt>
                <c:pt idx="6393">
                  <c:v>19.77333333333331</c:v>
                </c:pt>
                <c:pt idx="6394">
                  <c:v>19.77361111111111</c:v>
                </c:pt>
                <c:pt idx="6395">
                  <c:v>19.7738888888889</c:v>
                </c:pt>
                <c:pt idx="6396">
                  <c:v>19.77416666666667</c:v>
                </c:pt>
                <c:pt idx="6397">
                  <c:v>19.77444444444444</c:v>
                </c:pt>
                <c:pt idx="6398">
                  <c:v>19.77472222222222</c:v>
                </c:pt>
                <c:pt idx="6399">
                  <c:v>19.775</c:v>
                </c:pt>
                <c:pt idx="6400">
                  <c:v>19.77527777777778</c:v>
                </c:pt>
                <c:pt idx="6401">
                  <c:v>19.77555555555556</c:v>
                </c:pt>
                <c:pt idx="6402">
                  <c:v>19.77583333333331</c:v>
                </c:pt>
                <c:pt idx="6403">
                  <c:v>19.77611111111111</c:v>
                </c:pt>
                <c:pt idx="6404">
                  <c:v>19.77638888888889</c:v>
                </c:pt>
                <c:pt idx="6405">
                  <c:v>19.77666666666667</c:v>
                </c:pt>
                <c:pt idx="6406">
                  <c:v>19.77694444444444</c:v>
                </c:pt>
                <c:pt idx="6407">
                  <c:v>19.77722222222222</c:v>
                </c:pt>
                <c:pt idx="6408">
                  <c:v>19.7775</c:v>
                </c:pt>
                <c:pt idx="6409">
                  <c:v>19.77777777777778</c:v>
                </c:pt>
                <c:pt idx="6410">
                  <c:v>19.77805555555555</c:v>
                </c:pt>
                <c:pt idx="6411">
                  <c:v>19.77833333333331</c:v>
                </c:pt>
                <c:pt idx="6412">
                  <c:v>19.77861111111111</c:v>
                </c:pt>
                <c:pt idx="6413">
                  <c:v>19.77888888888889</c:v>
                </c:pt>
                <c:pt idx="6414">
                  <c:v>19.77916666666666</c:v>
                </c:pt>
                <c:pt idx="6415">
                  <c:v>19.77944444444444</c:v>
                </c:pt>
                <c:pt idx="6416">
                  <c:v>19.77972222222222</c:v>
                </c:pt>
                <c:pt idx="6417">
                  <c:v>19.78</c:v>
                </c:pt>
                <c:pt idx="6418">
                  <c:v>19.78027777777778</c:v>
                </c:pt>
                <c:pt idx="6419">
                  <c:v>19.78055555555555</c:v>
                </c:pt>
                <c:pt idx="6420">
                  <c:v>19.78083333333331</c:v>
                </c:pt>
                <c:pt idx="6421">
                  <c:v>19.78111111111111</c:v>
                </c:pt>
                <c:pt idx="6422">
                  <c:v>19.78138888888889</c:v>
                </c:pt>
                <c:pt idx="6423">
                  <c:v>19.78166666666667</c:v>
                </c:pt>
                <c:pt idx="6424">
                  <c:v>19.78194444444444</c:v>
                </c:pt>
                <c:pt idx="6425">
                  <c:v>19.7822222222222</c:v>
                </c:pt>
                <c:pt idx="6426">
                  <c:v>19.7825</c:v>
                </c:pt>
                <c:pt idx="6427">
                  <c:v>19.78277777777776</c:v>
                </c:pt>
                <c:pt idx="6428">
                  <c:v>19.78305555555556</c:v>
                </c:pt>
                <c:pt idx="6429">
                  <c:v>19.78333333333331</c:v>
                </c:pt>
                <c:pt idx="6430">
                  <c:v>19.78361111111111</c:v>
                </c:pt>
                <c:pt idx="6431">
                  <c:v>19.78388888888889</c:v>
                </c:pt>
                <c:pt idx="6432">
                  <c:v>19.78416666666667</c:v>
                </c:pt>
                <c:pt idx="6433">
                  <c:v>19.78444444444445</c:v>
                </c:pt>
                <c:pt idx="6434">
                  <c:v>19.7847222222222</c:v>
                </c:pt>
                <c:pt idx="6435">
                  <c:v>19.785</c:v>
                </c:pt>
                <c:pt idx="6436">
                  <c:v>19.78527777777778</c:v>
                </c:pt>
                <c:pt idx="6437">
                  <c:v>19.78555555555556</c:v>
                </c:pt>
                <c:pt idx="6438">
                  <c:v>19.78583333333332</c:v>
                </c:pt>
                <c:pt idx="6439">
                  <c:v>19.78611111111111</c:v>
                </c:pt>
                <c:pt idx="6440">
                  <c:v>19.78638888888889</c:v>
                </c:pt>
                <c:pt idx="6441">
                  <c:v>19.78666666666667</c:v>
                </c:pt>
                <c:pt idx="6442">
                  <c:v>19.78694444444445</c:v>
                </c:pt>
                <c:pt idx="6443">
                  <c:v>19.78722222222222</c:v>
                </c:pt>
                <c:pt idx="6444">
                  <c:v>19.7875</c:v>
                </c:pt>
                <c:pt idx="6445">
                  <c:v>19.78777777777778</c:v>
                </c:pt>
                <c:pt idx="6446">
                  <c:v>19.78805555555556</c:v>
                </c:pt>
                <c:pt idx="6447">
                  <c:v>19.78833333333331</c:v>
                </c:pt>
                <c:pt idx="6448">
                  <c:v>19.78861111111111</c:v>
                </c:pt>
                <c:pt idx="6449">
                  <c:v>19.78888888888889</c:v>
                </c:pt>
                <c:pt idx="6450">
                  <c:v>19.78916666666667</c:v>
                </c:pt>
                <c:pt idx="6451">
                  <c:v>19.78944444444445</c:v>
                </c:pt>
                <c:pt idx="6452">
                  <c:v>19.7897222222222</c:v>
                </c:pt>
                <c:pt idx="6453">
                  <c:v>19.79</c:v>
                </c:pt>
                <c:pt idx="6454">
                  <c:v>19.79027777777778</c:v>
                </c:pt>
                <c:pt idx="6455">
                  <c:v>19.79055555555556</c:v>
                </c:pt>
                <c:pt idx="6456">
                  <c:v>19.79083333333332</c:v>
                </c:pt>
                <c:pt idx="6457">
                  <c:v>19.79111111111111</c:v>
                </c:pt>
                <c:pt idx="6458">
                  <c:v>19.79138888888889</c:v>
                </c:pt>
                <c:pt idx="6459">
                  <c:v>19.79166666666667</c:v>
                </c:pt>
                <c:pt idx="6460">
                  <c:v>19.79194444444445</c:v>
                </c:pt>
                <c:pt idx="6461">
                  <c:v>19.79222222222221</c:v>
                </c:pt>
                <c:pt idx="6462">
                  <c:v>19.7925</c:v>
                </c:pt>
                <c:pt idx="6463">
                  <c:v>19.79277777777778</c:v>
                </c:pt>
                <c:pt idx="6464">
                  <c:v>19.79305555555556</c:v>
                </c:pt>
                <c:pt idx="6465">
                  <c:v>19.79333333333332</c:v>
                </c:pt>
                <c:pt idx="6466">
                  <c:v>19.79361111111111</c:v>
                </c:pt>
                <c:pt idx="6467">
                  <c:v>19.7938888888889</c:v>
                </c:pt>
                <c:pt idx="6468">
                  <c:v>19.79416666666667</c:v>
                </c:pt>
                <c:pt idx="6469">
                  <c:v>19.79444444444445</c:v>
                </c:pt>
                <c:pt idx="6470">
                  <c:v>19.79472222222222</c:v>
                </c:pt>
                <c:pt idx="6471">
                  <c:v>19.795</c:v>
                </c:pt>
                <c:pt idx="6472">
                  <c:v>19.79527777777778</c:v>
                </c:pt>
                <c:pt idx="6473">
                  <c:v>19.79555555555556</c:v>
                </c:pt>
                <c:pt idx="6474">
                  <c:v>19.79583333333331</c:v>
                </c:pt>
                <c:pt idx="6475">
                  <c:v>19.79611111111111</c:v>
                </c:pt>
                <c:pt idx="6476">
                  <c:v>19.79638888888889</c:v>
                </c:pt>
                <c:pt idx="6477">
                  <c:v>19.79666666666667</c:v>
                </c:pt>
                <c:pt idx="6478">
                  <c:v>19.79694444444445</c:v>
                </c:pt>
                <c:pt idx="6479">
                  <c:v>19.79722222222222</c:v>
                </c:pt>
                <c:pt idx="6480">
                  <c:v>19.7975</c:v>
                </c:pt>
                <c:pt idx="6481">
                  <c:v>19.79777777777778</c:v>
                </c:pt>
                <c:pt idx="6482">
                  <c:v>19.79805555555556</c:v>
                </c:pt>
                <c:pt idx="6483">
                  <c:v>19.79833333333332</c:v>
                </c:pt>
                <c:pt idx="6484">
                  <c:v>19.79861111111111</c:v>
                </c:pt>
                <c:pt idx="6485">
                  <c:v>19.79888888888889</c:v>
                </c:pt>
                <c:pt idx="6486">
                  <c:v>19.79916666666667</c:v>
                </c:pt>
                <c:pt idx="6487">
                  <c:v>19.79944444444445</c:v>
                </c:pt>
                <c:pt idx="6488">
                  <c:v>19.79972222222221</c:v>
                </c:pt>
                <c:pt idx="6489">
                  <c:v>19.8</c:v>
                </c:pt>
                <c:pt idx="6490">
                  <c:v>19.80027777777778</c:v>
                </c:pt>
                <c:pt idx="6491">
                  <c:v>19.80055555555555</c:v>
                </c:pt>
                <c:pt idx="6492">
                  <c:v>19.80083333333332</c:v>
                </c:pt>
                <c:pt idx="6493">
                  <c:v>19.80111111111111</c:v>
                </c:pt>
                <c:pt idx="6494">
                  <c:v>19.8013888888889</c:v>
                </c:pt>
                <c:pt idx="6495">
                  <c:v>19.80166666666667</c:v>
                </c:pt>
                <c:pt idx="6496">
                  <c:v>19.80194444444444</c:v>
                </c:pt>
                <c:pt idx="6497">
                  <c:v>19.80222222222222</c:v>
                </c:pt>
                <c:pt idx="6498">
                  <c:v>19.8025</c:v>
                </c:pt>
                <c:pt idx="6499">
                  <c:v>19.80277777777778</c:v>
                </c:pt>
                <c:pt idx="6500">
                  <c:v>19.80305555555556</c:v>
                </c:pt>
                <c:pt idx="6501">
                  <c:v>19.80333333333331</c:v>
                </c:pt>
                <c:pt idx="6502">
                  <c:v>19.80361111111111</c:v>
                </c:pt>
                <c:pt idx="6503">
                  <c:v>19.8038888888889</c:v>
                </c:pt>
                <c:pt idx="6504">
                  <c:v>19.80416666666667</c:v>
                </c:pt>
                <c:pt idx="6505">
                  <c:v>19.80444444444445</c:v>
                </c:pt>
                <c:pt idx="6506">
                  <c:v>19.80472222222222</c:v>
                </c:pt>
                <c:pt idx="6507">
                  <c:v>19.805</c:v>
                </c:pt>
                <c:pt idx="6508">
                  <c:v>19.80527777777778</c:v>
                </c:pt>
                <c:pt idx="6509">
                  <c:v>19.80555555555556</c:v>
                </c:pt>
                <c:pt idx="6510">
                  <c:v>19.80583333333331</c:v>
                </c:pt>
                <c:pt idx="6511">
                  <c:v>19.80611111111111</c:v>
                </c:pt>
                <c:pt idx="6512">
                  <c:v>19.80638888888889</c:v>
                </c:pt>
                <c:pt idx="6513">
                  <c:v>19.80666666666667</c:v>
                </c:pt>
                <c:pt idx="6514">
                  <c:v>19.80694444444444</c:v>
                </c:pt>
                <c:pt idx="6515">
                  <c:v>19.80722222222222</c:v>
                </c:pt>
                <c:pt idx="6516">
                  <c:v>19.8075</c:v>
                </c:pt>
                <c:pt idx="6517">
                  <c:v>19.80777777777778</c:v>
                </c:pt>
                <c:pt idx="6518">
                  <c:v>19.80805555555555</c:v>
                </c:pt>
                <c:pt idx="6519">
                  <c:v>19.80833333333331</c:v>
                </c:pt>
                <c:pt idx="6520">
                  <c:v>19.80861111111111</c:v>
                </c:pt>
                <c:pt idx="6521">
                  <c:v>19.8088888888889</c:v>
                </c:pt>
                <c:pt idx="6522">
                  <c:v>19.80916666666667</c:v>
                </c:pt>
                <c:pt idx="6523">
                  <c:v>19.80944444444444</c:v>
                </c:pt>
                <c:pt idx="6524">
                  <c:v>19.80972222222222</c:v>
                </c:pt>
                <c:pt idx="6525">
                  <c:v>19.81</c:v>
                </c:pt>
                <c:pt idx="6526">
                  <c:v>19.81027777777778</c:v>
                </c:pt>
                <c:pt idx="6527">
                  <c:v>19.81055555555556</c:v>
                </c:pt>
                <c:pt idx="6528">
                  <c:v>19.81083333333332</c:v>
                </c:pt>
                <c:pt idx="6529">
                  <c:v>19.81111111111111</c:v>
                </c:pt>
                <c:pt idx="6530">
                  <c:v>19.8113888888889</c:v>
                </c:pt>
                <c:pt idx="6531">
                  <c:v>19.81166666666667</c:v>
                </c:pt>
                <c:pt idx="6532">
                  <c:v>19.81194444444444</c:v>
                </c:pt>
                <c:pt idx="6533">
                  <c:v>19.81222222222222</c:v>
                </c:pt>
                <c:pt idx="6534">
                  <c:v>19.8125</c:v>
                </c:pt>
                <c:pt idx="6535">
                  <c:v>19.81277777777778</c:v>
                </c:pt>
                <c:pt idx="6536">
                  <c:v>19.81305555555556</c:v>
                </c:pt>
                <c:pt idx="6537">
                  <c:v>19.81333333333331</c:v>
                </c:pt>
                <c:pt idx="6538">
                  <c:v>19.81361111111111</c:v>
                </c:pt>
                <c:pt idx="6539">
                  <c:v>19.8138888888889</c:v>
                </c:pt>
                <c:pt idx="6540">
                  <c:v>19.81416666666667</c:v>
                </c:pt>
                <c:pt idx="6541">
                  <c:v>19.81444444444444</c:v>
                </c:pt>
                <c:pt idx="6542">
                  <c:v>19.81472222222222</c:v>
                </c:pt>
                <c:pt idx="6543">
                  <c:v>19.815</c:v>
                </c:pt>
                <c:pt idx="6544">
                  <c:v>19.81527777777778</c:v>
                </c:pt>
                <c:pt idx="6545">
                  <c:v>19.81555555555556</c:v>
                </c:pt>
                <c:pt idx="6546">
                  <c:v>19.81583333333332</c:v>
                </c:pt>
                <c:pt idx="6547">
                  <c:v>19.81611111111111</c:v>
                </c:pt>
                <c:pt idx="6548">
                  <c:v>19.8163888888889</c:v>
                </c:pt>
                <c:pt idx="6549">
                  <c:v>19.81666666666667</c:v>
                </c:pt>
                <c:pt idx="6550">
                  <c:v>19.81694444444444</c:v>
                </c:pt>
                <c:pt idx="6551">
                  <c:v>19.81722222222222</c:v>
                </c:pt>
                <c:pt idx="6552">
                  <c:v>19.8175</c:v>
                </c:pt>
                <c:pt idx="6553">
                  <c:v>19.81777777777778</c:v>
                </c:pt>
                <c:pt idx="6554">
                  <c:v>19.81805555555556</c:v>
                </c:pt>
                <c:pt idx="6555">
                  <c:v>19.81833333333331</c:v>
                </c:pt>
                <c:pt idx="6556">
                  <c:v>19.81861111111111</c:v>
                </c:pt>
                <c:pt idx="6557">
                  <c:v>19.8188888888889</c:v>
                </c:pt>
                <c:pt idx="6558">
                  <c:v>19.81916666666667</c:v>
                </c:pt>
                <c:pt idx="6559">
                  <c:v>19.81944444444444</c:v>
                </c:pt>
                <c:pt idx="6560">
                  <c:v>19.81972222222222</c:v>
                </c:pt>
                <c:pt idx="6561">
                  <c:v>19.82</c:v>
                </c:pt>
                <c:pt idx="6562">
                  <c:v>19.82027777777778</c:v>
                </c:pt>
                <c:pt idx="6563">
                  <c:v>19.82055555555555</c:v>
                </c:pt>
                <c:pt idx="6564">
                  <c:v>19.82083333333332</c:v>
                </c:pt>
                <c:pt idx="6565">
                  <c:v>19.82111111111111</c:v>
                </c:pt>
                <c:pt idx="6566">
                  <c:v>19.8213888888889</c:v>
                </c:pt>
                <c:pt idx="6567">
                  <c:v>19.82166666666667</c:v>
                </c:pt>
                <c:pt idx="6568">
                  <c:v>19.82194444444444</c:v>
                </c:pt>
                <c:pt idx="6569">
                  <c:v>19.82222222222222</c:v>
                </c:pt>
                <c:pt idx="6570">
                  <c:v>19.8225</c:v>
                </c:pt>
                <c:pt idx="6571">
                  <c:v>19.82277777777778</c:v>
                </c:pt>
                <c:pt idx="6572">
                  <c:v>19.82305555555556</c:v>
                </c:pt>
                <c:pt idx="6573">
                  <c:v>19.82333333333331</c:v>
                </c:pt>
                <c:pt idx="6574">
                  <c:v>19.82361111111111</c:v>
                </c:pt>
                <c:pt idx="6575">
                  <c:v>19.8238888888889</c:v>
                </c:pt>
                <c:pt idx="6576">
                  <c:v>19.82416666666667</c:v>
                </c:pt>
                <c:pt idx="6577">
                  <c:v>19.82444444444445</c:v>
                </c:pt>
                <c:pt idx="6578">
                  <c:v>19.82472222222222</c:v>
                </c:pt>
                <c:pt idx="6579">
                  <c:v>19.825</c:v>
                </c:pt>
                <c:pt idx="6580">
                  <c:v>19.82527777777778</c:v>
                </c:pt>
                <c:pt idx="6581">
                  <c:v>19.82555555555556</c:v>
                </c:pt>
                <c:pt idx="6582">
                  <c:v>19.82583333333331</c:v>
                </c:pt>
                <c:pt idx="6583">
                  <c:v>19.82611111111111</c:v>
                </c:pt>
                <c:pt idx="6584">
                  <c:v>19.82638888888889</c:v>
                </c:pt>
                <c:pt idx="6585">
                  <c:v>19.82666666666667</c:v>
                </c:pt>
                <c:pt idx="6586">
                  <c:v>19.82694444444444</c:v>
                </c:pt>
                <c:pt idx="6587">
                  <c:v>19.82722222222222</c:v>
                </c:pt>
                <c:pt idx="6588">
                  <c:v>19.8275</c:v>
                </c:pt>
                <c:pt idx="6589">
                  <c:v>19.82777777777778</c:v>
                </c:pt>
                <c:pt idx="6590">
                  <c:v>19.82805555555555</c:v>
                </c:pt>
                <c:pt idx="6591">
                  <c:v>19.82833333333331</c:v>
                </c:pt>
                <c:pt idx="6592">
                  <c:v>19.82861111111111</c:v>
                </c:pt>
                <c:pt idx="6593">
                  <c:v>19.8288888888889</c:v>
                </c:pt>
                <c:pt idx="6594">
                  <c:v>19.82916666666667</c:v>
                </c:pt>
                <c:pt idx="6595">
                  <c:v>19.82944444444444</c:v>
                </c:pt>
                <c:pt idx="6596">
                  <c:v>19.82972222222222</c:v>
                </c:pt>
                <c:pt idx="6597">
                  <c:v>19.83</c:v>
                </c:pt>
                <c:pt idx="6598">
                  <c:v>19.83027777777778</c:v>
                </c:pt>
                <c:pt idx="6599">
                  <c:v>19.83055555555556</c:v>
                </c:pt>
                <c:pt idx="6600">
                  <c:v>19.83083333333332</c:v>
                </c:pt>
                <c:pt idx="6601">
                  <c:v>19.83111111111111</c:v>
                </c:pt>
                <c:pt idx="6602">
                  <c:v>19.8313888888889</c:v>
                </c:pt>
                <c:pt idx="6603">
                  <c:v>19.83166666666667</c:v>
                </c:pt>
                <c:pt idx="6604">
                  <c:v>19.83194444444444</c:v>
                </c:pt>
                <c:pt idx="6605">
                  <c:v>19.83222222222222</c:v>
                </c:pt>
                <c:pt idx="6606">
                  <c:v>19.8325</c:v>
                </c:pt>
                <c:pt idx="6607">
                  <c:v>19.83277777777778</c:v>
                </c:pt>
                <c:pt idx="6608">
                  <c:v>19.83305555555556</c:v>
                </c:pt>
                <c:pt idx="6609">
                  <c:v>19.83333333333331</c:v>
                </c:pt>
                <c:pt idx="6610">
                  <c:v>19.83361111111111</c:v>
                </c:pt>
                <c:pt idx="6611">
                  <c:v>19.83388888888888</c:v>
                </c:pt>
                <c:pt idx="6612">
                  <c:v>19.83416666666666</c:v>
                </c:pt>
                <c:pt idx="6613">
                  <c:v>19.83444444444444</c:v>
                </c:pt>
                <c:pt idx="6614">
                  <c:v>19.83472222222222</c:v>
                </c:pt>
                <c:pt idx="6615">
                  <c:v>19.835</c:v>
                </c:pt>
                <c:pt idx="6616">
                  <c:v>19.83527777777778</c:v>
                </c:pt>
                <c:pt idx="6617">
                  <c:v>19.83555555555555</c:v>
                </c:pt>
                <c:pt idx="6618">
                  <c:v>19.83583333333332</c:v>
                </c:pt>
                <c:pt idx="6619">
                  <c:v>19.83611111111111</c:v>
                </c:pt>
                <c:pt idx="6620">
                  <c:v>19.8363888888889</c:v>
                </c:pt>
                <c:pt idx="6621">
                  <c:v>19.83666666666667</c:v>
                </c:pt>
                <c:pt idx="6622">
                  <c:v>19.83694444444444</c:v>
                </c:pt>
                <c:pt idx="6623">
                  <c:v>19.83722222222222</c:v>
                </c:pt>
                <c:pt idx="6624">
                  <c:v>19.8375</c:v>
                </c:pt>
                <c:pt idx="6625">
                  <c:v>19.83777777777778</c:v>
                </c:pt>
                <c:pt idx="6626">
                  <c:v>19.83805555555556</c:v>
                </c:pt>
                <c:pt idx="6627">
                  <c:v>19.83833333333331</c:v>
                </c:pt>
                <c:pt idx="6628">
                  <c:v>19.83861111111111</c:v>
                </c:pt>
                <c:pt idx="6629">
                  <c:v>19.8388888888889</c:v>
                </c:pt>
                <c:pt idx="6630">
                  <c:v>19.83916666666666</c:v>
                </c:pt>
                <c:pt idx="6631">
                  <c:v>19.83944444444444</c:v>
                </c:pt>
                <c:pt idx="6632">
                  <c:v>19.83972222222222</c:v>
                </c:pt>
                <c:pt idx="6633">
                  <c:v>19.84</c:v>
                </c:pt>
                <c:pt idx="6634">
                  <c:v>19.84027777777777</c:v>
                </c:pt>
                <c:pt idx="6635">
                  <c:v>19.84055555555555</c:v>
                </c:pt>
                <c:pt idx="6636">
                  <c:v>19.84083333333331</c:v>
                </c:pt>
                <c:pt idx="6637">
                  <c:v>19.84111111111111</c:v>
                </c:pt>
                <c:pt idx="6638">
                  <c:v>19.84138888888889</c:v>
                </c:pt>
                <c:pt idx="6639">
                  <c:v>19.84166666666666</c:v>
                </c:pt>
                <c:pt idx="6640">
                  <c:v>19.84194444444444</c:v>
                </c:pt>
                <c:pt idx="6641">
                  <c:v>19.84222222222222</c:v>
                </c:pt>
                <c:pt idx="6642">
                  <c:v>19.8425</c:v>
                </c:pt>
                <c:pt idx="6643">
                  <c:v>19.84277777777778</c:v>
                </c:pt>
                <c:pt idx="6644">
                  <c:v>19.84305555555555</c:v>
                </c:pt>
                <c:pt idx="6645">
                  <c:v>19.84333333333331</c:v>
                </c:pt>
                <c:pt idx="6646">
                  <c:v>19.84361111111111</c:v>
                </c:pt>
                <c:pt idx="6647">
                  <c:v>19.8438888888889</c:v>
                </c:pt>
                <c:pt idx="6648">
                  <c:v>19.84416666666667</c:v>
                </c:pt>
                <c:pt idx="6649">
                  <c:v>19.84444444444444</c:v>
                </c:pt>
                <c:pt idx="6650">
                  <c:v>19.84472222222222</c:v>
                </c:pt>
                <c:pt idx="6651">
                  <c:v>19.845</c:v>
                </c:pt>
                <c:pt idx="6652">
                  <c:v>19.84527777777778</c:v>
                </c:pt>
                <c:pt idx="6653">
                  <c:v>19.84555555555555</c:v>
                </c:pt>
                <c:pt idx="6654">
                  <c:v>19.84583333333331</c:v>
                </c:pt>
                <c:pt idx="6655">
                  <c:v>19.84611111111111</c:v>
                </c:pt>
                <c:pt idx="6656">
                  <c:v>19.84638888888889</c:v>
                </c:pt>
                <c:pt idx="6657">
                  <c:v>19.84666666666666</c:v>
                </c:pt>
                <c:pt idx="6658">
                  <c:v>19.84694444444444</c:v>
                </c:pt>
                <c:pt idx="6659">
                  <c:v>19.84722222222222</c:v>
                </c:pt>
                <c:pt idx="6660">
                  <c:v>19.8475</c:v>
                </c:pt>
                <c:pt idx="6661">
                  <c:v>19.84777777777778</c:v>
                </c:pt>
                <c:pt idx="6662">
                  <c:v>19.84805555555555</c:v>
                </c:pt>
                <c:pt idx="6663">
                  <c:v>19.84833333333331</c:v>
                </c:pt>
                <c:pt idx="6664">
                  <c:v>19.84861111111111</c:v>
                </c:pt>
                <c:pt idx="6665">
                  <c:v>19.8488888888889</c:v>
                </c:pt>
                <c:pt idx="6666">
                  <c:v>19.84916666666667</c:v>
                </c:pt>
                <c:pt idx="6667">
                  <c:v>19.84944444444444</c:v>
                </c:pt>
                <c:pt idx="6668">
                  <c:v>19.84972222222222</c:v>
                </c:pt>
                <c:pt idx="6669">
                  <c:v>19.85</c:v>
                </c:pt>
                <c:pt idx="6670">
                  <c:v>19.85027777777778</c:v>
                </c:pt>
                <c:pt idx="6671">
                  <c:v>19.85055555555556</c:v>
                </c:pt>
                <c:pt idx="6672">
                  <c:v>19.85083333333332</c:v>
                </c:pt>
                <c:pt idx="6673">
                  <c:v>19.85111111111111</c:v>
                </c:pt>
                <c:pt idx="6674">
                  <c:v>19.8513888888889</c:v>
                </c:pt>
                <c:pt idx="6675">
                  <c:v>19.85166666666667</c:v>
                </c:pt>
                <c:pt idx="6676">
                  <c:v>19.85194444444444</c:v>
                </c:pt>
                <c:pt idx="6677">
                  <c:v>19.85222222222222</c:v>
                </c:pt>
                <c:pt idx="6678">
                  <c:v>19.8525</c:v>
                </c:pt>
                <c:pt idx="6679">
                  <c:v>19.85277777777778</c:v>
                </c:pt>
                <c:pt idx="6680">
                  <c:v>19.85305555555556</c:v>
                </c:pt>
                <c:pt idx="6681">
                  <c:v>19.85333333333332</c:v>
                </c:pt>
                <c:pt idx="6682">
                  <c:v>19.85361111111111</c:v>
                </c:pt>
                <c:pt idx="6683">
                  <c:v>19.8538888888889</c:v>
                </c:pt>
                <c:pt idx="6684">
                  <c:v>19.85416666666667</c:v>
                </c:pt>
                <c:pt idx="6685">
                  <c:v>19.85444444444445</c:v>
                </c:pt>
                <c:pt idx="6686">
                  <c:v>19.85472222222223</c:v>
                </c:pt>
                <c:pt idx="6687">
                  <c:v>19.855</c:v>
                </c:pt>
                <c:pt idx="6688">
                  <c:v>19.85527777777778</c:v>
                </c:pt>
                <c:pt idx="6689">
                  <c:v>19.85555555555556</c:v>
                </c:pt>
                <c:pt idx="6690">
                  <c:v>19.85583333333332</c:v>
                </c:pt>
                <c:pt idx="6691">
                  <c:v>19.85611111111111</c:v>
                </c:pt>
                <c:pt idx="6692">
                  <c:v>19.8563888888889</c:v>
                </c:pt>
                <c:pt idx="6693">
                  <c:v>19.85666666666667</c:v>
                </c:pt>
                <c:pt idx="6694">
                  <c:v>19.85694444444444</c:v>
                </c:pt>
                <c:pt idx="6695">
                  <c:v>19.85722222222222</c:v>
                </c:pt>
                <c:pt idx="6696">
                  <c:v>19.8575</c:v>
                </c:pt>
                <c:pt idx="6697">
                  <c:v>19.85777777777778</c:v>
                </c:pt>
                <c:pt idx="6698">
                  <c:v>19.85805555555556</c:v>
                </c:pt>
                <c:pt idx="6699">
                  <c:v>19.85833333333331</c:v>
                </c:pt>
                <c:pt idx="6700">
                  <c:v>19.85861111111111</c:v>
                </c:pt>
                <c:pt idx="6701">
                  <c:v>19.8588888888889</c:v>
                </c:pt>
                <c:pt idx="6702">
                  <c:v>19.85916666666667</c:v>
                </c:pt>
                <c:pt idx="6703">
                  <c:v>19.85944444444445</c:v>
                </c:pt>
                <c:pt idx="6704">
                  <c:v>19.85972222222222</c:v>
                </c:pt>
                <c:pt idx="6705">
                  <c:v>19.86</c:v>
                </c:pt>
                <c:pt idx="6706">
                  <c:v>19.86027777777778</c:v>
                </c:pt>
                <c:pt idx="6707">
                  <c:v>19.86055555555556</c:v>
                </c:pt>
                <c:pt idx="6708">
                  <c:v>19.86083333333332</c:v>
                </c:pt>
                <c:pt idx="6709">
                  <c:v>19.86111111111111</c:v>
                </c:pt>
                <c:pt idx="6710">
                  <c:v>19.86138888888889</c:v>
                </c:pt>
                <c:pt idx="6711">
                  <c:v>19.86166666666667</c:v>
                </c:pt>
                <c:pt idx="6712">
                  <c:v>19.86194444444445</c:v>
                </c:pt>
                <c:pt idx="6713">
                  <c:v>19.8622222222222</c:v>
                </c:pt>
                <c:pt idx="6714">
                  <c:v>19.8625</c:v>
                </c:pt>
                <c:pt idx="6715">
                  <c:v>19.86277777777778</c:v>
                </c:pt>
                <c:pt idx="6716">
                  <c:v>19.86305555555556</c:v>
                </c:pt>
                <c:pt idx="6717">
                  <c:v>19.86333333333331</c:v>
                </c:pt>
                <c:pt idx="6718">
                  <c:v>19.86361111111111</c:v>
                </c:pt>
                <c:pt idx="6719">
                  <c:v>19.8638888888889</c:v>
                </c:pt>
                <c:pt idx="6720">
                  <c:v>19.86416666666667</c:v>
                </c:pt>
                <c:pt idx="6721">
                  <c:v>19.86444444444444</c:v>
                </c:pt>
                <c:pt idx="6722">
                  <c:v>19.86472222222222</c:v>
                </c:pt>
                <c:pt idx="6723">
                  <c:v>19.865</c:v>
                </c:pt>
                <c:pt idx="6724">
                  <c:v>19.86527777777778</c:v>
                </c:pt>
                <c:pt idx="6725">
                  <c:v>19.86555555555556</c:v>
                </c:pt>
                <c:pt idx="6726">
                  <c:v>19.86583333333331</c:v>
                </c:pt>
                <c:pt idx="6727">
                  <c:v>19.86611111111111</c:v>
                </c:pt>
                <c:pt idx="6728">
                  <c:v>19.86638888888889</c:v>
                </c:pt>
                <c:pt idx="6729">
                  <c:v>19.86666666666667</c:v>
                </c:pt>
                <c:pt idx="6730">
                  <c:v>19.86694444444445</c:v>
                </c:pt>
                <c:pt idx="6731">
                  <c:v>19.86722222222222</c:v>
                </c:pt>
                <c:pt idx="6732">
                  <c:v>19.8675</c:v>
                </c:pt>
                <c:pt idx="6733">
                  <c:v>19.86777777777778</c:v>
                </c:pt>
                <c:pt idx="6734">
                  <c:v>19.86805555555556</c:v>
                </c:pt>
                <c:pt idx="6735">
                  <c:v>19.86833333333331</c:v>
                </c:pt>
                <c:pt idx="6736">
                  <c:v>19.86861111111111</c:v>
                </c:pt>
                <c:pt idx="6737">
                  <c:v>19.86888888888889</c:v>
                </c:pt>
                <c:pt idx="6738">
                  <c:v>19.86916666666667</c:v>
                </c:pt>
                <c:pt idx="6739">
                  <c:v>19.86944444444444</c:v>
                </c:pt>
                <c:pt idx="6740">
                  <c:v>19.86972222222222</c:v>
                </c:pt>
                <c:pt idx="6741">
                  <c:v>19.87</c:v>
                </c:pt>
                <c:pt idx="6742">
                  <c:v>19.87027777777778</c:v>
                </c:pt>
                <c:pt idx="6743">
                  <c:v>19.87055555555555</c:v>
                </c:pt>
                <c:pt idx="6744">
                  <c:v>19.87083333333332</c:v>
                </c:pt>
                <c:pt idx="6745">
                  <c:v>19.87111111111111</c:v>
                </c:pt>
                <c:pt idx="6746">
                  <c:v>19.8713888888889</c:v>
                </c:pt>
                <c:pt idx="6747">
                  <c:v>19.87166666666667</c:v>
                </c:pt>
                <c:pt idx="6748">
                  <c:v>19.87194444444444</c:v>
                </c:pt>
                <c:pt idx="6749">
                  <c:v>19.87222222222222</c:v>
                </c:pt>
                <c:pt idx="6750">
                  <c:v>19.8725</c:v>
                </c:pt>
                <c:pt idx="6751">
                  <c:v>19.87277777777778</c:v>
                </c:pt>
                <c:pt idx="6752">
                  <c:v>19.87305555555556</c:v>
                </c:pt>
                <c:pt idx="6753">
                  <c:v>19.87333333333331</c:v>
                </c:pt>
                <c:pt idx="6754">
                  <c:v>19.87361111111111</c:v>
                </c:pt>
                <c:pt idx="6755">
                  <c:v>19.8738888888889</c:v>
                </c:pt>
                <c:pt idx="6756">
                  <c:v>19.87416666666667</c:v>
                </c:pt>
                <c:pt idx="6757">
                  <c:v>19.87444444444445</c:v>
                </c:pt>
                <c:pt idx="6758">
                  <c:v>19.87472222222222</c:v>
                </c:pt>
                <c:pt idx="6759">
                  <c:v>19.875</c:v>
                </c:pt>
                <c:pt idx="6760">
                  <c:v>19.87527777777778</c:v>
                </c:pt>
                <c:pt idx="6761">
                  <c:v>19.87555555555556</c:v>
                </c:pt>
                <c:pt idx="6762">
                  <c:v>19.87583333333331</c:v>
                </c:pt>
                <c:pt idx="6763">
                  <c:v>19.87611111111111</c:v>
                </c:pt>
                <c:pt idx="6764">
                  <c:v>19.87638888888889</c:v>
                </c:pt>
                <c:pt idx="6765">
                  <c:v>19.87666666666667</c:v>
                </c:pt>
                <c:pt idx="6766">
                  <c:v>19.87694444444444</c:v>
                </c:pt>
                <c:pt idx="6767">
                  <c:v>19.87722222222222</c:v>
                </c:pt>
                <c:pt idx="6768">
                  <c:v>19.8775</c:v>
                </c:pt>
                <c:pt idx="6769">
                  <c:v>19.87777777777778</c:v>
                </c:pt>
                <c:pt idx="6770">
                  <c:v>19.87805555555556</c:v>
                </c:pt>
                <c:pt idx="6771">
                  <c:v>19.87833333333331</c:v>
                </c:pt>
                <c:pt idx="6772">
                  <c:v>19.87861111111111</c:v>
                </c:pt>
                <c:pt idx="6773">
                  <c:v>19.8788888888889</c:v>
                </c:pt>
                <c:pt idx="6774">
                  <c:v>19.87916666666667</c:v>
                </c:pt>
                <c:pt idx="6775">
                  <c:v>19.87944444444445</c:v>
                </c:pt>
                <c:pt idx="6776">
                  <c:v>19.87972222222222</c:v>
                </c:pt>
                <c:pt idx="6777">
                  <c:v>19.88</c:v>
                </c:pt>
                <c:pt idx="6778">
                  <c:v>19.88027777777778</c:v>
                </c:pt>
                <c:pt idx="6779">
                  <c:v>19.88055555555556</c:v>
                </c:pt>
                <c:pt idx="6780">
                  <c:v>19.88083333333332</c:v>
                </c:pt>
                <c:pt idx="6781">
                  <c:v>19.88111111111111</c:v>
                </c:pt>
                <c:pt idx="6782">
                  <c:v>19.88138888888889</c:v>
                </c:pt>
                <c:pt idx="6783">
                  <c:v>19.88166666666667</c:v>
                </c:pt>
                <c:pt idx="6784">
                  <c:v>19.88194444444445</c:v>
                </c:pt>
                <c:pt idx="6785">
                  <c:v>19.8822222222222</c:v>
                </c:pt>
                <c:pt idx="6786">
                  <c:v>19.8825</c:v>
                </c:pt>
                <c:pt idx="6787">
                  <c:v>19.88277777777778</c:v>
                </c:pt>
                <c:pt idx="6788">
                  <c:v>19.88305555555556</c:v>
                </c:pt>
                <c:pt idx="6789">
                  <c:v>19.88333333333331</c:v>
                </c:pt>
                <c:pt idx="6790">
                  <c:v>19.88361111111111</c:v>
                </c:pt>
                <c:pt idx="6791">
                  <c:v>19.8838888888889</c:v>
                </c:pt>
                <c:pt idx="6792">
                  <c:v>19.88416666666667</c:v>
                </c:pt>
                <c:pt idx="6793">
                  <c:v>19.88444444444444</c:v>
                </c:pt>
                <c:pt idx="6794">
                  <c:v>19.88472222222222</c:v>
                </c:pt>
                <c:pt idx="6795">
                  <c:v>19.885</c:v>
                </c:pt>
                <c:pt idx="6796">
                  <c:v>19.88527777777778</c:v>
                </c:pt>
                <c:pt idx="6797">
                  <c:v>19.88555555555556</c:v>
                </c:pt>
                <c:pt idx="6798">
                  <c:v>19.88583333333331</c:v>
                </c:pt>
                <c:pt idx="6799">
                  <c:v>19.88611111111111</c:v>
                </c:pt>
                <c:pt idx="6800">
                  <c:v>19.88638888888889</c:v>
                </c:pt>
                <c:pt idx="6801">
                  <c:v>19.88666666666667</c:v>
                </c:pt>
                <c:pt idx="6802">
                  <c:v>19.88694444444445</c:v>
                </c:pt>
                <c:pt idx="6803">
                  <c:v>19.88722222222222</c:v>
                </c:pt>
                <c:pt idx="6804">
                  <c:v>19.8875</c:v>
                </c:pt>
                <c:pt idx="6805">
                  <c:v>19.88777777777778</c:v>
                </c:pt>
                <c:pt idx="6806">
                  <c:v>19.88805555555556</c:v>
                </c:pt>
                <c:pt idx="6807">
                  <c:v>19.88833333333331</c:v>
                </c:pt>
                <c:pt idx="6808">
                  <c:v>19.88861111111111</c:v>
                </c:pt>
                <c:pt idx="6809">
                  <c:v>19.88888888888889</c:v>
                </c:pt>
                <c:pt idx="6810">
                  <c:v>19.88916666666666</c:v>
                </c:pt>
                <c:pt idx="6811">
                  <c:v>19.88944444444444</c:v>
                </c:pt>
                <c:pt idx="6812">
                  <c:v>19.8897222222222</c:v>
                </c:pt>
                <c:pt idx="6813">
                  <c:v>19.89</c:v>
                </c:pt>
                <c:pt idx="6814">
                  <c:v>19.89027777777778</c:v>
                </c:pt>
                <c:pt idx="6815">
                  <c:v>19.89055555555555</c:v>
                </c:pt>
                <c:pt idx="6816">
                  <c:v>19.89083333333332</c:v>
                </c:pt>
                <c:pt idx="6817">
                  <c:v>19.89111111111111</c:v>
                </c:pt>
                <c:pt idx="6818">
                  <c:v>19.8913888888889</c:v>
                </c:pt>
                <c:pt idx="6819">
                  <c:v>19.89166666666667</c:v>
                </c:pt>
                <c:pt idx="6820">
                  <c:v>19.89194444444444</c:v>
                </c:pt>
                <c:pt idx="6821">
                  <c:v>19.89222222222222</c:v>
                </c:pt>
                <c:pt idx="6822">
                  <c:v>19.8925</c:v>
                </c:pt>
                <c:pt idx="6823">
                  <c:v>19.89277777777778</c:v>
                </c:pt>
                <c:pt idx="6824">
                  <c:v>19.89305555555556</c:v>
                </c:pt>
                <c:pt idx="6825">
                  <c:v>19.89333333333331</c:v>
                </c:pt>
                <c:pt idx="6826">
                  <c:v>19.89361111111111</c:v>
                </c:pt>
                <c:pt idx="6827">
                  <c:v>19.8938888888889</c:v>
                </c:pt>
                <c:pt idx="6828">
                  <c:v>19.89416666666667</c:v>
                </c:pt>
                <c:pt idx="6829">
                  <c:v>19.89444444444445</c:v>
                </c:pt>
                <c:pt idx="6830">
                  <c:v>19.89472222222222</c:v>
                </c:pt>
                <c:pt idx="6831">
                  <c:v>19.895</c:v>
                </c:pt>
                <c:pt idx="6832">
                  <c:v>19.89527777777778</c:v>
                </c:pt>
                <c:pt idx="6833">
                  <c:v>19.89555555555555</c:v>
                </c:pt>
                <c:pt idx="6834">
                  <c:v>19.89583333333331</c:v>
                </c:pt>
                <c:pt idx="6835">
                  <c:v>19.89611111111111</c:v>
                </c:pt>
                <c:pt idx="6836">
                  <c:v>19.89638888888889</c:v>
                </c:pt>
                <c:pt idx="6837">
                  <c:v>19.89666666666666</c:v>
                </c:pt>
                <c:pt idx="6838">
                  <c:v>19.89694444444444</c:v>
                </c:pt>
                <c:pt idx="6839">
                  <c:v>19.89722222222222</c:v>
                </c:pt>
                <c:pt idx="6840">
                  <c:v>19.8975</c:v>
                </c:pt>
                <c:pt idx="6841">
                  <c:v>19.89777777777778</c:v>
                </c:pt>
                <c:pt idx="6842">
                  <c:v>19.89805555555555</c:v>
                </c:pt>
                <c:pt idx="6843">
                  <c:v>19.89833333333331</c:v>
                </c:pt>
                <c:pt idx="6844">
                  <c:v>19.89861111111111</c:v>
                </c:pt>
                <c:pt idx="6845">
                  <c:v>19.8988888888889</c:v>
                </c:pt>
                <c:pt idx="6846">
                  <c:v>19.89916666666667</c:v>
                </c:pt>
                <c:pt idx="6847">
                  <c:v>19.89944444444444</c:v>
                </c:pt>
                <c:pt idx="6848">
                  <c:v>19.89972222222222</c:v>
                </c:pt>
                <c:pt idx="6849">
                  <c:v>19.9</c:v>
                </c:pt>
                <c:pt idx="6850">
                  <c:v>19.90027777777778</c:v>
                </c:pt>
                <c:pt idx="6851">
                  <c:v>19.90055555555555</c:v>
                </c:pt>
                <c:pt idx="6852">
                  <c:v>19.90083333333331</c:v>
                </c:pt>
                <c:pt idx="6853">
                  <c:v>19.90111111111111</c:v>
                </c:pt>
                <c:pt idx="6854">
                  <c:v>19.90138888888889</c:v>
                </c:pt>
                <c:pt idx="6855">
                  <c:v>19.90166666666666</c:v>
                </c:pt>
                <c:pt idx="6856">
                  <c:v>19.90194444444444</c:v>
                </c:pt>
                <c:pt idx="6857">
                  <c:v>19.9022222222222</c:v>
                </c:pt>
                <c:pt idx="6858">
                  <c:v>19.9025</c:v>
                </c:pt>
                <c:pt idx="6859">
                  <c:v>19.90277777777775</c:v>
                </c:pt>
                <c:pt idx="6860">
                  <c:v>19.90305555555555</c:v>
                </c:pt>
                <c:pt idx="6861">
                  <c:v>19.90333333333331</c:v>
                </c:pt>
                <c:pt idx="6862">
                  <c:v>19.90361111111111</c:v>
                </c:pt>
                <c:pt idx="6863">
                  <c:v>19.90388888888889</c:v>
                </c:pt>
                <c:pt idx="6864">
                  <c:v>19.90416666666666</c:v>
                </c:pt>
                <c:pt idx="6865">
                  <c:v>19.90444444444444</c:v>
                </c:pt>
                <c:pt idx="6866">
                  <c:v>19.90472222222222</c:v>
                </c:pt>
                <c:pt idx="6867">
                  <c:v>19.905</c:v>
                </c:pt>
                <c:pt idx="6868">
                  <c:v>19.90527777777778</c:v>
                </c:pt>
                <c:pt idx="6869">
                  <c:v>19.90555555555555</c:v>
                </c:pt>
                <c:pt idx="6870">
                  <c:v>19.90583333333331</c:v>
                </c:pt>
                <c:pt idx="6871">
                  <c:v>19.90611111111111</c:v>
                </c:pt>
                <c:pt idx="6872">
                  <c:v>19.90638888888889</c:v>
                </c:pt>
                <c:pt idx="6873">
                  <c:v>19.90666666666667</c:v>
                </c:pt>
                <c:pt idx="6874">
                  <c:v>19.90694444444444</c:v>
                </c:pt>
                <c:pt idx="6875">
                  <c:v>19.90722222222222</c:v>
                </c:pt>
                <c:pt idx="6876">
                  <c:v>19.9075</c:v>
                </c:pt>
                <c:pt idx="6877">
                  <c:v>19.90777777777778</c:v>
                </c:pt>
                <c:pt idx="6878">
                  <c:v>19.90805555555555</c:v>
                </c:pt>
                <c:pt idx="6879">
                  <c:v>19.90833333333331</c:v>
                </c:pt>
                <c:pt idx="6880">
                  <c:v>19.90861111111111</c:v>
                </c:pt>
                <c:pt idx="6881">
                  <c:v>19.90888888888889</c:v>
                </c:pt>
                <c:pt idx="6882">
                  <c:v>19.90916666666666</c:v>
                </c:pt>
                <c:pt idx="6883">
                  <c:v>19.90944444444444</c:v>
                </c:pt>
                <c:pt idx="6884">
                  <c:v>19.9097222222222</c:v>
                </c:pt>
                <c:pt idx="6885">
                  <c:v>19.91</c:v>
                </c:pt>
                <c:pt idx="6886">
                  <c:v>19.91027777777778</c:v>
                </c:pt>
                <c:pt idx="6887">
                  <c:v>19.91055555555555</c:v>
                </c:pt>
                <c:pt idx="6888">
                  <c:v>19.91083333333331</c:v>
                </c:pt>
                <c:pt idx="6889">
                  <c:v>19.91111111111111</c:v>
                </c:pt>
                <c:pt idx="6890">
                  <c:v>19.9113888888889</c:v>
                </c:pt>
                <c:pt idx="6891">
                  <c:v>19.91166666666667</c:v>
                </c:pt>
                <c:pt idx="6892">
                  <c:v>19.91194444444444</c:v>
                </c:pt>
                <c:pt idx="6893">
                  <c:v>19.91222222222222</c:v>
                </c:pt>
                <c:pt idx="6894">
                  <c:v>19.9125</c:v>
                </c:pt>
                <c:pt idx="6895">
                  <c:v>19.91277777777778</c:v>
                </c:pt>
                <c:pt idx="6896">
                  <c:v>19.91305555555556</c:v>
                </c:pt>
                <c:pt idx="6897">
                  <c:v>19.91333333333331</c:v>
                </c:pt>
                <c:pt idx="6898">
                  <c:v>19.91361111111111</c:v>
                </c:pt>
              </c:numCache>
            </c:numRef>
          </c:xVal>
          <c:yVal>
            <c:numRef>
              <c:f>'r32icl2l1a_ag1_14089hhmm_nn'!$I$2:$I$6900</c:f>
              <c:numCache>
                <c:formatCode>0.0</c:formatCode>
                <c:ptCount val="6899"/>
                <c:pt idx="0">
                  <c:v>-77.9</c:v>
                </c:pt>
                <c:pt idx="1">
                  <c:v>-77.7</c:v>
                </c:pt>
                <c:pt idx="2">
                  <c:v>-78.2</c:v>
                </c:pt>
                <c:pt idx="3">
                  <c:v>-78.2</c:v>
                </c:pt>
                <c:pt idx="4">
                  <c:v>-77.8</c:v>
                </c:pt>
                <c:pt idx="5">
                  <c:v>-77.8</c:v>
                </c:pt>
                <c:pt idx="6">
                  <c:v>-77.9</c:v>
                </c:pt>
                <c:pt idx="7">
                  <c:v>-77.7</c:v>
                </c:pt>
                <c:pt idx="8">
                  <c:v>-77.8</c:v>
                </c:pt>
                <c:pt idx="9">
                  <c:v>-78.0</c:v>
                </c:pt>
                <c:pt idx="10">
                  <c:v>-77.7</c:v>
                </c:pt>
                <c:pt idx="11">
                  <c:v>-77.7</c:v>
                </c:pt>
                <c:pt idx="12">
                  <c:v>-77.7</c:v>
                </c:pt>
                <c:pt idx="13">
                  <c:v>-78.2</c:v>
                </c:pt>
                <c:pt idx="14">
                  <c:v>-77.9</c:v>
                </c:pt>
                <c:pt idx="15">
                  <c:v>-77.9</c:v>
                </c:pt>
                <c:pt idx="16">
                  <c:v>-77.9</c:v>
                </c:pt>
                <c:pt idx="17">
                  <c:v>-78.0</c:v>
                </c:pt>
                <c:pt idx="18">
                  <c:v>-77.8</c:v>
                </c:pt>
                <c:pt idx="19">
                  <c:v>-77.7</c:v>
                </c:pt>
                <c:pt idx="20">
                  <c:v>-78.0</c:v>
                </c:pt>
                <c:pt idx="21">
                  <c:v>-77.7</c:v>
                </c:pt>
                <c:pt idx="22">
                  <c:v>-77.6</c:v>
                </c:pt>
                <c:pt idx="23">
                  <c:v>-77.9</c:v>
                </c:pt>
                <c:pt idx="24">
                  <c:v>-77.9</c:v>
                </c:pt>
                <c:pt idx="25">
                  <c:v>-77.8</c:v>
                </c:pt>
                <c:pt idx="26">
                  <c:v>-78.0</c:v>
                </c:pt>
                <c:pt idx="27">
                  <c:v>-77.6</c:v>
                </c:pt>
                <c:pt idx="28">
                  <c:v>-77.8</c:v>
                </c:pt>
                <c:pt idx="29">
                  <c:v>-77.9</c:v>
                </c:pt>
                <c:pt idx="30">
                  <c:v>-78.0</c:v>
                </c:pt>
                <c:pt idx="31">
                  <c:v>-77.8</c:v>
                </c:pt>
                <c:pt idx="32">
                  <c:v>-77.8</c:v>
                </c:pt>
                <c:pt idx="33">
                  <c:v>-78.0</c:v>
                </c:pt>
                <c:pt idx="34">
                  <c:v>-77.9</c:v>
                </c:pt>
                <c:pt idx="35">
                  <c:v>-77.7</c:v>
                </c:pt>
                <c:pt idx="36">
                  <c:v>-77.7</c:v>
                </c:pt>
                <c:pt idx="37">
                  <c:v>-77.8</c:v>
                </c:pt>
                <c:pt idx="38">
                  <c:v>-77.8</c:v>
                </c:pt>
                <c:pt idx="39">
                  <c:v>-77.7</c:v>
                </c:pt>
                <c:pt idx="40">
                  <c:v>-77.7</c:v>
                </c:pt>
                <c:pt idx="41">
                  <c:v>-77.9</c:v>
                </c:pt>
                <c:pt idx="42">
                  <c:v>-78.0</c:v>
                </c:pt>
                <c:pt idx="43">
                  <c:v>-77.7</c:v>
                </c:pt>
                <c:pt idx="44">
                  <c:v>-77.8</c:v>
                </c:pt>
                <c:pt idx="45">
                  <c:v>-77.7</c:v>
                </c:pt>
                <c:pt idx="46">
                  <c:v>-77.9</c:v>
                </c:pt>
                <c:pt idx="47">
                  <c:v>-77.7</c:v>
                </c:pt>
                <c:pt idx="48">
                  <c:v>-77.9</c:v>
                </c:pt>
                <c:pt idx="49">
                  <c:v>-77.9</c:v>
                </c:pt>
                <c:pt idx="50">
                  <c:v>-77.8</c:v>
                </c:pt>
                <c:pt idx="51">
                  <c:v>-77.8</c:v>
                </c:pt>
                <c:pt idx="52">
                  <c:v>-77.8</c:v>
                </c:pt>
                <c:pt idx="53">
                  <c:v>-77.9</c:v>
                </c:pt>
                <c:pt idx="54">
                  <c:v>-77.7</c:v>
                </c:pt>
                <c:pt idx="55">
                  <c:v>-77.7</c:v>
                </c:pt>
                <c:pt idx="56">
                  <c:v>-77.8</c:v>
                </c:pt>
                <c:pt idx="57">
                  <c:v>-77.8</c:v>
                </c:pt>
                <c:pt idx="58">
                  <c:v>-77.7</c:v>
                </c:pt>
                <c:pt idx="59">
                  <c:v>-77.8</c:v>
                </c:pt>
                <c:pt idx="60">
                  <c:v>-77.9</c:v>
                </c:pt>
                <c:pt idx="61">
                  <c:v>-77.7</c:v>
                </c:pt>
                <c:pt idx="62">
                  <c:v>-77.8</c:v>
                </c:pt>
                <c:pt idx="63">
                  <c:v>-77.8</c:v>
                </c:pt>
                <c:pt idx="64">
                  <c:v>-77.7</c:v>
                </c:pt>
                <c:pt idx="65">
                  <c:v>-77.7</c:v>
                </c:pt>
                <c:pt idx="66">
                  <c:v>-77.7</c:v>
                </c:pt>
                <c:pt idx="67">
                  <c:v>-77.7</c:v>
                </c:pt>
                <c:pt idx="68">
                  <c:v>-77.8</c:v>
                </c:pt>
                <c:pt idx="69">
                  <c:v>-77.7</c:v>
                </c:pt>
                <c:pt idx="70">
                  <c:v>-77.7</c:v>
                </c:pt>
                <c:pt idx="71">
                  <c:v>-77.8</c:v>
                </c:pt>
                <c:pt idx="72">
                  <c:v>-77.9</c:v>
                </c:pt>
                <c:pt idx="73">
                  <c:v>-77.7</c:v>
                </c:pt>
                <c:pt idx="74">
                  <c:v>-77.6</c:v>
                </c:pt>
                <c:pt idx="75">
                  <c:v>-77.7</c:v>
                </c:pt>
                <c:pt idx="76">
                  <c:v>-77.6</c:v>
                </c:pt>
                <c:pt idx="77">
                  <c:v>-77.7</c:v>
                </c:pt>
                <c:pt idx="78">
                  <c:v>-77.7</c:v>
                </c:pt>
                <c:pt idx="79">
                  <c:v>-77.7</c:v>
                </c:pt>
                <c:pt idx="80">
                  <c:v>-77.9</c:v>
                </c:pt>
                <c:pt idx="81">
                  <c:v>-78.0</c:v>
                </c:pt>
                <c:pt idx="82">
                  <c:v>-77.9</c:v>
                </c:pt>
                <c:pt idx="83">
                  <c:v>-77.7</c:v>
                </c:pt>
                <c:pt idx="84">
                  <c:v>-77.9</c:v>
                </c:pt>
                <c:pt idx="85">
                  <c:v>-77.9</c:v>
                </c:pt>
                <c:pt idx="86">
                  <c:v>-77.7</c:v>
                </c:pt>
                <c:pt idx="87">
                  <c:v>-77.8</c:v>
                </c:pt>
                <c:pt idx="88">
                  <c:v>-77.6</c:v>
                </c:pt>
                <c:pt idx="89">
                  <c:v>-77.8</c:v>
                </c:pt>
                <c:pt idx="90">
                  <c:v>-77.9</c:v>
                </c:pt>
                <c:pt idx="91">
                  <c:v>-77.8</c:v>
                </c:pt>
                <c:pt idx="92">
                  <c:v>-77.6</c:v>
                </c:pt>
                <c:pt idx="93">
                  <c:v>-77.5</c:v>
                </c:pt>
                <c:pt idx="94">
                  <c:v>-78.0</c:v>
                </c:pt>
                <c:pt idx="95">
                  <c:v>-77.7</c:v>
                </c:pt>
                <c:pt idx="96">
                  <c:v>-77.7</c:v>
                </c:pt>
                <c:pt idx="97">
                  <c:v>-77.8</c:v>
                </c:pt>
                <c:pt idx="98">
                  <c:v>-77.7</c:v>
                </c:pt>
                <c:pt idx="99">
                  <c:v>-77.7</c:v>
                </c:pt>
                <c:pt idx="100">
                  <c:v>-77.9</c:v>
                </c:pt>
                <c:pt idx="101">
                  <c:v>-78.2</c:v>
                </c:pt>
                <c:pt idx="102">
                  <c:v>-77.6</c:v>
                </c:pt>
                <c:pt idx="103">
                  <c:v>-77.6</c:v>
                </c:pt>
                <c:pt idx="104">
                  <c:v>-77.7</c:v>
                </c:pt>
                <c:pt idx="105">
                  <c:v>-77.9</c:v>
                </c:pt>
                <c:pt idx="106">
                  <c:v>-77.7</c:v>
                </c:pt>
                <c:pt idx="107">
                  <c:v>-78.0</c:v>
                </c:pt>
                <c:pt idx="108">
                  <c:v>-77.7</c:v>
                </c:pt>
                <c:pt idx="109">
                  <c:v>-77.6</c:v>
                </c:pt>
                <c:pt idx="110">
                  <c:v>-77.7</c:v>
                </c:pt>
                <c:pt idx="111">
                  <c:v>-77.7</c:v>
                </c:pt>
                <c:pt idx="112">
                  <c:v>-78.0</c:v>
                </c:pt>
                <c:pt idx="113">
                  <c:v>-77.7</c:v>
                </c:pt>
                <c:pt idx="114">
                  <c:v>-77.7</c:v>
                </c:pt>
                <c:pt idx="115">
                  <c:v>-77.9</c:v>
                </c:pt>
                <c:pt idx="116">
                  <c:v>-77.6</c:v>
                </c:pt>
                <c:pt idx="117">
                  <c:v>-77.8</c:v>
                </c:pt>
                <c:pt idx="118">
                  <c:v>-77.8</c:v>
                </c:pt>
                <c:pt idx="119">
                  <c:v>-77.6</c:v>
                </c:pt>
                <c:pt idx="120">
                  <c:v>-77.7</c:v>
                </c:pt>
                <c:pt idx="121">
                  <c:v>-78.1</c:v>
                </c:pt>
                <c:pt idx="122">
                  <c:v>-77.9</c:v>
                </c:pt>
                <c:pt idx="123">
                  <c:v>-77.8</c:v>
                </c:pt>
                <c:pt idx="124">
                  <c:v>-77.9</c:v>
                </c:pt>
                <c:pt idx="125">
                  <c:v>-77.6</c:v>
                </c:pt>
                <c:pt idx="126">
                  <c:v>-78.0</c:v>
                </c:pt>
                <c:pt idx="127">
                  <c:v>-78.1</c:v>
                </c:pt>
                <c:pt idx="128">
                  <c:v>-77.5</c:v>
                </c:pt>
                <c:pt idx="129">
                  <c:v>-77.8</c:v>
                </c:pt>
                <c:pt idx="130">
                  <c:v>-77.8</c:v>
                </c:pt>
                <c:pt idx="131">
                  <c:v>-77.8</c:v>
                </c:pt>
                <c:pt idx="132">
                  <c:v>-77.8</c:v>
                </c:pt>
                <c:pt idx="133">
                  <c:v>-77.9</c:v>
                </c:pt>
                <c:pt idx="134">
                  <c:v>-77.9</c:v>
                </c:pt>
                <c:pt idx="135">
                  <c:v>-77.6</c:v>
                </c:pt>
                <c:pt idx="136">
                  <c:v>-77.6</c:v>
                </c:pt>
                <c:pt idx="137">
                  <c:v>-77.7</c:v>
                </c:pt>
                <c:pt idx="138">
                  <c:v>-78.0</c:v>
                </c:pt>
                <c:pt idx="139">
                  <c:v>-77.9</c:v>
                </c:pt>
                <c:pt idx="140">
                  <c:v>-78.1</c:v>
                </c:pt>
                <c:pt idx="141">
                  <c:v>-77.6</c:v>
                </c:pt>
                <c:pt idx="142">
                  <c:v>-77.8</c:v>
                </c:pt>
                <c:pt idx="143">
                  <c:v>-77.7</c:v>
                </c:pt>
                <c:pt idx="144">
                  <c:v>-77.8</c:v>
                </c:pt>
                <c:pt idx="145">
                  <c:v>-78.0</c:v>
                </c:pt>
                <c:pt idx="146">
                  <c:v>-77.7</c:v>
                </c:pt>
                <c:pt idx="147">
                  <c:v>-77.8</c:v>
                </c:pt>
                <c:pt idx="148">
                  <c:v>-77.7</c:v>
                </c:pt>
                <c:pt idx="149">
                  <c:v>-77.7</c:v>
                </c:pt>
                <c:pt idx="150">
                  <c:v>-77.7</c:v>
                </c:pt>
                <c:pt idx="151">
                  <c:v>-77.8</c:v>
                </c:pt>
                <c:pt idx="152">
                  <c:v>-78.0</c:v>
                </c:pt>
                <c:pt idx="153">
                  <c:v>-77.7</c:v>
                </c:pt>
                <c:pt idx="154">
                  <c:v>-77.8</c:v>
                </c:pt>
                <c:pt idx="155">
                  <c:v>-78.1</c:v>
                </c:pt>
                <c:pt idx="156">
                  <c:v>-77.9</c:v>
                </c:pt>
                <c:pt idx="157">
                  <c:v>-77.8</c:v>
                </c:pt>
                <c:pt idx="158">
                  <c:v>-78.1</c:v>
                </c:pt>
                <c:pt idx="159">
                  <c:v>-77.6</c:v>
                </c:pt>
                <c:pt idx="160">
                  <c:v>-77.7</c:v>
                </c:pt>
                <c:pt idx="161">
                  <c:v>-77.8</c:v>
                </c:pt>
                <c:pt idx="162">
                  <c:v>-77.7</c:v>
                </c:pt>
                <c:pt idx="163">
                  <c:v>-77.8</c:v>
                </c:pt>
                <c:pt idx="164">
                  <c:v>-77.9</c:v>
                </c:pt>
                <c:pt idx="165">
                  <c:v>-78.0</c:v>
                </c:pt>
                <c:pt idx="166">
                  <c:v>-77.8</c:v>
                </c:pt>
                <c:pt idx="167">
                  <c:v>-77.6</c:v>
                </c:pt>
                <c:pt idx="168">
                  <c:v>-77.7</c:v>
                </c:pt>
                <c:pt idx="169">
                  <c:v>-77.7</c:v>
                </c:pt>
                <c:pt idx="170">
                  <c:v>-77.9</c:v>
                </c:pt>
                <c:pt idx="171">
                  <c:v>-77.9</c:v>
                </c:pt>
                <c:pt idx="172">
                  <c:v>-77.8</c:v>
                </c:pt>
                <c:pt idx="173">
                  <c:v>-77.6</c:v>
                </c:pt>
                <c:pt idx="174">
                  <c:v>-77.9</c:v>
                </c:pt>
                <c:pt idx="175">
                  <c:v>-77.6</c:v>
                </c:pt>
                <c:pt idx="176">
                  <c:v>-77.7</c:v>
                </c:pt>
                <c:pt idx="177">
                  <c:v>-77.9</c:v>
                </c:pt>
                <c:pt idx="178">
                  <c:v>-77.7</c:v>
                </c:pt>
                <c:pt idx="179">
                  <c:v>-77.9</c:v>
                </c:pt>
                <c:pt idx="180">
                  <c:v>-77.9</c:v>
                </c:pt>
                <c:pt idx="181">
                  <c:v>-77.7</c:v>
                </c:pt>
                <c:pt idx="182">
                  <c:v>-77.7</c:v>
                </c:pt>
                <c:pt idx="183">
                  <c:v>-77.5</c:v>
                </c:pt>
                <c:pt idx="184">
                  <c:v>-77.7</c:v>
                </c:pt>
                <c:pt idx="185">
                  <c:v>-77.6</c:v>
                </c:pt>
                <c:pt idx="186">
                  <c:v>-77.7</c:v>
                </c:pt>
                <c:pt idx="187">
                  <c:v>-77.7</c:v>
                </c:pt>
                <c:pt idx="188">
                  <c:v>-77.7</c:v>
                </c:pt>
                <c:pt idx="189">
                  <c:v>-77.8</c:v>
                </c:pt>
                <c:pt idx="190">
                  <c:v>-77.6</c:v>
                </c:pt>
                <c:pt idx="191">
                  <c:v>-78.0</c:v>
                </c:pt>
                <c:pt idx="192">
                  <c:v>-77.9</c:v>
                </c:pt>
                <c:pt idx="193">
                  <c:v>-77.7</c:v>
                </c:pt>
                <c:pt idx="194">
                  <c:v>-77.7</c:v>
                </c:pt>
                <c:pt idx="195">
                  <c:v>-77.9</c:v>
                </c:pt>
                <c:pt idx="196">
                  <c:v>-77.7</c:v>
                </c:pt>
                <c:pt idx="197">
                  <c:v>-77.7</c:v>
                </c:pt>
                <c:pt idx="198">
                  <c:v>-77.9</c:v>
                </c:pt>
                <c:pt idx="199">
                  <c:v>-77.7</c:v>
                </c:pt>
                <c:pt idx="200">
                  <c:v>-78.0</c:v>
                </c:pt>
                <c:pt idx="201">
                  <c:v>-78.2</c:v>
                </c:pt>
                <c:pt idx="202">
                  <c:v>-77.8</c:v>
                </c:pt>
                <c:pt idx="203">
                  <c:v>-78.1</c:v>
                </c:pt>
                <c:pt idx="204">
                  <c:v>-77.5</c:v>
                </c:pt>
                <c:pt idx="205">
                  <c:v>-77.8</c:v>
                </c:pt>
                <c:pt idx="206">
                  <c:v>-77.6</c:v>
                </c:pt>
                <c:pt idx="207">
                  <c:v>-78.0</c:v>
                </c:pt>
                <c:pt idx="208">
                  <c:v>-78.0</c:v>
                </c:pt>
                <c:pt idx="209">
                  <c:v>-77.6</c:v>
                </c:pt>
                <c:pt idx="210">
                  <c:v>-77.5</c:v>
                </c:pt>
                <c:pt idx="211">
                  <c:v>-77.8</c:v>
                </c:pt>
                <c:pt idx="212">
                  <c:v>-77.6</c:v>
                </c:pt>
                <c:pt idx="213">
                  <c:v>-77.7</c:v>
                </c:pt>
                <c:pt idx="214">
                  <c:v>-77.6</c:v>
                </c:pt>
                <c:pt idx="215">
                  <c:v>-77.7</c:v>
                </c:pt>
                <c:pt idx="216">
                  <c:v>-77.6</c:v>
                </c:pt>
                <c:pt idx="217">
                  <c:v>-77.6</c:v>
                </c:pt>
                <c:pt idx="218">
                  <c:v>-77.7</c:v>
                </c:pt>
                <c:pt idx="219">
                  <c:v>-78.0</c:v>
                </c:pt>
                <c:pt idx="220">
                  <c:v>-77.9</c:v>
                </c:pt>
                <c:pt idx="221">
                  <c:v>-77.7</c:v>
                </c:pt>
                <c:pt idx="222">
                  <c:v>-77.6</c:v>
                </c:pt>
                <c:pt idx="223">
                  <c:v>-77.9</c:v>
                </c:pt>
                <c:pt idx="224">
                  <c:v>-78.0</c:v>
                </c:pt>
                <c:pt idx="225">
                  <c:v>-77.8</c:v>
                </c:pt>
                <c:pt idx="226">
                  <c:v>-77.7</c:v>
                </c:pt>
                <c:pt idx="227">
                  <c:v>-77.7</c:v>
                </c:pt>
                <c:pt idx="228">
                  <c:v>-77.7</c:v>
                </c:pt>
                <c:pt idx="229">
                  <c:v>-77.9</c:v>
                </c:pt>
                <c:pt idx="230">
                  <c:v>-77.5</c:v>
                </c:pt>
                <c:pt idx="231">
                  <c:v>-77.9</c:v>
                </c:pt>
                <c:pt idx="232">
                  <c:v>-77.7</c:v>
                </c:pt>
                <c:pt idx="233">
                  <c:v>-77.7</c:v>
                </c:pt>
                <c:pt idx="234">
                  <c:v>-78.0</c:v>
                </c:pt>
                <c:pt idx="235">
                  <c:v>-77.6</c:v>
                </c:pt>
                <c:pt idx="236">
                  <c:v>-77.7</c:v>
                </c:pt>
                <c:pt idx="237">
                  <c:v>-77.7</c:v>
                </c:pt>
                <c:pt idx="238">
                  <c:v>-78.1</c:v>
                </c:pt>
                <c:pt idx="239">
                  <c:v>-77.6</c:v>
                </c:pt>
                <c:pt idx="240">
                  <c:v>-77.7</c:v>
                </c:pt>
                <c:pt idx="241">
                  <c:v>-77.5</c:v>
                </c:pt>
                <c:pt idx="242">
                  <c:v>-77.6</c:v>
                </c:pt>
                <c:pt idx="243">
                  <c:v>-77.7</c:v>
                </c:pt>
                <c:pt idx="244">
                  <c:v>-77.9</c:v>
                </c:pt>
                <c:pt idx="245">
                  <c:v>-77.8</c:v>
                </c:pt>
                <c:pt idx="246">
                  <c:v>-78.0</c:v>
                </c:pt>
                <c:pt idx="247">
                  <c:v>-77.9</c:v>
                </c:pt>
                <c:pt idx="248">
                  <c:v>-77.9</c:v>
                </c:pt>
                <c:pt idx="249">
                  <c:v>-77.6</c:v>
                </c:pt>
                <c:pt idx="250">
                  <c:v>-77.7</c:v>
                </c:pt>
                <c:pt idx="251">
                  <c:v>-77.7</c:v>
                </c:pt>
                <c:pt idx="252">
                  <c:v>-77.6</c:v>
                </c:pt>
                <c:pt idx="253">
                  <c:v>-77.6</c:v>
                </c:pt>
                <c:pt idx="254">
                  <c:v>-77.8</c:v>
                </c:pt>
                <c:pt idx="255">
                  <c:v>-77.8</c:v>
                </c:pt>
                <c:pt idx="256">
                  <c:v>-77.8</c:v>
                </c:pt>
                <c:pt idx="257">
                  <c:v>-77.8</c:v>
                </c:pt>
                <c:pt idx="258">
                  <c:v>-77.9</c:v>
                </c:pt>
                <c:pt idx="259">
                  <c:v>-77.6</c:v>
                </c:pt>
                <c:pt idx="260">
                  <c:v>-77.7</c:v>
                </c:pt>
                <c:pt idx="261">
                  <c:v>-78.0</c:v>
                </c:pt>
                <c:pt idx="262">
                  <c:v>-77.6</c:v>
                </c:pt>
                <c:pt idx="263">
                  <c:v>-77.6</c:v>
                </c:pt>
                <c:pt idx="264">
                  <c:v>-77.6</c:v>
                </c:pt>
                <c:pt idx="265">
                  <c:v>-77.9</c:v>
                </c:pt>
                <c:pt idx="266">
                  <c:v>-78.0</c:v>
                </c:pt>
                <c:pt idx="267">
                  <c:v>-77.8</c:v>
                </c:pt>
                <c:pt idx="268">
                  <c:v>-77.8</c:v>
                </c:pt>
                <c:pt idx="269">
                  <c:v>-77.8</c:v>
                </c:pt>
                <c:pt idx="270">
                  <c:v>-77.8</c:v>
                </c:pt>
                <c:pt idx="271">
                  <c:v>-77.6</c:v>
                </c:pt>
                <c:pt idx="272">
                  <c:v>-77.8</c:v>
                </c:pt>
                <c:pt idx="273">
                  <c:v>-77.7</c:v>
                </c:pt>
                <c:pt idx="274">
                  <c:v>-77.7</c:v>
                </c:pt>
                <c:pt idx="275">
                  <c:v>-77.8</c:v>
                </c:pt>
                <c:pt idx="276">
                  <c:v>-77.7</c:v>
                </c:pt>
                <c:pt idx="277">
                  <c:v>-77.7</c:v>
                </c:pt>
                <c:pt idx="278">
                  <c:v>-77.9</c:v>
                </c:pt>
                <c:pt idx="279">
                  <c:v>-77.9</c:v>
                </c:pt>
                <c:pt idx="280">
                  <c:v>-77.8</c:v>
                </c:pt>
                <c:pt idx="281">
                  <c:v>-77.8</c:v>
                </c:pt>
                <c:pt idx="282">
                  <c:v>-77.8</c:v>
                </c:pt>
                <c:pt idx="283">
                  <c:v>-77.7</c:v>
                </c:pt>
                <c:pt idx="284">
                  <c:v>-77.7</c:v>
                </c:pt>
                <c:pt idx="285">
                  <c:v>-77.7</c:v>
                </c:pt>
                <c:pt idx="286">
                  <c:v>-78.0</c:v>
                </c:pt>
                <c:pt idx="287">
                  <c:v>-78.0</c:v>
                </c:pt>
                <c:pt idx="288">
                  <c:v>-77.9</c:v>
                </c:pt>
                <c:pt idx="289">
                  <c:v>-77.8</c:v>
                </c:pt>
                <c:pt idx="290">
                  <c:v>-77.6</c:v>
                </c:pt>
                <c:pt idx="291">
                  <c:v>-77.5</c:v>
                </c:pt>
                <c:pt idx="292">
                  <c:v>-77.8</c:v>
                </c:pt>
                <c:pt idx="293">
                  <c:v>-77.8</c:v>
                </c:pt>
                <c:pt idx="294">
                  <c:v>-78.1</c:v>
                </c:pt>
                <c:pt idx="295">
                  <c:v>-78.0</c:v>
                </c:pt>
                <c:pt idx="296">
                  <c:v>-77.7</c:v>
                </c:pt>
                <c:pt idx="297">
                  <c:v>-77.9</c:v>
                </c:pt>
                <c:pt idx="298">
                  <c:v>-77.9</c:v>
                </c:pt>
                <c:pt idx="299">
                  <c:v>-77.9</c:v>
                </c:pt>
                <c:pt idx="300">
                  <c:v>-77.9</c:v>
                </c:pt>
                <c:pt idx="301">
                  <c:v>-77.9</c:v>
                </c:pt>
                <c:pt idx="302">
                  <c:v>-77.8</c:v>
                </c:pt>
                <c:pt idx="303">
                  <c:v>-77.6</c:v>
                </c:pt>
                <c:pt idx="304">
                  <c:v>-77.7</c:v>
                </c:pt>
                <c:pt idx="305">
                  <c:v>-77.6</c:v>
                </c:pt>
                <c:pt idx="306">
                  <c:v>-77.9</c:v>
                </c:pt>
                <c:pt idx="307">
                  <c:v>-77.6</c:v>
                </c:pt>
                <c:pt idx="308">
                  <c:v>-77.7</c:v>
                </c:pt>
                <c:pt idx="309">
                  <c:v>-77.6</c:v>
                </c:pt>
                <c:pt idx="310">
                  <c:v>-77.7</c:v>
                </c:pt>
                <c:pt idx="311">
                  <c:v>-77.7</c:v>
                </c:pt>
                <c:pt idx="312">
                  <c:v>-78.1</c:v>
                </c:pt>
                <c:pt idx="313">
                  <c:v>-77.6</c:v>
                </c:pt>
                <c:pt idx="314">
                  <c:v>-77.6</c:v>
                </c:pt>
                <c:pt idx="315">
                  <c:v>-77.7</c:v>
                </c:pt>
                <c:pt idx="316">
                  <c:v>-77.6</c:v>
                </c:pt>
                <c:pt idx="317">
                  <c:v>-77.8</c:v>
                </c:pt>
                <c:pt idx="318">
                  <c:v>-77.8</c:v>
                </c:pt>
                <c:pt idx="319">
                  <c:v>-77.5</c:v>
                </c:pt>
                <c:pt idx="320">
                  <c:v>-77.7</c:v>
                </c:pt>
                <c:pt idx="321">
                  <c:v>-77.6</c:v>
                </c:pt>
                <c:pt idx="322">
                  <c:v>-77.6</c:v>
                </c:pt>
                <c:pt idx="323">
                  <c:v>-77.9</c:v>
                </c:pt>
                <c:pt idx="324">
                  <c:v>-77.6</c:v>
                </c:pt>
                <c:pt idx="325">
                  <c:v>-77.6</c:v>
                </c:pt>
                <c:pt idx="326">
                  <c:v>-77.7</c:v>
                </c:pt>
                <c:pt idx="327">
                  <c:v>-77.9</c:v>
                </c:pt>
                <c:pt idx="328">
                  <c:v>-77.8</c:v>
                </c:pt>
                <c:pt idx="329">
                  <c:v>-77.6</c:v>
                </c:pt>
                <c:pt idx="330">
                  <c:v>-77.8</c:v>
                </c:pt>
                <c:pt idx="331">
                  <c:v>-77.9</c:v>
                </c:pt>
                <c:pt idx="332">
                  <c:v>-77.6</c:v>
                </c:pt>
                <c:pt idx="333">
                  <c:v>-77.9</c:v>
                </c:pt>
                <c:pt idx="334">
                  <c:v>-77.6</c:v>
                </c:pt>
                <c:pt idx="335">
                  <c:v>-77.7</c:v>
                </c:pt>
                <c:pt idx="336">
                  <c:v>-77.6</c:v>
                </c:pt>
                <c:pt idx="337">
                  <c:v>-77.7</c:v>
                </c:pt>
                <c:pt idx="338">
                  <c:v>-77.8</c:v>
                </c:pt>
                <c:pt idx="339">
                  <c:v>-77.6</c:v>
                </c:pt>
                <c:pt idx="340">
                  <c:v>-77.6</c:v>
                </c:pt>
                <c:pt idx="341">
                  <c:v>-77.7</c:v>
                </c:pt>
                <c:pt idx="342">
                  <c:v>-77.6</c:v>
                </c:pt>
                <c:pt idx="343">
                  <c:v>-77.6</c:v>
                </c:pt>
                <c:pt idx="344">
                  <c:v>-77.6</c:v>
                </c:pt>
                <c:pt idx="345">
                  <c:v>-77.8</c:v>
                </c:pt>
                <c:pt idx="346">
                  <c:v>-77.6</c:v>
                </c:pt>
                <c:pt idx="347">
                  <c:v>-77.6</c:v>
                </c:pt>
                <c:pt idx="348">
                  <c:v>-77.7</c:v>
                </c:pt>
                <c:pt idx="349">
                  <c:v>-77.9</c:v>
                </c:pt>
                <c:pt idx="350">
                  <c:v>-77.6</c:v>
                </c:pt>
                <c:pt idx="351">
                  <c:v>-77.6</c:v>
                </c:pt>
                <c:pt idx="352">
                  <c:v>-77.4</c:v>
                </c:pt>
                <c:pt idx="353">
                  <c:v>-77.9</c:v>
                </c:pt>
                <c:pt idx="354">
                  <c:v>-77.7</c:v>
                </c:pt>
                <c:pt idx="355">
                  <c:v>-77.6</c:v>
                </c:pt>
                <c:pt idx="356">
                  <c:v>-77.8</c:v>
                </c:pt>
                <c:pt idx="357">
                  <c:v>-77.7</c:v>
                </c:pt>
                <c:pt idx="358">
                  <c:v>-77.7</c:v>
                </c:pt>
                <c:pt idx="359">
                  <c:v>-77.9</c:v>
                </c:pt>
                <c:pt idx="360">
                  <c:v>-77.7</c:v>
                </c:pt>
                <c:pt idx="361">
                  <c:v>-77.5</c:v>
                </c:pt>
                <c:pt idx="362">
                  <c:v>-77.7</c:v>
                </c:pt>
                <c:pt idx="363">
                  <c:v>-77.7</c:v>
                </c:pt>
                <c:pt idx="364">
                  <c:v>-77.8</c:v>
                </c:pt>
                <c:pt idx="365">
                  <c:v>-77.6</c:v>
                </c:pt>
                <c:pt idx="366">
                  <c:v>-77.6</c:v>
                </c:pt>
                <c:pt idx="367">
                  <c:v>-78.0</c:v>
                </c:pt>
                <c:pt idx="368">
                  <c:v>-77.6</c:v>
                </c:pt>
                <c:pt idx="369">
                  <c:v>-78.0</c:v>
                </c:pt>
                <c:pt idx="370">
                  <c:v>-77.8</c:v>
                </c:pt>
                <c:pt idx="371">
                  <c:v>-77.6</c:v>
                </c:pt>
                <c:pt idx="372">
                  <c:v>-77.5</c:v>
                </c:pt>
                <c:pt idx="373">
                  <c:v>-77.7</c:v>
                </c:pt>
                <c:pt idx="374">
                  <c:v>-77.9</c:v>
                </c:pt>
                <c:pt idx="375">
                  <c:v>-77.9</c:v>
                </c:pt>
                <c:pt idx="376">
                  <c:v>-77.6</c:v>
                </c:pt>
                <c:pt idx="377">
                  <c:v>-77.7</c:v>
                </c:pt>
                <c:pt idx="378">
                  <c:v>-77.6</c:v>
                </c:pt>
                <c:pt idx="379">
                  <c:v>-77.6</c:v>
                </c:pt>
                <c:pt idx="380">
                  <c:v>-77.6</c:v>
                </c:pt>
                <c:pt idx="381">
                  <c:v>-77.7</c:v>
                </c:pt>
                <c:pt idx="382">
                  <c:v>-77.9</c:v>
                </c:pt>
                <c:pt idx="383">
                  <c:v>-77.7</c:v>
                </c:pt>
                <c:pt idx="384">
                  <c:v>-77.8</c:v>
                </c:pt>
                <c:pt idx="385">
                  <c:v>-77.6</c:v>
                </c:pt>
                <c:pt idx="386">
                  <c:v>-77.6</c:v>
                </c:pt>
                <c:pt idx="387">
                  <c:v>-77.6</c:v>
                </c:pt>
                <c:pt idx="388">
                  <c:v>-78.0</c:v>
                </c:pt>
                <c:pt idx="389">
                  <c:v>-77.7</c:v>
                </c:pt>
                <c:pt idx="390">
                  <c:v>-78.0</c:v>
                </c:pt>
                <c:pt idx="391">
                  <c:v>-77.9</c:v>
                </c:pt>
                <c:pt idx="392">
                  <c:v>-77.7</c:v>
                </c:pt>
                <c:pt idx="393">
                  <c:v>-77.7</c:v>
                </c:pt>
                <c:pt idx="394">
                  <c:v>-77.8</c:v>
                </c:pt>
                <c:pt idx="395">
                  <c:v>-77.7</c:v>
                </c:pt>
                <c:pt idx="396">
                  <c:v>-78.0</c:v>
                </c:pt>
                <c:pt idx="397">
                  <c:v>-77.6</c:v>
                </c:pt>
                <c:pt idx="398">
                  <c:v>-77.8</c:v>
                </c:pt>
                <c:pt idx="399">
                  <c:v>-78.0</c:v>
                </c:pt>
                <c:pt idx="400">
                  <c:v>-77.6</c:v>
                </c:pt>
                <c:pt idx="401">
                  <c:v>-77.9</c:v>
                </c:pt>
                <c:pt idx="402">
                  <c:v>-77.8</c:v>
                </c:pt>
                <c:pt idx="403">
                  <c:v>-77.9</c:v>
                </c:pt>
                <c:pt idx="404">
                  <c:v>-77.7</c:v>
                </c:pt>
                <c:pt idx="405">
                  <c:v>-77.6</c:v>
                </c:pt>
                <c:pt idx="406">
                  <c:v>-77.6</c:v>
                </c:pt>
                <c:pt idx="407">
                  <c:v>-77.9</c:v>
                </c:pt>
                <c:pt idx="408">
                  <c:v>-77.9</c:v>
                </c:pt>
                <c:pt idx="409">
                  <c:v>-77.4</c:v>
                </c:pt>
                <c:pt idx="410">
                  <c:v>-77.8</c:v>
                </c:pt>
                <c:pt idx="411">
                  <c:v>-77.6</c:v>
                </c:pt>
                <c:pt idx="412">
                  <c:v>-77.7</c:v>
                </c:pt>
                <c:pt idx="413">
                  <c:v>-78.0</c:v>
                </c:pt>
                <c:pt idx="414">
                  <c:v>-77.7</c:v>
                </c:pt>
                <c:pt idx="415">
                  <c:v>-77.8</c:v>
                </c:pt>
                <c:pt idx="416">
                  <c:v>-77.7</c:v>
                </c:pt>
                <c:pt idx="417">
                  <c:v>-77.7</c:v>
                </c:pt>
                <c:pt idx="418">
                  <c:v>-77.8</c:v>
                </c:pt>
                <c:pt idx="419">
                  <c:v>-77.7</c:v>
                </c:pt>
                <c:pt idx="420">
                  <c:v>-77.7</c:v>
                </c:pt>
                <c:pt idx="421">
                  <c:v>-77.6</c:v>
                </c:pt>
                <c:pt idx="422">
                  <c:v>-77.9</c:v>
                </c:pt>
                <c:pt idx="423">
                  <c:v>-77.6</c:v>
                </c:pt>
                <c:pt idx="424">
                  <c:v>-77.8</c:v>
                </c:pt>
                <c:pt idx="425">
                  <c:v>-77.8</c:v>
                </c:pt>
                <c:pt idx="426">
                  <c:v>-77.6</c:v>
                </c:pt>
                <c:pt idx="427">
                  <c:v>-77.8</c:v>
                </c:pt>
                <c:pt idx="428">
                  <c:v>-77.9</c:v>
                </c:pt>
                <c:pt idx="429">
                  <c:v>-77.5</c:v>
                </c:pt>
                <c:pt idx="430">
                  <c:v>-77.6</c:v>
                </c:pt>
                <c:pt idx="431">
                  <c:v>-77.5</c:v>
                </c:pt>
                <c:pt idx="432">
                  <c:v>-77.9</c:v>
                </c:pt>
                <c:pt idx="433">
                  <c:v>-78.0</c:v>
                </c:pt>
                <c:pt idx="434">
                  <c:v>-77.9</c:v>
                </c:pt>
                <c:pt idx="435">
                  <c:v>-77.8</c:v>
                </c:pt>
                <c:pt idx="436">
                  <c:v>-77.5</c:v>
                </c:pt>
                <c:pt idx="437">
                  <c:v>-77.5</c:v>
                </c:pt>
                <c:pt idx="438">
                  <c:v>-77.9</c:v>
                </c:pt>
                <c:pt idx="439">
                  <c:v>-77.6</c:v>
                </c:pt>
                <c:pt idx="440">
                  <c:v>-78.0</c:v>
                </c:pt>
                <c:pt idx="441">
                  <c:v>-77.7</c:v>
                </c:pt>
                <c:pt idx="442">
                  <c:v>-77.8</c:v>
                </c:pt>
                <c:pt idx="443">
                  <c:v>-77.7</c:v>
                </c:pt>
                <c:pt idx="444">
                  <c:v>-77.8</c:v>
                </c:pt>
                <c:pt idx="445">
                  <c:v>-77.7</c:v>
                </c:pt>
                <c:pt idx="446">
                  <c:v>-78.0</c:v>
                </c:pt>
                <c:pt idx="447">
                  <c:v>-77.7</c:v>
                </c:pt>
                <c:pt idx="448">
                  <c:v>-77.9</c:v>
                </c:pt>
                <c:pt idx="449">
                  <c:v>-77.8</c:v>
                </c:pt>
                <c:pt idx="450">
                  <c:v>-77.9</c:v>
                </c:pt>
                <c:pt idx="451">
                  <c:v>-77.7</c:v>
                </c:pt>
                <c:pt idx="452">
                  <c:v>-77.7</c:v>
                </c:pt>
                <c:pt idx="453">
                  <c:v>-77.6</c:v>
                </c:pt>
                <c:pt idx="454">
                  <c:v>-77.8</c:v>
                </c:pt>
                <c:pt idx="455">
                  <c:v>-77.6</c:v>
                </c:pt>
                <c:pt idx="456">
                  <c:v>-77.7</c:v>
                </c:pt>
                <c:pt idx="457">
                  <c:v>-77.8</c:v>
                </c:pt>
                <c:pt idx="458">
                  <c:v>-77.8</c:v>
                </c:pt>
                <c:pt idx="459">
                  <c:v>-77.9</c:v>
                </c:pt>
                <c:pt idx="460">
                  <c:v>-77.6</c:v>
                </c:pt>
                <c:pt idx="461">
                  <c:v>-77.6</c:v>
                </c:pt>
                <c:pt idx="462">
                  <c:v>-77.8</c:v>
                </c:pt>
                <c:pt idx="463">
                  <c:v>-77.6</c:v>
                </c:pt>
                <c:pt idx="464">
                  <c:v>-77.5</c:v>
                </c:pt>
                <c:pt idx="465">
                  <c:v>-78.0</c:v>
                </c:pt>
                <c:pt idx="466">
                  <c:v>-78.0</c:v>
                </c:pt>
                <c:pt idx="467">
                  <c:v>-77.5</c:v>
                </c:pt>
                <c:pt idx="468">
                  <c:v>-77.6</c:v>
                </c:pt>
                <c:pt idx="469">
                  <c:v>-77.5</c:v>
                </c:pt>
                <c:pt idx="470">
                  <c:v>-77.9</c:v>
                </c:pt>
                <c:pt idx="471">
                  <c:v>-77.4</c:v>
                </c:pt>
                <c:pt idx="472">
                  <c:v>-77.5</c:v>
                </c:pt>
                <c:pt idx="473">
                  <c:v>-77.8</c:v>
                </c:pt>
                <c:pt idx="474">
                  <c:v>-77.6</c:v>
                </c:pt>
                <c:pt idx="475">
                  <c:v>-77.5</c:v>
                </c:pt>
                <c:pt idx="476">
                  <c:v>-77.5</c:v>
                </c:pt>
                <c:pt idx="477">
                  <c:v>-77.7</c:v>
                </c:pt>
                <c:pt idx="478">
                  <c:v>-77.8</c:v>
                </c:pt>
                <c:pt idx="479">
                  <c:v>-77.7</c:v>
                </c:pt>
                <c:pt idx="480">
                  <c:v>-77.8</c:v>
                </c:pt>
                <c:pt idx="481">
                  <c:v>-77.5</c:v>
                </c:pt>
                <c:pt idx="482">
                  <c:v>-77.6</c:v>
                </c:pt>
                <c:pt idx="483">
                  <c:v>-77.8</c:v>
                </c:pt>
                <c:pt idx="484">
                  <c:v>-77.9</c:v>
                </c:pt>
                <c:pt idx="485">
                  <c:v>-77.7</c:v>
                </c:pt>
                <c:pt idx="486">
                  <c:v>-78.0</c:v>
                </c:pt>
                <c:pt idx="487">
                  <c:v>-77.6</c:v>
                </c:pt>
                <c:pt idx="488">
                  <c:v>-77.9</c:v>
                </c:pt>
                <c:pt idx="489">
                  <c:v>-77.8</c:v>
                </c:pt>
                <c:pt idx="490">
                  <c:v>-78.0</c:v>
                </c:pt>
                <c:pt idx="491">
                  <c:v>-77.7</c:v>
                </c:pt>
                <c:pt idx="492">
                  <c:v>-77.6</c:v>
                </c:pt>
                <c:pt idx="493">
                  <c:v>-77.6</c:v>
                </c:pt>
                <c:pt idx="494">
                  <c:v>-77.9</c:v>
                </c:pt>
                <c:pt idx="495">
                  <c:v>-77.9</c:v>
                </c:pt>
                <c:pt idx="496">
                  <c:v>-77.8</c:v>
                </c:pt>
                <c:pt idx="497">
                  <c:v>-77.9</c:v>
                </c:pt>
                <c:pt idx="498">
                  <c:v>-77.6</c:v>
                </c:pt>
                <c:pt idx="499">
                  <c:v>-77.5</c:v>
                </c:pt>
                <c:pt idx="500">
                  <c:v>-77.7</c:v>
                </c:pt>
                <c:pt idx="501">
                  <c:v>-77.5</c:v>
                </c:pt>
                <c:pt idx="502">
                  <c:v>-77.6</c:v>
                </c:pt>
                <c:pt idx="503">
                  <c:v>-77.9</c:v>
                </c:pt>
                <c:pt idx="504">
                  <c:v>-77.9</c:v>
                </c:pt>
                <c:pt idx="505">
                  <c:v>-77.9</c:v>
                </c:pt>
                <c:pt idx="506">
                  <c:v>-77.7</c:v>
                </c:pt>
                <c:pt idx="507">
                  <c:v>-77.7</c:v>
                </c:pt>
                <c:pt idx="508">
                  <c:v>-77.9</c:v>
                </c:pt>
                <c:pt idx="509">
                  <c:v>-77.9</c:v>
                </c:pt>
                <c:pt idx="510">
                  <c:v>-77.5</c:v>
                </c:pt>
                <c:pt idx="511">
                  <c:v>-78.0</c:v>
                </c:pt>
                <c:pt idx="512">
                  <c:v>-77.8</c:v>
                </c:pt>
                <c:pt idx="513">
                  <c:v>-77.6</c:v>
                </c:pt>
                <c:pt idx="514">
                  <c:v>-77.8</c:v>
                </c:pt>
                <c:pt idx="515">
                  <c:v>-77.9</c:v>
                </c:pt>
                <c:pt idx="516">
                  <c:v>-77.5</c:v>
                </c:pt>
                <c:pt idx="517">
                  <c:v>-77.8</c:v>
                </c:pt>
                <c:pt idx="518">
                  <c:v>-77.6</c:v>
                </c:pt>
                <c:pt idx="519">
                  <c:v>-77.6</c:v>
                </c:pt>
                <c:pt idx="520">
                  <c:v>-77.8</c:v>
                </c:pt>
                <c:pt idx="521">
                  <c:v>-77.6</c:v>
                </c:pt>
                <c:pt idx="522">
                  <c:v>-77.9</c:v>
                </c:pt>
                <c:pt idx="523">
                  <c:v>-77.5</c:v>
                </c:pt>
                <c:pt idx="524">
                  <c:v>-77.8</c:v>
                </c:pt>
                <c:pt idx="525">
                  <c:v>-77.8</c:v>
                </c:pt>
                <c:pt idx="526">
                  <c:v>-77.9</c:v>
                </c:pt>
                <c:pt idx="527">
                  <c:v>-77.9</c:v>
                </c:pt>
                <c:pt idx="528">
                  <c:v>-77.6</c:v>
                </c:pt>
                <c:pt idx="529">
                  <c:v>-77.5</c:v>
                </c:pt>
                <c:pt idx="530">
                  <c:v>-78.0</c:v>
                </c:pt>
                <c:pt idx="531">
                  <c:v>-77.4</c:v>
                </c:pt>
                <c:pt idx="532">
                  <c:v>-77.6</c:v>
                </c:pt>
                <c:pt idx="533">
                  <c:v>-77.8</c:v>
                </c:pt>
                <c:pt idx="534">
                  <c:v>-77.7</c:v>
                </c:pt>
                <c:pt idx="535">
                  <c:v>-77.6</c:v>
                </c:pt>
                <c:pt idx="536">
                  <c:v>-77.8</c:v>
                </c:pt>
                <c:pt idx="537">
                  <c:v>-77.9</c:v>
                </c:pt>
                <c:pt idx="538">
                  <c:v>-77.9</c:v>
                </c:pt>
                <c:pt idx="539">
                  <c:v>-77.7</c:v>
                </c:pt>
                <c:pt idx="540">
                  <c:v>-77.7</c:v>
                </c:pt>
                <c:pt idx="541">
                  <c:v>-77.8</c:v>
                </c:pt>
                <c:pt idx="542">
                  <c:v>-77.4</c:v>
                </c:pt>
                <c:pt idx="543">
                  <c:v>-77.9</c:v>
                </c:pt>
                <c:pt idx="544">
                  <c:v>-77.7</c:v>
                </c:pt>
                <c:pt idx="545">
                  <c:v>-77.5</c:v>
                </c:pt>
                <c:pt idx="546">
                  <c:v>-77.5</c:v>
                </c:pt>
                <c:pt idx="547">
                  <c:v>-77.7</c:v>
                </c:pt>
                <c:pt idx="548">
                  <c:v>-77.7</c:v>
                </c:pt>
                <c:pt idx="549">
                  <c:v>-77.9</c:v>
                </c:pt>
                <c:pt idx="550">
                  <c:v>-77.6</c:v>
                </c:pt>
                <c:pt idx="551">
                  <c:v>-77.8</c:v>
                </c:pt>
                <c:pt idx="552">
                  <c:v>-77.8</c:v>
                </c:pt>
                <c:pt idx="553">
                  <c:v>-77.8</c:v>
                </c:pt>
                <c:pt idx="554">
                  <c:v>-77.9</c:v>
                </c:pt>
                <c:pt idx="555">
                  <c:v>-77.8</c:v>
                </c:pt>
                <c:pt idx="556">
                  <c:v>-77.8</c:v>
                </c:pt>
                <c:pt idx="557">
                  <c:v>-77.9</c:v>
                </c:pt>
                <c:pt idx="558">
                  <c:v>-77.5</c:v>
                </c:pt>
                <c:pt idx="559">
                  <c:v>-77.5</c:v>
                </c:pt>
                <c:pt idx="560">
                  <c:v>-77.8</c:v>
                </c:pt>
                <c:pt idx="561">
                  <c:v>-77.7</c:v>
                </c:pt>
                <c:pt idx="562">
                  <c:v>-77.6</c:v>
                </c:pt>
                <c:pt idx="563">
                  <c:v>-77.9</c:v>
                </c:pt>
                <c:pt idx="564">
                  <c:v>-77.9</c:v>
                </c:pt>
                <c:pt idx="565">
                  <c:v>-77.9</c:v>
                </c:pt>
                <c:pt idx="566">
                  <c:v>-77.9</c:v>
                </c:pt>
                <c:pt idx="567">
                  <c:v>-77.9</c:v>
                </c:pt>
                <c:pt idx="568">
                  <c:v>-77.8</c:v>
                </c:pt>
                <c:pt idx="569">
                  <c:v>-77.4</c:v>
                </c:pt>
                <c:pt idx="570">
                  <c:v>-77.7</c:v>
                </c:pt>
                <c:pt idx="571">
                  <c:v>-77.4</c:v>
                </c:pt>
                <c:pt idx="572">
                  <c:v>-78.0</c:v>
                </c:pt>
                <c:pt idx="573">
                  <c:v>-77.8</c:v>
                </c:pt>
                <c:pt idx="574">
                  <c:v>-77.5</c:v>
                </c:pt>
                <c:pt idx="575">
                  <c:v>-77.9</c:v>
                </c:pt>
                <c:pt idx="576">
                  <c:v>-77.9</c:v>
                </c:pt>
                <c:pt idx="577">
                  <c:v>-77.4</c:v>
                </c:pt>
                <c:pt idx="578">
                  <c:v>-77.6</c:v>
                </c:pt>
                <c:pt idx="579">
                  <c:v>-77.6</c:v>
                </c:pt>
                <c:pt idx="580">
                  <c:v>-77.8</c:v>
                </c:pt>
                <c:pt idx="581">
                  <c:v>-77.9</c:v>
                </c:pt>
                <c:pt idx="582">
                  <c:v>-77.7</c:v>
                </c:pt>
                <c:pt idx="583">
                  <c:v>-77.5</c:v>
                </c:pt>
                <c:pt idx="584">
                  <c:v>-77.8</c:v>
                </c:pt>
                <c:pt idx="585">
                  <c:v>-77.6</c:v>
                </c:pt>
                <c:pt idx="586">
                  <c:v>-77.6</c:v>
                </c:pt>
                <c:pt idx="587">
                  <c:v>-78.0</c:v>
                </c:pt>
                <c:pt idx="588">
                  <c:v>-77.6</c:v>
                </c:pt>
                <c:pt idx="589">
                  <c:v>-77.6</c:v>
                </c:pt>
                <c:pt idx="590">
                  <c:v>-77.7</c:v>
                </c:pt>
                <c:pt idx="591">
                  <c:v>-77.7</c:v>
                </c:pt>
                <c:pt idx="592">
                  <c:v>-77.5</c:v>
                </c:pt>
                <c:pt idx="593">
                  <c:v>-77.6</c:v>
                </c:pt>
                <c:pt idx="594">
                  <c:v>-77.7</c:v>
                </c:pt>
                <c:pt idx="595">
                  <c:v>-77.5</c:v>
                </c:pt>
                <c:pt idx="596">
                  <c:v>-77.7</c:v>
                </c:pt>
                <c:pt idx="597">
                  <c:v>-77.7</c:v>
                </c:pt>
                <c:pt idx="598">
                  <c:v>-77.6</c:v>
                </c:pt>
                <c:pt idx="599">
                  <c:v>-77.8</c:v>
                </c:pt>
                <c:pt idx="600">
                  <c:v>-77.8</c:v>
                </c:pt>
                <c:pt idx="601">
                  <c:v>-77.8</c:v>
                </c:pt>
                <c:pt idx="602">
                  <c:v>-77.9</c:v>
                </c:pt>
                <c:pt idx="603">
                  <c:v>-77.8</c:v>
                </c:pt>
                <c:pt idx="604">
                  <c:v>-77.9</c:v>
                </c:pt>
                <c:pt idx="605">
                  <c:v>-77.8</c:v>
                </c:pt>
                <c:pt idx="606">
                  <c:v>-77.8</c:v>
                </c:pt>
                <c:pt idx="607">
                  <c:v>-77.6</c:v>
                </c:pt>
                <c:pt idx="608">
                  <c:v>-77.9</c:v>
                </c:pt>
                <c:pt idx="609">
                  <c:v>-77.6</c:v>
                </c:pt>
                <c:pt idx="610">
                  <c:v>-77.9</c:v>
                </c:pt>
                <c:pt idx="611">
                  <c:v>-77.4</c:v>
                </c:pt>
                <c:pt idx="612">
                  <c:v>-77.8</c:v>
                </c:pt>
                <c:pt idx="613">
                  <c:v>-77.6</c:v>
                </c:pt>
                <c:pt idx="614">
                  <c:v>-77.9</c:v>
                </c:pt>
                <c:pt idx="615">
                  <c:v>-77.5</c:v>
                </c:pt>
                <c:pt idx="616">
                  <c:v>-77.8</c:v>
                </c:pt>
                <c:pt idx="617">
                  <c:v>-77.8</c:v>
                </c:pt>
                <c:pt idx="618">
                  <c:v>-78.1</c:v>
                </c:pt>
                <c:pt idx="619">
                  <c:v>-78.0</c:v>
                </c:pt>
                <c:pt idx="620">
                  <c:v>-77.5</c:v>
                </c:pt>
                <c:pt idx="621">
                  <c:v>-77.8</c:v>
                </c:pt>
                <c:pt idx="622">
                  <c:v>-77.9</c:v>
                </c:pt>
                <c:pt idx="623">
                  <c:v>-78.2</c:v>
                </c:pt>
                <c:pt idx="624">
                  <c:v>-77.8</c:v>
                </c:pt>
                <c:pt idx="625">
                  <c:v>-77.8</c:v>
                </c:pt>
                <c:pt idx="626">
                  <c:v>-77.5</c:v>
                </c:pt>
                <c:pt idx="627">
                  <c:v>-77.9</c:v>
                </c:pt>
                <c:pt idx="628">
                  <c:v>-77.9</c:v>
                </c:pt>
                <c:pt idx="629">
                  <c:v>-77.9</c:v>
                </c:pt>
                <c:pt idx="630">
                  <c:v>-77.6</c:v>
                </c:pt>
                <c:pt idx="631">
                  <c:v>-77.8</c:v>
                </c:pt>
                <c:pt idx="632">
                  <c:v>-77.8</c:v>
                </c:pt>
                <c:pt idx="633">
                  <c:v>-78.0</c:v>
                </c:pt>
                <c:pt idx="634">
                  <c:v>-77.8</c:v>
                </c:pt>
                <c:pt idx="635">
                  <c:v>-77.6</c:v>
                </c:pt>
                <c:pt idx="636">
                  <c:v>-77.9</c:v>
                </c:pt>
                <c:pt idx="637">
                  <c:v>-77.5</c:v>
                </c:pt>
                <c:pt idx="638">
                  <c:v>-77.6</c:v>
                </c:pt>
                <c:pt idx="639">
                  <c:v>-77.6</c:v>
                </c:pt>
                <c:pt idx="640">
                  <c:v>-77.8</c:v>
                </c:pt>
                <c:pt idx="641">
                  <c:v>-77.8</c:v>
                </c:pt>
                <c:pt idx="642">
                  <c:v>-77.8</c:v>
                </c:pt>
                <c:pt idx="643">
                  <c:v>-77.8</c:v>
                </c:pt>
                <c:pt idx="644">
                  <c:v>-77.7</c:v>
                </c:pt>
                <c:pt idx="645">
                  <c:v>-77.5</c:v>
                </c:pt>
                <c:pt idx="646">
                  <c:v>-77.9</c:v>
                </c:pt>
                <c:pt idx="647">
                  <c:v>-77.6</c:v>
                </c:pt>
                <c:pt idx="648">
                  <c:v>-77.8</c:v>
                </c:pt>
                <c:pt idx="649">
                  <c:v>-77.8</c:v>
                </c:pt>
                <c:pt idx="650">
                  <c:v>-77.9</c:v>
                </c:pt>
                <c:pt idx="651">
                  <c:v>-77.8</c:v>
                </c:pt>
                <c:pt idx="652">
                  <c:v>-77.6</c:v>
                </c:pt>
                <c:pt idx="653">
                  <c:v>-77.6</c:v>
                </c:pt>
                <c:pt idx="654">
                  <c:v>-77.5</c:v>
                </c:pt>
                <c:pt idx="655">
                  <c:v>-77.9</c:v>
                </c:pt>
                <c:pt idx="656">
                  <c:v>-77.8</c:v>
                </c:pt>
                <c:pt idx="657">
                  <c:v>-77.9</c:v>
                </c:pt>
                <c:pt idx="658">
                  <c:v>-77.7</c:v>
                </c:pt>
                <c:pt idx="659">
                  <c:v>-77.8</c:v>
                </c:pt>
                <c:pt idx="660">
                  <c:v>-78.0</c:v>
                </c:pt>
                <c:pt idx="661">
                  <c:v>-77.8</c:v>
                </c:pt>
                <c:pt idx="662">
                  <c:v>-77.7</c:v>
                </c:pt>
                <c:pt idx="663">
                  <c:v>-77.5</c:v>
                </c:pt>
                <c:pt idx="664">
                  <c:v>-77.7</c:v>
                </c:pt>
                <c:pt idx="665">
                  <c:v>-77.7</c:v>
                </c:pt>
                <c:pt idx="666">
                  <c:v>-77.8</c:v>
                </c:pt>
                <c:pt idx="667">
                  <c:v>-77.5</c:v>
                </c:pt>
                <c:pt idx="668">
                  <c:v>-77.8</c:v>
                </c:pt>
                <c:pt idx="669">
                  <c:v>-77.8</c:v>
                </c:pt>
                <c:pt idx="670">
                  <c:v>-77.6</c:v>
                </c:pt>
                <c:pt idx="671">
                  <c:v>-77.6</c:v>
                </c:pt>
                <c:pt idx="672">
                  <c:v>-77.6</c:v>
                </c:pt>
                <c:pt idx="673">
                  <c:v>-77.7</c:v>
                </c:pt>
                <c:pt idx="674">
                  <c:v>-77.8</c:v>
                </c:pt>
                <c:pt idx="675">
                  <c:v>-77.7</c:v>
                </c:pt>
                <c:pt idx="676">
                  <c:v>-77.9</c:v>
                </c:pt>
                <c:pt idx="677">
                  <c:v>-77.5</c:v>
                </c:pt>
                <c:pt idx="678">
                  <c:v>-77.8</c:v>
                </c:pt>
                <c:pt idx="679">
                  <c:v>-77.7</c:v>
                </c:pt>
                <c:pt idx="680">
                  <c:v>-77.6</c:v>
                </c:pt>
                <c:pt idx="681">
                  <c:v>-77.4</c:v>
                </c:pt>
                <c:pt idx="682">
                  <c:v>-77.5</c:v>
                </c:pt>
                <c:pt idx="683">
                  <c:v>-77.6</c:v>
                </c:pt>
                <c:pt idx="684">
                  <c:v>-77.5</c:v>
                </c:pt>
                <c:pt idx="685">
                  <c:v>-78.0</c:v>
                </c:pt>
                <c:pt idx="686">
                  <c:v>-77.5</c:v>
                </c:pt>
                <c:pt idx="687">
                  <c:v>-77.5</c:v>
                </c:pt>
                <c:pt idx="688">
                  <c:v>-77.7</c:v>
                </c:pt>
                <c:pt idx="689">
                  <c:v>-77.9</c:v>
                </c:pt>
                <c:pt idx="690">
                  <c:v>-78.0</c:v>
                </c:pt>
                <c:pt idx="691">
                  <c:v>-77.9</c:v>
                </c:pt>
                <c:pt idx="692">
                  <c:v>-77.9</c:v>
                </c:pt>
                <c:pt idx="693">
                  <c:v>-77.8</c:v>
                </c:pt>
                <c:pt idx="694">
                  <c:v>-77.5</c:v>
                </c:pt>
                <c:pt idx="695">
                  <c:v>-77.8</c:v>
                </c:pt>
                <c:pt idx="696">
                  <c:v>-77.7</c:v>
                </c:pt>
                <c:pt idx="697">
                  <c:v>-77.8</c:v>
                </c:pt>
                <c:pt idx="698">
                  <c:v>-77.5</c:v>
                </c:pt>
                <c:pt idx="699">
                  <c:v>-77.9</c:v>
                </c:pt>
                <c:pt idx="700">
                  <c:v>-77.8</c:v>
                </c:pt>
                <c:pt idx="701">
                  <c:v>-77.8</c:v>
                </c:pt>
                <c:pt idx="702">
                  <c:v>-77.5</c:v>
                </c:pt>
                <c:pt idx="703">
                  <c:v>-77.6</c:v>
                </c:pt>
                <c:pt idx="704">
                  <c:v>-77.6</c:v>
                </c:pt>
                <c:pt idx="705">
                  <c:v>-77.6</c:v>
                </c:pt>
                <c:pt idx="706">
                  <c:v>-77.8</c:v>
                </c:pt>
                <c:pt idx="707">
                  <c:v>-77.6</c:v>
                </c:pt>
                <c:pt idx="708">
                  <c:v>-77.7</c:v>
                </c:pt>
                <c:pt idx="709">
                  <c:v>-77.7</c:v>
                </c:pt>
                <c:pt idx="710">
                  <c:v>-77.7</c:v>
                </c:pt>
                <c:pt idx="711">
                  <c:v>-77.8</c:v>
                </c:pt>
                <c:pt idx="712">
                  <c:v>-77.9</c:v>
                </c:pt>
                <c:pt idx="713">
                  <c:v>-78.0</c:v>
                </c:pt>
                <c:pt idx="714">
                  <c:v>-77.7</c:v>
                </c:pt>
                <c:pt idx="715">
                  <c:v>-77.8</c:v>
                </c:pt>
                <c:pt idx="716">
                  <c:v>-77.5</c:v>
                </c:pt>
                <c:pt idx="717">
                  <c:v>-77.5</c:v>
                </c:pt>
                <c:pt idx="718">
                  <c:v>-77.6</c:v>
                </c:pt>
                <c:pt idx="719">
                  <c:v>-77.9</c:v>
                </c:pt>
                <c:pt idx="720">
                  <c:v>-77.8</c:v>
                </c:pt>
                <c:pt idx="721">
                  <c:v>-77.9</c:v>
                </c:pt>
                <c:pt idx="722">
                  <c:v>-77.6</c:v>
                </c:pt>
                <c:pt idx="723">
                  <c:v>-77.6</c:v>
                </c:pt>
                <c:pt idx="724">
                  <c:v>-77.7</c:v>
                </c:pt>
                <c:pt idx="725">
                  <c:v>-77.7</c:v>
                </c:pt>
                <c:pt idx="726">
                  <c:v>-77.6</c:v>
                </c:pt>
                <c:pt idx="727">
                  <c:v>-78.0</c:v>
                </c:pt>
                <c:pt idx="728">
                  <c:v>-77.8</c:v>
                </c:pt>
                <c:pt idx="729">
                  <c:v>-77.4</c:v>
                </c:pt>
                <c:pt idx="730">
                  <c:v>-77.9</c:v>
                </c:pt>
                <c:pt idx="731">
                  <c:v>-77.8</c:v>
                </c:pt>
                <c:pt idx="732">
                  <c:v>-77.7</c:v>
                </c:pt>
                <c:pt idx="733">
                  <c:v>-77.6</c:v>
                </c:pt>
                <c:pt idx="734">
                  <c:v>-77.8</c:v>
                </c:pt>
                <c:pt idx="735">
                  <c:v>-77.8</c:v>
                </c:pt>
                <c:pt idx="736">
                  <c:v>-77.9</c:v>
                </c:pt>
                <c:pt idx="737">
                  <c:v>-77.9</c:v>
                </c:pt>
                <c:pt idx="738">
                  <c:v>-77.8</c:v>
                </c:pt>
                <c:pt idx="739">
                  <c:v>-77.6</c:v>
                </c:pt>
                <c:pt idx="740">
                  <c:v>-77.7</c:v>
                </c:pt>
                <c:pt idx="741">
                  <c:v>-77.6</c:v>
                </c:pt>
                <c:pt idx="742">
                  <c:v>-77.5</c:v>
                </c:pt>
                <c:pt idx="743">
                  <c:v>-77.5</c:v>
                </c:pt>
                <c:pt idx="744">
                  <c:v>-77.6</c:v>
                </c:pt>
                <c:pt idx="745">
                  <c:v>-77.8</c:v>
                </c:pt>
                <c:pt idx="746">
                  <c:v>-77.5</c:v>
                </c:pt>
                <c:pt idx="747">
                  <c:v>-77.6</c:v>
                </c:pt>
                <c:pt idx="748">
                  <c:v>-77.6</c:v>
                </c:pt>
                <c:pt idx="749">
                  <c:v>-77.8</c:v>
                </c:pt>
                <c:pt idx="750">
                  <c:v>-77.7</c:v>
                </c:pt>
                <c:pt idx="751">
                  <c:v>-77.7</c:v>
                </c:pt>
                <c:pt idx="752">
                  <c:v>-77.8</c:v>
                </c:pt>
                <c:pt idx="753">
                  <c:v>-77.7</c:v>
                </c:pt>
                <c:pt idx="754">
                  <c:v>-77.6</c:v>
                </c:pt>
                <c:pt idx="755">
                  <c:v>-77.8</c:v>
                </c:pt>
                <c:pt idx="756">
                  <c:v>-77.8</c:v>
                </c:pt>
                <c:pt idx="757">
                  <c:v>-77.5</c:v>
                </c:pt>
                <c:pt idx="758">
                  <c:v>-77.8</c:v>
                </c:pt>
                <c:pt idx="759">
                  <c:v>-77.4</c:v>
                </c:pt>
                <c:pt idx="760">
                  <c:v>-77.6</c:v>
                </c:pt>
                <c:pt idx="761">
                  <c:v>-77.7</c:v>
                </c:pt>
                <c:pt idx="762">
                  <c:v>-77.8</c:v>
                </c:pt>
                <c:pt idx="763">
                  <c:v>-77.8</c:v>
                </c:pt>
                <c:pt idx="764">
                  <c:v>-77.8</c:v>
                </c:pt>
                <c:pt idx="765">
                  <c:v>-77.6</c:v>
                </c:pt>
                <c:pt idx="766">
                  <c:v>-77.8</c:v>
                </c:pt>
                <c:pt idx="767">
                  <c:v>-77.9</c:v>
                </c:pt>
                <c:pt idx="768">
                  <c:v>-77.7</c:v>
                </c:pt>
                <c:pt idx="769">
                  <c:v>-77.7</c:v>
                </c:pt>
                <c:pt idx="770">
                  <c:v>-77.7</c:v>
                </c:pt>
                <c:pt idx="771">
                  <c:v>-77.8</c:v>
                </c:pt>
                <c:pt idx="772">
                  <c:v>-77.8</c:v>
                </c:pt>
                <c:pt idx="773">
                  <c:v>-77.9</c:v>
                </c:pt>
                <c:pt idx="774">
                  <c:v>-77.7</c:v>
                </c:pt>
                <c:pt idx="775">
                  <c:v>-77.9</c:v>
                </c:pt>
                <c:pt idx="776">
                  <c:v>-77.8</c:v>
                </c:pt>
                <c:pt idx="777">
                  <c:v>-77.6</c:v>
                </c:pt>
                <c:pt idx="778">
                  <c:v>-77.8</c:v>
                </c:pt>
                <c:pt idx="779">
                  <c:v>-77.4</c:v>
                </c:pt>
                <c:pt idx="780">
                  <c:v>-77.7</c:v>
                </c:pt>
                <c:pt idx="781">
                  <c:v>-77.8</c:v>
                </c:pt>
                <c:pt idx="782">
                  <c:v>-77.8</c:v>
                </c:pt>
                <c:pt idx="783">
                  <c:v>-77.9</c:v>
                </c:pt>
                <c:pt idx="784">
                  <c:v>-77.8</c:v>
                </c:pt>
                <c:pt idx="785">
                  <c:v>-77.5</c:v>
                </c:pt>
                <c:pt idx="786">
                  <c:v>-77.4</c:v>
                </c:pt>
                <c:pt idx="787">
                  <c:v>-77.6</c:v>
                </c:pt>
                <c:pt idx="788">
                  <c:v>-77.6</c:v>
                </c:pt>
                <c:pt idx="789">
                  <c:v>-77.4</c:v>
                </c:pt>
                <c:pt idx="790">
                  <c:v>-77.7</c:v>
                </c:pt>
                <c:pt idx="791">
                  <c:v>-77.9</c:v>
                </c:pt>
                <c:pt idx="792">
                  <c:v>-77.7</c:v>
                </c:pt>
                <c:pt idx="793">
                  <c:v>-77.9</c:v>
                </c:pt>
                <c:pt idx="794">
                  <c:v>-77.4</c:v>
                </c:pt>
                <c:pt idx="795">
                  <c:v>-77.5</c:v>
                </c:pt>
                <c:pt idx="796">
                  <c:v>-77.8</c:v>
                </c:pt>
                <c:pt idx="797">
                  <c:v>-77.7</c:v>
                </c:pt>
                <c:pt idx="798">
                  <c:v>-77.5</c:v>
                </c:pt>
                <c:pt idx="799">
                  <c:v>-77.4</c:v>
                </c:pt>
                <c:pt idx="800">
                  <c:v>-77.5</c:v>
                </c:pt>
                <c:pt idx="801">
                  <c:v>-77.8</c:v>
                </c:pt>
                <c:pt idx="802">
                  <c:v>-77.8</c:v>
                </c:pt>
                <c:pt idx="803">
                  <c:v>-77.6</c:v>
                </c:pt>
                <c:pt idx="804">
                  <c:v>-77.6</c:v>
                </c:pt>
                <c:pt idx="805">
                  <c:v>-77.8</c:v>
                </c:pt>
                <c:pt idx="806">
                  <c:v>-77.9</c:v>
                </c:pt>
                <c:pt idx="807">
                  <c:v>-77.6</c:v>
                </c:pt>
                <c:pt idx="808">
                  <c:v>-77.7</c:v>
                </c:pt>
                <c:pt idx="809">
                  <c:v>-77.8</c:v>
                </c:pt>
                <c:pt idx="810">
                  <c:v>-77.7</c:v>
                </c:pt>
                <c:pt idx="811">
                  <c:v>-77.9</c:v>
                </c:pt>
                <c:pt idx="812">
                  <c:v>-77.8</c:v>
                </c:pt>
                <c:pt idx="813">
                  <c:v>-77.6</c:v>
                </c:pt>
                <c:pt idx="814">
                  <c:v>-77.9</c:v>
                </c:pt>
                <c:pt idx="815">
                  <c:v>-77.8</c:v>
                </c:pt>
                <c:pt idx="816">
                  <c:v>-77.8</c:v>
                </c:pt>
                <c:pt idx="817">
                  <c:v>-77.7</c:v>
                </c:pt>
                <c:pt idx="818">
                  <c:v>-77.8</c:v>
                </c:pt>
                <c:pt idx="819">
                  <c:v>-77.9</c:v>
                </c:pt>
                <c:pt idx="820">
                  <c:v>-77.5</c:v>
                </c:pt>
                <c:pt idx="821">
                  <c:v>-77.7</c:v>
                </c:pt>
                <c:pt idx="822">
                  <c:v>-77.7</c:v>
                </c:pt>
                <c:pt idx="823">
                  <c:v>-77.5</c:v>
                </c:pt>
                <c:pt idx="824">
                  <c:v>-77.4</c:v>
                </c:pt>
                <c:pt idx="825">
                  <c:v>-77.7</c:v>
                </c:pt>
                <c:pt idx="826">
                  <c:v>-77.7</c:v>
                </c:pt>
                <c:pt idx="827">
                  <c:v>-77.9</c:v>
                </c:pt>
                <c:pt idx="828">
                  <c:v>-77.5</c:v>
                </c:pt>
                <c:pt idx="829">
                  <c:v>-77.8</c:v>
                </c:pt>
                <c:pt idx="830">
                  <c:v>-77.8</c:v>
                </c:pt>
                <c:pt idx="831">
                  <c:v>-77.8</c:v>
                </c:pt>
                <c:pt idx="832">
                  <c:v>-77.7</c:v>
                </c:pt>
                <c:pt idx="833">
                  <c:v>-77.8</c:v>
                </c:pt>
                <c:pt idx="834">
                  <c:v>-77.5</c:v>
                </c:pt>
                <c:pt idx="835">
                  <c:v>-77.9</c:v>
                </c:pt>
                <c:pt idx="836">
                  <c:v>-77.8</c:v>
                </c:pt>
                <c:pt idx="837">
                  <c:v>-77.6</c:v>
                </c:pt>
                <c:pt idx="838">
                  <c:v>-77.6</c:v>
                </c:pt>
                <c:pt idx="839">
                  <c:v>-77.6</c:v>
                </c:pt>
                <c:pt idx="840">
                  <c:v>-77.7</c:v>
                </c:pt>
                <c:pt idx="841">
                  <c:v>-77.7</c:v>
                </c:pt>
                <c:pt idx="842">
                  <c:v>-77.9</c:v>
                </c:pt>
                <c:pt idx="843">
                  <c:v>-77.7</c:v>
                </c:pt>
                <c:pt idx="844">
                  <c:v>-77.7</c:v>
                </c:pt>
                <c:pt idx="845">
                  <c:v>-77.7</c:v>
                </c:pt>
                <c:pt idx="846">
                  <c:v>-77.3</c:v>
                </c:pt>
                <c:pt idx="847">
                  <c:v>-77.5</c:v>
                </c:pt>
                <c:pt idx="848">
                  <c:v>-77.7</c:v>
                </c:pt>
                <c:pt idx="849">
                  <c:v>-77.8</c:v>
                </c:pt>
                <c:pt idx="850">
                  <c:v>-77.9</c:v>
                </c:pt>
                <c:pt idx="851">
                  <c:v>-77.5</c:v>
                </c:pt>
                <c:pt idx="852">
                  <c:v>-77.3</c:v>
                </c:pt>
                <c:pt idx="853">
                  <c:v>-77.5</c:v>
                </c:pt>
                <c:pt idx="854">
                  <c:v>-77.9</c:v>
                </c:pt>
                <c:pt idx="855">
                  <c:v>-77.8</c:v>
                </c:pt>
                <c:pt idx="856">
                  <c:v>-77.5</c:v>
                </c:pt>
                <c:pt idx="857">
                  <c:v>-77.8</c:v>
                </c:pt>
                <c:pt idx="858">
                  <c:v>-77.6</c:v>
                </c:pt>
                <c:pt idx="859">
                  <c:v>-77.7</c:v>
                </c:pt>
                <c:pt idx="860">
                  <c:v>-77.7</c:v>
                </c:pt>
                <c:pt idx="861">
                  <c:v>-77.6</c:v>
                </c:pt>
                <c:pt idx="862">
                  <c:v>-77.8</c:v>
                </c:pt>
                <c:pt idx="863">
                  <c:v>-77.8</c:v>
                </c:pt>
                <c:pt idx="864">
                  <c:v>-77.8</c:v>
                </c:pt>
                <c:pt idx="865">
                  <c:v>-77.7</c:v>
                </c:pt>
                <c:pt idx="866">
                  <c:v>-77.9</c:v>
                </c:pt>
                <c:pt idx="867">
                  <c:v>-77.5</c:v>
                </c:pt>
                <c:pt idx="868">
                  <c:v>-77.6</c:v>
                </c:pt>
                <c:pt idx="869">
                  <c:v>-77.7</c:v>
                </c:pt>
                <c:pt idx="870">
                  <c:v>-77.7</c:v>
                </c:pt>
                <c:pt idx="871">
                  <c:v>-77.5</c:v>
                </c:pt>
                <c:pt idx="872">
                  <c:v>-77.8</c:v>
                </c:pt>
                <c:pt idx="873">
                  <c:v>-77.6</c:v>
                </c:pt>
                <c:pt idx="874">
                  <c:v>-77.9</c:v>
                </c:pt>
                <c:pt idx="875">
                  <c:v>-77.5</c:v>
                </c:pt>
                <c:pt idx="876">
                  <c:v>-77.6</c:v>
                </c:pt>
                <c:pt idx="877">
                  <c:v>-77.7</c:v>
                </c:pt>
                <c:pt idx="878">
                  <c:v>-77.6</c:v>
                </c:pt>
                <c:pt idx="879">
                  <c:v>-77.7</c:v>
                </c:pt>
                <c:pt idx="880">
                  <c:v>-77.8</c:v>
                </c:pt>
                <c:pt idx="881">
                  <c:v>-77.7</c:v>
                </c:pt>
                <c:pt idx="882">
                  <c:v>-77.4</c:v>
                </c:pt>
                <c:pt idx="883">
                  <c:v>-77.7</c:v>
                </c:pt>
                <c:pt idx="884">
                  <c:v>-77.7</c:v>
                </c:pt>
                <c:pt idx="885">
                  <c:v>-77.6</c:v>
                </c:pt>
                <c:pt idx="886">
                  <c:v>-77.6</c:v>
                </c:pt>
                <c:pt idx="887">
                  <c:v>-77.7</c:v>
                </c:pt>
                <c:pt idx="888">
                  <c:v>-77.9</c:v>
                </c:pt>
                <c:pt idx="889">
                  <c:v>-77.5</c:v>
                </c:pt>
                <c:pt idx="890">
                  <c:v>-77.6</c:v>
                </c:pt>
                <c:pt idx="891">
                  <c:v>-77.4</c:v>
                </c:pt>
                <c:pt idx="892">
                  <c:v>-77.7</c:v>
                </c:pt>
                <c:pt idx="893">
                  <c:v>-77.6</c:v>
                </c:pt>
                <c:pt idx="894">
                  <c:v>-77.7</c:v>
                </c:pt>
                <c:pt idx="895">
                  <c:v>-77.8</c:v>
                </c:pt>
                <c:pt idx="896">
                  <c:v>-77.7</c:v>
                </c:pt>
                <c:pt idx="897">
                  <c:v>-77.8</c:v>
                </c:pt>
                <c:pt idx="898">
                  <c:v>-77.6</c:v>
                </c:pt>
                <c:pt idx="899">
                  <c:v>-77.7</c:v>
                </c:pt>
                <c:pt idx="900">
                  <c:v>-77.6</c:v>
                </c:pt>
                <c:pt idx="901">
                  <c:v>-77.6</c:v>
                </c:pt>
                <c:pt idx="902">
                  <c:v>-77.8</c:v>
                </c:pt>
                <c:pt idx="903">
                  <c:v>-77.9</c:v>
                </c:pt>
                <c:pt idx="904">
                  <c:v>-77.8</c:v>
                </c:pt>
                <c:pt idx="905">
                  <c:v>-77.6</c:v>
                </c:pt>
                <c:pt idx="906">
                  <c:v>-77.5</c:v>
                </c:pt>
                <c:pt idx="907">
                  <c:v>-77.7</c:v>
                </c:pt>
                <c:pt idx="908">
                  <c:v>-77.8</c:v>
                </c:pt>
                <c:pt idx="909">
                  <c:v>-77.8</c:v>
                </c:pt>
                <c:pt idx="910">
                  <c:v>-77.9</c:v>
                </c:pt>
                <c:pt idx="911">
                  <c:v>-77.5</c:v>
                </c:pt>
                <c:pt idx="912">
                  <c:v>-77.8</c:v>
                </c:pt>
                <c:pt idx="913">
                  <c:v>-77.5</c:v>
                </c:pt>
                <c:pt idx="914">
                  <c:v>-77.6</c:v>
                </c:pt>
                <c:pt idx="915">
                  <c:v>-77.7</c:v>
                </c:pt>
                <c:pt idx="916">
                  <c:v>-77.5</c:v>
                </c:pt>
                <c:pt idx="917">
                  <c:v>-77.6</c:v>
                </c:pt>
                <c:pt idx="918">
                  <c:v>-77.8</c:v>
                </c:pt>
                <c:pt idx="919">
                  <c:v>-77.8</c:v>
                </c:pt>
                <c:pt idx="920">
                  <c:v>-80.3</c:v>
                </c:pt>
                <c:pt idx="921">
                  <c:v>-80.3</c:v>
                </c:pt>
                <c:pt idx="922">
                  <c:v>-80.5</c:v>
                </c:pt>
                <c:pt idx="923">
                  <c:v>-80.2</c:v>
                </c:pt>
                <c:pt idx="924">
                  <c:v>-80.1</c:v>
                </c:pt>
                <c:pt idx="925">
                  <c:v>-80.6</c:v>
                </c:pt>
                <c:pt idx="926">
                  <c:v>-80.2</c:v>
                </c:pt>
                <c:pt idx="927">
                  <c:v>-80.4</c:v>
                </c:pt>
                <c:pt idx="928">
                  <c:v>-80.2</c:v>
                </c:pt>
                <c:pt idx="929">
                  <c:v>-80.1</c:v>
                </c:pt>
                <c:pt idx="930">
                  <c:v>-80.0</c:v>
                </c:pt>
                <c:pt idx="931">
                  <c:v>-84.8</c:v>
                </c:pt>
                <c:pt idx="932">
                  <c:v>-105.2</c:v>
                </c:pt>
                <c:pt idx="933">
                  <c:v>-106.6</c:v>
                </c:pt>
                <c:pt idx="934">
                  <c:v>-105.5</c:v>
                </c:pt>
                <c:pt idx="935">
                  <c:v>-105.8</c:v>
                </c:pt>
                <c:pt idx="936">
                  <c:v>-78.0</c:v>
                </c:pt>
                <c:pt idx="937">
                  <c:v>-78.3</c:v>
                </c:pt>
                <c:pt idx="938">
                  <c:v>-79.0</c:v>
                </c:pt>
                <c:pt idx="939">
                  <c:v>-78.3</c:v>
                </c:pt>
                <c:pt idx="940">
                  <c:v>-78.1</c:v>
                </c:pt>
                <c:pt idx="941">
                  <c:v>-78.4</c:v>
                </c:pt>
                <c:pt idx="942">
                  <c:v>-78.5</c:v>
                </c:pt>
                <c:pt idx="943">
                  <c:v>-78.5</c:v>
                </c:pt>
                <c:pt idx="944">
                  <c:v>-79.0</c:v>
                </c:pt>
                <c:pt idx="945">
                  <c:v>-78.4</c:v>
                </c:pt>
                <c:pt idx="946">
                  <c:v>-78.3</c:v>
                </c:pt>
                <c:pt idx="947">
                  <c:v>-78.5</c:v>
                </c:pt>
                <c:pt idx="948">
                  <c:v>-78.9</c:v>
                </c:pt>
                <c:pt idx="949">
                  <c:v>-78.6</c:v>
                </c:pt>
                <c:pt idx="950">
                  <c:v>-79.0</c:v>
                </c:pt>
                <c:pt idx="951">
                  <c:v>-78.3</c:v>
                </c:pt>
                <c:pt idx="952">
                  <c:v>-78.3</c:v>
                </c:pt>
                <c:pt idx="953">
                  <c:v>-78.6</c:v>
                </c:pt>
                <c:pt idx="954">
                  <c:v>-78.0</c:v>
                </c:pt>
                <c:pt idx="955">
                  <c:v>-78.4</c:v>
                </c:pt>
                <c:pt idx="956">
                  <c:v>-78.2</c:v>
                </c:pt>
                <c:pt idx="957">
                  <c:v>-79.2</c:v>
                </c:pt>
                <c:pt idx="958">
                  <c:v>-78.2</c:v>
                </c:pt>
                <c:pt idx="959">
                  <c:v>-78.5</c:v>
                </c:pt>
                <c:pt idx="960">
                  <c:v>-79.2</c:v>
                </c:pt>
                <c:pt idx="961">
                  <c:v>-78.9</c:v>
                </c:pt>
                <c:pt idx="962">
                  <c:v>-78.4</c:v>
                </c:pt>
                <c:pt idx="963">
                  <c:v>-78.3</c:v>
                </c:pt>
                <c:pt idx="964">
                  <c:v>-78.1</c:v>
                </c:pt>
                <c:pt idx="965">
                  <c:v>-78.7</c:v>
                </c:pt>
                <c:pt idx="966">
                  <c:v>-78.5</c:v>
                </c:pt>
                <c:pt idx="967">
                  <c:v>-78.0</c:v>
                </c:pt>
                <c:pt idx="968">
                  <c:v>-78.1</c:v>
                </c:pt>
                <c:pt idx="969">
                  <c:v>-78.4</c:v>
                </c:pt>
                <c:pt idx="970">
                  <c:v>-79.2</c:v>
                </c:pt>
                <c:pt idx="971">
                  <c:v>-78.3</c:v>
                </c:pt>
                <c:pt idx="972">
                  <c:v>-78.5</c:v>
                </c:pt>
                <c:pt idx="973">
                  <c:v>-77.8</c:v>
                </c:pt>
                <c:pt idx="974">
                  <c:v>-78.3</c:v>
                </c:pt>
                <c:pt idx="975">
                  <c:v>-78.1</c:v>
                </c:pt>
                <c:pt idx="976">
                  <c:v>-78.2</c:v>
                </c:pt>
                <c:pt idx="977">
                  <c:v>-78.3</c:v>
                </c:pt>
                <c:pt idx="978">
                  <c:v>-78.1</c:v>
                </c:pt>
                <c:pt idx="979">
                  <c:v>-78.3</c:v>
                </c:pt>
                <c:pt idx="980">
                  <c:v>-78.3</c:v>
                </c:pt>
                <c:pt idx="981">
                  <c:v>-77.9</c:v>
                </c:pt>
                <c:pt idx="982">
                  <c:v>-78.2</c:v>
                </c:pt>
                <c:pt idx="983">
                  <c:v>-78.0</c:v>
                </c:pt>
                <c:pt idx="984">
                  <c:v>-77.8</c:v>
                </c:pt>
                <c:pt idx="985">
                  <c:v>-77.7</c:v>
                </c:pt>
                <c:pt idx="986">
                  <c:v>-78.2</c:v>
                </c:pt>
                <c:pt idx="987">
                  <c:v>-78.3</c:v>
                </c:pt>
                <c:pt idx="988">
                  <c:v>-77.9</c:v>
                </c:pt>
                <c:pt idx="989">
                  <c:v>-78.4</c:v>
                </c:pt>
                <c:pt idx="990">
                  <c:v>-78.2</c:v>
                </c:pt>
                <c:pt idx="991">
                  <c:v>-78.2</c:v>
                </c:pt>
                <c:pt idx="992">
                  <c:v>-78.2</c:v>
                </c:pt>
                <c:pt idx="993">
                  <c:v>-78.2</c:v>
                </c:pt>
                <c:pt idx="994">
                  <c:v>-78.3</c:v>
                </c:pt>
                <c:pt idx="995">
                  <c:v>-78.3</c:v>
                </c:pt>
                <c:pt idx="996">
                  <c:v>-78.2</c:v>
                </c:pt>
                <c:pt idx="997">
                  <c:v>-78.2</c:v>
                </c:pt>
                <c:pt idx="998">
                  <c:v>-78.1</c:v>
                </c:pt>
                <c:pt idx="999">
                  <c:v>-78.1</c:v>
                </c:pt>
                <c:pt idx="1000">
                  <c:v>-78.1</c:v>
                </c:pt>
                <c:pt idx="1001">
                  <c:v>-78.3</c:v>
                </c:pt>
                <c:pt idx="1002">
                  <c:v>-78.2</c:v>
                </c:pt>
                <c:pt idx="1003">
                  <c:v>-78.3</c:v>
                </c:pt>
                <c:pt idx="1004">
                  <c:v>-78.3</c:v>
                </c:pt>
                <c:pt idx="1005">
                  <c:v>-78.3</c:v>
                </c:pt>
                <c:pt idx="1006">
                  <c:v>-78.3</c:v>
                </c:pt>
                <c:pt idx="1007">
                  <c:v>-78.0</c:v>
                </c:pt>
                <c:pt idx="1008">
                  <c:v>-78.1</c:v>
                </c:pt>
                <c:pt idx="1009">
                  <c:v>-78.4</c:v>
                </c:pt>
                <c:pt idx="1010">
                  <c:v>-78.8</c:v>
                </c:pt>
                <c:pt idx="1011">
                  <c:v>-78.5</c:v>
                </c:pt>
                <c:pt idx="1012">
                  <c:v>-79.0</c:v>
                </c:pt>
                <c:pt idx="1013">
                  <c:v>-79.1</c:v>
                </c:pt>
                <c:pt idx="1014">
                  <c:v>-79.6</c:v>
                </c:pt>
                <c:pt idx="1015">
                  <c:v>-78.5</c:v>
                </c:pt>
                <c:pt idx="1016">
                  <c:v>-80.6</c:v>
                </c:pt>
                <c:pt idx="1017">
                  <c:v>-80.5</c:v>
                </c:pt>
                <c:pt idx="1018">
                  <c:v>-78.5</c:v>
                </c:pt>
                <c:pt idx="1019">
                  <c:v>-78.7</c:v>
                </c:pt>
                <c:pt idx="1020">
                  <c:v>-78.5</c:v>
                </c:pt>
                <c:pt idx="1021">
                  <c:v>-78.6</c:v>
                </c:pt>
                <c:pt idx="1022">
                  <c:v>-77.8</c:v>
                </c:pt>
                <c:pt idx="1023">
                  <c:v>-78.5</c:v>
                </c:pt>
                <c:pt idx="1024">
                  <c:v>-78.9</c:v>
                </c:pt>
                <c:pt idx="1025">
                  <c:v>-78.3</c:v>
                </c:pt>
                <c:pt idx="1026">
                  <c:v>-78.2</c:v>
                </c:pt>
                <c:pt idx="1027">
                  <c:v>-78.3</c:v>
                </c:pt>
                <c:pt idx="1028">
                  <c:v>-78.4</c:v>
                </c:pt>
                <c:pt idx="1029">
                  <c:v>-78.7</c:v>
                </c:pt>
                <c:pt idx="1030">
                  <c:v>-78.2</c:v>
                </c:pt>
                <c:pt idx="1031">
                  <c:v>-78.5</c:v>
                </c:pt>
                <c:pt idx="1032">
                  <c:v>-78.6</c:v>
                </c:pt>
                <c:pt idx="1033">
                  <c:v>-78.4</c:v>
                </c:pt>
                <c:pt idx="1034">
                  <c:v>-78.5</c:v>
                </c:pt>
                <c:pt idx="1035">
                  <c:v>-78.6</c:v>
                </c:pt>
                <c:pt idx="1036">
                  <c:v>-78.1</c:v>
                </c:pt>
                <c:pt idx="1037">
                  <c:v>-78.1</c:v>
                </c:pt>
                <c:pt idx="1038">
                  <c:v>-78.3</c:v>
                </c:pt>
                <c:pt idx="1039">
                  <c:v>-78.5</c:v>
                </c:pt>
                <c:pt idx="1040">
                  <c:v>-78.2</c:v>
                </c:pt>
                <c:pt idx="1041">
                  <c:v>-78.8</c:v>
                </c:pt>
                <c:pt idx="1042">
                  <c:v>-78.4</c:v>
                </c:pt>
                <c:pt idx="1043">
                  <c:v>-78.1</c:v>
                </c:pt>
                <c:pt idx="1044">
                  <c:v>-79.2</c:v>
                </c:pt>
                <c:pt idx="1045">
                  <c:v>-80.8</c:v>
                </c:pt>
                <c:pt idx="1046">
                  <c:v>-78.6</c:v>
                </c:pt>
                <c:pt idx="1047">
                  <c:v>-78.3</c:v>
                </c:pt>
                <c:pt idx="1048">
                  <c:v>-78.0</c:v>
                </c:pt>
                <c:pt idx="1049">
                  <c:v>-78.5</c:v>
                </c:pt>
                <c:pt idx="1050">
                  <c:v>-78.2</c:v>
                </c:pt>
                <c:pt idx="1051">
                  <c:v>-77.8</c:v>
                </c:pt>
                <c:pt idx="1052">
                  <c:v>-78.3</c:v>
                </c:pt>
                <c:pt idx="1053">
                  <c:v>-77.9</c:v>
                </c:pt>
                <c:pt idx="1054">
                  <c:v>-78.5</c:v>
                </c:pt>
                <c:pt idx="1055">
                  <c:v>-78.1</c:v>
                </c:pt>
                <c:pt idx="1056">
                  <c:v>-78.3</c:v>
                </c:pt>
                <c:pt idx="1057">
                  <c:v>-77.8</c:v>
                </c:pt>
                <c:pt idx="1058">
                  <c:v>-77.7</c:v>
                </c:pt>
                <c:pt idx="1059">
                  <c:v>-78.1</c:v>
                </c:pt>
                <c:pt idx="1060">
                  <c:v>-77.9</c:v>
                </c:pt>
                <c:pt idx="1061">
                  <c:v>-78.0</c:v>
                </c:pt>
                <c:pt idx="1062">
                  <c:v>-78.2</c:v>
                </c:pt>
                <c:pt idx="1063">
                  <c:v>-78.0</c:v>
                </c:pt>
                <c:pt idx="1064">
                  <c:v>-78.3</c:v>
                </c:pt>
                <c:pt idx="1065">
                  <c:v>-78.2</c:v>
                </c:pt>
                <c:pt idx="1066">
                  <c:v>-78.2</c:v>
                </c:pt>
                <c:pt idx="1067">
                  <c:v>-78.0</c:v>
                </c:pt>
                <c:pt idx="1068">
                  <c:v>-78.6</c:v>
                </c:pt>
                <c:pt idx="1069">
                  <c:v>-78.5</c:v>
                </c:pt>
                <c:pt idx="1070">
                  <c:v>-78.3</c:v>
                </c:pt>
                <c:pt idx="1071">
                  <c:v>-77.8</c:v>
                </c:pt>
                <c:pt idx="1072">
                  <c:v>-78.1</c:v>
                </c:pt>
                <c:pt idx="1073">
                  <c:v>-78.2</c:v>
                </c:pt>
                <c:pt idx="1074">
                  <c:v>-78.1</c:v>
                </c:pt>
                <c:pt idx="1075">
                  <c:v>-78.3</c:v>
                </c:pt>
                <c:pt idx="1076">
                  <c:v>-78.0</c:v>
                </c:pt>
                <c:pt idx="1077">
                  <c:v>-78.3</c:v>
                </c:pt>
                <c:pt idx="1078">
                  <c:v>-77.9</c:v>
                </c:pt>
                <c:pt idx="1079">
                  <c:v>-78.9</c:v>
                </c:pt>
                <c:pt idx="1080">
                  <c:v>-78.6</c:v>
                </c:pt>
                <c:pt idx="1081">
                  <c:v>-78.3</c:v>
                </c:pt>
                <c:pt idx="1082">
                  <c:v>-78.0</c:v>
                </c:pt>
                <c:pt idx="1083">
                  <c:v>-78.3</c:v>
                </c:pt>
                <c:pt idx="1084">
                  <c:v>-77.7</c:v>
                </c:pt>
                <c:pt idx="1085">
                  <c:v>-78.1</c:v>
                </c:pt>
                <c:pt idx="1086">
                  <c:v>-78.4</c:v>
                </c:pt>
                <c:pt idx="1087">
                  <c:v>-78.4</c:v>
                </c:pt>
                <c:pt idx="1088">
                  <c:v>-78.5</c:v>
                </c:pt>
                <c:pt idx="1089">
                  <c:v>-78.6</c:v>
                </c:pt>
                <c:pt idx="1090">
                  <c:v>-78.3</c:v>
                </c:pt>
                <c:pt idx="1091">
                  <c:v>-77.9</c:v>
                </c:pt>
                <c:pt idx="1092">
                  <c:v>-78.4</c:v>
                </c:pt>
                <c:pt idx="1093">
                  <c:v>-78.0</c:v>
                </c:pt>
                <c:pt idx="1094">
                  <c:v>-78.7</c:v>
                </c:pt>
                <c:pt idx="1095">
                  <c:v>-78.6</c:v>
                </c:pt>
                <c:pt idx="1096">
                  <c:v>-78.4</c:v>
                </c:pt>
                <c:pt idx="1097">
                  <c:v>-78.1</c:v>
                </c:pt>
                <c:pt idx="1098">
                  <c:v>-78.3</c:v>
                </c:pt>
                <c:pt idx="1099">
                  <c:v>-77.6</c:v>
                </c:pt>
                <c:pt idx="1100">
                  <c:v>-78.0</c:v>
                </c:pt>
                <c:pt idx="1101">
                  <c:v>-78.0</c:v>
                </c:pt>
                <c:pt idx="1102">
                  <c:v>-78.1</c:v>
                </c:pt>
                <c:pt idx="1103">
                  <c:v>-78.4</c:v>
                </c:pt>
                <c:pt idx="1104">
                  <c:v>-78.9</c:v>
                </c:pt>
                <c:pt idx="1105">
                  <c:v>-78.9</c:v>
                </c:pt>
                <c:pt idx="1106">
                  <c:v>-78.0</c:v>
                </c:pt>
                <c:pt idx="1107">
                  <c:v>-78.8</c:v>
                </c:pt>
                <c:pt idx="1108">
                  <c:v>-78.7</c:v>
                </c:pt>
                <c:pt idx="1109">
                  <c:v>-78.0</c:v>
                </c:pt>
                <c:pt idx="1110">
                  <c:v>-78.2</c:v>
                </c:pt>
                <c:pt idx="1111">
                  <c:v>-78.2</c:v>
                </c:pt>
                <c:pt idx="1112">
                  <c:v>-78.4</c:v>
                </c:pt>
                <c:pt idx="1113">
                  <c:v>-78.9</c:v>
                </c:pt>
                <c:pt idx="1114">
                  <c:v>-78.4</c:v>
                </c:pt>
                <c:pt idx="1115">
                  <c:v>-78.7</c:v>
                </c:pt>
                <c:pt idx="1116">
                  <c:v>-78.7</c:v>
                </c:pt>
                <c:pt idx="1117">
                  <c:v>-80.0</c:v>
                </c:pt>
                <c:pt idx="1118">
                  <c:v>-80.3</c:v>
                </c:pt>
                <c:pt idx="1119">
                  <c:v>-78.8</c:v>
                </c:pt>
                <c:pt idx="1120">
                  <c:v>-78.3</c:v>
                </c:pt>
                <c:pt idx="1121">
                  <c:v>-78.2</c:v>
                </c:pt>
                <c:pt idx="1122">
                  <c:v>-78.0</c:v>
                </c:pt>
                <c:pt idx="1123">
                  <c:v>-78.1</c:v>
                </c:pt>
                <c:pt idx="1124">
                  <c:v>-78.8</c:v>
                </c:pt>
                <c:pt idx="1125">
                  <c:v>-79.1</c:v>
                </c:pt>
                <c:pt idx="1126">
                  <c:v>-78.9</c:v>
                </c:pt>
                <c:pt idx="1127">
                  <c:v>-79.0</c:v>
                </c:pt>
                <c:pt idx="1128">
                  <c:v>-79.1</c:v>
                </c:pt>
                <c:pt idx="1129">
                  <c:v>-79.3</c:v>
                </c:pt>
                <c:pt idx="1130">
                  <c:v>-78.5</c:v>
                </c:pt>
                <c:pt idx="1131">
                  <c:v>-78.3</c:v>
                </c:pt>
                <c:pt idx="1132">
                  <c:v>-78.3</c:v>
                </c:pt>
                <c:pt idx="1133">
                  <c:v>-78.0</c:v>
                </c:pt>
                <c:pt idx="1134">
                  <c:v>-78.4</c:v>
                </c:pt>
                <c:pt idx="1135">
                  <c:v>-78.6</c:v>
                </c:pt>
                <c:pt idx="1136">
                  <c:v>-78.4</c:v>
                </c:pt>
                <c:pt idx="1137">
                  <c:v>-79.0</c:v>
                </c:pt>
                <c:pt idx="1138">
                  <c:v>-78.3</c:v>
                </c:pt>
                <c:pt idx="1139">
                  <c:v>-78.6</c:v>
                </c:pt>
                <c:pt idx="1140">
                  <c:v>-78.3</c:v>
                </c:pt>
                <c:pt idx="1141">
                  <c:v>-78.7</c:v>
                </c:pt>
                <c:pt idx="1142">
                  <c:v>-77.9</c:v>
                </c:pt>
                <c:pt idx="1143">
                  <c:v>-78.2</c:v>
                </c:pt>
                <c:pt idx="1144">
                  <c:v>-79.8</c:v>
                </c:pt>
                <c:pt idx="1145">
                  <c:v>-78.2</c:v>
                </c:pt>
                <c:pt idx="1146">
                  <c:v>-78.2</c:v>
                </c:pt>
                <c:pt idx="1147">
                  <c:v>-78.0</c:v>
                </c:pt>
                <c:pt idx="1148">
                  <c:v>-78.2</c:v>
                </c:pt>
                <c:pt idx="1149">
                  <c:v>-78.5</c:v>
                </c:pt>
                <c:pt idx="1150">
                  <c:v>-78.1</c:v>
                </c:pt>
                <c:pt idx="1151">
                  <c:v>-78.5</c:v>
                </c:pt>
                <c:pt idx="1152">
                  <c:v>-78.0</c:v>
                </c:pt>
                <c:pt idx="1153">
                  <c:v>-78.1</c:v>
                </c:pt>
                <c:pt idx="1154">
                  <c:v>-78.5</c:v>
                </c:pt>
                <c:pt idx="1155">
                  <c:v>-79.0</c:v>
                </c:pt>
                <c:pt idx="1156">
                  <c:v>-78.1</c:v>
                </c:pt>
                <c:pt idx="1157">
                  <c:v>-78.3</c:v>
                </c:pt>
                <c:pt idx="1158">
                  <c:v>-78.6</c:v>
                </c:pt>
                <c:pt idx="1159">
                  <c:v>-78.0</c:v>
                </c:pt>
                <c:pt idx="1160">
                  <c:v>-78.5</c:v>
                </c:pt>
                <c:pt idx="1161">
                  <c:v>-78.2</c:v>
                </c:pt>
                <c:pt idx="1162">
                  <c:v>-78.5</c:v>
                </c:pt>
                <c:pt idx="1163">
                  <c:v>-78.2</c:v>
                </c:pt>
                <c:pt idx="1164">
                  <c:v>-78.3</c:v>
                </c:pt>
                <c:pt idx="1165">
                  <c:v>-78.3</c:v>
                </c:pt>
                <c:pt idx="1166">
                  <c:v>-78.6</c:v>
                </c:pt>
                <c:pt idx="1167">
                  <c:v>-78.6</c:v>
                </c:pt>
                <c:pt idx="1168">
                  <c:v>-77.9</c:v>
                </c:pt>
                <c:pt idx="1169">
                  <c:v>-78.0</c:v>
                </c:pt>
                <c:pt idx="1170">
                  <c:v>-78.3</c:v>
                </c:pt>
                <c:pt idx="1171">
                  <c:v>-78.1</c:v>
                </c:pt>
                <c:pt idx="1172">
                  <c:v>-78.1</c:v>
                </c:pt>
                <c:pt idx="1173">
                  <c:v>-78.9</c:v>
                </c:pt>
                <c:pt idx="1174">
                  <c:v>-78.8</c:v>
                </c:pt>
                <c:pt idx="1175">
                  <c:v>-78.4</c:v>
                </c:pt>
                <c:pt idx="1176">
                  <c:v>-79.1</c:v>
                </c:pt>
                <c:pt idx="1177">
                  <c:v>-79.0</c:v>
                </c:pt>
                <c:pt idx="1178">
                  <c:v>-78.7</c:v>
                </c:pt>
                <c:pt idx="1179">
                  <c:v>-78.7</c:v>
                </c:pt>
                <c:pt idx="1180">
                  <c:v>-79.2</c:v>
                </c:pt>
                <c:pt idx="1181">
                  <c:v>-78.5</c:v>
                </c:pt>
                <c:pt idx="1182">
                  <c:v>-79.5</c:v>
                </c:pt>
                <c:pt idx="1183">
                  <c:v>-79.4</c:v>
                </c:pt>
                <c:pt idx="1184">
                  <c:v>-78.5</c:v>
                </c:pt>
                <c:pt idx="1185">
                  <c:v>-78.2</c:v>
                </c:pt>
                <c:pt idx="1186">
                  <c:v>-78.1</c:v>
                </c:pt>
                <c:pt idx="1187">
                  <c:v>-78.7</c:v>
                </c:pt>
                <c:pt idx="1188">
                  <c:v>-78.5</c:v>
                </c:pt>
                <c:pt idx="1189">
                  <c:v>-78.7</c:v>
                </c:pt>
                <c:pt idx="1190">
                  <c:v>-78.6</c:v>
                </c:pt>
                <c:pt idx="1191">
                  <c:v>-78.6</c:v>
                </c:pt>
                <c:pt idx="1192">
                  <c:v>-78.5</c:v>
                </c:pt>
                <c:pt idx="1193">
                  <c:v>-78.3</c:v>
                </c:pt>
                <c:pt idx="1194">
                  <c:v>-78.4</c:v>
                </c:pt>
                <c:pt idx="1195">
                  <c:v>-79.2</c:v>
                </c:pt>
                <c:pt idx="1196">
                  <c:v>-78.4</c:v>
                </c:pt>
                <c:pt idx="1197">
                  <c:v>-78.3</c:v>
                </c:pt>
                <c:pt idx="1198">
                  <c:v>-78.4</c:v>
                </c:pt>
                <c:pt idx="1199">
                  <c:v>-79.1</c:v>
                </c:pt>
                <c:pt idx="1200">
                  <c:v>-78.9</c:v>
                </c:pt>
                <c:pt idx="1201">
                  <c:v>-78.4</c:v>
                </c:pt>
                <c:pt idx="1202">
                  <c:v>-78.8</c:v>
                </c:pt>
                <c:pt idx="1203">
                  <c:v>-79.2</c:v>
                </c:pt>
                <c:pt idx="1204">
                  <c:v>-78.5</c:v>
                </c:pt>
                <c:pt idx="1205">
                  <c:v>-78.8</c:v>
                </c:pt>
                <c:pt idx="1206">
                  <c:v>-78.5</c:v>
                </c:pt>
                <c:pt idx="1207">
                  <c:v>-79.4</c:v>
                </c:pt>
                <c:pt idx="1208">
                  <c:v>-79.2</c:v>
                </c:pt>
                <c:pt idx="1209">
                  <c:v>-80.0</c:v>
                </c:pt>
                <c:pt idx="1210">
                  <c:v>-78.7</c:v>
                </c:pt>
                <c:pt idx="1211">
                  <c:v>-78.6</c:v>
                </c:pt>
                <c:pt idx="1212">
                  <c:v>-79.8</c:v>
                </c:pt>
                <c:pt idx="1213">
                  <c:v>-78.5</c:v>
                </c:pt>
                <c:pt idx="1214">
                  <c:v>-78.7</c:v>
                </c:pt>
                <c:pt idx="1215">
                  <c:v>-79.0</c:v>
                </c:pt>
                <c:pt idx="1216">
                  <c:v>-78.3</c:v>
                </c:pt>
                <c:pt idx="1217">
                  <c:v>-78.2</c:v>
                </c:pt>
                <c:pt idx="1218">
                  <c:v>-78.4</c:v>
                </c:pt>
                <c:pt idx="1219">
                  <c:v>-78.4</c:v>
                </c:pt>
                <c:pt idx="1220">
                  <c:v>-80.3</c:v>
                </c:pt>
                <c:pt idx="1221">
                  <c:v>-78.6</c:v>
                </c:pt>
                <c:pt idx="1222">
                  <c:v>-79.7</c:v>
                </c:pt>
                <c:pt idx="1223">
                  <c:v>-78.5</c:v>
                </c:pt>
                <c:pt idx="1224">
                  <c:v>-78.8</c:v>
                </c:pt>
                <c:pt idx="1225">
                  <c:v>-78.3</c:v>
                </c:pt>
                <c:pt idx="1226">
                  <c:v>-78.3</c:v>
                </c:pt>
                <c:pt idx="1227">
                  <c:v>-79.3</c:v>
                </c:pt>
                <c:pt idx="1228">
                  <c:v>-78.5</c:v>
                </c:pt>
                <c:pt idx="1229">
                  <c:v>-78.0</c:v>
                </c:pt>
                <c:pt idx="1230">
                  <c:v>-78.5</c:v>
                </c:pt>
                <c:pt idx="1231">
                  <c:v>-78.6</c:v>
                </c:pt>
                <c:pt idx="1232">
                  <c:v>-79.5</c:v>
                </c:pt>
                <c:pt idx="1233">
                  <c:v>-79.1</c:v>
                </c:pt>
                <c:pt idx="1234">
                  <c:v>-79.1</c:v>
                </c:pt>
                <c:pt idx="1235">
                  <c:v>-78.3</c:v>
                </c:pt>
                <c:pt idx="1236">
                  <c:v>-79.1</c:v>
                </c:pt>
                <c:pt idx="1237">
                  <c:v>-78.3</c:v>
                </c:pt>
                <c:pt idx="1238">
                  <c:v>-79.6</c:v>
                </c:pt>
                <c:pt idx="1239">
                  <c:v>-78.4</c:v>
                </c:pt>
                <c:pt idx="1240">
                  <c:v>-78.4</c:v>
                </c:pt>
                <c:pt idx="1241">
                  <c:v>-78.3</c:v>
                </c:pt>
                <c:pt idx="1242">
                  <c:v>-79.0</c:v>
                </c:pt>
                <c:pt idx="1243">
                  <c:v>-77.9</c:v>
                </c:pt>
                <c:pt idx="1244">
                  <c:v>-80.4</c:v>
                </c:pt>
                <c:pt idx="1245">
                  <c:v>-78.3</c:v>
                </c:pt>
                <c:pt idx="1246">
                  <c:v>-78.9</c:v>
                </c:pt>
                <c:pt idx="1247">
                  <c:v>-78.9</c:v>
                </c:pt>
                <c:pt idx="1248">
                  <c:v>-78.5</c:v>
                </c:pt>
                <c:pt idx="1249">
                  <c:v>-78.6</c:v>
                </c:pt>
                <c:pt idx="1250">
                  <c:v>-78.1</c:v>
                </c:pt>
                <c:pt idx="1251">
                  <c:v>-78.6</c:v>
                </c:pt>
                <c:pt idx="1252">
                  <c:v>-78.6</c:v>
                </c:pt>
                <c:pt idx="1253">
                  <c:v>-78.4</c:v>
                </c:pt>
                <c:pt idx="1254">
                  <c:v>-78.0</c:v>
                </c:pt>
                <c:pt idx="1255">
                  <c:v>-78.3</c:v>
                </c:pt>
                <c:pt idx="1256">
                  <c:v>-78.6</c:v>
                </c:pt>
                <c:pt idx="1257">
                  <c:v>-78.5</c:v>
                </c:pt>
                <c:pt idx="1258">
                  <c:v>-78.1</c:v>
                </c:pt>
                <c:pt idx="1259">
                  <c:v>-78.4</c:v>
                </c:pt>
                <c:pt idx="1260">
                  <c:v>-78.3</c:v>
                </c:pt>
                <c:pt idx="1261">
                  <c:v>-78.7</c:v>
                </c:pt>
                <c:pt idx="1262">
                  <c:v>-78.5</c:v>
                </c:pt>
                <c:pt idx="1263">
                  <c:v>-78.3</c:v>
                </c:pt>
                <c:pt idx="1264">
                  <c:v>-79.6</c:v>
                </c:pt>
                <c:pt idx="1265">
                  <c:v>-78.7</c:v>
                </c:pt>
                <c:pt idx="1266">
                  <c:v>-78.3</c:v>
                </c:pt>
                <c:pt idx="1267">
                  <c:v>-78.5</c:v>
                </c:pt>
                <c:pt idx="1268">
                  <c:v>-78.4</c:v>
                </c:pt>
                <c:pt idx="1269">
                  <c:v>-78.7</c:v>
                </c:pt>
                <c:pt idx="1270">
                  <c:v>-78.7</c:v>
                </c:pt>
                <c:pt idx="1271">
                  <c:v>-78.2</c:v>
                </c:pt>
                <c:pt idx="1272">
                  <c:v>-78.3</c:v>
                </c:pt>
                <c:pt idx="1273">
                  <c:v>-78.5</c:v>
                </c:pt>
                <c:pt idx="1274">
                  <c:v>-78.0</c:v>
                </c:pt>
                <c:pt idx="1275">
                  <c:v>-78.2</c:v>
                </c:pt>
                <c:pt idx="1276">
                  <c:v>-78.6</c:v>
                </c:pt>
                <c:pt idx="1277">
                  <c:v>-79.0</c:v>
                </c:pt>
                <c:pt idx="1278">
                  <c:v>-78.1</c:v>
                </c:pt>
                <c:pt idx="1279">
                  <c:v>-78.0</c:v>
                </c:pt>
                <c:pt idx="1280">
                  <c:v>-78.2</c:v>
                </c:pt>
                <c:pt idx="1281">
                  <c:v>-78.5</c:v>
                </c:pt>
                <c:pt idx="1282">
                  <c:v>-78.3</c:v>
                </c:pt>
                <c:pt idx="1283">
                  <c:v>-78.2</c:v>
                </c:pt>
                <c:pt idx="1284">
                  <c:v>-78.4</c:v>
                </c:pt>
                <c:pt idx="1285">
                  <c:v>-77.8</c:v>
                </c:pt>
                <c:pt idx="1286">
                  <c:v>-77.8</c:v>
                </c:pt>
                <c:pt idx="1287">
                  <c:v>-77.8</c:v>
                </c:pt>
                <c:pt idx="1288">
                  <c:v>-78.4</c:v>
                </c:pt>
                <c:pt idx="1289">
                  <c:v>-78.0</c:v>
                </c:pt>
                <c:pt idx="1290">
                  <c:v>-78.3</c:v>
                </c:pt>
                <c:pt idx="1291">
                  <c:v>-78.0</c:v>
                </c:pt>
                <c:pt idx="1292">
                  <c:v>-78.6</c:v>
                </c:pt>
                <c:pt idx="1293">
                  <c:v>-78.1</c:v>
                </c:pt>
                <c:pt idx="1294">
                  <c:v>-77.8</c:v>
                </c:pt>
                <c:pt idx="1295">
                  <c:v>-78.2</c:v>
                </c:pt>
                <c:pt idx="1296">
                  <c:v>-78.2</c:v>
                </c:pt>
                <c:pt idx="1297">
                  <c:v>-78.6</c:v>
                </c:pt>
                <c:pt idx="1298">
                  <c:v>-78.3</c:v>
                </c:pt>
                <c:pt idx="1299">
                  <c:v>-78.3</c:v>
                </c:pt>
                <c:pt idx="1300">
                  <c:v>-78.0</c:v>
                </c:pt>
                <c:pt idx="1301">
                  <c:v>-78.4</c:v>
                </c:pt>
                <c:pt idx="1302">
                  <c:v>-78.3</c:v>
                </c:pt>
                <c:pt idx="1303">
                  <c:v>-78.3</c:v>
                </c:pt>
                <c:pt idx="1304">
                  <c:v>-78.8</c:v>
                </c:pt>
                <c:pt idx="1305">
                  <c:v>-78.7</c:v>
                </c:pt>
                <c:pt idx="1306">
                  <c:v>-78.7</c:v>
                </c:pt>
                <c:pt idx="1307">
                  <c:v>-78.3</c:v>
                </c:pt>
                <c:pt idx="1308">
                  <c:v>-78.0</c:v>
                </c:pt>
                <c:pt idx="1309">
                  <c:v>-78.1</c:v>
                </c:pt>
                <c:pt idx="1310">
                  <c:v>-78.0</c:v>
                </c:pt>
                <c:pt idx="1311">
                  <c:v>-78.2</c:v>
                </c:pt>
                <c:pt idx="1312">
                  <c:v>-78.3</c:v>
                </c:pt>
                <c:pt idx="1313">
                  <c:v>-78.5</c:v>
                </c:pt>
                <c:pt idx="1314">
                  <c:v>-78.4</c:v>
                </c:pt>
                <c:pt idx="1315">
                  <c:v>-78.1</c:v>
                </c:pt>
                <c:pt idx="1316">
                  <c:v>-78.1</c:v>
                </c:pt>
                <c:pt idx="1317">
                  <c:v>-78.0</c:v>
                </c:pt>
                <c:pt idx="1318">
                  <c:v>-78.0</c:v>
                </c:pt>
                <c:pt idx="1319">
                  <c:v>-78.1</c:v>
                </c:pt>
                <c:pt idx="1320">
                  <c:v>-78.3</c:v>
                </c:pt>
                <c:pt idx="1321">
                  <c:v>-80.1</c:v>
                </c:pt>
                <c:pt idx="1322">
                  <c:v>-79.8</c:v>
                </c:pt>
                <c:pt idx="1323">
                  <c:v>-79.5</c:v>
                </c:pt>
                <c:pt idx="1324">
                  <c:v>-78.8</c:v>
                </c:pt>
                <c:pt idx="1325">
                  <c:v>-78.7</c:v>
                </c:pt>
                <c:pt idx="1326">
                  <c:v>-78.5</c:v>
                </c:pt>
                <c:pt idx="1327">
                  <c:v>-78.9</c:v>
                </c:pt>
                <c:pt idx="1328">
                  <c:v>-78.8</c:v>
                </c:pt>
                <c:pt idx="1329">
                  <c:v>-78.9</c:v>
                </c:pt>
                <c:pt idx="1330">
                  <c:v>-78.4</c:v>
                </c:pt>
                <c:pt idx="1331">
                  <c:v>-78.6</c:v>
                </c:pt>
                <c:pt idx="1332">
                  <c:v>-78.6</c:v>
                </c:pt>
                <c:pt idx="1333">
                  <c:v>-78.3</c:v>
                </c:pt>
                <c:pt idx="1334">
                  <c:v>-78.2</c:v>
                </c:pt>
                <c:pt idx="1335">
                  <c:v>-78.3</c:v>
                </c:pt>
                <c:pt idx="1336">
                  <c:v>-78.5</c:v>
                </c:pt>
                <c:pt idx="1337">
                  <c:v>-78.2</c:v>
                </c:pt>
                <c:pt idx="1338">
                  <c:v>-77.9</c:v>
                </c:pt>
                <c:pt idx="1339">
                  <c:v>-77.8</c:v>
                </c:pt>
                <c:pt idx="1340">
                  <c:v>-78.2</c:v>
                </c:pt>
                <c:pt idx="1341">
                  <c:v>-78.4</c:v>
                </c:pt>
                <c:pt idx="1342">
                  <c:v>-78.7</c:v>
                </c:pt>
                <c:pt idx="1343">
                  <c:v>-78.3</c:v>
                </c:pt>
                <c:pt idx="1344">
                  <c:v>-78.4</c:v>
                </c:pt>
                <c:pt idx="1345">
                  <c:v>-79.0</c:v>
                </c:pt>
                <c:pt idx="1346">
                  <c:v>-78.3</c:v>
                </c:pt>
                <c:pt idx="1347">
                  <c:v>-77.9</c:v>
                </c:pt>
                <c:pt idx="1348">
                  <c:v>-78.3</c:v>
                </c:pt>
                <c:pt idx="1349">
                  <c:v>-78.6</c:v>
                </c:pt>
                <c:pt idx="1350">
                  <c:v>-78.2</c:v>
                </c:pt>
                <c:pt idx="1351">
                  <c:v>-78.7</c:v>
                </c:pt>
                <c:pt idx="1352">
                  <c:v>-78.4</c:v>
                </c:pt>
                <c:pt idx="1353">
                  <c:v>-78.7</c:v>
                </c:pt>
                <c:pt idx="1354">
                  <c:v>-78.2</c:v>
                </c:pt>
                <c:pt idx="1355">
                  <c:v>-78.3</c:v>
                </c:pt>
                <c:pt idx="1356">
                  <c:v>-78.8</c:v>
                </c:pt>
                <c:pt idx="1357">
                  <c:v>-78.0</c:v>
                </c:pt>
                <c:pt idx="1358">
                  <c:v>-79.1</c:v>
                </c:pt>
                <c:pt idx="1359">
                  <c:v>-78.8</c:v>
                </c:pt>
                <c:pt idx="1360">
                  <c:v>-78.4</c:v>
                </c:pt>
                <c:pt idx="1361">
                  <c:v>-79.9</c:v>
                </c:pt>
                <c:pt idx="1362">
                  <c:v>-78.7</c:v>
                </c:pt>
                <c:pt idx="1363">
                  <c:v>-90.9</c:v>
                </c:pt>
                <c:pt idx="1364">
                  <c:v>-91.0</c:v>
                </c:pt>
                <c:pt idx="1365">
                  <c:v>-91.9</c:v>
                </c:pt>
                <c:pt idx="1366">
                  <c:v>-90.7</c:v>
                </c:pt>
                <c:pt idx="1367">
                  <c:v>-90.7</c:v>
                </c:pt>
                <c:pt idx="1368">
                  <c:v>-93.2</c:v>
                </c:pt>
                <c:pt idx="1369">
                  <c:v>-95.2</c:v>
                </c:pt>
                <c:pt idx="1370">
                  <c:v>-93.7</c:v>
                </c:pt>
                <c:pt idx="1371">
                  <c:v>-93.7</c:v>
                </c:pt>
                <c:pt idx="1372">
                  <c:v>-93.7</c:v>
                </c:pt>
                <c:pt idx="1373">
                  <c:v>-78.8</c:v>
                </c:pt>
                <c:pt idx="1374">
                  <c:v>-79.1</c:v>
                </c:pt>
                <c:pt idx="1375">
                  <c:v>-78.4</c:v>
                </c:pt>
                <c:pt idx="1376">
                  <c:v>-78.5</c:v>
                </c:pt>
                <c:pt idx="1377">
                  <c:v>-78.7</c:v>
                </c:pt>
                <c:pt idx="1378">
                  <c:v>-78.8</c:v>
                </c:pt>
                <c:pt idx="1379">
                  <c:v>-78.3</c:v>
                </c:pt>
                <c:pt idx="1380">
                  <c:v>-79.0</c:v>
                </c:pt>
                <c:pt idx="1381">
                  <c:v>-78.6</c:v>
                </c:pt>
                <c:pt idx="1382">
                  <c:v>-78.9</c:v>
                </c:pt>
                <c:pt idx="1383">
                  <c:v>-78.1</c:v>
                </c:pt>
                <c:pt idx="1384">
                  <c:v>-78.3</c:v>
                </c:pt>
                <c:pt idx="1385">
                  <c:v>-78.3</c:v>
                </c:pt>
                <c:pt idx="1386">
                  <c:v>-78.2</c:v>
                </c:pt>
                <c:pt idx="1387">
                  <c:v>-78.0</c:v>
                </c:pt>
                <c:pt idx="1388">
                  <c:v>-78.3</c:v>
                </c:pt>
                <c:pt idx="1389">
                  <c:v>-78.4</c:v>
                </c:pt>
                <c:pt idx="1390">
                  <c:v>-78.0</c:v>
                </c:pt>
                <c:pt idx="1391">
                  <c:v>-78.2</c:v>
                </c:pt>
                <c:pt idx="1392">
                  <c:v>-77.9</c:v>
                </c:pt>
                <c:pt idx="1393">
                  <c:v>-77.9</c:v>
                </c:pt>
                <c:pt idx="1394">
                  <c:v>-78.1</c:v>
                </c:pt>
                <c:pt idx="1395">
                  <c:v>-78.6</c:v>
                </c:pt>
                <c:pt idx="1396">
                  <c:v>-77.8</c:v>
                </c:pt>
                <c:pt idx="1397">
                  <c:v>-78.0</c:v>
                </c:pt>
                <c:pt idx="1398">
                  <c:v>-78.1</c:v>
                </c:pt>
                <c:pt idx="1399">
                  <c:v>-78.5</c:v>
                </c:pt>
                <c:pt idx="1400">
                  <c:v>-78.4</c:v>
                </c:pt>
                <c:pt idx="1401">
                  <c:v>-78.1</c:v>
                </c:pt>
                <c:pt idx="1402">
                  <c:v>-78.4</c:v>
                </c:pt>
                <c:pt idx="1403">
                  <c:v>-77.9</c:v>
                </c:pt>
                <c:pt idx="1404">
                  <c:v>-78.0</c:v>
                </c:pt>
                <c:pt idx="1405">
                  <c:v>-78.0</c:v>
                </c:pt>
                <c:pt idx="1406">
                  <c:v>-78.1</c:v>
                </c:pt>
                <c:pt idx="1407">
                  <c:v>-78.5</c:v>
                </c:pt>
                <c:pt idx="1408">
                  <c:v>-78.8</c:v>
                </c:pt>
                <c:pt idx="1409">
                  <c:v>-78.6</c:v>
                </c:pt>
                <c:pt idx="1410">
                  <c:v>-78.2</c:v>
                </c:pt>
                <c:pt idx="1411">
                  <c:v>-78.6</c:v>
                </c:pt>
                <c:pt idx="1412">
                  <c:v>-78.3</c:v>
                </c:pt>
                <c:pt idx="1413">
                  <c:v>-78.1</c:v>
                </c:pt>
                <c:pt idx="1414">
                  <c:v>-77.8</c:v>
                </c:pt>
                <c:pt idx="1415">
                  <c:v>-78.1</c:v>
                </c:pt>
                <c:pt idx="1416">
                  <c:v>-78.0</c:v>
                </c:pt>
                <c:pt idx="1417">
                  <c:v>-78.4</c:v>
                </c:pt>
                <c:pt idx="1418">
                  <c:v>-78.0</c:v>
                </c:pt>
                <c:pt idx="1419">
                  <c:v>-78.3</c:v>
                </c:pt>
                <c:pt idx="1420">
                  <c:v>-78.3</c:v>
                </c:pt>
                <c:pt idx="1421">
                  <c:v>-78.1</c:v>
                </c:pt>
                <c:pt idx="1422">
                  <c:v>-78.1</c:v>
                </c:pt>
                <c:pt idx="1423">
                  <c:v>-77.9</c:v>
                </c:pt>
                <c:pt idx="1424">
                  <c:v>-78.2</c:v>
                </c:pt>
                <c:pt idx="1425">
                  <c:v>-78.2</c:v>
                </c:pt>
                <c:pt idx="1426">
                  <c:v>-78.4</c:v>
                </c:pt>
                <c:pt idx="1427">
                  <c:v>-78.4</c:v>
                </c:pt>
                <c:pt idx="1428">
                  <c:v>-78.0</c:v>
                </c:pt>
                <c:pt idx="1429">
                  <c:v>-78.0</c:v>
                </c:pt>
                <c:pt idx="1430">
                  <c:v>-78.1</c:v>
                </c:pt>
                <c:pt idx="1431">
                  <c:v>-78.3</c:v>
                </c:pt>
                <c:pt idx="1432">
                  <c:v>-78.3</c:v>
                </c:pt>
                <c:pt idx="1433">
                  <c:v>-78.4</c:v>
                </c:pt>
                <c:pt idx="1434">
                  <c:v>-77.9</c:v>
                </c:pt>
                <c:pt idx="1435">
                  <c:v>-78.1</c:v>
                </c:pt>
                <c:pt idx="1436">
                  <c:v>-78.0</c:v>
                </c:pt>
                <c:pt idx="1437">
                  <c:v>-78.3</c:v>
                </c:pt>
                <c:pt idx="1438">
                  <c:v>-78.4</c:v>
                </c:pt>
                <c:pt idx="1439">
                  <c:v>-78.2</c:v>
                </c:pt>
                <c:pt idx="1440">
                  <c:v>-78.6</c:v>
                </c:pt>
                <c:pt idx="1441">
                  <c:v>-77.8</c:v>
                </c:pt>
                <c:pt idx="1442">
                  <c:v>-78.2</c:v>
                </c:pt>
                <c:pt idx="1443">
                  <c:v>-78.5</c:v>
                </c:pt>
                <c:pt idx="1444">
                  <c:v>-77.9</c:v>
                </c:pt>
                <c:pt idx="1445">
                  <c:v>-78.1</c:v>
                </c:pt>
                <c:pt idx="1446">
                  <c:v>-77.7</c:v>
                </c:pt>
                <c:pt idx="1447">
                  <c:v>-78.2</c:v>
                </c:pt>
                <c:pt idx="1448">
                  <c:v>-78.0</c:v>
                </c:pt>
                <c:pt idx="1449">
                  <c:v>-78.2</c:v>
                </c:pt>
                <c:pt idx="1450">
                  <c:v>-78.9</c:v>
                </c:pt>
                <c:pt idx="1451">
                  <c:v>-78.4</c:v>
                </c:pt>
                <c:pt idx="1452">
                  <c:v>-78.0</c:v>
                </c:pt>
                <c:pt idx="1453">
                  <c:v>-78.2</c:v>
                </c:pt>
                <c:pt idx="1454">
                  <c:v>-78.1</c:v>
                </c:pt>
                <c:pt idx="1455">
                  <c:v>-78.2</c:v>
                </c:pt>
                <c:pt idx="1456">
                  <c:v>-78.0</c:v>
                </c:pt>
                <c:pt idx="1457">
                  <c:v>-78.1</c:v>
                </c:pt>
                <c:pt idx="1458">
                  <c:v>-78.3</c:v>
                </c:pt>
                <c:pt idx="1459">
                  <c:v>-78.1</c:v>
                </c:pt>
                <c:pt idx="1460">
                  <c:v>-78.0</c:v>
                </c:pt>
                <c:pt idx="1461">
                  <c:v>-78.1</c:v>
                </c:pt>
                <c:pt idx="1462">
                  <c:v>-77.9</c:v>
                </c:pt>
                <c:pt idx="1463">
                  <c:v>-77.6</c:v>
                </c:pt>
                <c:pt idx="1464">
                  <c:v>-77.8</c:v>
                </c:pt>
                <c:pt idx="1465">
                  <c:v>-78.2</c:v>
                </c:pt>
                <c:pt idx="1466">
                  <c:v>-78.1</c:v>
                </c:pt>
                <c:pt idx="1467">
                  <c:v>-78.7</c:v>
                </c:pt>
                <c:pt idx="1468">
                  <c:v>-78.2</c:v>
                </c:pt>
                <c:pt idx="1469">
                  <c:v>-79.3</c:v>
                </c:pt>
                <c:pt idx="1470">
                  <c:v>-78.5</c:v>
                </c:pt>
                <c:pt idx="1471">
                  <c:v>-78.8</c:v>
                </c:pt>
                <c:pt idx="1472">
                  <c:v>-78.7</c:v>
                </c:pt>
                <c:pt idx="1473">
                  <c:v>-80.7</c:v>
                </c:pt>
                <c:pt idx="1474">
                  <c:v>-81.0</c:v>
                </c:pt>
                <c:pt idx="1475">
                  <c:v>-81.0</c:v>
                </c:pt>
                <c:pt idx="1476">
                  <c:v>-81.0</c:v>
                </c:pt>
                <c:pt idx="1477">
                  <c:v>-78.9</c:v>
                </c:pt>
                <c:pt idx="1478">
                  <c:v>-78.8</c:v>
                </c:pt>
                <c:pt idx="1479">
                  <c:v>-79.1</c:v>
                </c:pt>
                <c:pt idx="1480">
                  <c:v>-79.5</c:v>
                </c:pt>
                <c:pt idx="1481">
                  <c:v>-79.1</c:v>
                </c:pt>
                <c:pt idx="1482">
                  <c:v>-79.1</c:v>
                </c:pt>
                <c:pt idx="1483">
                  <c:v>-78.9</c:v>
                </c:pt>
                <c:pt idx="1484">
                  <c:v>-78.5</c:v>
                </c:pt>
                <c:pt idx="1485">
                  <c:v>-78.5</c:v>
                </c:pt>
                <c:pt idx="1486">
                  <c:v>-78.1</c:v>
                </c:pt>
                <c:pt idx="1487">
                  <c:v>-78.4</c:v>
                </c:pt>
                <c:pt idx="1488">
                  <c:v>-79.3</c:v>
                </c:pt>
                <c:pt idx="1489">
                  <c:v>-78.3</c:v>
                </c:pt>
                <c:pt idx="1490">
                  <c:v>-78.6</c:v>
                </c:pt>
                <c:pt idx="1491">
                  <c:v>-78.7</c:v>
                </c:pt>
                <c:pt idx="1492">
                  <c:v>-78.7</c:v>
                </c:pt>
                <c:pt idx="1493">
                  <c:v>-78.0</c:v>
                </c:pt>
                <c:pt idx="1494">
                  <c:v>-77.9</c:v>
                </c:pt>
                <c:pt idx="1495">
                  <c:v>-78.3</c:v>
                </c:pt>
                <c:pt idx="1496">
                  <c:v>-79.0</c:v>
                </c:pt>
                <c:pt idx="1497">
                  <c:v>-78.7</c:v>
                </c:pt>
                <c:pt idx="1498">
                  <c:v>-78.2</c:v>
                </c:pt>
                <c:pt idx="1499">
                  <c:v>-79.6</c:v>
                </c:pt>
                <c:pt idx="1500">
                  <c:v>-78.7</c:v>
                </c:pt>
                <c:pt idx="1501">
                  <c:v>-79.1</c:v>
                </c:pt>
                <c:pt idx="1502">
                  <c:v>-78.5</c:v>
                </c:pt>
                <c:pt idx="1503">
                  <c:v>-78.0</c:v>
                </c:pt>
                <c:pt idx="1504">
                  <c:v>-78.2</c:v>
                </c:pt>
                <c:pt idx="1505">
                  <c:v>-78.3</c:v>
                </c:pt>
                <c:pt idx="1506">
                  <c:v>-78.4</c:v>
                </c:pt>
                <c:pt idx="1507">
                  <c:v>-78.4</c:v>
                </c:pt>
                <c:pt idx="1508">
                  <c:v>-79.4</c:v>
                </c:pt>
                <c:pt idx="1509">
                  <c:v>-78.7</c:v>
                </c:pt>
                <c:pt idx="1510">
                  <c:v>-78.8</c:v>
                </c:pt>
                <c:pt idx="1511">
                  <c:v>-79.8</c:v>
                </c:pt>
                <c:pt idx="1512">
                  <c:v>-79.1</c:v>
                </c:pt>
                <c:pt idx="1513">
                  <c:v>-79.7</c:v>
                </c:pt>
                <c:pt idx="1514">
                  <c:v>-79.2</c:v>
                </c:pt>
                <c:pt idx="1515">
                  <c:v>-78.6</c:v>
                </c:pt>
                <c:pt idx="1516">
                  <c:v>-77.9</c:v>
                </c:pt>
                <c:pt idx="1517">
                  <c:v>-78.4</c:v>
                </c:pt>
                <c:pt idx="1518">
                  <c:v>-78.2</c:v>
                </c:pt>
                <c:pt idx="1519">
                  <c:v>-77.8</c:v>
                </c:pt>
                <c:pt idx="1520">
                  <c:v>-78.3</c:v>
                </c:pt>
                <c:pt idx="1521">
                  <c:v>-78.1</c:v>
                </c:pt>
                <c:pt idx="1522">
                  <c:v>-78.4</c:v>
                </c:pt>
                <c:pt idx="1523">
                  <c:v>-78.3</c:v>
                </c:pt>
                <c:pt idx="1524">
                  <c:v>-78.3</c:v>
                </c:pt>
                <c:pt idx="1525">
                  <c:v>-78.6</c:v>
                </c:pt>
                <c:pt idx="1526">
                  <c:v>-78.7</c:v>
                </c:pt>
                <c:pt idx="1527">
                  <c:v>-78.2</c:v>
                </c:pt>
                <c:pt idx="1528">
                  <c:v>-78.8</c:v>
                </c:pt>
                <c:pt idx="1529">
                  <c:v>-79.3</c:v>
                </c:pt>
                <c:pt idx="1530">
                  <c:v>-78.9</c:v>
                </c:pt>
                <c:pt idx="1531">
                  <c:v>-78.9</c:v>
                </c:pt>
                <c:pt idx="1532">
                  <c:v>-80.1</c:v>
                </c:pt>
                <c:pt idx="1533">
                  <c:v>-78.7</c:v>
                </c:pt>
                <c:pt idx="1534">
                  <c:v>-78.0</c:v>
                </c:pt>
                <c:pt idx="1535">
                  <c:v>-78.3</c:v>
                </c:pt>
                <c:pt idx="1536">
                  <c:v>-78.1</c:v>
                </c:pt>
                <c:pt idx="1537">
                  <c:v>-78.3</c:v>
                </c:pt>
                <c:pt idx="1538">
                  <c:v>-78.1</c:v>
                </c:pt>
                <c:pt idx="1539">
                  <c:v>-78.2</c:v>
                </c:pt>
                <c:pt idx="1540">
                  <c:v>-78.8</c:v>
                </c:pt>
                <c:pt idx="1541">
                  <c:v>-79.5</c:v>
                </c:pt>
                <c:pt idx="1542">
                  <c:v>-78.8</c:v>
                </c:pt>
                <c:pt idx="1543">
                  <c:v>-78.6</c:v>
                </c:pt>
                <c:pt idx="1544">
                  <c:v>-78.3</c:v>
                </c:pt>
                <c:pt idx="1545">
                  <c:v>-78.1</c:v>
                </c:pt>
                <c:pt idx="1546">
                  <c:v>-78.3</c:v>
                </c:pt>
                <c:pt idx="1547">
                  <c:v>-78.1</c:v>
                </c:pt>
                <c:pt idx="1548">
                  <c:v>-78.2</c:v>
                </c:pt>
                <c:pt idx="1549">
                  <c:v>-78.5</c:v>
                </c:pt>
                <c:pt idx="1550">
                  <c:v>-78.0</c:v>
                </c:pt>
                <c:pt idx="1551">
                  <c:v>-78.5</c:v>
                </c:pt>
                <c:pt idx="1552">
                  <c:v>-78.2</c:v>
                </c:pt>
                <c:pt idx="1553">
                  <c:v>-78.4</c:v>
                </c:pt>
                <c:pt idx="1554">
                  <c:v>-78.9</c:v>
                </c:pt>
                <c:pt idx="1555">
                  <c:v>-78.5</c:v>
                </c:pt>
                <c:pt idx="1556">
                  <c:v>-77.9</c:v>
                </c:pt>
                <c:pt idx="1557">
                  <c:v>-78.1</c:v>
                </c:pt>
                <c:pt idx="1558">
                  <c:v>-79.1</c:v>
                </c:pt>
                <c:pt idx="1559">
                  <c:v>-78.2</c:v>
                </c:pt>
                <c:pt idx="1560">
                  <c:v>-78.1</c:v>
                </c:pt>
                <c:pt idx="1561">
                  <c:v>-78.9</c:v>
                </c:pt>
                <c:pt idx="1562">
                  <c:v>-78.4</c:v>
                </c:pt>
                <c:pt idx="1563">
                  <c:v>-78.2</c:v>
                </c:pt>
                <c:pt idx="1564">
                  <c:v>-78.6</c:v>
                </c:pt>
                <c:pt idx="1565">
                  <c:v>-78.4</c:v>
                </c:pt>
                <c:pt idx="1566">
                  <c:v>-78.3</c:v>
                </c:pt>
                <c:pt idx="1567">
                  <c:v>-78.3</c:v>
                </c:pt>
                <c:pt idx="1568">
                  <c:v>-78.1</c:v>
                </c:pt>
                <c:pt idx="1569">
                  <c:v>-78.1</c:v>
                </c:pt>
                <c:pt idx="1570">
                  <c:v>-78.1</c:v>
                </c:pt>
                <c:pt idx="1571">
                  <c:v>-78.5</c:v>
                </c:pt>
                <c:pt idx="1572">
                  <c:v>-78.1</c:v>
                </c:pt>
                <c:pt idx="1573">
                  <c:v>-78.4</c:v>
                </c:pt>
                <c:pt idx="1574">
                  <c:v>-78.3</c:v>
                </c:pt>
                <c:pt idx="1575">
                  <c:v>-78.4</c:v>
                </c:pt>
                <c:pt idx="1576">
                  <c:v>-79.3</c:v>
                </c:pt>
                <c:pt idx="1577">
                  <c:v>-78.5</c:v>
                </c:pt>
                <c:pt idx="1578">
                  <c:v>-78.7</c:v>
                </c:pt>
                <c:pt idx="1579">
                  <c:v>-79.5</c:v>
                </c:pt>
                <c:pt idx="1580">
                  <c:v>-78.6</c:v>
                </c:pt>
                <c:pt idx="1581">
                  <c:v>-79.6</c:v>
                </c:pt>
                <c:pt idx="1582">
                  <c:v>-79.0</c:v>
                </c:pt>
                <c:pt idx="1583">
                  <c:v>-79.1</c:v>
                </c:pt>
                <c:pt idx="1584">
                  <c:v>-78.3</c:v>
                </c:pt>
                <c:pt idx="1585">
                  <c:v>-78.5</c:v>
                </c:pt>
                <c:pt idx="1586">
                  <c:v>-78.2</c:v>
                </c:pt>
                <c:pt idx="1587">
                  <c:v>-79.1</c:v>
                </c:pt>
                <c:pt idx="1588">
                  <c:v>-78.4</c:v>
                </c:pt>
                <c:pt idx="1589">
                  <c:v>-78.4</c:v>
                </c:pt>
                <c:pt idx="1590">
                  <c:v>-78.4</c:v>
                </c:pt>
                <c:pt idx="1591">
                  <c:v>-79.4</c:v>
                </c:pt>
                <c:pt idx="1592">
                  <c:v>-78.4</c:v>
                </c:pt>
                <c:pt idx="1593">
                  <c:v>-78.3</c:v>
                </c:pt>
                <c:pt idx="1594">
                  <c:v>-78.5</c:v>
                </c:pt>
                <c:pt idx="1595">
                  <c:v>-78.5</c:v>
                </c:pt>
                <c:pt idx="1596">
                  <c:v>-78.7</c:v>
                </c:pt>
                <c:pt idx="1597">
                  <c:v>-79.2</c:v>
                </c:pt>
                <c:pt idx="1598">
                  <c:v>-79.5</c:v>
                </c:pt>
                <c:pt idx="1599">
                  <c:v>-78.2</c:v>
                </c:pt>
                <c:pt idx="1600">
                  <c:v>-78.4</c:v>
                </c:pt>
                <c:pt idx="1601">
                  <c:v>-78.1</c:v>
                </c:pt>
                <c:pt idx="1602">
                  <c:v>-78.1</c:v>
                </c:pt>
                <c:pt idx="1603">
                  <c:v>-78.5</c:v>
                </c:pt>
                <c:pt idx="1604">
                  <c:v>-78.1</c:v>
                </c:pt>
                <c:pt idx="1605">
                  <c:v>-78.3</c:v>
                </c:pt>
                <c:pt idx="1606">
                  <c:v>-78.4</c:v>
                </c:pt>
                <c:pt idx="1607">
                  <c:v>-78.2</c:v>
                </c:pt>
                <c:pt idx="1608">
                  <c:v>-78.9</c:v>
                </c:pt>
                <c:pt idx="1609">
                  <c:v>-78.4</c:v>
                </c:pt>
                <c:pt idx="1610">
                  <c:v>-78.3</c:v>
                </c:pt>
                <c:pt idx="1611">
                  <c:v>-78.8</c:v>
                </c:pt>
                <c:pt idx="1612">
                  <c:v>-78.9</c:v>
                </c:pt>
                <c:pt idx="1613">
                  <c:v>-78.9</c:v>
                </c:pt>
                <c:pt idx="1614">
                  <c:v>-78.7</c:v>
                </c:pt>
                <c:pt idx="1615">
                  <c:v>-78.8</c:v>
                </c:pt>
                <c:pt idx="1616">
                  <c:v>-79.0</c:v>
                </c:pt>
                <c:pt idx="1617">
                  <c:v>-78.0</c:v>
                </c:pt>
                <c:pt idx="1618">
                  <c:v>-78.0</c:v>
                </c:pt>
                <c:pt idx="1619">
                  <c:v>-78.8</c:v>
                </c:pt>
                <c:pt idx="1620">
                  <c:v>-78.3</c:v>
                </c:pt>
                <c:pt idx="1621">
                  <c:v>-78.0</c:v>
                </c:pt>
                <c:pt idx="1622">
                  <c:v>-78.2</c:v>
                </c:pt>
                <c:pt idx="1623">
                  <c:v>-77.9</c:v>
                </c:pt>
                <c:pt idx="1624">
                  <c:v>-78.0</c:v>
                </c:pt>
                <c:pt idx="1625">
                  <c:v>-79.0</c:v>
                </c:pt>
                <c:pt idx="1626">
                  <c:v>-78.0</c:v>
                </c:pt>
                <c:pt idx="1627">
                  <c:v>-78.0</c:v>
                </c:pt>
                <c:pt idx="1628">
                  <c:v>-77.8</c:v>
                </c:pt>
                <c:pt idx="1629">
                  <c:v>-78.0</c:v>
                </c:pt>
                <c:pt idx="1630">
                  <c:v>-78.4</c:v>
                </c:pt>
                <c:pt idx="1631">
                  <c:v>-78.3</c:v>
                </c:pt>
                <c:pt idx="1632">
                  <c:v>-78.2</c:v>
                </c:pt>
                <c:pt idx="1633">
                  <c:v>-78.8</c:v>
                </c:pt>
                <c:pt idx="1634">
                  <c:v>-78.2</c:v>
                </c:pt>
                <c:pt idx="1635">
                  <c:v>-78.0</c:v>
                </c:pt>
                <c:pt idx="1636">
                  <c:v>-78.1</c:v>
                </c:pt>
                <c:pt idx="1637">
                  <c:v>-78.1</c:v>
                </c:pt>
                <c:pt idx="1638">
                  <c:v>-78.2</c:v>
                </c:pt>
                <c:pt idx="1639">
                  <c:v>-78.4</c:v>
                </c:pt>
                <c:pt idx="1640">
                  <c:v>-78.5</c:v>
                </c:pt>
                <c:pt idx="1641">
                  <c:v>-78.2</c:v>
                </c:pt>
                <c:pt idx="1642">
                  <c:v>-78.2</c:v>
                </c:pt>
                <c:pt idx="1643">
                  <c:v>-78.5</c:v>
                </c:pt>
                <c:pt idx="1644">
                  <c:v>-78.4</c:v>
                </c:pt>
                <c:pt idx="1645">
                  <c:v>-78.6</c:v>
                </c:pt>
                <c:pt idx="1646">
                  <c:v>-78.2</c:v>
                </c:pt>
                <c:pt idx="1647">
                  <c:v>-78.2</c:v>
                </c:pt>
                <c:pt idx="1648">
                  <c:v>-78.0</c:v>
                </c:pt>
                <c:pt idx="1649">
                  <c:v>-78.0</c:v>
                </c:pt>
                <c:pt idx="1650">
                  <c:v>-78.2</c:v>
                </c:pt>
                <c:pt idx="1651">
                  <c:v>-78.0</c:v>
                </c:pt>
                <c:pt idx="1652">
                  <c:v>-78.2</c:v>
                </c:pt>
                <c:pt idx="1653">
                  <c:v>-78.2</c:v>
                </c:pt>
                <c:pt idx="1654">
                  <c:v>-77.9</c:v>
                </c:pt>
                <c:pt idx="1655">
                  <c:v>-78.4</c:v>
                </c:pt>
                <c:pt idx="1656">
                  <c:v>-78.7</c:v>
                </c:pt>
                <c:pt idx="1657">
                  <c:v>-78.5</c:v>
                </c:pt>
                <c:pt idx="1658">
                  <c:v>-78.2</c:v>
                </c:pt>
                <c:pt idx="1659">
                  <c:v>-78.2</c:v>
                </c:pt>
                <c:pt idx="1660">
                  <c:v>-78.4</c:v>
                </c:pt>
                <c:pt idx="1661">
                  <c:v>-78.6</c:v>
                </c:pt>
                <c:pt idx="1662">
                  <c:v>-78.1</c:v>
                </c:pt>
                <c:pt idx="1663">
                  <c:v>-78.3</c:v>
                </c:pt>
                <c:pt idx="1664">
                  <c:v>-77.9</c:v>
                </c:pt>
                <c:pt idx="1665">
                  <c:v>-78.2</c:v>
                </c:pt>
                <c:pt idx="1666">
                  <c:v>-78.2</c:v>
                </c:pt>
                <c:pt idx="1667">
                  <c:v>-78.0</c:v>
                </c:pt>
                <c:pt idx="1668">
                  <c:v>-78.4</c:v>
                </c:pt>
                <c:pt idx="1669">
                  <c:v>-78.0</c:v>
                </c:pt>
                <c:pt idx="1670">
                  <c:v>-78.3</c:v>
                </c:pt>
                <c:pt idx="1671">
                  <c:v>-78.4</c:v>
                </c:pt>
                <c:pt idx="1672">
                  <c:v>-78.7</c:v>
                </c:pt>
                <c:pt idx="1673">
                  <c:v>-78.2</c:v>
                </c:pt>
                <c:pt idx="1674">
                  <c:v>-78.8</c:v>
                </c:pt>
                <c:pt idx="1675">
                  <c:v>-79.5</c:v>
                </c:pt>
                <c:pt idx="1676">
                  <c:v>-79.0</c:v>
                </c:pt>
                <c:pt idx="1677">
                  <c:v>-78.7</c:v>
                </c:pt>
                <c:pt idx="1678">
                  <c:v>-80.8</c:v>
                </c:pt>
                <c:pt idx="1679">
                  <c:v>-78.8</c:v>
                </c:pt>
                <c:pt idx="1680">
                  <c:v>-79.7</c:v>
                </c:pt>
                <c:pt idx="1681">
                  <c:v>-78.6</c:v>
                </c:pt>
                <c:pt idx="1682">
                  <c:v>-78.0</c:v>
                </c:pt>
                <c:pt idx="1683">
                  <c:v>-78.7</c:v>
                </c:pt>
                <c:pt idx="1684">
                  <c:v>-78.1</c:v>
                </c:pt>
                <c:pt idx="1685">
                  <c:v>-78.0</c:v>
                </c:pt>
                <c:pt idx="1686">
                  <c:v>-78.1</c:v>
                </c:pt>
                <c:pt idx="1687">
                  <c:v>-78.3</c:v>
                </c:pt>
                <c:pt idx="1688">
                  <c:v>-78.5</c:v>
                </c:pt>
                <c:pt idx="1689">
                  <c:v>-78.3</c:v>
                </c:pt>
                <c:pt idx="1690">
                  <c:v>-78.3</c:v>
                </c:pt>
                <c:pt idx="1691">
                  <c:v>-78.2</c:v>
                </c:pt>
                <c:pt idx="1692">
                  <c:v>-78.5</c:v>
                </c:pt>
                <c:pt idx="1693">
                  <c:v>-78.2</c:v>
                </c:pt>
                <c:pt idx="1694">
                  <c:v>-79.1</c:v>
                </c:pt>
                <c:pt idx="1695">
                  <c:v>-78.6</c:v>
                </c:pt>
                <c:pt idx="1696">
                  <c:v>-78.4</c:v>
                </c:pt>
                <c:pt idx="1697">
                  <c:v>-78.3</c:v>
                </c:pt>
                <c:pt idx="1698">
                  <c:v>-79.1</c:v>
                </c:pt>
                <c:pt idx="1699">
                  <c:v>-78.6</c:v>
                </c:pt>
                <c:pt idx="1700">
                  <c:v>-78.1</c:v>
                </c:pt>
                <c:pt idx="1701">
                  <c:v>-78.1</c:v>
                </c:pt>
                <c:pt idx="1702">
                  <c:v>-78.0</c:v>
                </c:pt>
                <c:pt idx="1703">
                  <c:v>-78.6</c:v>
                </c:pt>
                <c:pt idx="1704">
                  <c:v>-77.9</c:v>
                </c:pt>
                <c:pt idx="1705">
                  <c:v>-77.9</c:v>
                </c:pt>
                <c:pt idx="1706">
                  <c:v>-78.1</c:v>
                </c:pt>
                <c:pt idx="1707">
                  <c:v>-78.1</c:v>
                </c:pt>
                <c:pt idx="1708">
                  <c:v>-77.9</c:v>
                </c:pt>
                <c:pt idx="1709">
                  <c:v>-77.8</c:v>
                </c:pt>
                <c:pt idx="1710">
                  <c:v>-78.5</c:v>
                </c:pt>
                <c:pt idx="1711">
                  <c:v>-77.8</c:v>
                </c:pt>
                <c:pt idx="1712">
                  <c:v>-78.0</c:v>
                </c:pt>
                <c:pt idx="1713">
                  <c:v>-78.3</c:v>
                </c:pt>
                <c:pt idx="1714">
                  <c:v>-78.9</c:v>
                </c:pt>
                <c:pt idx="1715">
                  <c:v>-77.9</c:v>
                </c:pt>
                <c:pt idx="1716">
                  <c:v>-77.8</c:v>
                </c:pt>
                <c:pt idx="1717">
                  <c:v>-78.3</c:v>
                </c:pt>
                <c:pt idx="1718">
                  <c:v>-78.2</c:v>
                </c:pt>
                <c:pt idx="1719">
                  <c:v>-78.1</c:v>
                </c:pt>
                <c:pt idx="1720">
                  <c:v>-78.1</c:v>
                </c:pt>
                <c:pt idx="1721">
                  <c:v>-77.9</c:v>
                </c:pt>
                <c:pt idx="1722">
                  <c:v>-79.6</c:v>
                </c:pt>
                <c:pt idx="1723">
                  <c:v>-78.5</c:v>
                </c:pt>
                <c:pt idx="1724">
                  <c:v>-78.9</c:v>
                </c:pt>
                <c:pt idx="1725">
                  <c:v>-79.2</c:v>
                </c:pt>
                <c:pt idx="1726">
                  <c:v>-79.2</c:v>
                </c:pt>
                <c:pt idx="1727">
                  <c:v>-79.2</c:v>
                </c:pt>
                <c:pt idx="1728">
                  <c:v>-80.2</c:v>
                </c:pt>
                <c:pt idx="1729">
                  <c:v>-78.2</c:v>
                </c:pt>
                <c:pt idx="1730">
                  <c:v>-79.2</c:v>
                </c:pt>
                <c:pt idx="1731">
                  <c:v>-78.8</c:v>
                </c:pt>
                <c:pt idx="1732">
                  <c:v>-78.8</c:v>
                </c:pt>
                <c:pt idx="1733">
                  <c:v>-78.8</c:v>
                </c:pt>
                <c:pt idx="1734">
                  <c:v>-78.8</c:v>
                </c:pt>
                <c:pt idx="1735">
                  <c:v>-78.3</c:v>
                </c:pt>
                <c:pt idx="1736">
                  <c:v>-78.5</c:v>
                </c:pt>
                <c:pt idx="1737">
                  <c:v>-78.4</c:v>
                </c:pt>
                <c:pt idx="1738">
                  <c:v>-78.6</c:v>
                </c:pt>
                <c:pt idx="1739">
                  <c:v>-79.0</c:v>
                </c:pt>
                <c:pt idx="1740">
                  <c:v>-78.0</c:v>
                </c:pt>
                <c:pt idx="1741">
                  <c:v>-78.7</c:v>
                </c:pt>
                <c:pt idx="1742">
                  <c:v>-78.3</c:v>
                </c:pt>
                <c:pt idx="1743">
                  <c:v>-79.1</c:v>
                </c:pt>
                <c:pt idx="1744">
                  <c:v>-79.7</c:v>
                </c:pt>
                <c:pt idx="1745">
                  <c:v>-78.5</c:v>
                </c:pt>
                <c:pt idx="1746">
                  <c:v>-78.1</c:v>
                </c:pt>
                <c:pt idx="1747">
                  <c:v>-90.0</c:v>
                </c:pt>
                <c:pt idx="1748">
                  <c:v>-79.7</c:v>
                </c:pt>
                <c:pt idx="1749">
                  <c:v>-80.2</c:v>
                </c:pt>
                <c:pt idx="1750">
                  <c:v>-80.2</c:v>
                </c:pt>
                <c:pt idx="1751">
                  <c:v>-80.2</c:v>
                </c:pt>
                <c:pt idx="1752">
                  <c:v>-79.4</c:v>
                </c:pt>
                <c:pt idx="1753">
                  <c:v>-78.2</c:v>
                </c:pt>
                <c:pt idx="1754">
                  <c:v>-78.3</c:v>
                </c:pt>
                <c:pt idx="1755">
                  <c:v>-78.4</c:v>
                </c:pt>
                <c:pt idx="1756">
                  <c:v>-77.8</c:v>
                </c:pt>
                <c:pt idx="1757">
                  <c:v>-78.2</c:v>
                </c:pt>
                <c:pt idx="1758">
                  <c:v>-78.1</c:v>
                </c:pt>
                <c:pt idx="1759">
                  <c:v>-78.3</c:v>
                </c:pt>
                <c:pt idx="1760">
                  <c:v>-78.1</c:v>
                </c:pt>
                <c:pt idx="1761">
                  <c:v>-78.2</c:v>
                </c:pt>
                <c:pt idx="1762">
                  <c:v>-78.3</c:v>
                </c:pt>
                <c:pt idx="1763">
                  <c:v>-78.1</c:v>
                </c:pt>
                <c:pt idx="1764">
                  <c:v>-78.5</c:v>
                </c:pt>
                <c:pt idx="1765">
                  <c:v>-77.9</c:v>
                </c:pt>
                <c:pt idx="1766">
                  <c:v>-78.1</c:v>
                </c:pt>
                <c:pt idx="1767">
                  <c:v>-77.7</c:v>
                </c:pt>
                <c:pt idx="1768">
                  <c:v>-78.0</c:v>
                </c:pt>
                <c:pt idx="1769">
                  <c:v>-77.8</c:v>
                </c:pt>
                <c:pt idx="1770">
                  <c:v>-78.2</c:v>
                </c:pt>
                <c:pt idx="1771">
                  <c:v>-78.4</c:v>
                </c:pt>
                <c:pt idx="1772">
                  <c:v>-78.2</c:v>
                </c:pt>
                <c:pt idx="1773">
                  <c:v>-78.1</c:v>
                </c:pt>
                <c:pt idx="1774">
                  <c:v>-78.2</c:v>
                </c:pt>
                <c:pt idx="1775">
                  <c:v>-78.2</c:v>
                </c:pt>
                <c:pt idx="1776">
                  <c:v>-78.0</c:v>
                </c:pt>
                <c:pt idx="1777">
                  <c:v>-78.5</c:v>
                </c:pt>
                <c:pt idx="1778">
                  <c:v>-78.3</c:v>
                </c:pt>
                <c:pt idx="1779">
                  <c:v>-78.6</c:v>
                </c:pt>
                <c:pt idx="1780">
                  <c:v>-78.4</c:v>
                </c:pt>
                <c:pt idx="1781">
                  <c:v>-78.4</c:v>
                </c:pt>
                <c:pt idx="1782">
                  <c:v>-77.8</c:v>
                </c:pt>
                <c:pt idx="1783">
                  <c:v>-78.0</c:v>
                </c:pt>
                <c:pt idx="1784">
                  <c:v>-78.9</c:v>
                </c:pt>
                <c:pt idx="1785">
                  <c:v>-78.3</c:v>
                </c:pt>
                <c:pt idx="1786">
                  <c:v>-78.5</c:v>
                </c:pt>
                <c:pt idx="1787">
                  <c:v>-78.0</c:v>
                </c:pt>
                <c:pt idx="1788">
                  <c:v>-77.8</c:v>
                </c:pt>
                <c:pt idx="1789">
                  <c:v>-77.7</c:v>
                </c:pt>
                <c:pt idx="1790">
                  <c:v>-78.3</c:v>
                </c:pt>
                <c:pt idx="1791">
                  <c:v>-78.1</c:v>
                </c:pt>
                <c:pt idx="1792">
                  <c:v>-77.9</c:v>
                </c:pt>
                <c:pt idx="1793">
                  <c:v>-78.1</c:v>
                </c:pt>
                <c:pt idx="1794">
                  <c:v>-78.0</c:v>
                </c:pt>
                <c:pt idx="1795">
                  <c:v>-77.9</c:v>
                </c:pt>
                <c:pt idx="1796">
                  <c:v>-78.4</c:v>
                </c:pt>
                <c:pt idx="1797">
                  <c:v>-78.0</c:v>
                </c:pt>
                <c:pt idx="1798">
                  <c:v>-78.3</c:v>
                </c:pt>
                <c:pt idx="1799">
                  <c:v>-78.3</c:v>
                </c:pt>
                <c:pt idx="1800">
                  <c:v>-78.0</c:v>
                </c:pt>
                <c:pt idx="1801">
                  <c:v>-78.2</c:v>
                </c:pt>
                <c:pt idx="1802">
                  <c:v>-78.0</c:v>
                </c:pt>
                <c:pt idx="1803">
                  <c:v>-78.7</c:v>
                </c:pt>
                <c:pt idx="1804">
                  <c:v>-78.6</c:v>
                </c:pt>
                <c:pt idx="1805">
                  <c:v>-78.1</c:v>
                </c:pt>
                <c:pt idx="1806">
                  <c:v>-78.1</c:v>
                </c:pt>
                <c:pt idx="1807">
                  <c:v>-78.2</c:v>
                </c:pt>
                <c:pt idx="1808">
                  <c:v>-78.1</c:v>
                </c:pt>
                <c:pt idx="1809">
                  <c:v>-78.0</c:v>
                </c:pt>
                <c:pt idx="1810">
                  <c:v>-78.1</c:v>
                </c:pt>
                <c:pt idx="1811">
                  <c:v>-78.0</c:v>
                </c:pt>
                <c:pt idx="1812">
                  <c:v>-78.9</c:v>
                </c:pt>
                <c:pt idx="1813">
                  <c:v>-78.3</c:v>
                </c:pt>
                <c:pt idx="1814">
                  <c:v>-78.1</c:v>
                </c:pt>
                <c:pt idx="1815">
                  <c:v>-78.0</c:v>
                </c:pt>
                <c:pt idx="1816">
                  <c:v>-78.1</c:v>
                </c:pt>
                <c:pt idx="1817">
                  <c:v>-78.4</c:v>
                </c:pt>
                <c:pt idx="1818">
                  <c:v>-78.1</c:v>
                </c:pt>
                <c:pt idx="1819">
                  <c:v>-78.0</c:v>
                </c:pt>
                <c:pt idx="1820">
                  <c:v>-78.1</c:v>
                </c:pt>
                <c:pt idx="1821">
                  <c:v>-77.8</c:v>
                </c:pt>
                <c:pt idx="1822">
                  <c:v>-78.1</c:v>
                </c:pt>
                <c:pt idx="1823">
                  <c:v>-78.0</c:v>
                </c:pt>
                <c:pt idx="1824">
                  <c:v>-77.9</c:v>
                </c:pt>
                <c:pt idx="1825">
                  <c:v>-78.4</c:v>
                </c:pt>
                <c:pt idx="1826">
                  <c:v>-78.1</c:v>
                </c:pt>
                <c:pt idx="1827">
                  <c:v>-78.6</c:v>
                </c:pt>
                <c:pt idx="1828">
                  <c:v>-78.1</c:v>
                </c:pt>
                <c:pt idx="1829">
                  <c:v>-78.8</c:v>
                </c:pt>
                <c:pt idx="1830">
                  <c:v>-78.1</c:v>
                </c:pt>
                <c:pt idx="1831">
                  <c:v>-78.3</c:v>
                </c:pt>
                <c:pt idx="1832">
                  <c:v>-78.4</c:v>
                </c:pt>
                <c:pt idx="1833">
                  <c:v>-78.1</c:v>
                </c:pt>
                <c:pt idx="1834">
                  <c:v>-78.1</c:v>
                </c:pt>
                <c:pt idx="1835">
                  <c:v>-78.0</c:v>
                </c:pt>
                <c:pt idx="1836">
                  <c:v>-78.6</c:v>
                </c:pt>
                <c:pt idx="1837">
                  <c:v>-79.1</c:v>
                </c:pt>
                <c:pt idx="1838">
                  <c:v>-78.2</c:v>
                </c:pt>
                <c:pt idx="1839">
                  <c:v>-79.5</c:v>
                </c:pt>
                <c:pt idx="1840">
                  <c:v>-78.5</c:v>
                </c:pt>
                <c:pt idx="1841">
                  <c:v>-78.7</c:v>
                </c:pt>
                <c:pt idx="1842">
                  <c:v>-78.0</c:v>
                </c:pt>
                <c:pt idx="1843">
                  <c:v>-78.1</c:v>
                </c:pt>
                <c:pt idx="1844">
                  <c:v>-78.2</c:v>
                </c:pt>
                <c:pt idx="1845">
                  <c:v>-78.1</c:v>
                </c:pt>
                <c:pt idx="1846">
                  <c:v>-78.6</c:v>
                </c:pt>
                <c:pt idx="1847">
                  <c:v>-78.3</c:v>
                </c:pt>
                <c:pt idx="1848">
                  <c:v>-78.3</c:v>
                </c:pt>
                <c:pt idx="1849">
                  <c:v>-78.6</c:v>
                </c:pt>
                <c:pt idx="1850">
                  <c:v>-78.7</c:v>
                </c:pt>
                <c:pt idx="1851">
                  <c:v>-78.2</c:v>
                </c:pt>
                <c:pt idx="1852">
                  <c:v>-78.9</c:v>
                </c:pt>
                <c:pt idx="1853">
                  <c:v>-78.5</c:v>
                </c:pt>
                <c:pt idx="1854">
                  <c:v>-79.5</c:v>
                </c:pt>
                <c:pt idx="1855">
                  <c:v>-78.6</c:v>
                </c:pt>
                <c:pt idx="1856">
                  <c:v>-78.8</c:v>
                </c:pt>
                <c:pt idx="1857">
                  <c:v>-78.8</c:v>
                </c:pt>
                <c:pt idx="1858">
                  <c:v>-78.3</c:v>
                </c:pt>
                <c:pt idx="1859">
                  <c:v>-78.4</c:v>
                </c:pt>
                <c:pt idx="1860">
                  <c:v>-78.5</c:v>
                </c:pt>
                <c:pt idx="1861">
                  <c:v>-78.4</c:v>
                </c:pt>
                <c:pt idx="1862">
                  <c:v>-78.0</c:v>
                </c:pt>
                <c:pt idx="1863">
                  <c:v>-78.1</c:v>
                </c:pt>
                <c:pt idx="1864">
                  <c:v>-77.8</c:v>
                </c:pt>
                <c:pt idx="1865">
                  <c:v>-78.5</c:v>
                </c:pt>
                <c:pt idx="1866">
                  <c:v>-78.6</c:v>
                </c:pt>
                <c:pt idx="1867">
                  <c:v>-78.4</c:v>
                </c:pt>
                <c:pt idx="1868">
                  <c:v>-78.4</c:v>
                </c:pt>
                <c:pt idx="1869">
                  <c:v>-78.2</c:v>
                </c:pt>
                <c:pt idx="1870">
                  <c:v>-77.9</c:v>
                </c:pt>
                <c:pt idx="1871">
                  <c:v>-78.5</c:v>
                </c:pt>
                <c:pt idx="1872">
                  <c:v>-78.4</c:v>
                </c:pt>
                <c:pt idx="1873">
                  <c:v>-78.0</c:v>
                </c:pt>
                <c:pt idx="1874">
                  <c:v>-78.8</c:v>
                </c:pt>
                <c:pt idx="1875">
                  <c:v>-78.2</c:v>
                </c:pt>
                <c:pt idx="1876">
                  <c:v>-77.9</c:v>
                </c:pt>
                <c:pt idx="1877">
                  <c:v>-78.3</c:v>
                </c:pt>
                <c:pt idx="1878">
                  <c:v>-78.3</c:v>
                </c:pt>
                <c:pt idx="1879">
                  <c:v>-78.6</c:v>
                </c:pt>
                <c:pt idx="1880">
                  <c:v>-78.5</c:v>
                </c:pt>
                <c:pt idx="1881">
                  <c:v>-78.4</c:v>
                </c:pt>
                <c:pt idx="1882">
                  <c:v>-78.3</c:v>
                </c:pt>
                <c:pt idx="1883">
                  <c:v>-78.3</c:v>
                </c:pt>
                <c:pt idx="1884">
                  <c:v>-79.1</c:v>
                </c:pt>
                <c:pt idx="1885">
                  <c:v>-78.2</c:v>
                </c:pt>
                <c:pt idx="1886">
                  <c:v>-78.4</c:v>
                </c:pt>
                <c:pt idx="1887">
                  <c:v>-78.7</c:v>
                </c:pt>
                <c:pt idx="1888">
                  <c:v>-78.6</c:v>
                </c:pt>
                <c:pt idx="1889">
                  <c:v>-78.8</c:v>
                </c:pt>
                <c:pt idx="1890">
                  <c:v>-78.4</c:v>
                </c:pt>
                <c:pt idx="1891">
                  <c:v>-79.0</c:v>
                </c:pt>
                <c:pt idx="1892">
                  <c:v>-78.5</c:v>
                </c:pt>
                <c:pt idx="1893">
                  <c:v>-78.3</c:v>
                </c:pt>
                <c:pt idx="1894">
                  <c:v>-78.6</c:v>
                </c:pt>
                <c:pt idx="1895">
                  <c:v>-78.4</c:v>
                </c:pt>
                <c:pt idx="1896">
                  <c:v>-78.8</c:v>
                </c:pt>
                <c:pt idx="1897">
                  <c:v>-78.3</c:v>
                </c:pt>
                <c:pt idx="1898">
                  <c:v>-78.3</c:v>
                </c:pt>
                <c:pt idx="1899">
                  <c:v>-78.9</c:v>
                </c:pt>
                <c:pt idx="1900">
                  <c:v>-78.5</c:v>
                </c:pt>
                <c:pt idx="1901">
                  <c:v>-78.9</c:v>
                </c:pt>
                <c:pt idx="1902">
                  <c:v>-78.1</c:v>
                </c:pt>
                <c:pt idx="1903">
                  <c:v>-79.0</c:v>
                </c:pt>
                <c:pt idx="1904">
                  <c:v>-78.9</c:v>
                </c:pt>
                <c:pt idx="1905">
                  <c:v>-79.1</c:v>
                </c:pt>
                <c:pt idx="1906">
                  <c:v>-79.2</c:v>
                </c:pt>
                <c:pt idx="1907">
                  <c:v>-78.2</c:v>
                </c:pt>
                <c:pt idx="1908">
                  <c:v>-78.2</c:v>
                </c:pt>
                <c:pt idx="1909">
                  <c:v>-78.7</c:v>
                </c:pt>
                <c:pt idx="1910">
                  <c:v>-78.2</c:v>
                </c:pt>
                <c:pt idx="1911">
                  <c:v>-78.9</c:v>
                </c:pt>
                <c:pt idx="1912">
                  <c:v>-78.9</c:v>
                </c:pt>
                <c:pt idx="1913">
                  <c:v>-78.5</c:v>
                </c:pt>
                <c:pt idx="1914">
                  <c:v>-78.6</c:v>
                </c:pt>
                <c:pt idx="1915">
                  <c:v>-78.3</c:v>
                </c:pt>
                <c:pt idx="1916">
                  <c:v>-78.2</c:v>
                </c:pt>
                <c:pt idx="1917">
                  <c:v>-79.0</c:v>
                </c:pt>
                <c:pt idx="1918">
                  <c:v>-78.5</c:v>
                </c:pt>
                <c:pt idx="1919">
                  <c:v>-79.4</c:v>
                </c:pt>
                <c:pt idx="1920">
                  <c:v>-79.5</c:v>
                </c:pt>
                <c:pt idx="1921">
                  <c:v>-78.5</c:v>
                </c:pt>
                <c:pt idx="1922">
                  <c:v>-78.1</c:v>
                </c:pt>
                <c:pt idx="1923">
                  <c:v>-78.1</c:v>
                </c:pt>
                <c:pt idx="1924">
                  <c:v>-78.9</c:v>
                </c:pt>
                <c:pt idx="1925">
                  <c:v>-78.6</c:v>
                </c:pt>
                <c:pt idx="1926">
                  <c:v>-78.8</c:v>
                </c:pt>
                <c:pt idx="1927">
                  <c:v>-78.5</c:v>
                </c:pt>
                <c:pt idx="1928">
                  <c:v>-79.0</c:v>
                </c:pt>
                <c:pt idx="1929">
                  <c:v>-79.0</c:v>
                </c:pt>
                <c:pt idx="1930">
                  <c:v>-79.0</c:v>
                </c:pt>
                <c:pt idx="1931">
                  <c:v>-78.8</c:v>
                </c:pt>
                <c:pt idx="1932">
                  <c:v>-79.8</c:v>
                </c:pt>
                <c:pt idx="1933">
                  <c:v>-79.8</c:v>
                </c:pt>
                <c:pt idx="1934">
                  <c:v>-78.4</c:v>
                </c:pt>
                <c:pt idx="1935">
                  <c:v>-78.4</c:v>
                </c:pt>
                <c:pt idx="1936">
                  <c:v>-78.5</c:v>
                </c:pt>
                <c:pt idx="1937">
                  <c:v>-78.6</c:v>
                </c:pt>
                <c:pt idx="1938">
                  <c:v>-78.4</c:v>
                </c:pt>
                <c:pt idx="1939">
                  <c:v>-78.2</c:v>
                </c:pt>
                <c:pt idx="1940">
                  <c:v>-78.3</c:v>
                </c:pt>
                <c:pt idx="1941">
                  <c:v>-78.4</c:v>
                </c:pt>
                <c:pt idx="1942">
                  <c:v>-78.9</c:v>
                </c:pt>
                <c:pt idx="1943">
                  <c:v>-78.2</c:v>
                </c:pt>
                <c:pt idx="1944">
                  <c:v>-78.5</c:v>
                </c:pt>
                <c:pt idx="1945">
                  <c:v>-78.5</c:v>
                </c:pt>
                <c:pt idx="1946">
                  <c:v>-78.9</c:v>
                </c:pt>
                <c:pt idx="1947">
                  <c:v>-78.6</c:v>
                </c:pt>
                <c:pt idx="1948">
                  <c:v>-78.4</c:v>
                </c:pt>
                <c:pt idx="1949">
                  <c:v>-78.3</c:v>
                </c:pt>
                <c:pt idx="1950">
                  <c:v>-78.1</c:v>
                </c:pt>
                <c:pt idx="1951">
                  <c:v>-79.0</c:v>
                </c:pt>
                <c:pt idx="1952">
                  <c:v>-79.9</c:v>
                </c:pt>
                <c:pt idx="1953">
                  <c:v>-78.5</c:v>
                </c:pt>
                <c:pt idx="1954">
                  <c:v>-79.3</c:v>
                </c:pt>
                <c:pt idx="1955">
                  <c:v>-78.1</c:v>
                </c:pt>
                <c:pt idx="1956">
                  <c:v>-78.2</c:v>
                </c:pt>
                <c:pt idx="1957">
                  <c:v>-78.4</c:v>
                </c:pt>
                <c:pt idx="1958">
                  <c:v>-78.8</c:v>
                </c:pt>
                <c:pt idx="1959">
                  <c:v>-78.7</c:v>
                </c:pt>
                <c:pt idx="1960">
                  <c:v>-79.3</c:v>
                </c:pt>
                <c:pt idx="1961">
                  <c:v>-78.1</c:v>
                </c:pt>
                <c:pt idx="1962">
                  <c:v>-78.6</c:v>
                </c:pt>
                <c:pt idx="1963">
                  <c:v>-79.1</c:v>
                </c:pt>
                <c:pt idx="1964">
                  <c:v>-79.2</c:v>
                </c:pt>
                <c:pt idx="1965">
                  <c:v>-79.2</c:v>
                </c:pt>
                <c:pt idx="1966">
                  <c:v>-78.8</c:v>
                </c:pt>
                <c:pt idx="1967">
                  <c:v>-78.3</c:v>
                </c:pt>
                <c:pt idx="1968">
                  <c:v>-79.0</c:v>
                </c:pt>
                <c:pt idx="1969">
                  <c:v>-78.1</c:v>
                </c:pt>
                <c:pt idx="1970">
                  <c:v>-78.0</c:v>
                </c:pt>
                <c:pt idx="1971">
                  <c:v>-78.3</c:v>
                </c:pt>
                <c:pt idx="1972">
                  <c:v>-78.5</c:v>
                </c:pt>
                <c:pt idx="1973">
                  <c:v>-78.9</c:v>
                </c:pt>
                <c:pt idx="1974">
                  <c:v>-78.0</c:v>
                </c:pt>
                <c:pt idx="1975">
                  <c:v>-78.4</c:v>
                </c:pt>
                <c:pt idx="1976">
                  <c:v>-78.2</c:v>
                </c:pt>
                <c:pt idx="1977">
                  <c:v>-78.1</c:v>
                </c:pt>
                <c:pt idx="1978">
                  <c:v>-78.3</c:v>
                </c:pt>
                <c:pt idx="1979">
                  <c:v>-78.2</c:v>
                </c:pt>
                <c:pt idx="1980">
                  <c:v>-79.0</c:v>
                </c:pt>
                <c:pt idx="1981">
                  <c:v>-79.0</c:v>
                </c:pt>
                <c:pt idx="1982">
                  <c:v>-78.7</c:v>
                </c:pt>
                <c:pt idx="1983">
                  <c:v>-81.5</c:v>
                </c:pt>
                <c:pt idx="1984">
                  <c:v>-79.3</c:v>
                </c:pt>
                <c:pt idx="1985">
                  <c:v>-78.3</c:v>
                </c:pt>
                <c:pt idx="1986">
                  <c:v>-79.3</c:v>
                </c:pt>
                <c:pt idx="1987">
                  <c:v>-78.1</c:v>
                </c:pt>
                <c:pt idx="1988">
                  <c:v>-78.3</c:v>
                </c:pt>
                <c:pt idx="1989">
                  <c:v>-78.2</c:v>
                </c:pt>
                <c:pt idx="1990">
                  <c:v>-78.6</c:v>
                </c:pt>
                <c:pt idx="1991">
                  <c:v>-78.6</c:v>
                </c:pt>
                <c:pt idx="1992">
                  <c:v>-78.3</c:v>
                </c:pt>
                <c:pt idx="1993">
                  <c:v>-78.4</c:v>
                </c:pt>
                <c:pt idx="1994">
                  <c:v>-78.0</c:v>
                </c:pt>
                <c:pt idx="1995">
                  <c:v>-78.5</c:v>
                </c:pt>
                <c:pt idx="1996">
                  <c:v>-77.9</c:v>
                </c:pt>
                <c:pt idx="1997">
                  <c:v>-78.4</c:v>
                </c:pt>
                <c:pt idx="1998">
                  <c:v>-78.4</c:v>
                </c:pt>
                <c:pt idx="1999">
                  <c:v>-78.3</c:v>
                </c:pt>
                <c:pt idx="2000">
                  <c:v>-79.0</c:v>
                </c:pt>
                <c:pt idx="2001">
                  <c:v>-78.0</c:v>
                </c:pt>
                <c:pt idx="2002">
                  <c:v>-78.0</c:v>
                </c:pt>
                <c:pt idx="2003">
                  <c:v>-78.2</c:v>
                </c:pt>
                <c:pt idx="2004">
                  <c:v>-78.4</c:v>
                </c:pt>
                <c:pt idx="2005">
                  <c:v>-78.0</c:v>
                </c:pt>
                <c:pt idx="2006">
                  <c:v>-78.6</c:v>
                </c:pt>
                <c:pt idx="2007">
                  <c:v>-78.3</c:v>
                </c:pt>
                <c:pt idx="2008">
                  <c:v>-78.1</c:v>
                </c:pt>
                <c:pt idx="2009">
                  <c:v>-78.3</c:v>
                </c:pt>
                <c:pt idx="2010">
                  <c:v>-78.1</c:v>
                </c:pt>
                <c:pt idx="2011">
                  <c:v>-78.1</c:v>
                </c:pt>
                <c:pt idx="2012">
                  <c:v>-78.5</c:v>
                </c:pt>
                <c:pt idx="2013">
                  <c:v>-78.7</c:v>
                </c:pt>
                <c:pt idx="2014">
                  <c:v>-78.7</c:v>
                </c:pt>
                <c:pt idx="2015">
                  <c:v>-77.8</c:v>
                </c:pt>
                <c:pt idx="2016">
                  <c:v>-78.1</c:v>
                </c:pt>
                <c:pt idx="2017">
                  <c:v>-77.8</c:v>
                </c:pt>
                <c:pt idx="2018">
                  <c:v>-78.6</c:v>
                </c:pt>
                <c:pt idx="2019">
                  <c:v>-78.0</c:v>
                </c:pt>
                <c:pt idx="2020">
                  <c:v>-78.3</c:v>
                </c:pt>
                <c:pt idx="2021">
                  <c:v>-78.1</c:v>
                </c:pt>
                <c:pt idx="2022">
                  <c:v>-78.0</c:v>
                </c:pt>
                <c:pt idx="2023">
                  <c:v>-78.6</c:v>
                </c:pt>
                <c:pt idx="2024">
                  <c:v>-78.6</c:v>
                </c:pt>
                <c:pt idx="2025">
                  <c:v>-79.5</c:v>
                </c:pt>
                <c:pt idx="2026">
                  <c:v>-79.1</c:v>
                </c:pt>
                <c:pt idx="2027">
                  <c:v>-79.0</c:v>
                </c:pt>
                <c:pt idx="2028">
                  <c:v>-78.6</c:v>
                </c:pt>
                <c:pt idx="2029">
                  <c:v>-78.2</c:v>
                </c:pt>
                <c:pt idx="2030">
                  <c:v>-78.0</c:v>
                </c:pt>
                <c:pt idx="2031">
                  <c:v>-78.1</c:v>
                </c:pt>
                <c:pt idx="2032">
                  <c:v>-78.1</c:v>
                </c:pt>
                <c:pt idx="2033">
                  <c:v>-79.9</c:v>
                </c:pt>
                <c:pt idx="2034">
                  <c:v>-78.9</c:v>
                </c:pt>
                <c:pt idx="2035">
                  <c:v>-79.3</c:v>
                </c:pt>
                <c:pt idx="2036">
                  <c:v>-78.6</c:v>
                </c:pt>
                <c:pt idx="2037">
                  <c:v>-78.2</c:v>
                </c:pt>
                <c:pt idx="2038">
                  <c:v>-78.5</c:v>
                </c:pt>
                <c:pt idx="2039">
                  <c:v>-78.5</c:v>
                </c:pt>
                <c:pt idx="2040">
                  <c:v>-78.5</c:v>
                </c:pt>
                <c:pt idx="2041">
                  <c:v>-78.6</c:v>
                </c:pt>
                <c:pt idx="2042">
                  <c:v>-78.4</c:v>
                </c:pt>
                <c:pt idx="2043">
                  <c:v>-78.4</c:v>
                </c:pt>
                <c:pt idx="2044">
                  <c:v>-78.4</c:v>
                </c:pt>
                <c:pt idx="2045">
                  <c:v>-79.1</c:v>
                </c:pt>
                <c:pt idx="2046">
                  <c:v>-78.4</c:v>
                </c:pt>
                <c:pt idx="2047">
                  <c:v>-78.6</c:v>
                </c:pt>
                <c:pt idx="2048">
                  <c:v>-78.4</c:v>
                </c:pt>
                <c:pt idx="2049">
                  <c:v>-78.6</c:v>
                </c:pt>
                <c:pt idx="2050">
                  <c:v>-78.2</c:v>
                </c:pt>
                <c:pt idx="2051">
                  <c:v>-78.2</c:v>
                </c:pt>
                <c:pt idx="2052">
                  <c:v>-78.7</c:v>
                </c:pt>
                <c:pt idx="2053">
                  <c:v>-78.2</c:v>
                </c:pt>
                <c:pt idx="2054">
                  <c:v>-78.3</c:v>
                </c:pt>
                <c:pt idx="2055">
                  <c:v>-78.5</c:v>
                </c:pt>
                <c:pt idx="2056">
                  <c:v>-78.7</c:v>
                </c:pt>
                <c:pt idx="2057">
                  <c:v>-78.8</c:v>
                </c:pt>
                <c:pt idx="2058">
                  <c:v>-78.6</c:v>
                </c:pt>
                <c:pt idx="2059">
                  <c:v>-78.8</c:v>
                </c:pt>
                <c:pt idx="2060">
                  <c:v>-78.6</c:v>
                </c:pt>
                <c:pt idx="2061">
                  <c:v>-78.2</c:v>
                </c:pt>
                <c:pt idx="2062">
                  <c:v>-77.9</c:v>
                </c:pt>
                <c:pt idx="2063">
                  <c:v>-78.3</c:v>
                </c:pt>
                <c:pt idx="2064">
                  <c:v>-79.5</c:v>
                </c:pt>
                <c:pt idx="2065">
                  <c:v>-78.7</c:v>
                </c:pt>
                <c:pt idx="2066">
                  <c:v>-78.8</c:v>
                </c:pt>
                <c:pt idx="2067">
                  <c:v>-78.8</c:v>
                </c:pt>
                <c:pt idx="2068">
                  <c:v>-78.2</c:v>
                </c:pt>
                <c:pt idx="2069">
                  <c:v>-78.3</c:v>
                </c:pt>
                <c:pt idx="2070">
                  <c:v>-79.7</c:v>
                </c:pt>
                <c:pt idx="2071">
                  <c:v>-78.6</c:v>
                </c:pt>
                <c:pt idx="2072">
                  <c:v>-80.1</c:v>
                </c:pt>
                <c:pt idx="2073">
                  <c:v>-78.3</c:v>
                </c:pt>
                <c:pt idx="2074">
                  <c:v>-78.5</c:v>
                </c:pt>
                <c:pt idx="2075">
                  <c:v>-80.8</c:v>
                </c:pt>
                <c:pt idx="2076">
                  <c:v>-78.6</c:v>
                </c:pt>
                <c:pt idx="2077">
                  <c:v>-77.9</c:v>
                </c:pt>
                <c:pt idx="2078">
                  <c:v>-78.3</c:v>
                </c:pt>
                <c:pt idx="2079">
                  <c:v>-78.9</c:v>
                </c:pt>
                <c:pt idx="2080">
                  <c:v>-78.6</c:v>
                </c:pt>
                <c:pt idx="2081">
                  <c:v>-79.1</c:v>
                </c:pt>
                <c:pt idx="2082">
                  <c:v>-80.4</c:v>
                </c:pt>
                <c:pt idx="2083">
                  <c:v>-78.7</c:v>
                </c:pt>
                <c:pt idx="2084">
                  <c:v>-78.3</c:v>
                </c:pt>
                <c:pt idx="2085">
                  <c:v>-79.3</c:v>
                </c:pt>
                <c:pt idx="2086">
                  <c:v>-78.9</c:v>
                </c:pt>
                <c:pt idx="2087">
                  <c:v>-78.3</c:v>
                </c:pt>
                <c:pt idx="2088">
                  <c:v>-78.2</c:v>
                </c:pt>
                <c:pt idx="2089">
                  <c:v>-79.0</c:v>
                </c:pt>
                <c:pt idx="2090">
                  <c:v>-79.1</c:v>
                </c:pt>
                <c:pt idx="2091">
                  <c:v>-80.3</c:v>
                </c:pt>
                <c:pt idx="2092">
                  <c:v>-78.6</c:v>
                </c:pt>
                <c:pt idx="2093">
                  <c:v>-78.5</c:v>
                </c:pt>
                <c:pt idx="2094">
                  <c:v>-78.5</c:v>
                </c:pt>
                <c:pt idx="2095">
                  <c:v>-78.5</c:v>
                </c:pt>
                <c:pt idx="2096">
                  <c:v>-80.0</c:v>
                </c:pt>
                <c:pt idx="2097">
                  <c:v>-79.3</c:v>
                </c:pt>
                <c:pt idx="2098">
                  <c:v>-78.3</c:v>
                </c:pt>
                <c:pt idx="2099">
                  <c:v>-78.3</c:v>
                </c:pt>
                <c:pt idx="2100">
                  <c:v>-78.5</c:v>
                </c:pt>
                <c:pt idx="2101">
                  <c:v>-78.3</c:v>
                </c:pt>
                <c:pt idx="2102">
                  <c:v>-78.7</c:v>
                </c:pt>
                <c:pt idx="2103">
                  <c:v>-78.1</c:v>
                </c:pt>
                <c:pt idx="2104">
                  <c:v>-78.1</c:v>
                </c:pt>
                <c:pt idx="2105">
                  <c:v>-77.8</c:v>
                </c:pt>
                <c:pt idx="2106">
                  <c:v>-78.3</c:v>
                </c:pt>
                <c:pt idx="2107">
                  <c:v>-78.2</c:v>
                </c:pt>
                <c:pt idx="2108">
                  <c:v>-78.1</c:v>
                </c:pt>
                <c:pt idx="2109">
                  <c:v>-78.3</c:v>
                </c:pt>
                <c:pt idx="2110">
                  <c:v>-78.1</c:v>
                </c:pt>
                <c:pt idx="2111">
                  <c:v>-77.8</c:v>
                </c:pt>
                <c:pt idx="2112">
                  <c:v>-78.2</c:v>
                </c:pt>
                <c:pt idx="2113">
                  <c:v>-78.1</c:v>
                </c:pt>
                <c:pt idx="2114">
                  <c:v>-77.9</c:v>
                </c:pt>
                <c:pt idx="2115">
                  <c:v>-77.8</c:v>
                </c:pt>
                <c:pt idx="2116">
                  <c:v>-78.3</c:v>
                </c:pt>
                <c:pt idx="2117">
                  <c:v>-79.0</c:v>
                </c:pt>
                <c:pt idx="2118">
                  <c:v>-80.1</c:v>
                </c:pt>
                <c:pt idx="2119">
                  <c:v>-78.2</c:v>
                </c:pt>
                <c:pt idx="2120">
                  <c:v>-78.5</c:v>
                </c:pt>
                <c:pt idx="2121">
                  <c:v>-78.7</c:v>
                </c:pt>
                <c:pt idx="2122">
                  <c:v>-78.7</c:v>
                </c:pt>
                <c:pt idx="2123">
                  <c:v>-78.9</c:v>
                </c:pt>
                <c:pt idx="2124">
                  <c:v>-78.4</c:v>
                </c:pt>
                <c:pt idx="2125">
                  <c:v>-79.4</c:v>
                </c:pt>
                <c:pt idx="2126">
                  <c:v>-78.6</c:v>
                </c:pt>
                <c:pt idx="2127">
                  <c:v>-78.0</c:v>
                </c:pt>
                <c:pt idx="2128">
                  <c:v>-78.3</c:v>
                </c:pt>
                <c:pt idx="2129">
                  <c:v>-78.3</c:v>
                </c:pt>
                <c:pt idx="2130">
                  <c:v>-78.2</c:v>
                </c:pt>
                <c:pt idx="2131">
                  <c:v>-78.4</c:v>
                </c:pt>
                <c:pt idx="2132">
                  <c:v>-78.3</c:v>
                </c:pt>
                <c:pt idx="2133">
                  <c:v>-78.6</c:v>
                </c:pt>
                <c:pt idx="2134">
                  <c:v>-77.9</c:v>
                </c:pt>
                <c:pt idx="2135">
                  <c:v>-78.1</c:v>
                </c:pt>
                <c:pt idx="2136">
                  <c:v>-78.2</c:v>
                </c:pt>
                <c:pt idx="2137">
                  <c:v>-78.5</c:v>
                </c:pt>
                <c:pt idx="2138">
                  <c:v>-78.1</c:v>
                </c:pt>
                <c:pt idx="2139">
                  <c:v>-78.2</c:v>
                </c:pt>
                <c:pt idx="2140">
                  <c:v>-78.9</c:v>
                </c:pt>
                <c:pt idx="2141">
                  <c:v>-78.5</c:v>
                </c:pt>
                <c:pt idx="2142">
                  <c:v>-78.6</c:v>
                </c:pt>
                <c:pt idx="2143">
                  <c:v>-79.0</c:v>
                </c:pt>
                <c:pt idx="2144">
                  <c:v>-78.5</c:v>
                </c:pt>
                <c:pt idx="2145">
                  <c:v>-78.0</c:v>
                </c:pt>
                <c:pt idx="2146">
                  <c:v>-78.4</c:v>
                </c:pt>
                <c:pt idx="2147">
                  <c:v>-78.3</c:v>
                </c:pt>
                <c:pt idx="2148">
                  <c:v>-77.7</c:v>
                </c:pt>
                <c:pt idx="2149">
                  <c:v>-78.3</c:v>
                </c:pt>
                <c:pt idx="2150">
                  <c:v>-78.0</c:v>
                </c:pt>
                <c:pt idx="2151">
                  <c:v>-78.9</c:v>
                </c:pt>
                <c:pt idx="2152">
                  <c:v>-78.7</c:v>
                </c:pt>
                <c:pt idx="2153">
                  <c:v>-78.6</c:v>
                </c:pt>
                <c:pt idx="2154">
                  <c:v>-78.0</c:v>
                </c:pt>
                <c:pt idx="2155">
                  <c:v>-78.5</c:v>
                </c:pt>
                <c:pt idx="2156">
                  <c:v>-78.3</c:v>
                </c:pt>
                <c:pt idx="2157">
                  <c:v>-78.2</c:v>
                </c:pt>
                <c:pt idx="2158">
                  <c:v>-78.0</c:v>
                </c:pt>
                <c:pt idx="2159">
                  <c:v>-78.4</c:v>
                </c:pt>
                <c:pt idx="2160">
                  <c:v>-78.3</c:v>
                </c:pt>
                <c:pt idx="2161">
                  <c:v>-78.1</c:v>
                </c:pt>
                <c:pt idx="2162">
                  <c:v>-78.5</c:v>
                </c:pt>
                <c:pt idx="2163">
                  <c:v>-78.2</c:v>
                </c:pt>
                <c:pt idx="2164">
                  <c:v>-78.4</c:v>
                </c:pt>
                <c:pt idx="2165">
                  <c:v>-78.4</c:v>
                </c:pt>
                <c:pt idx="2166">
                  <c:v>-78.4</c:v>
                </c:pt>
                <c:pt idx="2167">
                  <c:v>-78.1</c:v>
                </c:pt>
                <c:pt idx="2168">
                  <c:v>-78.3</c:v>
                </c:pt>
                <c:pt idx="2169">
                  <c:v>-78.3</c:v>
                </c:pt>
                <c:pt idx="2170">
                  <c:v>-78.1</c:v>
                </c:pt>
                <c:pt idx="2171">
                  <c:v>-78.8</c:v>
                </c:pt>
                <c:pt idx="2172">
                  <c:v>-78.7</c:v>
                </c:pt>
                <c:pt idx="2173">
                  <c:v>-78.1</c:v>
                </c:pt>
                <c:pt idx="2174">
                  <c:v>-78.5</c:v>
                </c:pt>
                <c:pt idx="2175">
                  <c:v>-78.1</c:v>
                </c:pt>
                <c:pt idx="2176">
                  <c:v>-78.1</c:v>
                </c:pt>
                <c:pt idx="2177">
                  <c:v>-78.2</c:v>
                </c:pt>
                <c:pt idx="2178">
                  <c:v>-77.9</c:v>
                </c:pt>
                <c:pt idx="2179">
                  <c:v>-78.2</c:v>
                </c:pt>
                <c:pt idx="2180">
                  <c:v>-78.2</c:v>
                </c:pt>
                <c:pt idx="2181">
                  <c:v>-78.3</c:v>
                </c:pt>
                <c:pt idx="2182">
                  <c:v>-78.9</c:v>
                </c:pt>
                <c:pt idx="2183">
                  <c:v>-78.9</c:v>
                </c:pt>
                <c:pt idx="2184">
                  <c:v>-78.3</c:v>
                </c:pt>
                <c:pt idx="2185">
                  <c:v>-78.1</c:v>
                </c:pt>
                <c:pt idx="2186">
                  <c:v>-77.9</c:v>
                </c:pt>
                <c:pt idx="2187">
                  <c:v>-77.9</c:v>
                </c:pt>
                <c:pt idx="2188">
                  <c:v>-78.5</c:v>
                </c:pt>
                <c:pt idx="2189">
                  <c:v>-78.6</c:v>
                </c:pt>
                <c:pt idx="2190">
                  <c:v>-78.9</c:v>
                </c:pt>
                <c:pt idx="2191">
                  <c:v>-78.1</c:v>
                </c:pt>
                <c:pt idx="2192">
                  <c:v>-78.3</c:v>
                </c:pt>
                <c:pt idx="2193">
                  <c:v>-78.3</c:v>
                </c:pt>
                <c:pt idx="2194">
                  <c:v>-78.7</c:v>
                </c:pt>
                <c:pt idx="2195">
                  <c:v>-78.1</c:v>
                </c:pt>
                <c:pt idx="2196">
                  <c:v>-78.1</c:v>
                </c:pt>
                <c:pt idx="2197">
                  <c:v>-78.5</c:v>
                </c:pt>
                <c:pt idx="2198">
                  <c:v>-78.6</c:v>
                </c:pt>
                <c:pt idx="2199">
                  <c:v>-78.3</c:v>
                </c:pt>
                <c:pt idx="2200">
                  <c:v>-78.2</c:v>
                </c:pt>
                <c:pt idx="2201">
                  <c:v>-78.1</c:v>
                </c:pt>
                <c:pt idx="2202">
                  <c:v>-78.5</c:v>
                </c:pt>
                <c:pt idx="2203">
                  <c:v>-78.7</c:v>
                </c:pt>
                <c:pt idx="2204">
                  <c:v>-78.8</c:v>
                </c:pt>
                <c:pt idx="2205">
                  <c:v>-78.2</c:v>
                </c:pt>
                <c:pt idx="2206">
                  <c:v>-79.3</c:v>
                </c:pt>
                <c:pt idx="2207">
                  <c:v>-91.3</c:v>
                </c:pt>
                <c:pt idx="2208">
                  <c:v>-91.1</c:v>
                </c:pt>
                <c:pt idx="2209">
                  <c:v>-91.2</c:v>
                </c:pt>
                <c:pt idx="2210">
                  <c:v>-91.4</c:v>
                </c:pt>
                <c:pt idx="2211">
                  <c:v>-90.8</c:v>
                </c:pt>
                <c:pt idx="2212">
                  <c:v>-91.4</c:v>
                </c:pt>
                <c:pt idx="2213">
                  <c:v>-91.5</c:v>
                </c:pt>
                <c:pt idx="2214">
                  <c:v>-91.3</c:v>
                </c:pt>
                <c:pt idx="2215">
                  <c:v>-91.5</c:v>
                </c:pt>
                <c:pt idx="2216">
                  <c:v>-91.5</c:v>
                </c:pt>
                <c:pt idx="2217">
                  <c:v>-91.5</c:v>
                </c:pt>
                <c:pt idx="2218">
                  <c:v>-91.2</c:v>
                </c:pt>
                <c:pt idx="2219">
                  <c:v>-91.2</c:v>
                </c:pt>
                <c:pt idx="2220">
                  <c:v>-91.2</c:v>
                </c:pt>
                <c:pt idx="2221">
                  <c:v>-91.3</c:v>
                </c:pt>
                <c:pt idx="2222">
                  <c:v>-91.4</c:v>
                </c:pt>
                <c:pt idx="2223">
                  <c:v>-91.2</c:v>
                </c:pt>
                <c:pt idx="2224">
                  <c:v>-91.3</c:v>
                </c:pt>
                <c:pt idx="2225">
                  <c:v>-91.7</c:v>
                </c:pt>
                <c:pt idx="2226">
                  <c:v>-91.4</c:v>
                </c:pt>
                <c:pt idx="2227">
                  <c:v>-91.7</c:v>
                </c:pt>
                <c:pt idx="2228">
                  <c:v>-91.0</c:v>
                </c:pt>
                <c:pt idx="2229">
                  <c:v>-91.5</c:v>
                </c:pt>
                <c:pt idx="2230">
                  <c:v>-91.2</c:v>
                </c:pt>
                <c:pt idx="2231">
                  <c:v>-91.5</c:v>
                </c:pt>
                <c:pt idx="2232">
                  <c:v>-91.2</c:v>
                </c:pt>
                <c:pt idx="2233">
                  <c:v>-91.4</c:v>
                </c:pt>
                <c:pt idx="2234">
                  <c:v>-91.6</c:v>
                </c:pt>
                <c:pt idx="2235">
                  <c:v>-91.3</c:v>
                </c:pt>
                <c:pt idx="2236">
                  <c:v>-91.2</c:v>
                </c:pt>
                <c:pt idx="2237">
                  <c:v>-91.2</c:v>
                </c:pt>
                <c:pt idx="2238">
                  <c:v>-91.4</c:v>
                </c:pt>
                <c:pt idx="2239">
                  <c:v>-91.6</c:v>
                </c:pt>
                <c:pt idx="2240">
                  <c:v>-91.5</c:v>
                </c:pt>
                <c:pt idx="2241">
                  <c:v>-91.4</c:v>
                </c:pt>
                <c:pt idx="2242">
                  <c:v>-91.0</c:v>
                </c:pt>
                <c:pt idx="2243">
                  <c:v>-91.4</c:v>
                </c:pt>
                <c:pt idx="2244">
                  <c:v>-91.2</c:v>
                </c:pt>
                <c:pt idx="2245">
                  <c:v>-91.6</c:v>
                </c:pt>
                <c:pt idx="2246">
                  <c:v>-91.5</c:v>
                </c:pt>
                <c:pt idx="2247">
                  <c:v>-91.6</c:v>
                </c:pt>
                <c:pt idx="2248">
                  <c:v>-92.1</c:v>
                </c:pt>
                <c:pt idx="2249">
                  <c:v>-91.0</c:v>
                </c:pt>
                <c:pt idx="2250">
                  <c:v>-91.1</c:v>
                </c:pt>
                <c:pt idx="2251">
                  <c:v>-91.6</c:v>
                </c:pt>
                <c:pt idx="2252">
                  <c:v>-91.2</c:v>
                </c:pt>
                <c:pt idx="2253">
                  <c:v>-91.0</c:v>
                </c:pt>
                <c:pt idx="2254">
                  <c:v>-91.2</c:v>
                </c:pt>
                <c:pt idx="2255">
                  <c:v>-91.6</c:v>
                </c:pt>
                <c:pt idx="2256">
                  <c:v>-91.4</c:v>
                </c:pt>
                <c:pt idx="2257">
                  <c:v>-91.6</c:v>
                </c:pt>
                <c:pt idx="2258">
                  <c:v>-91.4</c:v>
                </c:pt>
                <c:pt idx="2259">
                  <c:v>-91.4</c:v>
                </c:pt>
                <c:pt idx="2260">
                  <c:v>-91.5</c:v>
                </c:pt>
                <c:pt idx="2261">
                  <c:v>-91.5</c:v>
                </c:pt>
                <c:pt idx="2262">
                  <c:v>-91.1</c:v>
                </c:pt>
                <c:pt idx="2263">
                  <c:v>-91.8</c:v>
                </c:pt>
                <c:pt idx="2264">
                  <c:v>-91.7</c:v>
                </c:pt>
                <c:pt idx="2265">
                  <c:v>-91.3</c:v>
                </c:pt>
                <c:pt idx="2266">
                  <c:v>-91.3</c:v>
                </c:pt>
                <c:pt idx="2267">
                  <c:v>-91.7</c:v>
                </c:pt>
                <c:pt idx="2268">
                  <c:v>-91.3</c:v>
                </c:pt>
                <c:pt idx="2269">
                  <c:v>-91.3</c:v>
                </c:pt>
                <c:pt idx="2270">
                  <c:v>-91.2</c:v>
                </c:pt>
                <c:pt idx="2271">
                  <c:v>-91.2</c:v>
                </c:pt>
                <c:pt idx="2272">
                  <c:v>-91.4</c:v>
                </c:pt>
                <c:pt idx="2273">
                  <c:v>-91.6</c:v>
                </c:pt>
                <c:pt idx="2274">
                  <c:v>-91.3</c:v>
                </c:pt>
                <c:pt idx="2275">
                  <c:v>-91.2</c:v>
                </c:pt>
                <c:pt idx="2276">
                  <c:v>-91.3</c:v>
                </c:pt>
                <c:pt idx="2277">
                  <c:v>-91.8</c:v>
                </c:pt>
                <c:pt idx="2278">
                  <c:v>-91.9</c:v>
                </c:pt>
                <c:pt idx="2279">
                  <c:v>-91.7</c:v>
                </c:pt>
                <c:pt idx="2280">
                  <c:v>-91.5</c:v>
                </c:pt>
                <c:pt idx="2281">
                  <c:v>-91.1</c:v>
                </c:pt>
                <c:pt idx="2282">
                  <c:v>-91.8</c:v>
                </c:pt>
                <c:pt idx="2283">
                  <c:v>-91.4</c:v>
                </c:pt>
                <c:pt idx="2284">
                  <c:v>-91.4</c:v>
                </c:pt>
                <c:pt idx="2285">
                  <c:v>-91.5</c:v>
                </c:pt>
                <c:pt idx="2286">
                  <c:v>-91.1</c:v>
                </c:pt>
                <c:pt idx="2287">
                  <c:v>-92.0</c:v>
                </c:pt>
                <c:pt idx="2288">
                  <c:v>-91.3</c:v>
                </c:pt>
                <c:pt idx="2289">
                  <c:v>-91.0</c:v>
                </c:pt>
                <c:pt idx="2290">
                  <c:v>-91.8</c:v>
                </c:pt>
                <c:pt idx="2291">
                  <c:v>-91.7</c:v>
                </c:pt>
                <c:pt idx="2292">
                  <c:v>-90.9</c:v>
                </c:pt>
                <c:pt idx="2293">
                  <c:v>-91.5</c:v>
                </c:pt>
                <c:pt idx="2294">
                  <c:v>-91.1</c:v>
                </c:pt>
                <c:pt idx="2295">
                  <c:v>-91.4</c:v>
                </c:pt>
                <c:pt idx="2296">
                  <c:v>-91.2</c:v>
                </c:pt>
                <c:pt idx="2297">
                  <c:v>-91.0</c:v>
                </c:pt>
                <c:pt idx="2298">
                  <c:v>-91.2</c:v>
                </c:pt>
                <c:pt idx="2299">
                  <c:v>-91.5</c:v>
                </c:pt>
                <c:pt idx="2300">
                  <c:v>-91.0</c:v>
                </c:pt>
                <c:pt idx="2301">
                  <c:v>-90.9</c:v>
                </c:pt>
                <c:pt idx="2302">
                  <c:v>-91.2</c:v>
                </c:pt>
                <c:pt idx="2303">
                  <c:v>-91.2</c:v>
                </c:pt>
                <c:pt idx="2304">
                  <c:v>-91.1</c:v>
                </c:pt>
                <c:pt idx="2305">
                  <c:v>-91.3</c:v>
                </c:pt>
                <c:pt idx="2306">
                  <c:v>-91.3</c:v>
                </c:pt>
                <c:pt idx="2307">
                  <c:v>-91.5</c:v>
                </c:pt>
                <c:pt idx="2308">
                  <c:v>-91.4</c:v>
                </c:pt>
                <c:pt idx="2309">
                  <c:v>-91.0</c:v>
                </c:pt>
                <c:pt idx="2310">
                  <c:v>-91.4</c:v>
                </c:pt>
                <c:pt idx="2311">
                  <c:v>-91.1</c:v>
                </c:pt>
                <c:pt idx="2312">
                  <c:v>-91.1</c:v>
                </c:pt>
                <c:pt idx="2313">
                  <c:v>-91.2</c:v>
                </c:pt>
                <c:pt idx="2314">
                  <c:v>-91.5</c:v>
                </c:pt>
                <c:pt idx="2315">
                  <c:v>-91.0</c:v>
                </c:pt>
                <c:pt idx="2316">
                  <c:v>-91.1</c:v>
                </c:pt>
                <c:pt idx="2317">
                  <c:v>-91.5</c:v>
                </c:pt>
                <c:pt idx="2318">
                  <c:v>-91.2</c:v>
                </c:pt>
                <c:pt idx="2319">
                  <c:v>-91.3</c:v>
                </c:pt>
                <c:pt idx="2320">
                  <c:v>-91.5</c:v>
                </c:pt>
                <c:pt idx="2321">
                  <c:v>-91.5</c:v>
                </c:pt>
                <c:pt idx="2322">
                  <c:v>-90.8</c:v>
                </c:pt>
                <c:pt idx="2323">
                  <c:v>-91.5</c:v>
                </c:pt>
                <c:pt idx="2324">
                  <c:v>-91.4</c:v>
                </c:pt>
                <c:pt idx="2325">
                  <c:v>-91.8</c:v>
                </c:pt>
                <c:pt idx="2326">
                  <c:v>-91.2</c:v>
                </c:pt>
                <c:pt idx="2327">
                  <c:v>-91.2</c:v>
                </c:pt>
                <c:pt idx="2328">
                  <c:v>-90.7</c:v>
                </c:pt>
                <c:pt idx="2329">
                  <c:v>-91.1</c:v>
                </c:pt>
                <c:pt idx="2330">
                  <c:v>-90.8</c:v>
                </c:pt>
                <c:pt idx="2331">
                  <c:v>-91.3</c:v>
                </c:pt>
                <c:pt idx="2332">
                  <c:v>-91.2</c:v>
                </c:pt>
                <c:pt idx="2333">
                  <c:v>-91.0</c:v>
                </c:pt>
                <c:pt idx="2334">
                  <c:v>-91.2</c:v>
                </c:pt>
                <c:pt idx="2335">
                  <c:v>-91.5</c:v>
                </c:pt>
                <c:pt idx="2336">
                  <c:v>-91.6</c:v>
                </c:pt>
                <c:pt idx="2337">
                  <c:v>-91.3</c:v>
                </c:pt>
                <c:pt idx="2338">
                  <c:v>-91.0</c:v>
                </c:pt>
                <c:pt idx="2339">
                  <c:v>-91.1</c:v>
                </c:pt>
                <c:pt idx="2340">
                  <c:v>-91.4</c:v>
                </c:pt>
                <c:pt idx="2341">
                  <c:v>-91.1</c:v>
                </c:pt>
                <c:pt idx="2342">
                  <c:v>-91.3</c:v>
                </c:pt>
                <c:pt idx="2343">
                  <c:v>-91.4</c:v>
                </c:pt>
                <c:pt idx="2344">
                  <c:v>-91.2</c:v>
                </c:pt>
                <c:pt idx="2345">
                  <c:v>-91.2</c:v>
                </c:pt>
                <c:pt idx="2346">
                  <c:v>-91.6</c:v>
                </c:pt>
                <c:pt idx="2347">
                  <c:v>-91.4</c:v>
                </c:pt>
                <c:pt idx="2348">
                  <c:v>-91.7</c:v>
                </c:pt>
                <c:pt idx="2349">
                  <c:v>-91.0</c:v>
                </c:pt>
                <c:pt idx="2350">
                  <c:v>-91.1</c:v>
                </c:pt>
                <c:pt idx="2351">
                  <c:v>-91.5</c:v>
                </c:pt>
                <c:pt idx="2352">
                  <c:v>-91.7</c:v>
                </c:pt>
                <c:pt idx="2353">
                  <c:v>-91.2</c:v>
                </c:pt>
                <c:pt idx="2354">
                  <c:v>-91.5</c:v>
                </c:pt>
                <c:pt idx="2355">
                  <c:v>-91.1</c:v>
                </c:pt>
                <c:pt idx="2356">
                  <c:v>-91.5</c:v>
                </c:pt>
                <c:pt idx="2357">
                  <c:v>-91.4</c:v>
                </c:pt>
                <c:pt idx="2358">
                  <c:v>-92.1</c:v>
                </c:pt>
                <c:pt idx="2359">
                  <c:v>-91.3</c:v>
                </c:pt>
                <c:pt idx="2360">
                  <c:v>-91.4</c:v>
                </c:pt>
                <c:pt idx="2361">
                  <c:v>-91.0</c:v>
                </c:pt>
                <c:pt idx="2362">
                  <c:v>-90.9</c:v>
                </c:pt>
                <c:pt idx="2363">
                  <c:v>-91.0</c:v>
                </c:pt>
                <c:pt idx="2364">
                  <c:v>-91.4</c:v>
                </c:pt>
                <c:pt idx="2365">
                  <c:v>-91.4</c:v>
                </c:pt>
                <c:pt idx="2366">
                  <c:v>-91.2</c:v>
                </c:pt>
                <c:pt idx="2367">
                  <c:v>-91.4</c:v>
                </c:pt>
                <c:pt idx="2368">
                  <c:v>-91.2</c:v>
                </c:pt>
                <c:pt idx="2369">
                  <c:v>-91.1</c:v>
                </c:pt>
                <c:pt idx="2370">
                  <c:v>-91.7</c:v>
                </c:pt>
                <c:pt idx="2371">
                  <c:v>-91.5</c:v>
                </c:pt>
                <c:pt idx="2372">
                  <c:v>-91.3</c:v>
                </c:pt>
                <c:pt idx="2373">
                  <c:v>-91.0</c:v>
                </c:pt>
                <c:pt idx="2374">
                  <c:v>-91.5</c:v>
                </c:pt>
                <c:pt idx="2375">
                  <c:v>-91.4</c:v>
                </c:pt>
                <c:pt idx="2376">
                  <c:v>-90.9</c:v>
                </c:pt>
                <c:pt idx="2377">
                  <c:v>-91.1</c:v>
                </c:pt>
                <c:pt idx="2378">
                  <c:v>-91.3</c:v>
                </c:pt>
                <c:pt idx="2379">
                  <c:v>-91.2</c:v>
                </c:pt>
                <c:pt idx="2380">
                  <c:v>-91.4</c:v>
                </c:pt>
                <c:pt idx="2381">
                  <c:v>-91.5</c:v>
                </c:pt>
                <c:pt idx="2382">
                  <c:v>-90.9</c:v>
                </c:pt>
                <c:pt idx="2383">
                  <c:v>-91.5</c:v>
                </c:pt>
                <c:pt idx="2384">
                  <c:v>-91.9</c:v>
                </c:pt>
                <c:pt idx="2385">
                  <c:v>-91.2</c:v>
                </c:pt>
                <c:pt idx="2386">
                  <c:v>-90.6</c:v>
                </c:pt>
                <c:pt idx="2387">
                  <c:v>-91.3</c:v>
                </c:pt>
                <c:pt idx="2388">
                  <c:v>-91.5</c:v>
                </c:pt>
                <c:pt idx="2389">
                  <c:v>-91.4</c:v>
                </c:pt>
                <c:pt idx="2390">
                  <c:v>-91.0</c:v>
                </c:pt>
                <c:pt idx="2391">
                  <c:v>-91.4</c:v>
                </c:pt>
                <c:pt idx="2392">
                  <c:v>-91.6</c:v>
                </c:pt>
                <c:pt idx="2393">
                  <c:v>-92.0</c:v>
                </c:pt>
                <c:pt idx="2394">
                  <c:v>-91.9</c:v>
                </c:pt>
                <c:pt idx="2395">
                  <c:v>-91.5</c:v>
                </c:pt>
                <c:pt idx="2396">
                  <c:v>-91.5</c:v>
                </c:pt>
                <c:pt idx="2397">
                  <c:v>-91.5</c:v>
                </c:pt>
                <c:pt idx="2398">
                  <c:v>-91.0</c:v>
                </c:pt>
                <c:pt idx="2399">
                  <c:v>-91.2</c:v>
                </c:pt>
                <c:pt idx="2400">
                  <c:v>-91.4</c:v>
                </c:pt>
                <c:pt idx="2401">
                  <c:v>-91.9</c:v>
                </c:pt>
                <c:pt idx="2402">
                  <c:v>-91.3</c:v>
                </c:pt>
                <c:pt idx="2403">
                  <c:v>-91.5</c:v>
                </c:pt>
                <c:pt idx="2404">
                  <c:v>-91.0</c:v>
                </c:pt>
                <c:pt idx="2405">
                  <c:v>-91.4</c:v>
                </c:pt>
                <c:pt idx="2406">
                  <c:v>-91.9</c:v>
                </c:pt>
                <c:pt idx="2407">
                  <c:v>-91.5</c:v>
                </c:pt>
                <c:pt idx="2408">
                  <c:v>-91.0</c:v>
                </c:pt>
                <c:pt idx="2409">
                  <c:v>-91.3</c:v>
                </c:pt>
                <c:pt idx="2410">
                  <c:v>-91.4</c:v>
                </c:pt>
                <c:pt idx="2411">
                  <c:v>-91.5</c:v>
                </c:pt>
                <c:pt idx="2412">
                  <c:v>-91.6</c:v>
                </c:pt>
                <c:pt idx="2413">
                  <c:v>-91.1</c:v>
                </c:pt>
                <c:pt idx="2414">
                  <c:v>-91.1</c:v>
                </c:pt>
                <c:pt idx="2415">
                  <c:v>-91.5</c:v>
                </c:pt>
                <c:pt idx="2416">
                  <c:v>-91.4</c:v>
                </c:pt>
                <c:pt idx="2417">
                  <c:v>-91.4</c:v>
                </c:pt>
                <c:pt idx="2418">
                  <c:v>-91.5</c:v>
                </c:pt>
                <c:pt idx="2419">
                  <c:v>-91.4</c:v>
                </c:pt>
                <c:pt idx="2420">
                  <c:v>-91.1</c:v>
                </c:pt>
                <c:pt idx="2421">
                  <c:v>-91.3</c:v>
                </c:pt>
                <c:pt idx="2422">
                  <c:v>-91.3</c:v>
                </c:pt>
                <c:pt idx="2423">
                  <c:v>-91.0</c:v>
                </c:pt>
                <c:pt idx="2424">
                  <c:v>-91.3</c:v>
                </c:pt>
                <c:pt idx="2425">
                  <c:v>-91.4</c:v>
                </c:pt>
                <c:pt idx="2426">
                  <c:v>-91.1</c:v>
                </c:pt>
                <c:pt idx="2427">
                  <c:v>-91.2</c:v>
                </c:pt>
                <c:pt idx="2428">
                  <c:v>-91.7</c:v>
                </c:pt>
                <c:pt idx="2429">
                  <c:v>-91.6</c:v>
                </c:pt>
                <c:pt idx="2430">
                  <c:v>-91.1</c:v>
                </c:pt>
                <c:pt idx="2431">
                  <c:v>-91.3</c:v>
                </c:pt>
                <c:pt idx="2432">
                  <c:v>-91.6</c:v>
                </c:pt>
                <c:pt idx="2433">
                  <c:v>-91.3</c:v>
                </c:pt>
                <c:pt idx="2434">
                  <c:v>-91.1</c:v>
                </c:pt>
                <c:pt idx="2435">
                  <c:v>-91.2</c:v>
                </c:pt>
                <c:pt idx="2436">
                  <c:v>-91.6</c:v>
                </c:pt>
                <c:pt idx="2437">
                  <c:v>-91.4</c:v>
                </c:pt>
                <c:pt idx="2438">
                  <c:v>-91.2</c:v>
                </c:pt>
                <c:pt idx="2439">
                  <c:v>-91.4</c:v>
                </c:pt>
                <c:pt idx="2440">
                  <c:v>-91.6</c:v>
                </c:pt>
                <c:pt idx="2441">
                  <c:v>-91.2</c:v>
                </c:pt>
                <c:pt idx="2442">
                  <c:v>-91.4</c:v>
                </c:pt>
                <c:pt idx="2443">
                  <c:v>-91.1</c:v>
                </c:pt>
                <c:pt idx="2444">
                  <c:v>-91.9</c:v>
                </c:pt>
                <c:pt idx="2445">
                  <c:v>-91.2</c:v>
                </c:pt>
                <c:pt idx="2446">
                  <c:v>-91.5</c:v>
                </c:pt>
                <c:pt idx="2447">
                  <c:v>-91.1</c:v>
                </c:pt>
                <c:pt idx="2448">
                  <c:v>-91.0</c:v>
                </c:pt>
                <c:pt idx="2449">
                  <c:v>-91.2</c:v>
                </c:pt>
                <c:pt idx="2450">
                  <c:v>-91.0</c:v>
                </c:pt>
                <c:pt idx="2451">
                  <c:v>-91.7</c:v>
                </c:pt>
                <c:pt idx="2452">
                  <c:v>-91.6</c:v>
                </c:pt>
                <c:pt idx="2453">
                  <c:v>-91.7</c:v>
                </c:pt>
                <c:pt idx="2454">
                  <c:v>-91.2</c:v>
                </c:pt>
                <c:pt idx="2455">
                  <c:v>-91.6</c:v>
                </c:pt>
                <c:pt idx="2456">
                  <c:v>-91.3</c:v>
                </c:pt>
                <c:pt idx="2457">
                  <c:v>-91.6</c:v>
                </c:pt>
                <c:pt idx="2458">
                  <c:v>-91.3</c:v>
                </c:pt>
                <c:pt idx="2459">
                  <c:v>-91.2</c:v>
                </c:pt>
                <c:pt idx="2460">
                  <c:v>-91.5</c:v>
                </c:pt>
                <c:pt idx="2461">
                  <c:v>-91.4</c:v>
                </c:pt>
                <c:pt idx="2462">
                  <c:v>-91.6</c:v>
                </c:pt>
                <c:pt idx="2463">
                  <c:v>-91.3</c:v>
                </c:pt>
                <c:pt idx="2464">
                  <c:v>-91.2</c:v>
                </c:pt>
                <c:pt idx="2465">
                  <c:v>-91.2</c:v>
                </c:pt>
                <c:pt idx="2466">
                  <c:v>-92.0</c:v>
                </c:pt>
                <c:pt idx="2467">
                  <c:v>-91.3</c:v>
                </c:pt>
                <c:pt idx="2468">
                  <c:v>-91.3</c:v>
                </c:pt>
                <c:pt idx="2469">
                  <c:v>-91.4</c:v>
                </c:pt>
                <c:pt idx="2470">
                  <c:v>-91.5</c:v>
                </c:pt>
                <c:pt idx="2471">
                  <c:v>-91.5</c:v>
                </c:pt>
                <c:pt idx="2472">
                  <c:v>-91.5</c:v>
                </c:pt>
                <c:pt idx="2473">
                  <c:v>-91.3</c:v>
                </c:pt>
                <c:pt idx="2474">
                  <c:v>-91.6</c:v>
                </c:pt>
                <c:pt idx="2475">
                  <c:v>-90.9</c:v>
                </c:pt>
                <c:pt idx="2476">
                  <c:v>-91.4</c:v>
                </c:pt>
                <c:pt idx="2477">
                  <c:v>-91.2</c:v>
                </c:pt>
                <c:pt idx="2478">
                  <c:v>-91.8</c:v>
                </c:pt>
                <c:pt idx="2479">
                  <c:v>-91.9</c:v>
                </c:pt>
                <c:pt idx="2480">
                  <c:v>-91.5</c:v>
                </c:pt>
                <c:pt idx="2481">
                  <c:v>-91.3</c:v>
                </c:pt>
                <c:pt idx="2482">
                  <c:v>-91.5</c:v>
                </c:pt>
                <c:pt idx="2483">
                  <c:v>-91.6</c:v>
                </c:pt>
                <c:pt idx="2484">
                  <c:v>-91.1</c:v>
                </c:pt>
                <c:pt idx="2485">
                  <c:v>-91.4</c:v>
                </c:pt>
                <c:pt idx="2486">
                  <c:v>-91.5</c:v>
                </c:pt>
                <c:pt idx="2487">
                  <c:v>-91.4</c:v>
                </c:pt>
                <c:pt idx="2488">
                  <c:v>-90.7</c:v>
                </c:pt>
                <c:pt idx="2489">
                  <c:v>-90.9</c:v>
                </c:pt>
                <c:pt idx="2490">
                  <c:v>-91.3</c:v>
                </c:pt>
                <c:pt idx="2491">
                  <c:v>-91.1</c:v>
                </c:pt>
                <c:pt idx="2492">
                  <c:v>-90.9</c:v>
                </c:pt>
                <c:pt idx="2493">
                  <c:v>-91.5</c:v>
                </c:pt>
                <c:pt idx="2494">
                  <c:v>-91.1</c:v>
                </c:pt>
                <c:pt idx="2495">
                  <c:v>-91.1</c:v>
                </c:pt>
                <c:pt idx="2496">
                  <c:v>-91.2</c:v>
                </c:pt>
                <c:pt idx="2497">
                  <c:v>-91.1</c:v>
                </c:pt>
                <c:pt idx="2498">
                  <c:v>-91.6</c:v>
                </c:pt>
                <c:pt idx="2499">
                  <c:v>-91.5</c:v>
                </c:pt>
                <c:pt idx="2500">
                  <c:v>-91.2</c:v>
                </c:pt>
                <c:pt idx="2501">
                  <c:v>-91.0</c:v>
                </c:pt>
                <c:pt idx="2502">
                  <c:v>-91.1</c:v>
                </c:pt>
                <c:pt idx="2503">
                  <c:v>-91.3</c:v>
                </c:pt>
                <c:pt idx="2504">
                  <c:v>-91.0</c:v>
                </c:pt>
                <c:pt idx="2505">
                  <c:v>-91.5</c:v>
                </c:pt>
                <c:pt idx="2506">
                  <c:v>-91.1</c:v>
                </c:pt>
                <c:pt idx="2507">
                  <c:v>-91.2</c:v>
                </c:pt>
                <c:pt idx="2508">
                  <c:v>-91.2</c:v>
                </c:pt>
                <c:pt idx="2509">
                  <c:v>-91.3</c:v>
                </c:pt>
                <c:pt idx="2510">
                  <c:v>-91.2</c:v>
                </c:pt>
                <c:pt idx="2511">
                  <c:v>-91.2</c:v>
                </c:pt>
                <c:pt idx="2512">
                  <c:v>-91.1</c:v>
                </c:pt>
                <c:pt idx="2513">
                  <c:v>-91.3</c:v>
                </c:pt>
                <c:pt idx="2514">
                  <c:v>-91.8</c:v>
                </c:pt>
                <c:pt idx="2515">
                  <c:v>-91.0</c:v>
                </c:pt>
                <c:pt idx="2516">
                  <c:v>-91.2</c:v>
                </c:pt>
                <c:pt idx="2517">
                  <c:v>-91.3</c:v>
                </c:pt>
                <c:pt idx="2518">
                  <c:v>-91.0</c:v>
                </c:pt>
                <c:pt idx="2519">
                  <c:v>-91.3</c:v>
                </c:pt>
                <c:pt idx="2520">
                  <c:v>-91.7</c:v>
                </c:pt>
                <c:pt idx="2521">
                  <c:v>-91.0</c:v>
                </c:pt>
                <c:pt idx="2522">
                  <c:v>-91.7</c:v>
                </c:pt>
                <c:pt idx="2523">
                  <c:v>-91.3</c:v>
                </c:pt>
                <c:pt idx="2524">
                  <c:v>-91.2</c:v>
                </c:pt>
                <c:pt idx="2525">
                  <c:v>-91.1</c:v>
                </c:pt>
                <c:pt idx="2526">
                  <c:v>-91.2</c:v>
                </c:pt>
                <c:pt idx="2527">
                  <c:v>-91.4</c:v>
                </c:pt>
                <c:pt idx="2528">
                  <c:v>-91.3</c:v>
                </c:pt>
                <c:pt idx="2529">
                  <c:v>-91.1</c:v>
                </c:pt>
                <c:pt idx="2530">
                  <c:v>-91.1</c:v>
                </c:pt>
                <c:pt idx="2531">
                  <c:v>-91.4</c:v>
                </c:pt>
                <c:pt idx="2532">
                  <c:v>-91.1</c:v>
                </c:pt>
                <c:pt idx="2533">
                  <c:v>-90.9</c:v>
                </c:pt>
                <c:pt idx="2534">
                  <c:v>-91.7</c:v>
                </c:pt>
                <c:pt idx="2535">
                  <c:v>-91.3</c:v>
                </c:pt>
                <c:pt idx="2536">
                  <c:v>-91.3</c:v>
                </c:pt>
                <c:pt idx="2537">
                  <c:v>-91.2</c:v>
                </c:pt>
                <c:pt idx="2538">
                  <c:v>-91.5</c:v>
                </c:pt>
                <c:pt idx="2539">
                  <c:v>-91.0</c:v>
                </c:pt>
                <c:pt idx="2540">
                  <c:v>-91.5</c:v>
                </c:pt>
                <c:pt idx="2541">
                  <c:v>-91.5</c:v>
                </c:pt>
                <c:pt idx="2542">
                  <c:v>-91.4</c:v>
                </c:pt>
                <c:pt idx="2543">
                  <c:v>-91.1</c:v>
                </c:pt>
                <c:pt idx="2544">
                  <c:v>-91.4</c:v>
                </c:pt>
                <c:pt idx="2545">
                  <c:v>-91.6</c:v>
                </c:pt>
                <c:pt idx="2546">
                  <c:v>-91.1</c:v>
                </c:pt>
                <c:pt idx="2547">
                  <c:v>-91.4</c:v>
                </c:pt>
                <c:pt idx="2548">
                  <c:v>-91.7</c:v>
                </c:pt>
                <c:pt idx="2549">
                  <c:v>-91.3</c:v>
                </c:pt>
                <c:pt idx="2550">
                  <c:v>-91.4</c:v>
                </c:pt>
                <c:pt idx="2551">
                  <c:v>-91.3</c:v>
                </c:pt>
                <c:pt idx="2552">
                  <c:v>-91.6</c:v>
                </c:pt>
                <c:pt idx="2553">
                  <c:v>-91.1</c:v>
                </c:pt>
                <c:pt idx="2554">
                  <c:v>-91.1</c:v>
                </c:pt>
                <c:pt idx="2555">
                  <c:v>-91.3</c:v>
                </c:pt>
                <c:pt idx="2556">
                  <c:v>-91.0</c:v>
                </c:pt>
                <c:pt idx="2557">
                  <c:v>-91.1</c:v>
                </c:pt>
                <c:pt idx="2558">
                  <c:v>-91.5</c:v>
                </c:pt>
                <c:pt idx="2559">
                  <c:v>-91.0</c:v>
                </c:pt>
                <c:pt idx="2560">
                  <c:v>-91.4</c:v>
                </c:pt>
                <c:pt idx="2561">
                  <c:v>-91.3</c:v>
                </c:pt>
                <c:pt idx="2562">
                  <c:v>-91.4</c:v>
                </c:pt>
                <c:pt idx="2563">
                  <c:v>-91.4</c:v>
                </c:pt>
                <c:pt idx="2564">
                  <c:v>-91.5</c:v>
                </c:pt>
                <c:pt idx="2565">
                  <c:v>-91.2</c:v>
                </c:pt>
                <c:pt idx="2566">
                  <c:v>-91.8</c:v>
                </c:pt>
                <c:pt idx="2567">
                  <c:v>-91.6</c:v>
                </c:pt>
                <c:pt idx="2568">
                  <c:v>-91.2</c:v>
                </c:pt>
                <c:pt idx="2569">
                  <c:v>-91.3</c:v>
                </c:pt>
                <c:pt idx="2570">
                  <c:v>-91.1</c:v>
                </c:pt>
                <c:pt idx="2571">
                  <c:v>-91.5</c:v>
                </c:pt>
                <c:pt idx="2572">
                  <c:v>-91.0</c:v>
                </c:pt>
                <c:pt idx="2573">
                  <c:v>-91.1</c:v>
                </c:pt>
                <c:pt idx="2574">
                  <c:v>-91.6</c:v>
                </c:pt>
                <c:pt idx="2575">
                  <c:v>-91.4</c:v>
                </c:pt>
                <c:pt idx="2576">
                  <c:v>-91.4</c:v>
                </c:pt>
                <c:pt idx="2577">
                  <c:v>-91.0</c:v>
                </c:pt>
                <c:pt idx="2578">
                  <c:v>-91.4</c:v>
                </c:pt>
                <c:pt idx="2579">
                  <c:v>-91.3</c:v>
                </c:pt>
                <c:pt idx="2580">
                  <c:v>-91.6</c:v>
                </c:pt>
                <c:pt idx="2581">
                  <c:v>-91.6</c:v>
                </c:pt>
                <c:pt idx="2582">
                  <c:v>-91.8</c:v>
                </c:pt>
                <c:pt idx="2583">
                  <c:v>-91.0</c:v>
                </c:pt>
                <c:pt idx="2584">
                  <c:v>-91.3</c:v>
                </c:pt>
                <c:pt idx="2585">
                  <c:v>-91.0</c:v>
                </c:pt>
                <c:pt idx="2586">
                  <c:v>-91.0</c:v>
                </c:pt>
                <c:pt idx="2587">
                  <c:v>-91.3</c:v>
                </c:pt>
                <c:pt idx="2588">
                  <c:v>-91.3</c:v>
                </c:pt>
                <c:pt idx="2589">
                  <c:v>-91.4</c:v>
                </c:pt>
                <c:pt idx="2590">
                  <c:v>-91.5</c:v>
                </c:pt>
                <c:pt idx="2591">
                  <c:v>-91.2</c:v>
                </c:pt>
                <c:pt idx="2592">
                  <c:v>-91.2</c:v>
                </c:pt>
                <c:pt idx="2593">
                  <c:v>-91.1</c:v>
                </c:pt>
                <c:pt idx="2594">
                  <c:v>-91.6</c:v>
                </c:pt>
                <c:pt idx="2595">
                  <c:v>-91.1</c:v>
                </c:pt>
                <c:pt idx="2596">
                  <c:v>-92.0</c:v>
                </c:pt>
                <c:pt idx="2597">
                  <c:v>-91.4</c:v>
                </c:pt>
                <c:pt idx="2598">
                  <c:v>-91.7</c:v>
                </c:pt>
                <c:pt idx="2599">
                  <c:v>-91.5</c:v>
                </c:pt>
                <c:pt idx="2600">
                  <c:v>-91.3</c:v>
                </c:pt>
                <c:pt idx="2601">
                  <c:v>-91.1</c:v>
                </c:pt>
                <c:pt idx="2602">
                  <c:v>-91.3</c:v>
                </c:pt>
                <c:pt idx="2603">
                  <c:v>-91.5</c:v>
                </c:pt>
                <c:pt idx="2604">
                  <c:v>-91.3</c:v>
                </c:pt>
                <c:pt idx="2605">
                  <c:v>-91.3</c:v>
                </c:pt>
                <c:pt idx="2606">
                  <c:v>-91.3</c:v>
                </c:pt>
                <c:pt idx="2607">
                  <c:v>-91.2</c:v>
                </c:pt>
                <c:pt idx="2608">
                  <c:v>-91.2</c:v>
                </c:pt>
                <c:pt idx="2609">
                  <c:v>-91.4</c:v>
                </c:pt>
                <c:pt idx="2610">
                  <c:v>-91.4</c:v>
                </c:pt>
                <c:pt idx="2611">
                  <c:v>-91.3</c:v>
                </c:pt>
                <c:pt idx="2612">
                  <c:v>-91.3</c:v>
                </c:pt>
                <c:pt idx="2613">
                  <c:v>-91.4</c:v>
                </c:pt>
                <c:pt idx="2614">
                  <c:v>-91.0</c:v>
                </c:pt>
                <c:pt idx="2615">
                  <c:v>-90.9</c:v>
                </c:pt>
                <c:pt idx="2616">
                  <c:v>-91.7</c:v>
                </c:pt>
                <c:pt idx="2617">
                  <c:v>-91.7</c:v>
                </c:pt>
                <c:pt idx="2618">
                  <c:v>-91.5</c:v>
                </c:pt>
                <c:pt idx="2619">
                  <c:v>-91.5</c:v>
                </c:pt>
                <c:pt idx="2620">
                  <c:v>-90.8</c:v>
                </c:pt>
                <c:pt idx="2621">
                  <c:v>-91.4</c:v>
                </c:pt>
                <c:pt idx="2622">
                  <c:v>-91.5</c:v>
                </c:pt>
                <c:pt idx="2623">
                  <c:v>-91.3</c:v>
                </c:pt>
                <c:pt idx="2624">
                  <c:v>-91.1</c:v>
                </c:pt>
                <c:pt idx="2625">
                  <c:v>-91.6</c:v>
                </c:pt>
                <c:pt idx="2626">
                  <c:v>-91.2</c:v>
                </c:pt>
                <c:pt idx="2627">
                  <c:v>-91.4</c:v>
                </c:pt>
                <c:pt idx="2628">
                  <c:v>-91.2</c:v>
                </c:pt>
                <c:pt idx="2629">
                  <c:v>-91.3</c:v>
                </c:pt>
                <c:pt idx="2630">
                  <c:v>-91.7</c:v>
                </c:pt>
                <c:pt idx="2631">
                  <c:v>-91.3</c:v>
                </c:pt>
                <c:pt idx="2632">
                  <c:v>-91.4</c:v>
                </c:pt>
                <c:pt idx="2633">
                  <c:v>-91.1</c:v>
                </c:pt>
                <c:pt idx="2634">
                  <c:v>-91.4</c:v>
                </c:pt>
                <c:pt idx="2635">
                  <c:v>-91.2</c:v>
                </c:pt>
                <c:pt idx="2636">
                  <c:v>-92.0</c:v>
                </c:pt>
                <c:pt idx="2637">
                  <c:v>-91.7</c:v>
                </c:pt>
                <c:pt idx="2638">
                  <c:v>-91.2</c:v>
                </c:pt>
                <c:pt idx="2639">
                  <c:v>-91.7</c:v>
                </c:pt>
                <c:pt idx="2640">
                  <c:v>-91.4</c:v>
                </c:pt>
                <c:pt idx="2641">
                  <c:v>-91.1</c:v>
                </c:pt>
                <c:pt idx="2642">
                  <c:v>-91.3</c:v>
                </c:pt>
                <c:pt idx="2643">
                  <c:v>-91.3</c:v>
                </c:pt>
                <c:pt idx="2644">
                  <c:v>-91.4</c:v>
                </c:pt>
                <c:pt idx="2645">
                  <c:v>-91.4</c:v>
                </c:pt>
                <c:pt idx="2646">
                  <c:v>-91.1</c:v>
                </c:pt>
                <c:pt idx="2647">
                  <c:v>-91.3</c:v>
                </c:pt>
                <c:pt idx="2648">
                  <c:v>-91.4</c:v>
                </c:pt>
                <c:pt idx="2649">
                  <c:v>-91.2</c:v>
                </c:pt>
                <c:pt idx="2650">
                  <c:v>-91.1</c:v>
                </c:pt>
                <c:pt idx="2651">
                  <c:v>-91.2</c:v>
                </c:pt>
                <c:pt idx="2652">
                  <c:v>-91.5</c:v>
                </c:pt>
                <c:pt idx="2653">
                  <c:v>-91.4</c:v>
                </c:pt>
                <c:pt idx="2654">
                  <c:v>-91.1</c:v>
                </c:pt>
                <c:pt idx="2655">
                  <c:v>-91.0</c:v>
                </c:pt>
                <c:pt idx="2656">
                  <c:v>-91.6</c:v>
                </c:pt>
                <c:pt idx="2657">
                  <c:v>-91.2</c:v>
                </c:pt>
                <c:pt idx="2658">
                  <c:v>-91.4</c:v>
                </c:pt>
                <c:pt idx="2659">
                  <c:v>-91.6</c:v>
                </c:pt>
                <c:pt idx="2660">
                  <c:v>-91.0</c:v>
                </c:pt>
                <c:pt idx="2661">
                  <c:v>-91.3</c:v>
                </c:pt>
                <c:pt idx="2662">
                  <c:v>-91.2</c:v>
                </c:pt>
                <c:pt idx="2663">
                  <c:v>-91.3</c:v>
                </c:pt>
                <c:pt idx="2664">
                  <c:v>-91.8</c:v>
                </c:pt>
                <c:pt idx="2665">
                  <c:v>-91.1</c:v>
                </c:pt>
                <c:pt idx="2666">
                  <c:v>-91.3</c:v>
                </c:pt>
                <c:pt idx="2667">
                  <c:v>-91.1</c:v>
                </c:pt>
                <c:pt idx="2668">
                  <c:v>-91.1</c:v>
                </c:pt>
                <c:pt idx="2669">
                  <c:v>-91.0</c:v>
                </c:pt>
                <c:pt idx="2670">
                  <c:v>-91.5</c:v>
                </c:pt>
                <c:pt idx="2671">
                  <c:v>-91.3</c:v>
                </c:pt>
                <c:pt idx="2672">
                  <c:v>-91.5</c:v>
                </c:pt>
                <c:pt idx="2673">
                  <c:v>-91.8</c:v>
                </c:pt>
                <c:pt idx="2674">
                  <c:v>-91.4</c:v>
                </c:pt>
                <c:pt idx="2675">
                  <c:v>-91.4</c:v>
                </c:pt>
                <c:pt idx="2676">
                  <c:v>-91.2</c:v>
                </c:pt>
                <c:pt idx="2677">
                  <c:v>-91.3</c:v>
                </c:pt>
                <c:pt idx="2678">
                  <c:v>-91.3</c:v>
                </c:pt>
                <c:pt idx="2679">
                  <c:v>-91.5</c:v>
                </c:pt>
                <c:pt idx="2680">
                  <c:v>-91.5</c:v>
                </c:pt>
                <c:pt idx="2681">
                  <c:v>-91.3</c:v>
                </c:pt>
                <c:pt idx="2682">
                  <c:v>-91.8</c:v>
                </c:pt>
                <c:pt idx="2683">
                  <c:v>-91.4</c:v>
                </c:pt>
                <c:pt idx="2684">
                  <c:v>-91.5</c:v>
                </c:pt>
                <c:pt idx="2685">
                  <c:v>-91.6</c:v>
                </c:pt>
                <c:pt idx="2686">
                  <c:v>-91.0</c:v>
                </c:pt>
                <c:pt idx="2687">
                  <c:v>-91.2</c:v>
                </c:pt>
                <c:pt idx="2688">
                  <c:v>-91.1</c:v>
                </c:pt>
                <c:pt idx="2689">
                  <c:v>-91.5</c:v>
                </c:pt>
                <c:pt idx="2690">
                  <c:v>-91.3</c:v>
                </c:pt>
                <c:pt idx="2691">
                  <c:v>-91.1</c:v>
                </c:pt>
                <c:pt idx="2692">
                  <c:v>-91.3</c:v>
                </c:pt>
                <c:pt idx="2693">
                  <c:v>-91.3</c:v>
                </c:pt>
                <c:pt idx="2694">
                  <c:v>-91.0</c:v>
                </c:pt>
                <c:pt idx="2695">
                  <c:v>-91.1</c:v>
                </c:pt>
                <c:pt idx="2696">
                  <c:v>-91.3</c:v>
                </c:pt>
                <c:pt idx="2697">
                  <c:v>-92.0</c:v>
                </c:pt>
                <c:pt idx="2698">
                  <c:v>-91.1</c:v>
                </c:pt>
                <c:pt idx="2699">
                  <c:v>-91.5</c:v>
                </c:pt>
                <c:pt idx="2700">
                  <c:v>-91.3</c:v>
                </c:pt>
                <c:pt idx="2701">
                  <c:v>-91.1</c:v>
                </c:pt>
                <c:pt idx="2702">
                  <c:v>-91.7</c:v>
                </c:pt>
                <c:pt idx="2703">
                  <c:v>-91.4</c:v>
                </c:pt>
                <c:pt idx="2704">
                  <c:v>-90.8</c:v>
                </c:pt>
                <c:pt idx="2705">
                  <c:v>-91.6</c:v>
                </c:pt>
                <c:pt idx="2706">
                  <c:v>-91.2</c:v>
                </c:pt>
                <c:pt idx="2707">
                  <c:v>-91.2</c:v>
                </c:pt>
                <c:pt idx="2708">
                  <c:v>-91.7</c:v>
                </c:pt>
                <c:pt idx="2709">
                  <c:v>-91.0</c:v>
                </c:pt>
                <c:pt idx="2710">
                  <c:v>-91.8</c:v>
                </c:pt>
                <c:pt idx="2711">
                  <c:v>-91.1</c:v>
                </c:pt>
                <c:pt idx="2712">
                  <c:v>-91.1</c:v>
                </c:pt>
                <c:pt idx="2713">
                  <c:v>-91.3</c:v>
                </c:pt>
                <c:pt idx="2714">
                  <c:v>-91.2</c:v>
                </c:pt>
                <c:pt idx="2715">
                  <c:v>-91.6</c:v>
                </c:pt>
                <c:pt idx="2716">
                  <c:v>-91.2</c:v>
                </c:pt>
                <c:pt idx="2717">
                  <c:v>-91.6</c:v>
                </c:pt>
                <c:pt idx="2718">
                  <c:v>-91.4</c:v>
                </c:pt>
                <c:pt idx="2719">
                  <c:v>-91.3</c:v>
                </c:pt>
                <c:pt idx="2720">
                  <c:v>-91.3</c:v>
                </c:pt>
                <c:pt idx="2721">
                  <c:v>-91.5</c:v>
                </c:pt>
                <c:pt idx="2722">
                  <c:v>-91.3</c:v>
                </c:pt>
                <c:pt idx="2723">
                  <c:v>-91.1</c:v>
                </c:pt>
                <c:pt idx="2724">
                  <c:v>-91.3</c:v>
                </c:pt>
                <c:pt idx="2725">
                  <c:v>-91.7</c:v>
                </c:pt>
                <c:pt idx="2726">
                  <c:v>-91.3</c:v>
                </c:pt>
                <c:pt idx="2727">
                  <c:v>-91.4</c:v>
                </c:pt>
                <c:pt idx="2728">
                  <c:v>-91.4</c:v>
                </c:pt>
                <c:pt idx="2729">
                  <c:v>-91.4</c:v>
                </c:pt>
                <c:pt idx="2730">
                  <c:v>-91.4</c:v>
                </c:pt>
                <c:pt idx="2731">
                  <c:v>-91.0</c:v>
                </c:pt>
                <c:pt idx="2732">
                  <c:v>-91.6</c:v>
                </c:pt>
                <c:pt idx="2733">
                  <c:v>-91.8</c:v>
                </c:pt>
                <c:pt idx="2734">
                  <c:v>-91.7</c:v>
                </c:pt>
                <c:pt idx="2735">
                  <c:v>-91.2</c:v>
                </c:pt>
                <c:pt idx="2736">
                  <c:v>-91.2</c:v>
                </c:pt>
                <c:pt idx="2737">
                  <c:v>-91.1</c:v>
                </c:pt>
                <c:pt idx="2738">
                  <c:v>-91.3</c:v>
                </c:pt>
                <c:pt idx="2739">
                  <c:v>-91.1</c:v>
                </c:pt>
                <c:pt idx="2740">
                  <c:v>-91.1</c:v>
                </c:pt>
                <c:pt idx="2741">
                  <c:v>-91.2</c:v>
                </c:pt>
                <c:pt idx="2742">
                  <c:v>-91.6</c:v>
                </c:pt>
                <c:pt idx="2743">
                  <c:v>-91.6</c:v>
                </c:pt>
                <c:pt idx="2744">
                  <c:v>-91.5</c:v>
                </c:pt>
                <c:pt idx="2745">
                  <c:v>-91.4</c:v>
                </c:pt>
                <c:pt idx="2746">
                  <c:v>-91.7</c:v>
                </c:pt>
                <c:pt idx="2747">
                  <c:v>-91.4</c:v>
                </c:pt>
                <c:pt idx="2748">
                  <c:v>-91.4</c:v>
                </c:pt>
                <c:pt idx="2749">
                  <c:v>-91.0</c:v>
                </c:pt>
                <c:pt idx="2750">
                  <c:v>-91.2</c:v>
                </c:pt>
                <c:pt idx="2751">
                  <c:v>-91.4</c:v>
                </c:pt>
                <c:pt idx="2752">
                  <c:v>-91.4</c:v>
                </c:pt>
                <c:pt idx="2753">
                  <c:v>-91.3</c:v>
                </c:pt>
                <c:pt idx="2754">
                  <c:v>-91.9</c:v>
                </c:pt>
                <c:pt idx="2755">
                  <c:v>-91.5</c:v>
                </c:pt>
                <c:pt idx="2756">
                  <c:v>-91.2</c:v>
                </c:pt>
                <c:pt idx="2757">
                  <c:v>-91.2</c:v>
                </c:pt>
                <c:pt idx="2758">
                  <c:v>-91.4</c:v>
                </c:pt>
                <c:pt idx="2759">
                  <c:v>-91.0</c:v>
                </c:pt>
                <c:pt idx="2760">
                  <c:v>-91.7</c:v>
                </c:pt>
                <c:pt idx="2761">
                  <c:v>-91.4</c:v>
                </c:pt>
                <c:pt idx="2762">
                  <c:v>-91.1</c:v>
                </c:pt>
                <c:pt idx="2763">
                  <c:v>-91.2</c:v>
                </c:pt>
                <c:pt idx="2764">
                  <c:v>-91.1</c:v>
                </c:pt>
                <c:pt idx="2765">
                  <c:v>-90.9</c:v>
                </c:pt>
                <c:pt idx="2766">
                  <c:v>-91.4</c:v>
                </c:pt>
                <c:pt idx="2767">
                  <c:v>-91.7</c:v>
                </c:pt>
                <c:pt idx="2768">
                  <c:v>-91.2</c:v>
                </c:pt>
                <c:pt idx="2769">
                  <c:v>-91.0</c:v>
                </c:pt>
                <c:pt idx="2770">
                  <c:v>-91.5</c:v>
                </c:pt>
                <c:pt idx="2771">
                  <c:v>-91.1</c:v>
                </c:pt>
                <c:pt idx="2772">
                  <c:v>-91.3</c:v>
                </c:pt>
                <c:pt idx="2773">
                  <c:v>-91.6</c:v>
                </c:pt>
                <c:pt idx="2774">
                  <c:v>-91.6</c:v>
                </c:pt>
                <c:pt idx="2775">
                  <c:v>-91.6</c:v>
                </c:pt>
                <c:pt idx="2776">
                  <c:v>-91.7</c:v>
                </c:pt>
                <c:pt idx="2777">
                  <c:v>-91.7</c:v>
                </c:pt>
                <c:pt idx="2778">
                  <c:v>-91.7</c:v>
                </c:pt>
                <c:pt idx="2779">
                  <c:v>-91.3</c:v>
                </c:pt>
                <c:pt idx="2780">
                  <c:v>-91.0</c:v>
                </c:pt>
                <c:pt idx="2781">
                  <c:v>-91.2</c:v>
                </c:pt>
                <c:pt idx="2782">
                  <c:v>-91.5</c:v>
                </c:pt>
                <c:pt idx="2783">
                  <c:v>-91.5</c:v>
                </c:pt>
                <c:pt idx="2784">
                  <c:v>-91.4</c:v>
                </c:pt>
                <c:pt idx="2785">
                  <c:v>-91.2</c:v>
                </c:pt>
                <c:pt idx="2786">
                  <c:v>-91.1</c:v>
                </c:pt>
                <c:pt idx="2787">
                  <c:v>-91.4</c:v>
                </c:pt>
                <c:pt idx="2788">
                  <c:v>-91.2</c:v>
                </c:pt>
                <c:pt idx="2789">
                  <c:v>-91.3</c:v>
                </c:pt>
                <c:pt idx="2790">
                  <c:v>-91.4</c:v>
                </c:pt>
                <c:pt idx="2791">
                  <c:v>-91.1</c:v>
                </c:pt>
                <c:pt idx="2792">
                  <c:v>-91.4</c:v>
                </c:pt>
                <c:pt idx="2793">
                  <c:v>-91.4</c:v>
                </c:pt>
                <c:pt idx="2794">
                  <c:v>-91.4</c:v>
                </c:pt>
                <c:pt idx="2795">
                  <c:v>-91.4</c:v>
                </c:pt>
                <c:pt idx="2796">
                  <c:v>-91.0</c:v>
                </c:pt>
                <c:pt idx="2797">
                  <c:v>-91.5</c:v>
                </c:pt>
                <c:pt idx="2798">
                  <c:v>-90.8</c:v>
                </c:pt>
                <c:pt idx="2799">
                  <c:v>-91.8</c:v>
                </c:pt>
                <c:pt idx="2800">
                  <c:v>-91.6</c:v>
                </c:pt>
                <c:pt idx="2801">
                  <c:v>-91.6</c:v>
                </c:pt>
                <c:pt idx="2802">
                  <c:v>-91.7</c:v>
                </c:pt>
                <c:pt idx="2803">
                  <c:v>-91.2</c:v>
                </c:pt>
                <c:pt idx="2804">
                  <c:v>-91.2</c:v>
                </c:pt>
                <c:pt idx="2805">
                  <c:v>-91.1</c:v>
                </c:pt>
                <c:pt idx="2806">
                  <c:v>-91.9</c:v>
                </c:pt>
                <c:pt idx="2807">
                  <c:v>-90.9</c:v>
                </c:pt>
                <c:pt idx="2808">
                  <c:v>-91.8</c:v>
                </c:pt>
                <c:pt idx="2809">
                  <c:v>-91.2</c:v>
                </c:pt>
                <c:pt idx="2810">
                  <c:v>-91.3</c:v>
                </c:pt>
                <c:pt idx="2811">
                  <c:v>-91.4</c:v>
                </c:pt>
                <c:pt idx="2812">
                  <c:v>-91.3</c:v>
                </c:pt>
                <c:pt idx="2813">
                  <c:v>-91.4</c:v>
                </c:pt>
                <c:pt idx="2814">
                  <c:v>-91.9</c:v>
                </c:pt>
                <c:pt idx="2815">
                  <c:v>-91.3</c:v>
                </c:pt>
                <c:pt idx="2816">
                  <c:v>-91.2</c:v>
                </c:pt>
                <c:pt idx="2817">
                  <c:v>-91.2</c:v>
                </c:pt>
                <c:pt idx="2818">
                  <c:v>-91.7</c:v>
                </c:pt>
                <c:pt idx="2819">
                  <c:v>-90.8</c:v>
                </c:pt>
                <c:pt idx="2820">
                  <c:v>-91.2</c:v>
                </c:pt>
                <c:pt idx="2821">
                  <c:v>-91.3</c:v>
                </c:pt>
                <c:pt idx="2822">
                  <c:v>-91.4</c:v>
                </c:pt>
                <c:pt idx="2823">
                  <c:v>-91.4</c:v>
                </c:pt>
                <c:pt idx="2824">
                  <c:v>-91.2</c:v>
                </c:pt>
                <c:pt idx="2825">
                  <c:v>-91.2</c:v>
                </c:pt>
                <c:pt idx="2826">
                  <c:v>-91.3</c:v>
                </c:pt>
                <c:pt idx="2827">
                  <c:v>-91.5</c:v>
                </c:pt>
                <c:pt idx="2828">
                  <c:v>-91.0</c:v>
                </c:pt>
                <c:pt idx="2829">
                  <c:v>-90.9</c:v>
                </c:pt>
                <c:pt idx="2830">
                  <c:v>-91.3</c:v>
                </c:pt>
                <c:pt idx="2831">
                  <c:v>-91.0</c:v>
                </c:pt>
                <c:pt idx="2832">
                  <c:v>-91.7</c:v>
                </c:pt>
                <c:pt idx="2833">
                  <c:v>-91.6</c:v>
                </c:pt>
                <c:pt idx="2834">
                  <c:v>-91.6</c:v>
                </c:pt>
                <c:pt idx="2835">
                  <c:v>-91.5</c:v>
                </c:pt>
                <c:pt idx="2836">
                  <c:v>-91.0</c:v>
                </c:pt>
                <c:pt idx="2837">
                  <c:v>-91.4</c:v>
                </c:pt>
                <c:pt idx="2838">
                  <c:v>-91.1</c:v>
                </c:pt>
                <c:pt idx="2839">
                  <c:v>-91.5</c:v>
                </c:pt>
                <c:pt idx="2840">
                  <c:v>-91.3</c:v>
                </c:pt>
                <c:pt idx="2841">
                  <c:v>-91.4</c:v>
                </c:pt>
                <c:pt idx="2842">
                  <c:v>-91.6</c:v>
                </c:pt>
                <c:pt idx="2843">
                  <c:v>-91.4</c:v>
                </c:pt>
                <c:pt idx="2844">
                  <c:v>-91.6</c:v>
                </c:pt>
                <c:pt idx="2845">
                  <c:v>-90.9</c:v>
                </c:pt>
                <c:pt idx="2846">
                  <c:v>-91.7</c:v>
                </c:pt>
                <c:pt idx="2847">
                  <c:v>-91.2</c:v>
                </c:pt>
                <c:pt idx="2848">
                  <c:v>-91.6</c:v>
                </c:pt>
                <c:pt idx="2849">
                  <c:v>-91.6</c:v>
                </c:pt>
                <c:pt idx="2850">
                  <c:v>-91.5</c:v>
                </c:pt>
                <c:pt idx="2851">
                  <c:v>-91.1</c:v>
                </c:pt>
                <c:pt idx="2852">
                  <c:v>-91.5</c:v>
                </c:pt>
                <c:pt idx="2853">
                  <c:v>-91.2</c:v>
                </c:pt>
                <c:pt idx="2854">
                  <c:v>-91.0</c:v>
                </c:pt>
                <c:pt idx="2855">
                  <c:v>-91.3</c:v>
                </c:pt>
                <c:pt idx="2856">
                  <c:v>-91.5</c:v>
                </c:pt>
                <c:pt idx="2857">
                  <c:v>-91.6</c:v>
                </c:pt>
                <c:pt idx="2858">
                  <c:v>-91.3</c:v>
                </c:pt>
                <c:pt idx="2859">
                  <c:v>-91.1</c:v>
                </c:pt>
                <c:pt idx="2860">
                  <c:v>-91.5</c:v>
                </c:pt>
                <c:pt idx="2861">
                  <c:v>-91.4</c:v>
                </c:pt>
                <c:pt idx="2862">
                  <c:v>-91.2</c:v>
                </c:pt>
                <c:pt idx="2863">
                  <c:v>-91.6</c:v>
                </c:pt>
                <c:pt idx="2864">
                  <c:v>-91.4</c:v>
                </c:pt>
                <c:pt idx="2865">
                  <c:v>-91.2</c:v>
                </c:pt>
                <c:pt idx="2866">
                  <c:v>-91.5</c:v>
                </c:pt>
                <c:pt idx="2867">
                  <c:v>-91.7</c:v>
                </c:pt>
                <c:pt idx="2868">
                  <c:v>-91.3</c:v>
                </c:pt>
                <c:pt idx="2869">
                  <c:v>-91.6</c:v>
                </c:pt>
                <c:pt idx="2870">
                  <c:v>-92.0</c:v>
                </c:pt>
                <c:pt idx="2871">
                  <c:v>-91.3</c:v>
                </c:pt>
                <c:pt idx="2872">
                  <c:v>-91.4</c:v>
                </c:pt>
                <c:pt idx="2873">
                  <c:v>-91.5</c:v>
                </c:pt>
                <c:pt idx="2874">
                  <c:v>-91.2</c:v>
                </c:pt>
                <c:pt idx="2875">
                  <c:v>-90.9</c:v>
                </c:pt>
                <c:pt idx="2876">
                  <c:v>-91.7</c:v>
                </c:pt>
                <c:pt idx="2877">
                  <c:v>-91.7</c:v>
                </c:pt>
                <c:pt idx="2878">
                  <c:v>-91.2</c:v>
                </c:pt>
                <c:pt idx="2879">
                  <c:v>-91.3</c:v>
                </c:pt>
                <c:pt idx="2880">
                  <c:v>-91.3</c:v>
                </c:pt>
                <c:pt idx="2881">
                  <c:v>-91.1</c:v>
                </c:pt>
                <c:pt idx="2882">
                  <c:v>-91.8</c:v>
                </c:pt>
                <c:pt idx="2883">
                  <c:v>-91.4</c:v>
                </c:pt>
                <c:pt idx="2884">
                  <c:v>-91.6</c:v>
                </c:pt>
                <c:pt idx="2885">
                  <c:v>-90.9</c:v>
                </c:pt>
                <c:pt idx="2886">
                  <c:v>-90.9</c:v>
                </c:pt>
                <c:pt idx="2887">
                  <c:v>-91.2</c:v>
                </c:pt>
                <c:pt idx="2888">
                  <c:v>-91.0</c:v>
                </c:pt>
                <c:pt idx="2889">
                  <c:v>-91.6</c:v>
                </c:pt>
                <c:pt idx="2890">
                  <c:v>-91.2</c:v>
                </c:pt>
                <c:pt idx="2891">
                  <c:v>-91.2</c:v>
                </c:pt>
                <c:pt idx="2892">
                  <c:v>-91.2</c:v>
                </c:pt>
                <c:pt idx="2893">
                  <c:v>-91.5</c:v>
                </c:pt>
                <c:pt idx="2894">
                  <c:v>-91.5</c:v>
                </c:pt>
                <c:pt idx="2895">
                  <c:v>-91.9</c:v>
                </c:pt>
                <c:pt idx="2896">
                  <c:v>-91.8</c:v>
                </c:pt>
                <c:pt idx="2897">
                  <c:v>-91.6</c:v>
                </c:pt>
                <c:pt idx="2898">
                  <c:v>-91.1</c:v>
                </c:pt>
                <c:pt idx="2899">
                  <c:v>-91.3</c:v>
                </c:pt>
                <c:pt idx="2900">
                  <c:v>-91.7</c:v>
                </c:pt>
                <c:pt idx="2901">
                  <c:v>-91.6</c:v>
                </c:pt>
                <c:pt idx="2902">
                  <c:v>-91.1</c:v>
                </c:pt>
                <c:pt idx="2903">
                  <c:v>-91.0</c:v>
                </c:pt>
                <c:pt idx="2904">
                  <c:v>-90.7</c:v>
                </c:pt>
                <c:pt idx="2905">
                  <c:v>-91.6</c:v>
                </c:pt>
                <c:pt idx="2906">
                  <c:v>-91.1</c:v>
                </c:pt>
                <c:pt idx="2907">
                  <c:v>-91.4</c:v>
                </c:pt>
                <c:pt idx="2908">
                  <c:v>-91.1</c:v>
                </c:pt>
                <c:pt idx="2909">
                  <c:v>-91.1</c:v>
                </c:pt>
                <c:pt idx="2910">
                  <c:v>-91.4</c:v>
                </c:pt>
                <c:pt idx="2911">
                  <c:v>-91.5</c:v>
                </c:pt>
                <c:pt idx="2912">
                  <c:v>-91.8</c:v>
                </c:pt>
                <c:pt idx="2913">
                  <c:v>-91.9</c:v>
                </c:pt>
                <c:pt idx="2914">
                  <c:v>-90.9</c:v>
                </c:pt>
                <c:pt idx="2915">
                  <c:v>-91.0</c:v>
                </c:pt>
                <c:pt idx="2916">
                  <c:v>-91.3</c:v>
                </c:pt>
                <c:pt idx="2917">
                  <c:v>-91.6</c:v>
                </c:pt>
                <c:pt idx="2918">
                  <c:v>-91.2</c:v>
                </c:pt>
                <c:pt idx="2919">
                  <c:v>-91.6</c:v>
                </c:pt>
                <c:pt idx="2920">
                  <c:v>-91.1</c:v>
                </c:pt>
                <c:pt idx="2921">
                  <c:v>-91.0</c:v>
                </c:pt>
                <c:pt idx="2922">
                  <c:v>-90.9</c:v>
                </c:pt>
                <c:pt idx="2923">
                  <c:v>-91.5</c:v>
                </c:pt>
                <c:pt idx="2924">
                  <c:v>-91.2</c:v>
                </c:pt>
                <c:pt idx="2925">
                  <c:v>-91.2</c:v>
                </c:pt>
                <c:pt idx="2926">
                  <c:v>-90.8</c:v>
                </c:pt>
                <c:pt idx="2927">
                  <c:v>-91.0</c:v>
                </c:pt>
                <c:pt idx="2928">
                  <c:v>-91.3</c:v>
                </c:pt>
                <c:pt idx="2929">
                  <c:v>-91.3</c:v>
                </c:pt>
                <c:pt idx="2930">
                  <c:v>-91.4</c:v>
                </c:pt>
                <c:pt idx="2931">
                  <c:v>-91.5</c:v>
                </c:pt>
                <c:pt idx="2932">
                  <c:v>-91.2</c:v>
                </c:pt>
                <c:pt idx="2933">
                  <c:v>-91.2</c:v>
                </c:pt>
                <c:pt idx="2934">
                  <c:v>-91.1</c:v>
                </c:pt>
                <c:pt idx="2935">
                  <c:v>-91.0</c:v>
                </c:pt>
                <c:pt idx="2936">
                  <c:v>-91.0</c:v>
                </c:pt>
                <c:pt idx="2937">
                  <c:v>-91.0</c:v>
                </c:pt>
                <c:pt idx="2938">
                  <c:v>-91.3</c:v>
                </c:pt>
                <c:pt idx="2939">
                  <c:v>-91.2</c:v>
                </c:pt>
                <c:pt idx="2940">
                  <c:v>-91.5</c:v>
                </c:pt>
                <c:pt idx="2941">
                  <c:v>-91.7</c:v>
                </c:pt>
                <c:pt idx="2942">
                  <c:v>-91.6</c:v>
                </c:pt>
                <c:pt idx="2943">
                  <c:v>-91.4</c:v>
                </c:pt>
                <c:pt idx="2944">
                  <c:v>-91.4</c:v>
                </c:pt>
                <c:pt idx="2945">
                  <c:v>-91.3</c:v>
                </c:pt>
                <c:pt idx="2946">
                  <c:v>-91.3</c:v>
                </c:pt>
                <c:pt idx="2947">
                  <c:v>-91.1</c:v>
                </c:pt>
                <c:pt idx="2948">
                  <c:v>-91.8</c:v>
                </c:pt>
                <c:pt idx="2949">
                  <c:v>-90.9</c:v>
                </c:pt>
                <c:pt idx="2950">
                  <c:v>-91.4</c:v>
                </c:pt>
                <c:pt idx="2951">
                  <c:v>-91.9</c:v>
                </c:pt>
                <c:pt idx="2952">
                  <c:v>-91.7</c:v>
                </c:pt>
                <c:pt idx="2953">
                  <c:v>-91.5</c:v>
                </c:pt>
                <c:pt idx="2954">
                  <c:v>-91.7</c:v>
                </c:pt>
                <c:pt idx="2955">
                  <c:v>-91.1</c:v>
                </c:pt>
                <c:pt idx="2956">
                  <c:v>-91.6</c:v>
                </c:pt>
                <c:pt idx="2957">
                  <c:v>-91.4</c:v>
                </c:pt>
                <c:pt idx="2958">
                  <c:v>-91.1</c:v>
                </c:pt>
                <c:pt idx="2959">
                  <c:v>-90.8</c:v>
                </c:pt>
                <c:pt idx="2960">
                  <c:v>-90.9</c:v>
                </c:pt>
                <c:pt idx="2961">
                  <c:v>-91.1</c:v>
                </c:pt>
                <c:pt idx="2962">
                  <c:v>-91.2</c:v>
                </c:pt>
                <c:pt idx="2963">
                  <c:v>-92.1</c:v>
                </c:pt>
                <c:pt idx="2964">
                  <c:v>-91.3</c:v>
                </c:pt>
                <c:pt idx="2965">
                  <c:v>-91.8</c:v>
                </c:pt>
                <c:pt idx="2966">
                  <c:v>-91.6</c:v>
                </c:pt>
                <c:pt idx="2967">
                  <c:v>-91.7</c:v>
                </c:pt>
                <c:pt idx="2968">
                  <c:v>-91.5</c:v>
                </c:pt>
                <c:pt idx="2969">
                  <c:v>-91.5</c:v>
                </c:pt>
                <c:pt idx="2970">
                  <c:v>-91.5</c:v>
                </c:pt>
                <c:pt idx="2971">
                  <c:v>-91.0</c:v>
                </c:pt>
                <c:pt idx="2972">
                  <c:v>-91.3</c:v>
                </c:pt>
                <c:pt idx="2973">
                  <c:v>-91.3</c:v>
                </c:pt>
                <c:pt idx="2974">
                  <c:v>-90.9</c:v>
                </c:pt>
                <c:pt idx="2975">
                  <c:v>-91.6</c:v>
                </c:pt>
                <c:pt idx="2976">
                  <c:v>-91.1</c:v>
                </c:pt>
                <c:pt idx="2977">
                  <c:v>-91.0</c:v>
                </c:pt>
                <c:pt idx="2978">
                  <c:v>-91.0</c:v>
                </c:pt>
                <c:pt idx="2979">
                  <c:v>-91.3</c:v>
                </c:pt>
                <c:pt idx="2980">
                  <c:v>-91.2</c:v>
                </c:pt>
                <c:pt idx="2981">
                  <c:v>-91.7</c:v>
                </c:pt>
                <c:pt idx="2982">
                  <c:v>-91.1</c:v>
                </c:pt>
                <c:pt idx="2983">
                  <c:v>-91.5</c:v>
                </c:pt>
                <c:pt idx="2984">
                  <c:v>-91.3</c:v>
                </c:pt>
                <c:pt idx="2985">
                  <c:v>-90.9</c:v>
                </c:pt>
                <c:pt idx="2986">
                  <c:v>-91.1</c:v>
                </c:pt>
                <c:pt idx="2987">
                  <c:v>-91.1</c:v>
                </c:pt>
                <c:pt idx="2988">
                  <c:v>-90.9</c:v>
                </c:pt>
                <c:pt idx="2989">
                  <c:v>-91.5</c:v>
                </c:pt>
                <c:pt idx="2990">
                  <c:v>-91.2</c:v>
                </c:pt>
                <c:pt idx="2991">
                  <c:v>-91.3</c:v>
                </c:pt>
                <c:pt idx="2992">
                  <c:v>-91.2</c:v>
                </c:pt>
                <c:pt idx="2993">
                  <c:v>-91.4</c:v>
                </c:pt>
                <c:pt idx="2994">
                  <c:v>-91.7</c:v>
                </c:pt>
                <c:pt idx="2995">
                  <c:v>-91.1</c:v>
                </c:pt>
                <c:pt idx="2996">
                  <c:v>-91.1</c:v>
                </c:pt>
                <c:pt idx="2997">
                  <c:v>-91.2</c:v>
                </c:pt>
                <c:pt idx="2998">
                  <c:v>-90.9</c:v>
                </c:pt>
                <c:pt idx="2999">
                  <c:v>-91.4</c:v>
                </c:pt>
                <c:pt idx="3000">
                  <c:v>-91.6</c:v>
                </c:pt>
                <c:pt idx="3001">
                  <c:v>-91.3</c:v>
                </c:pt>
                <c:pt idx="3002">
                  <c:v>-91.6</c:v>
                </c:pt>
                <c:pt idx="3003">
                  <c:v>-91.1</c:v>
                </c:pt>
                <c:pt idx="3004">
                  <c:v>-91.5</c:v>
                </c:pt>
                <c:pt idx="3005">
                  <c:v>-91.4</c:v>
                </c:pt>
                <c:pt idx="3006">
                  <c:v>-91.3</c:v>
                </c:pt>
                <c:pt idx="3007">
                  <c:v>-91.5</c:v>
                </c:pt>
                <c:pt idx="3008">
                  <c:v>-91.8</c:v>
                </c:pt>
                <c:pt idx="3009">
                  <c:v>-91.2</c:v>
                </c:pt>
                <c:pt idx="3010">
                  <c:v>-91.5</c:v>
                </c:pt>
                <c:pt idx="3011">
                  <c:v>-91.5</c:v>
                </c:pt>
                <c:pt idx="3012">
                  <c:v>-91.5</c:v>
                </c:pt>
                <c:pt idx="3013">
                  <c:v>-91.2</c:v>
                </c:pt>
                <c:pt idx="3014">
                  <c:v>-91.1</c:v>
                </c:pt>
                <c:pt idx="3015">
                  <c:v>-91.5</c:v>
                </c:pt>
                <c:pt idx="3016">
                  <c:v>-91.1</c:v>
                </c:pt>
                <c:pt idx="3017">
                  <c:v>-91.4</c:v>
                </c:pt>
                <c:pt idx="3018">
                  <c:v>-91.0</c:v>
                </c:pt>
                <c:pt idx="3019">
                  <c:v>-91.6</c:v>
                </c:pt>
                <c:pt idx="3020">
                  <c:v>-90.9</c:v>
                </c:pt>
                <c:pt idx="3021">
                  <c:v>-91.9</c:v>
                </c:pt>
                <c:pt idx="3022">
                  <c:v>-91.3</c:v>
                </c:pt>
                <c:pt idx="3023">
                  <c:v>-91.9</c:v>
                </c:pt>
                <c:pt idx="3024">
                  <c:v>-91.7</c:v>
                </c:pt>
                <c:pt idx="3025">
                  <c:v>-91.2</c:v>
                </c:pt>
                <c:pt idx="3026">
                  <c:v>-91.4</c:v>
                </c:pt>
                <c:pt idx="3027">
                  <c:v>-91.4</c:v>
                </c:pt>
                <c:pt idx="3028">
                  <c:v>-91.1</c:v>
                </c:pt>
                <c:pt idx="3029">
                  <c:v>-91.1</c:v>
                </c:pt>
                <c:pt idx="3030">
                  <c:v>-91.0</c:v>
                </c:pt>
                <c:pt idx="3031">
                  <c:v>-91.4</c:v>
                </c:pt>
                <c:pt idx="3032">
                  <c:v>-91.5</c:v>
                </c:pt>
                <c:pt idx="3033">
                  <c:v>-91.3</c:v>
                </c:pt>
                <c:pt idx="3034">
                  <c:v>-91.2</c:v>
                </c:pt>
                <c:pt idx="3035">
                  <c:v>-91.2</c:v>
                </c:pt>
                <c:pt idx="3036">
                  <c:v>-91.7</c:v>
                </c:pt>
                <c:pt idx="3037">
                  <c:v>-91.3</c:v>
                </c:pt>
                <c:pt idx="3038">
                  <c:v>-91.5</c:v>
                </c:pt>
                <c:pt idx="3039">
                  <c:v>-91.4</c:v>
                </c:pt>
                <c:pt idx="3040">
                  <c:v>-91.3</c:v>
                </c:pt>
                <c:pt idx="3041">
                  <c:v>-91.3</c:v>
                </c:pt>
                <c:pt idx="3042">
                  <c:v>-91.3</c:v>
                </c:pt>
                <c:pt idx="3043">
                  <c:v>-91.2</c:v>
                </c:pt>
                <c:pt idx="3044">
                  <c:v>-91.3</c:v>
                </c:pt>
                <c:pt idx="3045">
                  <c:v>-91.4</c:v>
                </c:pt>
                <c:pt idx="3046">
                  <c:v>-91.6</c:v>
                </c:pt>
                <c:pt idx="3047">
                  <c:v>-91.3</c:v>
                </c:pt>
                <c:pt idx="3048">
                  <c:v>-91.1</c:v>
                </c:pt>
                <c:pt idx="3049">
                  <c:v>-91.4</c:v>
                </c:pt>
                <c:pt idx="3050">
                  <c:v>-91.7</c:v>
                </c:pt>
                <c:pt idx="3051">
                  <c:v>-91.4</c:v>
                </c:pt>
                <c:pt idx="3052">
                  <c:v>-91.2</c:v>
                </c:pt>
                <c:pt idx="3053">
                  <c:v>-91.2</c:v>
                </c:pt>
                <c:pt idx="3054">
                  <c:v>-91.4</c:v>
                </c:pt>
                <c:pt idx="3055">
                  <c:v>-91.6</c:v>
                </c:pt>
                <c:pt idx="3056">
                  <c:v>-91.4</c:v>
                </c:pt>
                <c:pt idx="3057">
                  <c:v>-91.4</c:v>
                </c:pt>
                <c:pt idx="3058">
                  <c:v>-92.0</c:v>
                </c:pt>
                <c:pt idx="3059">
                  <c:v>-91.3</c:v>
                </c:pt>
                <c:pt idx="3060">
                  <c:v>-91.4</c:v>
                </c:pt>
                <c:pt idx="3061">
                  <c:v>-91.1</c:v>
                </c:pt>
                <c:pt idx="3062">
                  <c:v>-91.2</c:v>
                </c:pt>
                <c:pt idx="3063">
                  <c:v>-91.2</c:v>
                </c:pt>
                <c:pt idx="3064">
                  <c:v>-91.1</c:v>
                </c:pt>
                <c:pt idx="3065">
                  <c:v>-91.4</c:v>
                </c:pt>
                <c:pt idx="3066">
                  <c:v>-91.2</c:v>
                </c:pt>
                <c:pt idx="3067">
                  <c:v>-91.5</c:v>
                </c:pt>
                <c:pt idx="3068">
                  <c:v>-91.5</c:v>
                </c:pt>
                <c:pt idx="3069">
                  <c:v>-91.2</c:v>
                </c:pt>
                <c:pt idx="3070">
                  <c:v>-91.0</c:v>
                </c:pt>
                <c:pt idx="3071">
                  <c:v>-91.7</c:v>
                </c:pt>
                <c:pt idx="3072">
                  <c:v>-91.6</c:v>
                </c:pt>
                <c:pt idx="3073">
                  <c:v>-91.4</c:v>
                </c:pt>
                <c:pt idx="3074">
                  <c:v>-91.5</c:v>
                </c:pt>
                <c:pt idx="3075">
                  <c:v>-90.9</c:v>
                </c:pt>
                <c:pt idx="3076">
                  <c:v>-91.3</c:v>
                </c:pt>
                <c:pt idx="3077">
                  <c:v>-91.8</c:v>
                </c:pt>
                <c:pt idx="3078">
                  <c:v>-91.2</c:v>
                </c:pt>
                <c:pt idx="3079">
                  <c:v>-91.3</c:v>
                </c:pt>
                <c:pt idx="3080">
                  <c:v>-90.8</c:v>
                </c:pt>
                <c:pt idx="3081">
                  <c:v>-91.5</c:v>
                </c:pt>
                <c:pt idx="3082">
                  <c:v>-91.8</c:v>
                </c:pt>
                <c:pt idx="3083">
                  <c:v>-91.7</c:v>
                </c:pt>
                <c:pt idx="3084">
                  <c:v>-91.2</c:v>
                </c:pt>
                <c:pt idx="3085">
                  <c:v>-91.2</c:v>
                </c:pt>
                <c:pt idx="3086">
                  <c:v>-91.4</c:v>
                </c:pt>
                <c:pt idx="3087">
                  <c:v>-91.4</c:v>
                </c:pt>
                <c:pt idx="3088">
                  <c:v>-91.3</c:v>
                </c:pt>
                <c:pt idx="3089">
                  <c:v>-91.3</c:v>
                </c:pt>
                <c:pt idx="3090">
                  <c:v>-91.3</c:v>
                </c:pt>
                <c:pt idx="3091">
                  <c:v>-91.4</c:v>
                </c:pt>
                <c:pt idx="3092">
                  <c:v>-91.1</c:v>
                </c:pt>
                <c:pt idx="3093">
                  <c:v>-91.7</c:v>
                </c:pt>
                <c:pt idx="3094">
                  <c:v>-91.5</c:v>
                </c:pt>
                <c:pt idx="3095">
                  <c:v>-91.7</c:v>
                </c:pt>
                <c:pt idx="3096">
                  <c:v>-91.9</c:v>
                </c:pt>
                <c:pt idx="3097">
                  <c:v>-91.0</c:v>
                </c:pt>
                <c:pt idx="3098">
                  <c:v>-91.3</c:v>
                </c:pt>
                <c:pt idx="3099">
                  <c:v>-91.5</c:v>
                </c:pt>
                <c:pt idx="3100">
                  <c:v>-91.2</c:v>
                </c:pt>
                <c:pt idx="3101">
                  <c:v>-91.7</c:v>
                </c:pt>
                <c:pt idx="3102">
                  <c:v>-90.7</c:v>
                </c:pt>
                <c:pt idx="3103">
                  <c:v>-91.1</c:v>
                </c:pt>
                <c:pt idx="3104">
                  <c:v>-91.7</c:v>
                </c:pt>
                <c:pt idx="3105">
                  <c:v>-91.4</c:v>
                </c:pt>
                <c:pt idx="3106">
                  <c:v>-91.6</c:v>
                </c:pt>
                <c:pt idx="3107">
                  <c:v>-91.5</c:v>
                </c:pt>
                <c:pt idx="3108">
                  <c:v>-91.6</c:v>
                </c:pt>
                <c:pt idx="3109">
                  <c:v>-91.1</c:v>
                </c:pt>
                <c:pt idx="3110">
                  <c:v>-91.2</c:v>
                </c:pt>
                <c:pt idx="3111">
                  <c:v>-91.1</c:v>
                </c:pt>
                <c:pt idx="3112">
                  <c:v>-91.3</c:v>
                </c:pt>
                <c:pt idx="3113">
                  <c:v>-91.3</c:v>
                </c:pt>
                <c:pt idx="3114">
                  <c:v>-91.2</c:v>
                </c:pt>
                <c:pt idx="3115">
                  <c:v>-91.0</c:v>
                </c:pt>
                <c:pt idx="3116">
                  <c:v>-91.2</c:v>
                </c:pt>
                <c:pt idx="3117">
                  <c:v>-91.2</c:v>
                </c:pt>
                <c:pt idx="3118">
                  <c:v>-91.3</c:v>
                </c:pt>
                <c:pt idx="3119">
                  <c:v>-91.6</c:v>
                </c:pt>
                <c:pt idx="3120">
                  <c:v>-91.3</c:v>
                </c:pt>
                <c:pt idx="3121">
                  <c:v>-91.2</c:v>
                </c:pt>
                <c:pt idx="3122">
                  <c:v>-91.4</c:v>
                </c:pt>
                <c:pt idx="3123">
                  <c:v>-91.2</c:v>
                </c:pt>
                <c:pt idx="3124">
                  <c:v>-91.1</c:v>
                </c:pt>
                <c:pt idx="3125">
                  <c:v>-91.2</c:v>
                </c:pt>
                <c:pt idx="3126">
                  <c:v>-91.7</c:v>
                </c:pt>
                <c:pt idx="3127">
                  <c:v>-91.6</c:v>
                </c:pt>
                <c:pt idx="3128">
                  <c:v>-91.0</c:v>
                </c:pt>
                <c:pt idx="3129">
                  <c:v>-91.2</c:v>
                </c:pt>
                <c:pt idx="3130">
                  <c:v>-91.4</c:v>
                </c:pt>
                <c:pt idx="3131">
                  <c:v>-91.2</c:v>
                </c:pt>
                <c:pt idx="3132">
                  <c:v>-91.8</c:v>
                </c:pt>
                <c:pt idx="3133">
                  <c:v>-91.2</c:v>
                </c:pt>
                <c:pt idx="3134">
                  <c:v>-91.0</c:v>
                </c:pt>
                <c:pt idx="3135">
                  <c:v>-91.0</c:v>
                </c:pt>
                <c:pt idx="3136">
                  <c:v>-91.3</c:v>
                </c:pt>
                <c:pt idx="3137">
                  <c:v>-91.4</c:v>
                </c:pt>
                <c:pt idx="3138">
                  <c:v>-91.6</c:v>
                </c:pt>
                <c:pt idx="3139">
                  <c:v>-91.7</c:v>
                </c:pt>
                <c:pt idx="3140">
                  <c:v>-91.1</c:v>
                </c:pt>
                <c:pt idx="3141">
                  <c:v>-91.0</c:v>
                </c:pt>
                <c:pt idx="3142">
                  <c:v>-91.5</c:v>
                </c:pt>
                <c:pt idx="3143">
                  <c:v>-91.0</c:v>
                </c:pt>
                <c:pt idx="3144">
                  <c:v>-91.3</c:v>
                </c:pt>
                <c:pt idx="3145">
                  <c:v>-91.3</c:v>
                </c:pt>
                <c:pt idx="3146">
                  <c:v>-91.9</c:v>
                </c:pt>
                <c:pt idx="3147">
                  <c:v>-91.5</c:v>
                </c:pt>
                <c:pt idx="3148">
                  <c:v>-91.4</c:v>
                </c:pt>
                <c:pt idx="3149">
                  <c:v>-91.0</c:v>
                </c:pt>
                <c:pt idx="3150">
                  <c:v>-91.2</c:v>
                </c:pt>
                <c:pt idx="3151">
                  <c:v>-91.3</c:v>
                </c:pt>
                <c:pt idx="3152">
                  <c:v>-91.0</c:v>
                </c:pt>
                <c:pt idx="3153">
                  <c:v>-91.3</c:v>
                </c:pt>
                <c:pt idx="3154">
                  <c:v>-91.1</c:v>
                </c:pt>
                <c:pt idx="3155">
                  <c:v>-91.0</c:v>
                </c:pt>
                <c:pt idx="3156">
                  <c:v>-91.4</c:v>
                </c:pt>
                <c:pt idx="3157">
                  <c:v>-91.4</c:v>
                </c:pt>
                <c:pt idx="3158">
                  <c:v>-91.1</c:v>
                </c:pt>
                <c:pt idx="3159">
                  <c:v>-90.9</c:v>
                </c:pt>
                <c:pt idx="3160">
                  <c:v>-91.3</c:v>
                </c:pt>
                <c:pt idx="3161">
                  <c:v>-91.1</c:v>
                </c:pt>
                <c:pt idx="3162">
                  <c:v>-91.4</c:v>
                </c:pt>
                <c:pt idx="3163">
                  <c:v>-91.3</c:v>
                </c:pt>
                <c:pt idx="3164">
                  <c:v>-91.4</c:v>
                </c:pt>
                <c:pt idx="3165">
                  <c:v>-91.3</c:v>
                </c:pt>
                <c:pt idx="3166">
                  <c:v>-91.7</c:v>
                </c:pt>
                <c:pt idx="3167">
                  <c:v>-91.4</c:v>
                </c:pt>
                <c:pt idx="3168">
                  <c:v>-91.6</c:v>
                </c:pt>
                <c:pt idx="3169">
                  <c:v>-91.3</c:v>
                </c:pt>
                <c:pt idx="3170">
                  <c:v>-91.1</c:v>
                </c:pt>
                <c:pt idx="3171">
                  <c:v>-90.9</c:v>
                </c:pt>
                <c:pt idx="3172">
                  <c:v>-91.4</c:v>
                </c:pt>
                <c:pt idx="3173">
                  <c:v>-91.2</c:v>
                </c:pt>
                <c:pt idx="3174">
                  <c:v>-91.6</c:v>
                </c:pt>
                <c:pt idx="3175">
                  <c:v>-91.2</c:v>
                </c:pt>
                <c:pt idx="3176">
                  <c:v>-90.9</c:v>
                </c:pt>
                <c:pt idx="3177">
                  <c:v>-91.1</c:v>
                </c:pt>
                <c:pt idx="3178">
                  <c:v>-91.3</c:v>
                </c:pt>
                <c:pt idx="3179">
                  <c:v>-90.8</c:v>
                </c:pt>
                <c:pt idx="3180">
                  <c:v>-91.5</c:v>
                </c:pt>
                <c:pt idx="3181">
                  <c:v>-90.9</c:v>
                </c:pt>
                <c:pt idx="3182">
                  <c:v>-91.3</c:v>
                </c:pt>
                <c:pt idx="3183">
                  <c:v>-91.4</c:v>
                </c:pt>
                <c:pt idx="3184">
                  <c:v>-90.9</c:v>
                </c:pt>
                <c:pt idx="3185">
                  <c:v>-90.9</c:v>
                </c:pt>
                <c:pt idx="3186">
                  <c:v>-91.7</c:v>
                </c:pt>
                <c:pt idx="3187">
                  <c:v>-90.9</c:v>
                </c:pt>
                <c:pt idx="3188">
                  <c:v>-91.4</c:v>
                </c:pt>
                <c:pt idx="3189">
                  <c:v>-91.1</c:v>
                </c:pt>
                <c:pt idx="3190">
                  <c:v>-91.3</c:v>
                </c:pt>
                <c:pt idx="3191">
                  <c:v>-91.4</c:v>
                </c:pt>
                <c:pt idx="3192">
                  <c:v>-90.9</c:v>
                </c:pt>
                <c:pt idx="3193">
                  <c:v>-91.2</c:v>
                </c:pt>
                <c:pt idx="3194">
                  <c:v>-91.8</c:v>
                </c:pt>
                <c:pt idx="3195">
                  <c:v>-91.4</c:v>
                </c:pt>
                <c:pt idx="3196">
                  <c:v>-91.7</c:v>
                </c:pt>
                <c:pt idx="3197">
                  <c:v>-90.8</c:v>
                </c:pt>
                <c:pt idx="3198">
                  <c:v>-91.0</c:v>
                </c:pt>
                <c:pt idx="3199">
                  <c:v>-91.2</c:v>
                </c:pt>
                <c:pt idx="3200">
                  <c:v>-91.6</c:v>
                </c:pt>
                <c:pt idx="3201">
                  <c:v>-90.9</c:v>
                </c:pt>
                <c:pt idx="3202">
                  <c:v>-91.2</c:v>
                </c:pt>
                <c:pt idx="3203">
                  <c:v>-91.2</c:v>
                </c:pt>
                <c:pt idx="3204">
                  <c:v>-91.1</c:v>
                </c:pt>
                <c:pt idx="3205">
                  <c:v>-91.4</c:v>
                </c:pt>
                <c:pt idx="3206">
                  <c:v>-91.1</c:v>
                </c:pt>
                <c:pt idx="3207">
                  <c:v>-91.4</c:v>
                </c:pt>
                <c:pt idx="3208">
                  <c:v>-91.7</c:v>
                </c:pt>
                <c:pt idx="3209">
                  <c:v>-91.4</c:v>
                </c:pt>
                <c:pt idx="3210">
                  <c:v>-91.1</c:v>
                </c:pt>
                <c:pt idx="3211">
                  <c:v>-91.1</c:v>
                </c:pt>
                <c:pt idx="3212">
                  <c:v>-91.0</c:v>
                </c:pt>
                <c:pt idx="3213">
                  <c:v>-91.4</c:v>
                </c:pt>
                <c:pt idx="3214">
                  <c:v>-91.3</c:v>
                </c:pt>
                <c:pt idx="3215">
                  <c:v>-91.5</c:v>
                </c:pt>
                <c:pt idx="3216">
                  <c:v>-91.0</c:v>
                </c:pt>
                <c:pt idx="3217">
                  <c:v>-91.3</c:v>
                </c:pt>
                <c:pt idx="3218">
                  <c:v>-91.3</c:v>
                </c:pt>
                <c:pt idx="3219">
                  <c:v>-91.4</c:v>
                </c:pt>
                <c:pt idx="3220">
                  <c:v>-91.5</c:v>
                </c:pt>
                <c:pt idx="3221">
                  <c:v>-91.4</c:v>
                </c:pt>
                <c:pt idx="3222">
                  <c:v>-91.5</c:v>
                </c:pt>
                <c:pt idx="3223">
                  <c:v>-91.1</c:v>
                </c:pt>
                <c:pt idx="3224">
                  <c:v>-91.4</c:v>
                </c:pt>
                <c:pt idx="3225">
                  <c:v>-91.5</c:v>
                </c:pt>
                <c:pt idx="3226">
                  <c:v>-91.5</c:v>
                </c:pt>
                <c:pt idx="3227">
                  <c:v>-91.1</c:v>
                </c:pt>
                <c:pt idx="3228">
                  <c:v>-91.3</c:v>
                </c:pt>
                <c:pt idx="3229">
                  <c:v>-91.6</c:v>
                </c:pt>
                <c:pt idx="3230">
                  <c:v>-91.1</c:v>
                </c:pt>
                <c:pt idx="3231">
                  <c:v>-91.3</c:v>
                </c:pt>
                <c:pt idx="3232">
                  <c:v>-91.2</c:v>
                </c:pt>
                <c:pt idx="3233">
                  <c:v>-91.0</c:v>
                </c:pt>
                <c:pt idx="3234">
                  <c:v>-91.1</c:v>
                </c:pt>
                <c:pt idx="3235">
                  <c:v>-91.4</c:v>
                </c:pt>
                <c:pt idx="3236">
                  <c:v>-91.4</c:v>
                </c:pt>
                <c:pt idx="3237">
                  <c:v>-91.5</c:v>
                </c:pt>
                <c:pt idx="3238">
                  <c:v>-91.2</c:v>
                </c:pt>
                <c:pt idx="3239">
                  <c:v>-91.1</c:v>
                </c:pt>
                <c:pt idx="3240">
                  <c:v>-91.5</c:v>
                </c:pt>
                <c:pt idx="3241">
                  <c:v>-91.3</c:v>
                </c:pt>
                <c:pt idx="3242">
                  <c:v>-91.4</c:v>
                </c:pt>
                <c:pt idx="3243">
                  <c:v>-91.3</c:v>
                </c:pt>
                <c:pt idx="3244">
                  <c:v>-91.5</c:v>
                </c:pt>
                <c:pt idx="3245">
                  <c:v>-91.2</c:v>
                </c:pt>
                <c:pt idx="3246">
                  <c:v>-91.3</c:v>
                </c:pt>
                <c:pt idx="3247">
                  <c:v>-90.8</c:v>
                </c:pt>
                <c:pt idx="3248">
                  <c:v>-92.0</c:v>
                </c:pt>
                <c:pt idx="3249">
                  <c:v>-91.4</c:v>
                </c:pt>
                <c:pt idx="3250">
                  <c:v>-91.4</c:v>
                </c:pt>
                <c:pt idx="3251">
                  <c:v>-91.1</c:v>
                </c:pt>
                <c:pt idx="3252">
                  <c:v>-91.3</c:v>
                </c:pt>
                <c:pt idx="3253">
                  <c:v>-91.4</c:v>
                </c:pt>
                <c:pt idx="3254">
                  <c:v>-91.3</c:v>
                </c:pt>
                <c:pt idx="3255">
                  <c:v>-91.1</c:v>
                </c:pt>
                <c:pt idx="3256">
                  <c:v>-91.4</c:v>
                </c:pt>
                <c:pt idx="3257">
                  <c:v>-91.2</c:v>
                </c:pt>
                <c:pt idx="3258">
                  <c:v>-91.3</c:v>
                </c:pt>
                <c:pt idx="3259">
                  <c:v>-91.2</c:v>
                </c:pt>
                <c:pt idx="3260">
                  <c:v>-91.0</c:v>
                </c:pt>
                <c:pt idx="3261">
                  <c:v>-90.9</c:v>
                </c:pt>
                <c:pt idx="3262">
                  <c:v>-91.1</c:v>
                </c:pt>
                <c:pt idx="3263">
                  <c:v>-91.8</c:v>
                </c:pt>
                <c:pt idx="3264">
                  <c:v>-90.8</c:v>
                </c:pt>
                <c:pt idx="3265">
                  <c:v>-91.5</c:v>
                </c:pt>
                <c:pt idx="3266">
                  <c:v>-91.7</c:v>
                </c:pt>
                <c:pt idx="3267">
                  <c:v>-91.3</c:v>
                </c:pt>
                <c:pt idx="3268">
                  <c:v>-91.3</c:v>
                </c:pt>
                <c:pt idx="3269">
                  <c:v>-91.1</c:v>
                </c:pt>
                <c:pt idx="3270">
                  <c:v>-91.4</c:v>
                </c:pt>
                <c:pt idx="3271">
                  <c:v>-91.2</c:v>
                </c:pt>
                <c:pt idx="3272">
                  <c:v>-91.4</c:v>
                </c:pt>
                <c:pt idx="3273">
                  <c:v>-91.2</c:v>
                </c:pt>
                <c:pt idx="3274">
                  <c:v>-90.8</c:v>
                </c:pt>
                <c:pt idx="3275">
                  <c:v>-91.3</c:v>
                </c:pt>
                <c:pt idx="3276">
                  <c:v>-91.2</c:v>
                </c:pt>
                <c:pt idx="3277">
                  <c:v>-91.3</c:v>
                </c:pt>
                <c:pt idx="3278">
                  <c:v>-91.1</c:v>
                </c:pt>
                <c:pt idx="3279">
                  <c:v>-91.2</c:v>
                </c:pt>
                <c:pt idx="3280">
                  <c:v>-91.2</c:v>
                </c:pt>
                <c:pt idx="3281">
                  <c:v>-91.2</c:v>
                </c:pt>
                <c:pt idx="3282">
                  <c:v>-90.9</c:v>
                </c:pt>
                <c:pt idx="3283">
                  <c:v>-91.3</c:v>
                </c:pt>
                <c:pt idx="3284">
                  <c:v>-91.5</c:v>
                </c:pt>
                <c:pt idx="3285">
                  <c:v>-91.2</c:v>
                </c:pt>
                <c:pt idx="3286">
                  <c:v>-91.2</c:v>
                </c:pt>
                <c:pt idx="3287">
                  <c:v>-91.7</c:v>
                </c:pt>
                <c:pt idx="3288">
                  <c:v>-91.2</c:v>
                </c:pt>
                <c:pt idx="3289">
                  <c:v>-91.4</c:v>
                </c:pt>
                <c:pt idx="3290">
                  <c:v>-91.2</c:v>
                </c:pt>
                <c:pt idx="3291">
                  <c:v>-91.7</c:v>
                </c:pt>
                <c:pt idx="3292">
                  <c:v>-91.3</c:v>
                </c:pt>
                <c:pt idx="3293">
                  <c:v>-90.8</c:v>
                </c:pt>
                <c:pt idx="3294">
                  <c:v>-91.3</c:v>
                </c:pt>
                <c:pt idx="3295">
                  <c:v>-91.4</c:v>
                </c:pt>
                <c:pt idx="3296">
                  <c:v>-91.5</c:v>
                </c:pt>
                <c:pt idx="3297">
                  <c:v>-91.5</c:v>
                </c:pt>
                <c:pt idx="3298">
                  <c:v>-91.3</c:v>
                </c:pt>
                <c:pt idx="3299">
                  <c:v>-91.5</c:v>
                </c:pt>
                <c:pt idx="3300">
                  <c:v>-91.6</c:v>
                </c:pt>
                <c:pt idx="3301">
                  <c:v>-91.1</c:v>
                </c:pt>
                <c:pt idx="3302">
                  <c:v>-91.2</c:v>
                </c:pt>
                <c:pt idx="3303">
                  <c:v>-91.2</c:v>
                </c:pt>
                <c:pt idx="3304">
                  <c:v>-91.8</c:v>
                </c:pt>
                <c:pt idx="3305">
                  <c:v>-91.4</c:v>
                </c:pt>
                <c:pt idx="3306">
                  <c:v>-91.2</c:v>
                </c:pt>
                <c:pt idx="3307">
                  <c:v>-91.4</c:v>
                </c:pt>
                <c:pt idx="3308">
                  <c:v>-91.4</c:v>
                </c:pt>
                <c:pt idx="3309">
                  <c:v>-91.1</c:v>
                </c:pt>
                <c:pt idx="3310">
                  <c:v>-91.2</c:v>
                </c:pt>
                <c:pt idx="3311">
                  <c:v>-91.6</c:v>
                </c:pt>
                <c:pt idx="3312">
                  <c:v>-91.0</c:v>
                </c:pt>
                <c:pt idx="3313">
                  <c:v>-91.4</c:v>
                </c:pt>
                <c:pt idx="3314">
                  <c:v>-91.1</c:v>
                </c:pt>
                <c:pt idx="3315">
                  <c:v>-91.9</c:v>
                </c:pt>
                <c:pt idx="3316">
                  <c:v>-91.3</c:v>
                </c:pt>
                <c:pt idx="3317">
                  <c:v>-91.7</c:v>
                </c:pt>
                <c:pt idx="3318">
                  <c:v>-91.7</c:v>
                </c:pt>
                <c:pt idx="3319">
                  <c:v>-91.4</c:v>
                </c:pt>
                <c:pt idx="3320">
                  <c:v>-91.5</c:v>
                </c:pt>
                <c:pt idx="3321">
                  <c:v>-91.2</c:v>
                </c:pt>
                <c:pt idx="3322">
                  <c:v>-91.0</c:v>
                </c:pt>
                <c:pt idx="3323">
                  <c:v>-91.3</c:v>
                </c:pt>
                <c:pt idx="3324">
                  <c:v>-91.3</c:v>
                </c:pt>
                <c:pt idx="3325">
                  <c:v>-91.6</c:v>
                </c:pt>
                <c:pt idx="3326">
                  <c:v>-91.6</c:v>
                </c:pt>
                <c:pt idx="3327">
                  <c:v>-91.5</c:v>
                </c:pt>
                <c:pt idx="3328">
                  <c:v>-91.5</c:v>
                </c:pt>
                <c:pt idx="3329">
                  <c:v>-91.3</c:v>
                </c:pt>
                <c:pt idx="3330">
                  <c:v>-91.5</c:v>
                </c:pt>
                <c:pt idx="3331">
                  <c:v>-90.9</c:v>
                </c:pt>
                <c:pt idx="3332">
                  <c:v>-91.5</c:v>
                </c:pt>
                <c:pt idx="3333">
                  <c:v>-91.7</c:v>
                </c:pt>
                <c:pt idx="3334">
                  <c:v>-90.8</c:v>
                </c:pt>
                <c:pt idx="3335">
                  <c:v>-91.4</c:v>
                </c:pt>
                <c:pt idx="3336">
                  <c:v>-91.3</c:v>
                </c:pt>
                <c:pt idx="3337">
                  <c:v>-91.1</c:v>
                </c:pt>
                <c:pt idx="3338">
                  <c:v>-90.9</c:v>
                </c:pt>
                <c:pt idx="3339">
                  <c:v>-91.7</c:v>
                </c:pt>
                <c:pt idx="3340">
                  <c:v>-91.7</c:v>
                </c:pt>
                <c:pt idx="3341">
                  <c:v>-91.4</c:v>
                </c:pt>
                <c:pt idx="3342">
                  <c:v>-91.5</c:v>
                </c:pt>
                <c:pt idx="3343">
                  <c:v>-91.1</c:v>
                </c:pt>
                <c:pt idx="3344">
                  <c:v>-90.9</c:v>
                </c:pt>
                <c:pt idx="3345">
                  <c:v>-91.2</c:v>
                </c:pt>
                <c:pt idx="3346">
                  <c:v>-91.5</c:v>
                </c:pt>
                <c:pt idx="3347">
                  <c:v>-91.6</c:v>
                </c:pt>
                <c:pt idx="3348">
                  <c:v>-91.6</c:v>
                </c:pt>
                <c:pt idx="3349">
                  <c:v>-91.4</c:v>
                </c:pt>
                <c:pt idx="3350">
                  <c:v>-91.0</c:v>
                </c:pt>
                <c:pt idx="3351">
                  <c:v>-91.4</c:v>
                </c:pt>
                <c:pt idx="3352">
                  <c:v>-91.2</c:v>
                </c:pt>
                <c:pt idx="3353">
                  <c:v>-91.2</c:v>
                </c:pt>
                <c:pt idx="3354">
                  <c:v>-91.1</c:v>
                </c:pt>
                <c:pt idx="3355">
                  <c:v>-91.2</c:v>
                </c:pt>
                <c:pt idx="3356">
                  <c:v>-91.4</c:v>
                </c:pt>
                <c:pt idx="3357">
                  <c:v>-91.0</c:v>
                </c:pt>
                <c:pt idx="3358">
                  <c:v>-90.7</c:v>
                </c:pt>
                <c:pt idx="3359">
                  <c:v>-91.3</c:v>
                </c:pt>
                <c:pt idx="3360">
                  <c:v>-91.2</c:v>
                </c:pt>
                <c:pt idx="3361">
                  <c:v>-91.5</c:v>
                </c:pt>
                <c:pt idx="3362">
                  <c:v>-91.6</c:v>
                </c:pt>
                <c:pt idx="3363">
                  <c:v>-91.5</c:v>
                </c:pt>
                <c:pt idx="3364">
                  <c:v>-91.3</c:v>
                </c:pt>
                <c:pt idx="3365">
                  <c:v>-91.5</c:v>
                </c:pt>
                <c:pt idx="3366">
                  <c:v>-91.7</c:v>
                </c:pt>
                <c:pt idx="3367">
                  <c:v>-91.6</c:v>
                </c:pt>
                <c:pt idx="3368">
                  <c:v>-91.1</c:v>
                </c:pt>
                <c:pt idx="3369">
                  <c:v>-91.4</c:v>
                </c:pt>
                <c:pt idx="3370">
                  <c:v>-90.9</c:v>
                </c:pt>
                <c:pt idx="3371">
                  <c:v>-91.5</c:v>
                </c:pt>
                <c:pt idx="3372">
                  <c:v>-91.3</c:v>
                </c:pt>
                <c:pt idx="3373">
                  <c:v>-91.5</c:v>
                </c:pt>
                <c:pt idx="3374">
                  <c:v>-91.5</c:v>
                </c:pt>
                <c:pt idx="3375">
                  <c:v>-91.1</c:v>
                </c:pt>
                <c:pt idx="3376">
                  <c:v>-91.4</c:v>
                </c:pt>
                <c:pt idx="3377">
                  <c:v>-91.8</c:v>
                </c:pt>
                <c:pt idx="3378">
                  <c:v>-91.2</c:v>
                </c:pt>
                <c:pt idx="3379">
                  <c:v>-91.1</c:v>
                </c:pt>
                <c:pt idx="3380">
                  <c:v>-91.3</c:v>
                </c:pt>
                <c:pt idx="3381">
                  <c:v>-91.5</c:v>
                </c:pt>
                <c:pt idx="3382">
                  <c:v>-91.5</c:v>
                </c:pt>
                <c:pt idx="3383">
                  <c:v>-91.1</c:v>
                </c:pt>
                <c:pt idx="3384">
                  <c:v>-91.6</c:v>
                </c:pt>
                <c:pt idx="3385">
                  <c:v>-91.7</c:v>
                </c:pt>
                <c:pt idx="3386">
                  <c:v>-91.2</c:v>
                </c:pt>
                <c:pt idx="3387">
                  <c:v>-91.3</c:v>
                </c:pt>
                <c:pt idx="3388">
                  <c:v>-91.4</c:v>
                </c:pt>
                <c:pt idx="3389">
                  <c:v>-91.4</c:v>
                </c:pt>
                <c:pt idx="3390">
                  <c:v>-91.8</c:v>
                </c:pt>
                <c:pt idx="3391">
                  <c:v>-90.8</c:v>
                </c:pt>
                <c:pt idx="3392">
                  <c:v>-91.6</c:v>
                </c:pt>
                <c:pt idx="3393">
                  <c:v>-91.2</c:v>
                </c:pt>
                <c:pt idx="3394">
                  <c:v>-91.3</c:v>
                </c:pt>
                <c:pt idx="3395">
                  <c:v>-91.6</c:v>
                </c:pt>
                <c:pt idx="3396">
                  <c:v>-91.3</c:v>
                </c:pt>
                <c:pt idx="3397">
                  <c:v>-91.2</c:v>
                </c:pt>
                <c:pt idx="3398">
                  <c:v>-91.5</c:v>
                </c:pt>
                <c:pt idx="3399">
                  <c:v>-90.9</c:v>
                </c:pt>
                <c:pt idx="3400">
                  <c:v>-91.2</c:v>
                </c:pt>
                <c:pt idx="3401">
                  <c:v>-91.6</c:v>
                </c:pt>
                <c:pt idx="3402">
                  <c:v>-91.3</c:v>
                </c:pt>
                <c:pt idx="3403">
                  <c:v>-91.4</c:v>
                </c:pt>
                <c:pt idx="3404">
                  <c:v>-91.4</c:v>
                </c:pt>
                <c:pt idx="3405">
                  <c:v>-91.5</c:v>
                </c:pt>
                <c:pt idx="3406">
                  <c:v>-91.5</c:v>
                </c:pt>
                <c:pt idx="3407">
                  <c:v>-91.2</c:v>
                </c:pt>
                <c:pt idx="3408">
                  <c:v>-91.5</c:v>
                </c:pt>
                <c:pt idx="3409">
                  <c:v>-91.5</c:v>
                </c:pt>
                <c:pt idx="3410">
                  <c:v>-91.8</c:v>
                </c:pt>
                <c:pt idx="3411">
                  <c:v>-91.4</c:v>
                </c:pt>
                <c:pt idx="3412">
                  <c:v>-91.3</c:v>
                </c:pt>
                <c:pt idx="3413">
                  <c:v>-90.8</c:v>
                </c:pt>
                <c:pt idx="3414">
                  <c:v>-91.3</c:v>
                </c:pt>
                <c:pt idx="3415">
                  <c:v>-91.2</c:v>
                </c:pt>
                <c:pt idx="3416">
                  <c:v>-91.0</c:v>
                </c:pt>
                <c:pt idx="3417">
                  <c:v>-91.2</c:v>
                </c:pt>
                <c:pt idx="3418">
                  <c:v>-90.9</c:v>
                </c:pt>
                <c:pt idx="3419">
                  <c:v>-90.9</c:v>
                </c:pt>
                <c:pt idx="3420">
                  <c:v>-91.1</c:v>
                </c:pt>
                <c:pt idx="3421">
                  <c:v>-91.3</c:v>
                </c:pt>
                <c:pt idx="3422">
                  <c:v>-91.2</c:v>
                </c:pt>
                <c:pt idx="3423">
                  <c:v>-91.6</c:v>
                </c:pt>
                <c:pt idx="3424">
                  <c:v>-91.4</c:v>
                </c:pt>
                <c:pt idx="3425">
                  <c:v>-91.7</c:v>
                </c:pt>
                <c:pt idx="3426">
                  <c:v>-91.4</c:v>
                </c:pt>
                <c:pt idx="3427">
                  <c:v>-91.2</c:v>
                </c:pt>
                <c:pt idx="3428">
                  <c:v>-91.1</c:v>
                </c:pt>
                <c:pt idx="3429">
                  <c:v>-90.9</c:v>
                </c:pt>
                <c:pt idx="3430">
                  <c:v>-91.4</c:v>
                </c:pt>
                <c:pt idx="3431">
                  <c:v>-91.3</c:v>
                </c:pt>
                <c:pt idx="3432">
                  <c:v>-91.3</c:v>
                </c:pt>
                <c:pt idx="3433">
                  <c:v>-91.0</c:v>
                </c:pt>
                <c:pt idx="3434">
                  <c:v>-91.3</c:v>
                </c:pt>
                <c:pt idx="3435">
                  <c:v>-91.8</c:v>
                </c:pt>
                <c:pt idx="3436">
                  <c:v>-91.5</c:v>
                </c:pt>
                <c:pt idx="3437">
                  <c:v>-91.5</c:v>
                </c:pt>
                <c:pt idx="3438">
                  <c:v>-91.5</c:v>
                </c:pt>
                <c:pt idx="3439">
                  <c:v>-91.3</c:v>
                </c:pt>
                <c:pt idx="3440">
                  <c:v>-91.5</c:v>
                </c:pt>
                <c:pt idx="3441">
                  <c:v>-91.4</c:v>
                </c:pt>
                <c:pt idx="3442">
                  <c:v>-91.4</c:v>
                </c:pt>
                <c:pt idx="3443">
                  <c:v>-91.5</c:v>
                </c:pt>
                <c:pt idx="3444">
                  <c:v>-91.7</c:v>
                </c:pt>
                <c:pt idx="3445">
                  <c:v>-90.8</c:v>
                </c:pt>
                <c:pt idx="3446">
                  <c:v>-91.5</c:v>
                </c:pt>
                <c:pt idx="3447">
                  <c:v>-91.6</c:v>
                </c:pt>
                <c:pt idx="3448">
                  <c:v>-91.5</c:v>
                </c:pt>
                <c:pt idx="3449">
                  <c:v>-91.4</c:v>
                </c:pt>
                <c:pt idx="3450">
                  <c:v>-91.1</c:v>
                </c:pt>
                <c:pt idx="3451">
                  <c:v>-91.2</c:v>
                </c:pt>
                <c:pt idx="3452">
                  <c:v>-91.6</c:v>
                </c:pt>
                <c:pt idx="3453">
                  <c:v>-91.2</c:v>
                </c:pt>
                <c:pt idx="3454">
                  <c:v>-91.5</c:v>
                </c:pt>
                <c:pt idx="3455">
                  <c:v>-91.2</c:v>
                </c:pt>
                <c:pt idx="3456">
                  <c:v>-91.1</c:v>
                </c:pt>
                <c:pt idx="3457">
                  <c:v>-91.0</c:v>
                </c:pt>
                <c:pt idx="3458">
                  <c:v>-91.4</c:v>
                </c:pt>
                <c:pt idx="3459">
                  <c:v>-91.3</c:v>
                </c:pt>
                <c:pt idx="3460">
                  <c:v>-91.2</c:v>
                </c:pt>
                <c:pt idx="3461">
                  <c:v>-91.1</c:v>
                </c:pt>
                <c:pt idx="3462">
                  <c:v>-91.0</c:v>
                </c:pt>
                <c:pt idx="3463">
                  <c:v>-91.2</c:v>
                </c:pt>
                <c:pt idx="3464">
                  <c:v>-90.8</c:v>
                </c:pt>
                <c:pt idx="3465">
                  <c:v>-91.4</c:v>
                </c:pt>
                <c:pt idx="3466">
                  <c:v>-91.6</c:v>
                </c:pt>
                <c:pt idx="3467">
                  <c:v>-91.6</c:v>
                </c:pt>
                <c:pt idx="3468">
                  <c:v>-91.2</c:v>
                </c:pt>
                <c:pt idx="3469">
                  <c:v>-91.5</c:v>
                </c:pt>
                <c:pt idx="3470">
                  <c:v>-91.0</c:v>
                </c:pt>
                <c:pt idx="3471">
                  <c:v>-91.2</c:v>
                </c:pt>
                <c:pt idx="3472">
                  <c:v>-91.1</c:v>
                </c:pt>
                <c:pt idx="3473">
                  <c:v>-91.2</c:v>
                </c:pt>
                <c:pt idx="3474">
                  <c:v>-91.6</c:v>
                </c:pt>
                <c:pt idx="3475">
                  <c:v>-91.1</c:v>
                </c:pt>
                <c:pt idx="3476">
                  <c:v>-91.2</c:v>
                </c:pt>
                <c:pt idx="3477">
                  <c:v>-91.4</c:v>
                </c:pt>
                <c:pt idx="3478">
                  <c:v>-91.6</c:v>
                </c:pt>
                <c:pt idx="3479">
                  <c:v>-91.5</c:v>
                </c:pt>
                <c:pt idx="3480">
                  <c:v>-91.1</c:v>
                </c:pt>
                <c:pt idx="3481">
                  <c:v>-91.2</c:v>
                </c:pt>
                <c:pt idx="3482">
                  <c:v>-91.4</c:v>
                </c:pt>
                <c:pt idx="3483">
                  <c:v>-91.4</c:v>
                </c:pt>
                <c:pt idx="3484">
                  <c:v>-91.2</c:v>
                </c:pt>
                <c:pt idx="3485">
                  <c:v>-91.8</c:v>
                </c:pt>
                <c:pt idx="3486">
                  <c:v>-91.1</c:v>
                </c:pt>
                <c:pt idx="3487">
                  <c:v>-91.2</c:v>
                </c:pt>
                <c:pt idx="3488">
                  <c:v>-91.6</c:v>
                </c:pt>
                <c:pt idx="3489">
                  <c:v>-91.2</c:v>
                </c:pt>
                <c:pt idx="3490">
                  <c:v>-91.6</c:v>
                </c:pt>
                <c:pt idx="3491">
                  <c:v>-91.4</c:v>
                </c:pt>
                <c:pt idx="3492">
                  <c:v>-91.2</c:v>
                </c:pt>
                <c:pt idx="3493">
                  <c:v>-91.0</c:v>
                </c:pt>
                <c:pt idx="3494">
                  <c:v>-91.2</c:v>
                </c:pt>
                <c:pt idx="3495">
                  <c:v>-91.1</c:v>
                </c:pt>
                <c:pt idx="3496">
                  <c:v>-91.5</c:v>
                </c:pt>
                <c:pt idx="3497">
                  <c:v>-91.4</c:v>
                </c:pt>
                <c:pt idx="3498">
                  <c:v>-91.2</c:v>
                </c:pt>
                <c:pt idx="3499">
                  <c:v>-91.3</c:v>
                </c:pt>
                <c:pt idx="3500">
                  <c:v>-91.0</c:v>
                </c:pt>
                <c:pt idx="3501">
                  <c:v>-91.4</c:v>
                </c:pt>
                <c:pt idx="3502">
                  <c:v>-91.3</c:v>
                </c:pt>
                <c:pt idx="3503">
                  <c:v>-90.9</c:v>
                </c:pt>
                <c:pt idx="3504">
                  <c:v>-91.4</c:v>
                </c:pt>
                <c:pt idx="3505">
                  <c:v>-91.4</c:v>
                </c:pt>
                <c:pt idx="3506">
                  <c:v>-91.0</c:v>
                </c:pt>
                <c:pt idx="3507">
                  <c:v>-91.3</c:v>
                </c:pt>
                <c:pt idx="3508">
                  <c:v>-90.9</c:v>
                </c:pt>
                <c:pt idx="3509">
                  <c:v>-91.3</c:v>
                </c:pt>
                <c:pt idx="3510">
                  <c:v>-91.2</c:v>
                </c:pt>
                <c:pt idx="3511">
                  <c:v>-91.6</c:v>
                </c:pt>
                <c:pt idx="3512">
                  <c:v>-91.1</c:v>
                </c:pt>
                <c:pt idx="3513">
                  <c:v>-91.1</c:v>
                </c:pt>
                <c:pt idx="3514">
                  <c:v>-91.5</c:v>
                </c:pt>
                <c:pt idx="3515">
                  <c:v>-91.1</c:v>
                </c:pt>
                <c:pt idx="3516">
                  <c:v>-91.5</c:v>
                </c:pt>
                <c:pt idx="3517">
                  <c:v>-91.0</c:v>
                </c:pt>
                <c:pt idx="3518">
                  <c:v>-90.9</c:v>
                </c:pt>
                <c:pt idx="3519">
                  <c:v>-91.6</c:v>
                </c:pt>
                <c:pt idx="3520">
                  <c:v>-91.5</c:v>
                </c:pt>
                <c:pt idx="3521">
                  <c:v>-91.1</c:v>
                </c:pt>
                <c:pt idx="3522">
                  <c:v>-91.2</c:v>
                </c:pt>
                <c:pt idx="3523">
                  <c:v>-91.5</c:v>
                </c:pt>
                <c:pt idx="3524">
                  <c:v>-91.2</c:v>
                </c:pt>
                <c:pt idx="3525">
                  <c:v>-91.3</c:v>
                </c:pt>
                <c:pt idx="3526">
                  <c:v>-91.2</c:v>
                </c:pt>
                <c:pt idx="3527">
                  <c:v>-91.6</c:v>
                </c:pt>
                <c:pt idx="3528">
                  <c:v>-91.1</c:v>
                </c:pt>
                <c:pt idx="3529">
                  <c:v>-91.5</c:v>
                </c:pt>
                <c:pt idx="3530">
                  <c:v>-91.4</c:v>
                </c:pt>
                <c:pt idx="3531">
                  <c:v>-91.5</c:v>
                </c:pt>
                <c:pt idx="3532">
                  <c:v>-91.3</c:v>
                </c:pt>
                <c:pt idx="3533">
                  <c:v>-91.8</c:v>
                </c:pt>
                <c:pt idx="3534">
                  <c:v>-91.3</c:v>
                </c:pt>
                <c:pt idx="3535">
                  <c:v>-91.2</c:v>
                </c:pt>
                <c:pt idx="3536">
                  <c:v>-90.9</c:v>
                </c:pt>
                <c:pt idx="3537">
                  <c:v>-91.0</c:v>
                </c:pt>
                <c:pt idx="3538">
                  <c:v>-91.2</c:v>
                </c:pt>
                <c:pt idx="3539">
                  <c:v>-91.1</c:v>
                </c:pt>
                <c:pt idx="3540">
                  <c:v>-91.6</c:v>
                </c:pt>
                <c:pt idx="3541">
                  <c:v>-91.4</c:v>
                </c:pt>
                <c:pt idx="3542">
                  <c:v>-91.7</c:v>
                </c:pt>
                <c:pt idx="3543">
                  <c:v>-91.4</c:v>
                </c:pt>
                <c:pt idx="3544">
                  <c:v>-91.5</c:v>
                </c:pt>
                <c:pt idx="3545">
                  <c:v>-91.7</c:v>
                </c:pt>
                <c:pt idx="3546">
                  <c:v>-91.2</c:v>
                </c:pt>
                <c:pt idx="3547">
                  <c:v>-91.2</c:v>
                </c:pt>
                <c:pt idx="3548">
                  <c:v>-91.3</c:v>
                </c:pt>
                <c:pt idx="3549">
                  <c:v>-91.1</c:v>
                </c:pt>
                <c:pt idx="3550">
                  <c:v>-91.1</c:v>
                </c:pt>
                <c:pt idx="3551">
                  <c:v>-91.3</c:v>
                </c:pt>
                <c:pt idx="3552">
                  <c:v>-91.4</c:v>
                </c:pt>
                <c:pt idx="3553">
                  <c:v>-91.4</c:v>
                </c:pt>
                <c:pt idx="3554">
                  <c:v>-90.9</c:v>
                </c:pt>
                <c:pt idx="3555">
                  <c:v>-91.2</c:v>
                </c:pt>
                <c:pt idx="3556">
                  <c:v>-91.5</c:v>
                </c:pt>
                <c:pt idx="3557">
                  <c:v>-91.4</c:v>
                </c:pt>
                <c:pt idx="3558">
                  <c:v>-91.8</c:v>
                </c:pt>
                <c:pt idx="3559">
                  <c:v>-91.4</c:v>
                </c:pt>
                <c:pt idx="3560">
                  <c:v>-91.6</c:v>
                </c:pt>
                <c:pt idx="3561">
                  <c:v>-91.2</c:v>
                </c:pt>
                <c:pt idx="3562">
                  <c:v>-90.9</c:v>
                </c:pt>
                <c:pt idx="3563">
                  <c:v>-91.3</c:v>
                </c:pt>
                <c:pt idx="3564">
                  <c:v>-91.2</c:v>
                </c:pt>
                <c:pt idx="3565">
                  <c:v>-91.7</c:v>
                </c:pt>
                <c:pt idx="3566">
                  <c:v>-91.7</c:v>
                </c:pt>
                <c:pt idx="3567">
                  <c:v>-91.3</c:v>
                </c:pt>
                <c:pt idx="3568">
                  <c:v>-91.3</c:v>
                </c:pt>
                <c:pt idx="3569">
                  <c:v>-91.5</c:v>
                </c:pt>
                <c:pt idx="3570">
                  <c:v>-91.2</c:v>
                </c:pt>
                <c:pt idx="3571">
                  <c:v>-91.0</c:v>
                </c:pt>
                <c:pt idx="3572">
                  <c:v>-91.3</c:v>
                </c:pt>
                <c:pt idx="3573">
                  <c:v>-91.3</c:v>
                </c:pt>
                <c:pt idx="3574">
                  <c:v>-91.2</c:v>
                </c:pt>
                <c:pt idx="3575">
                  <c:v>-91.9</c:v>
                </c:pt>
                <c:pt idx="3576">
                  <c:v>-91.8</c:v>
                </c:pt>
                <c:pt idx="3577">
                  <c:v>-91.2</c:v>
                </c:pt>
                <c:pt idx="3578">
                  <c:v>-91.6</c:v>
                </c:pt>
                <c:pt idx="3579">
                  <c:v>-91.2</c:v>
                </c:pt>
                <c:pt idx="3580">
                  <c:v>-91.3</c:v>
                </c:pt>
                <c:pt idx="3581">
                  <c:v>-91.4</c:v>
                </c:pt>
                <c:pt idx="3582">
                  <c:v>-91.9</c:v>
                </c:pt>
                <c:pt idx="3583">
                  <c:v>-91.5</c:v>
                </c:pt>
                <c:pt idx="3584">
                  <c:v>-91.4</c:v>
                </c:pt>
                <c:pt idx="3585">
                  <c:v>-91.2</c:v>
                </c:pt>
                <c:pt idx="3586">
                  <c:v>-91.5</c:v>
                </c:pt>
                <c:pt idx="3587">
                  <c:v>-91.6</c:v>
                </c:pt>
                <c:pt idx="3588">
                  <c:v>-91.0</c:v>
                </c:pt>
                <c:pt idx="3589">
                  <c:v>-91.1</c:v>
                </c:pt>
                <c:pt idx="3590">
                  <c:v>-91.6</c:v>
                </c:pt>
                <c:pt idx="3591">
                  <c:v>-91.3</c:v>
                </c:pt>
                <c:pt idx="3592">
                  <c:v>-91.2</c:v>
                </c:pt>
                <c:pt idx="3593">
                  <c:v>-91.2</c:v>
                </c:pt>
                <c:pt idx="3594">
                  <c:v>-91.2</c:v>
                </c:pt>
                <c:pt idx="3595">
                  <c:v>-91.4</c:v>
                </c:pt>
                <c:pt idx="3596">
                  <c:v>-91.2</c:v>
                </c:pt>
                <c:pt idx="3597">
                  <c:v>-91.4</c:v>
                </c:pt>
                <c:pt idx="3598">
                  <c:v>-91.3</c:v>
                </c:pt>
                <c:pt idx="3599">
                  <c:v>-91.2</c:v>
                </c:pt>
                <c:pt idx="3600">
                  <c:v>-91.7</c:v>
                </c:pt>
                <c:pt idx="3601">
                  <c:v>-91.3</c:v>
                </c:pt>
                <c:pt idx="3602">
                  <c:v>-91.2</c:v>
                </c:pt>
                <c:pt idx="3603">
                  <c:v>-91.3</c:v>
                </c:pt>
                <c:pt idx="3604">
                  <c:v>-91.1</c:v>
                </c:pt>
                <c:pt idx="3605">
                  <c:v>-91.1</c:v>
                </c:pt>
                <c:pt idx="3606">
                  <c:v>-91.5</c:v>
                </c:pt>
                <c:pt idx="3607">
                  <c:v>-91.2</c:v>
                </c:pt>
                <c:pt idx="3608">
                  <c:v>-91.0</c:v>
                </c:pt>
                <c:pt idx="3609">
                  <c:v>-91.4</c:v>
                </c:pt>
                <c:pt idx="3610">
                  <c:v>-91.4</c:v>
                </c:pt>
                <c:pt idx="3611">
                  <c:v>-91.3</c:v>
                </c:pt>
                <c:pt idx="3612">
                  <c:v>-91.0</c:v>
                </c:pt>
                <c:pt idx="3613">
                  <c:v>-91.2</c:v>
                </c:pt>
                <c:pt idx="3614">
                  <c:v>-91.6</c:v>
                </c:pt>
                <c:pt idx="3615">
                  <c:v>-91.3</c:v>
                </c:pt>
                <c:pt idx="3616">
                  <c:v>-91.2</c:v>
                </c:pt>
                <c:pt idx="3617">
                  <c:v>-91.0</c:v>
                </c:pt>
                <c:pt idx="3618">
                  <c:v>-91.1</c:v>
                </c:pt>
                <c:pt idx="3619">
                  <c:v>-91.5</c:v>
                </c:pt>
                <c:pt idx="3620">
                  <c:v>-90.9</c:v>
                </c:pt>
                <c:pt idx="3621">
                  <c:v>-90.9</c:v>
                </c:pt>
                <c:pt idx="3622">
                  <c:v>-90.7</c:v>
                </c:pt>
                <c:pt idx="3623">
                  <c:v>-91.5</c:v>
                </c:pt>
                <c:pt idx="3624">
                  <c:v>-91.2</c:v>
                </c:pt>
                <c:pt idx="3625">
                  <c:v>-91.4</c:v>
                </c:pt>
                <c:pt idx="3626">
                  <c:v>-91.4</c:v>
                </c:pt>
                <c:pt idx="3627">
                  <c:v>-91.2</c:v>
                </c:pt>
                <c:pt idx="3628">
                  <c:v>-91.2</c:v>
                </c:pt>
                <c:pt idx="3629">
                  <c:v>-91.2</c:v>
                </c:pt>
                <c:pt idx="3630">
                  <c:v>-91.2</c:v>
                </c:pt>
                <c:pt idx="3631">
                  <c:v>-91.0</c:v>
                </c:pt>
                <c:pt idx="3632">
                  <c:v>-91.0</c:v>
                </c:pt>
                <c:pt idx="3633">
                  <c:v>-91.3</c:v>
                </c:pt>
                <c:pt idx="3634">
                  <c:v>-91.3</c:v>
                </c:pt>
                <c:pt idx="3635">
                  <c:v>-91.4</c:v>
                </c:pt>
                <c:pt idx="3636">
                  <c:v>-91.2</c:v>
                </c:pt>
                <c:pt idx="3637">
                  <c:v>-91.5</c:v>
                </c:pt>
                <c:pt idx="3638">
                  <c:v>-91.3</c:v>
                </c:pt>
                <c:pt idx="3639">
                  <c:v>-91.0</c:v>
                </c:pt>
                <c:pt idx="3640">
                  <c:v>-91.3</c:v>
                </c:pt>
                <c:pt idx="3641">
                  <c:v>-91.4</c:v>
                </c:pt>
                <c:pt idx="3642">
                  <c:v>-91.4</c:v>
                </c:pt>
                <c:pt idx="3643">
                  <c:v>-91.0</c:v>
                </c:pt>
                <c:pt idx="3644">
                  <c:v>-91.5</c:v>
                </c:pt>
                <c:pt idx="3645">
                  <c:v>-91.4</c:v>
                </c:pt>
                <c:pt idx="3646">
                  <c:v>-91.7</c:v>
                </c:pt>
                <c:pt idx="3647">
                  <c:v>-91.6</c:v>
                </c:pt>
                <c:pt idx="3648">
                  <c:v>-91.6</c:v>
                </c:pt>
                <c:pt idx="3649">
                  <c:v>-91.8</c:v>
                </c:pt>
                <c:pt idx="3650">
                  <c:v>-91.5</c:v>
                </c:pt>
                <c:pt idx="3651">
                  <c:v>-90.8</c:v>
                </c:pt>
                <c:pt idx="3652">
                  <c:v>-91.3</c:v>
                </c:pt>
                <c:pt idx="3653">
                  <c:v>-91.4</c:v>
                </c:pt>
                <c:pt idx="3654">
                  <c:v>-91.3</c:v>
                </c:pt>
                <c:pt idx="3655">
                  <c:v>-91.4</c:v>
                </c:pt>
                <c:pt idx="3656">
                  <c:v>-91.3</c:v>
                </c:pt>
                <c:pt idx="3657">
                  <c:v>-91.3</c:v>
                </c:pt>
                <c:pt idx="3658">
                  <c:v>-91.4</c:v>
                </c:pt>
                <c:pt idx="3659">
                  <c:v>-91.1</c:v>
                </c:pt>
                <c:pt idx="3660">
                  <c:v>-90.7</c:v>
                </c:pt>
                <c:pt idx="3661">
                  <c:v>-91.3</c:v>
                </c:pt>
                <c:pt idx="3662">
                  <c:v>-91.1</c:v>
                </c:pt>
                <c:pt idx="3663">
                  <c:v>-91.8</c:v>
                </c:pt>
                <c:pt idx="3664">
                  <c:v>-91.1</c:v>
                </c:pt>
                <c:pt idx="3665">
                  <c:v>-91.5</c:v>
                </c:pt>
                <c:pt idx="3666">
                  <c:v>-91.5</c:v>
                </c:pt>
                <c:pt idx="3667">
                  <c:v>-91.5</c:v>
                </c:pt>
                <c:pt idx="3668">
                  <c:v>-91.5</c:v>
                </c:pt>
                <c:pt idx="3669">
                  <c:v>-91.5</c:v>
                </c:pt>
                <c:pt idx="3670">
                  <c:v>-91.4</c:v>
                </c:pt>
                <c:pt idx="3671">
                  <c:v>-91.5</c:v>
                </c:pt>
                <c:pt idx="3672">
                  <c:v>-91.0</c:v>
                </c:pt>
                <c:pt idx="3673">
                  <c:v>-91.0</c:v>
                </c:pt>
                <c:pt idx="3674">
                  <c:v>-91.4</c:v>
                </c:pt>
                <c:pt idx="3675">
                  <c:v>-91.3</c:v>
                </c:pt>
                <c:pt idx="3676">
                  <c:v>-92.0</c:v>
                </c:pt>
                <c:pt idx="3677">
                  <c:v>-91.6</c:v>
                </c:pt>
                <c:pt idx="3678">
                  <c:v>-91.6</c:v>
                </c:pt>
                <c:pt idx="3679">
                  <c:v>-91.0</c:v>
                </c:pt>
                <c:pt idx="3680">
                  <c:v>-91.0</c:v>
                </c:pt>
                <c:pt idx="3681">
                  <c:v>-91.0</c:v>
                </c:pt>
                <c:pt idx="3682">
                  <c:v>-90.8</c:v>
                </c:pt>
                <c:pt idx="3683">
                  <c:v>-90.9</c:v>
                </c:pt>
                <c:pt idx="3684">
                  <c:v>-91.3</c:v>
                </c:pt>
                <c:pt idx="3685">
                  <c:v>-91.2</c:v>
                </c:pt>
                <c:pt idx="3686">
                  <c:v>-91.6</c:v>
                </c:pt>
                <c:pt idx="3687">
                  <c:v>-91.4</c:v>
                </c:pt>
                <c:pt idx="3688">
                  <c:v>-91.3</c:v>
                </c:pt>
                <c:pt idx="3689">
                  <c:v>-91.2</c:v>
                </c:pt>
                <c:pt idx="3690">
                  <c:v>-91.6</c:v>
                </c:pt>
                <c:pt idx="3691">
                  <c:v>-91.3</c:v>
                </c:pt>
                <c:pt idx="3692">
                  <c:v>-91.3</c:v>
                </c:pt>
                <c:pt idx="3693">
                  <c:v>-91.1</c:v>
                </c:pt>
                <c:pt idx="3694">
                  <c:v>-91.3</c:v>
                </c:pt>
                <c:pt idx="3695">
                  <c:v>-91.3</c:v>
                </c:pt>
                <c:pt idx="3696">
                  <c:v>-91.3</c:v>
                </c:pt>
                <c:pt idx="3697">
                  <c:v>-91.5</c:v>
                </c:pt>
                <c:pt idx="3698">
                  <c:v>-91.4</c:v>
                </c:pt>
                <c:pt idx="3699">
                  <c:v>-91.4</c:v>
                </c:pt>
                <c:pt idx="3700">
                  <c:v>-91.6</c:v>
                </c:pt>
                <c:pt idx="3701">
                  <c:v>-91.2</c:v>
                </c:pt>
                <c:pt idx="3702">
                  <c:v>-91.3</c:v>
                </c:pt>
                <c:pt idx="3703">
                  <c:v>-91.1</c:v>
                </c:pt>
                <c:pt idx="3704">
                  <c:v>-91.1</c:v>
                </c:pt>
                <c:pt idx="3705">
                  <c:v>-91.4</c:v>
                </c:pt>
                <c:pt idx="3706">
                  <c:v>-91.6</c:v>
                </c:pt>
                <c:pt idx="3707">
                  <c:v>-91.6</c:v>
                </c:pt>
                <c:pt idx="3708">
                  <c:v>-91.1</c:v>
                </c:pt>
                <c:pt idx="3709">
                  <c:v>-91.5</c:v>
                </c:pt>
                <c:pt idx="3710">
                  <c:v>-91.2</c:v>
                </c:pt>
                <c:pt idx="3711">
                  <c:v>-91.3</c:v>
                </c:pt>
                <c:pt idx="3712">
                  <c:v>-91.2</c:v>
                </c:pt>
                <c:pt idx="3713">
                  <c:v>-90.9</c:v>
                </c:pt>
                <c:pt idx="3714">
                  <c:v>-91.4</c:v>
                </c:pt>
                <c:pt idx="3715">
                  <c:v>-91.3</c:v>
                </c:pt>
                <c:pt idx="3716">
                  <c:v>-91.5</c:v>
                </c:pt>
                <c:pt idx="3717">
                  <c:v>-90.9</c:v>
                </c:pt>
                <c:pt idx="3718">
                  <c:v>-91.1</c:v>
                </c:pt>
                <c:pt idx="3719">
                  <c:v>-91.8</c:v>
                </c:pt>
                <c:pt idx="3720">
                  <c:v>-91.6</c:v>
                </c:pt>
                <c:pt idx="3721">
                  <c:v>-91.4</c:v>
                </c:pt>
                <c:pt idx="3722">
                  <c:v>-91.4</c:v>
                </c:pt>
                <c:pt idx="3723">
                  <c:v>-91.3</c:v>
                </c:pt>
                <c:pt idx="3724">
                  <c:v>-91.3</c:v>
                </c:pt>
                <c:pt idx="3725">
                  <c:v>-91.3</c:v>
                </c:pt>
                <c:pt idx="3726">
                  <c:v>-91.0</c:v>
                </c:pt>
                <c:pt idx="3727">
                  <c:v>-91.2</c:v>
                </c:pt>
                <c:pt idx="3728">
                  <c:v>-91.5</c:v>
                </c:pt>
                <c:pt idx="3729">
                  <c:v>-91.6</c:v>
                </c:pt>
                <c:pt idx="3730">
                  <c:v>-91.3</c:v>
                </c:pt>
                <c:pt idx="3731">
                  <c:v>-91.3</c:v>
                </c:pt>
                <c:pt idx="3732">
                  <c:v>-91.4</c:v>
                </c:pt>
                <c:pt idx="3733">
                  <c:v>-91.3</c:v>
                </c:pt>
                <c:pt idx="3734">
                  <c:v>-91.9</c:v>
                </c:pt>
                <c:pt idx="3735">
                  <c:v>-91.0</c:v>
                </c:pt>
                <c:pt idx="3736">
                  <c:v>-91.2</c:v>
                </c:pt>
                <c:pt idx="3737">
                  <c:v>-91.6</c:v>
                </c:pt>
                <c:pt idx="3738">
                  <c:v>-91.7</c:v>
                </c:pt>
                <c:pt idx="3739">
                  <c:v>-90.9</c:v>
                </c:pt>
                <c:pt idx="3740">
                  <c:v>-91.7</c:v>
                </c:pt>
                <c:pt idx="3741">
                  <c:v>-91.2</c:v>
                </c:pt>
                <c:pt idx="3742">
                  <c:v>-91.9</c:v>
                </c:pt>
                <c:pt idx="3743">
                  <c:v>-91.4</c:v>
                </c:pt>
                <c:pt idx="3744">
                  <c:v>-91.6</c:v>
                </c:pt>
                <c:pt idx="3745">
                  <c:v>-91.7</c:v>
                </c:pt>
                <c:pt idx="3746">
                  <c:v>-91.4</c:v>
                </c:pt>
                <c:pt idx="3747">
                  <c:v>-91.5</c:v>
                </c:pt>
                <c:pt idx="3748">
                  <c:v>-91.1</c:v>
                </c:pt>
                <c:pt idx="3749">
                  <c:v>-91.2</c:v>
                </c:pt>
                <c:pt idx="3750">
                  <c:v>-91.1</c:v>
                </c:pt>
                <c:pt idx="3751">
                  <c:v>-91.4</c:v>
                </c:pt>
                <c:pt idx="3752">
                  <c:v>-91.5</c:v>
                </c:pt>
                <c:pt idx="3753">
                  <c:v>-91.8</c:v>
                </c:pt>
                <c:pt idx="3754">
                  <c:v>-91.5</c:v>
                </c:pt>
                <c:pt idx="3755">
                  <c:v>-91.1</c:v>
                </c:pt>
                <c:pt idx="3756">
                  <c:v>-91.7</c:v>
                </c:pt>
                <c:pt idx="3757">
                  <c:v>-91.3</c:v>
                </c:pt>
                <c:pt idx="3758">
                  <c:v>-91.4</c:v>
                </c:pt>
                <c:pt idx="3759">
                  <c:v>-91.6</c:v>
                </c:pt>
                <c:pt idx="3760">
                  <c:v>-91.1</c:v>
                </c:pt>
                <c:pt idx="3761">
                  <c:v>-91.5</c:v>
                </c:pt>
                <c:pt idx="3762">
                  <c:v>-91.7</c:v>
                </c:pt>
                <c:pt idx="3763">
                  <c:v>-91.2</c:v>
                </c:pt>
                <c:pt idx="3764">
                  <c:v>-91.2</c:v>
                </c:pt>
                <c:pt idx="3765">
                  <c:v>-91.4</c:v>
                </c:pt>
                <c:pt idx="3766">
                  <c:v>-91.1</c:v>
                </c:pt>
                <c:pt idx="3767">
                  <c:v>-91.0</c:v>
                </c:pt>
                <c:pt idx="3768">
                  <c:v>-91.2</c:v>
                </c:pt>
                <c:pt idx="3769">
                  <c:v>-91.1</c:v>
                </c:pt>
                <c:pt idx="3770">
                  <c:v>-91.0</c:v>
                </c:pt>
                <c:pt idx="3771">
                  <c:v>-91.3</c:v>
                </c:pt>
                <c:pt idx="3772">
                  <c:v>-91.1</c:v>
                </c:pt>
                <c:pt idx="3773">
                  <c:v>-91.4</c:v>
                </c:pt>
                <c:pt idx="3774">
                  <c:v>-91.3</c:v>
                </c:pt>
                <c:pt idx="3775">
                  <c:v>-91.2</c:v>
                </c:pt>
                <c:pt idx="3776">
                  <c:v>-91.6</c:v>
                </c:pt>
                <c:pt idx="3777">
                  <c:v>-90.9</c:v>
                </c:pt>
                <c:pt idx="3778">
                  <c:v>-91.2</c:v>
                </c:pt>
                <c:pt idx="3779">
                  <c:v>-91.3</c:v>
                </c:pt>
                <c:pt idx="3780">
                  <c:v>-91.2</c:v>
                </c:pt>
                <c:pt idx="3781">
                  <c:v>-91.0</c:v>
                </c:pt>
                <c:pt idx="3782">
                  <c:v>-91.1</c:v>
                </c:pt>
                <c:pt idx="3783">
                  <c:v>-91.7</c:v>
                </c:pt>
                <c:pt idx="3784">
                  <c:v>-91.0</c:v>
                </c:pt>
                <c:pt idx="3785">
                  <c:v>-91.6</c:v>
                </c:pt>
                <c:pt idx="3786">
                  <c:v>-91.0</c:v>
                </c:pt>
                <c:pt idx="3787">
                  <c:v>-91.3</c:v>
                </c:pt>
                <c:pt idx="3788">
                  <c:v>-91.2</c:v>
                </c:pt>
                <c:pt idx="3789">
                  <c:v>-91.8</c:v>
                </c:pt>
                <c:pt idx="3790">
                  <c:v>-91.0</c:v>
                </c:pt>
                <c:pt idx="3791">
                  <c:v>-91.5</c:v>
                </c:pt>
                <c:pt idx="3792">
                  <c:v>-91.4</c:v>
                </c:pt>
                <c:pt idx="3793">
                  <c:v>-91.2</c:v>
                </c:pt>
                <c:pt idx="3794">
                  <c:v>-91.4</c:v>
                </c:pt>
                <c:pt idx="3795">
                  <c:v>-91.6</c:v>
                </c:pt>
                <c:pt idx="3796">
                  <c:v>-91.3</c:v>
                </c:pt>
                <c:pt idx="3797">
                  <c:v>-91.4</c:v>
                </c:pt>
                <c:pt idx="3798">
                  <c:v>-91.2</c:v>
                </c:pt>
                <c:pt idx="3799">
                  <c:v>-91.8</c:v>
                </c:pt>
                <c:pt idx="3800">
                  <c:v>-91.4</c:v>
                </c:pt>
                <c:pt idx="3801">
                  <c:v>-91.2</c:v>
                </c:pt>
                <c:pt idx="3802">
                  <c:v>-91.6</c:v>
                </c:pt>
                <c:pt idx="3803">
                  <c:v>-91.3</c:v>
                </c:pt>
                <c:pt idx="3804">
                  <c:v>-91.3</c:v>
                </c:pt>
                <c:pt idx="3805">
                  <c:v>-91.3</c:v>
                </c:pt>
                <c:pt idx="3806">
                  <c:v>-91.5</c:v>
                </c:pt>
                <c:pt idx="3807">
                  <c:v>-91.5</c:v>
                </c:pt>
                <c:pt idx="3808">
                  <c:v>-91.4</c:v>
                </c:pt>
                <c:pt idx="3809">
                  <c:v>-91.6</c:v>
                </c:pt>
                <c:pt idx="3810">
                  <c:v>-91.4</c:v>
                </c:pt>
                <c:pt idx="3811">
                  <c:v>-91.3</c:v>
                </c:pt>
                <c:pt idx="3812">
                  <c:v>-91.4</c:v>
                </c:pt>
                <c:pt idx="3813">
                  <c:v>-91.4</c:v>
                </c:pt>
                <c:pt idx="3814">
                  <c:v>-91.7</c:v>
                </c:pt>
                <c:pt idx="3815">
                  <c:v>-91.3</c:v>
                </c:pt>
                <c:pt idx="3816">
                  <c:v>-91.4</c:v>
                </c:pt>
                <c:pt idx="3817">
                  <c:v>-91.2</c:v>
                </c:pt>
                <c:pt idx="3818">
                  <c:v>-91.3</c:v>
                </c:pt>
                <c:pt idx="3819">
                  <c:v>-91.2</c:v>
                </c:pt>
                <c:pt idx="3820">
                  <c:v>-91.4</c:v>
                </c:pt>
                <c:pt idx="3821">
                  <c:v>-91.1</c:v>
                </c:pt>
                <c:pt idx="3822">
                  <c:v>-91.6</c:v>
                </c:pt>
                <c:pt idx="3823">
                  <c:v>-90.5</c:v>
                </c:pt>
                <c:pt idx="3824">
                  <c:v>-91.1</c:v>
                </c:pt>
                <c:pt idx="3825">
                  <c:v>-91.1</c:v>
                </c:pt>
                <c:pt idx="3826">
                  <c:v>-90.9</c:v>
                </c:pt>
                <c:pt idx="3827">
                  <c:v>-91.3</c:v>
                </c:pt>
                <c:pt idx="3828">
                  <c:v>-91.3</c:v>
                </c:pt>
                <c:pt idx="3829">
                  <c:v>-91.2</c:v>
                </c:pt>
                <c:pt idx="3830">
                  <c:v>-90.7</c:v>
                </c:pt>
                <c:pt idx="3831">
                  <c:v>-91.4</c:v>
                </c:pt>
                <c:pt idx="3832">
                  <c:v>-91.4</c:v>
                </c:pt>
                <c:pt idx="3833">
                  <c:v>-91.4</c:v>
                </c:pt>
                <c:pt idx="3834">
                  <c:v>-90.9</c:v>
                </c:pt>
                <c:pt idx="3835">
                  <c:v>-91.0</c:v>
                </c:pt>
                <c:pt idx="3836">
                  <c:v>-91.9</c:v>
                </c:pt>
                <c:pt idx="3837">
                  <c:v>-91.1</c:v>
                </c:pt>
                <c:pt idx="3838">
                  <c:v>-91.3</c:v>
                </c:pt>
                <c:pt idx="3839">
                  <c:v>-91.4</c:v>
                </c:pt>
                <c:pt idx="3840">
                  <c:v>-91.5</c:v>
                </c:pt>
                <c:pt idx="3841">
                  <c:v>-91.3</c:v>
                </c:pt>
                <c:pt idx="3842">
                  <c:v>-91.6</c:v>
                </c:pt>
                <c:pt idx="3843">
                  <c:v>-91.2</c:v>
                </c:pt>
                <c:pt idx="3844">
                  <c:v>-91.3</c:v>
                </c:pt>
                <c:pt idx="3845">
                  <c:v>-91.6</c:v>
                </c:pt>
                <c:pt idx="3846">
                  <c:v>-91.6</c:v>
                </c:pt>
                <c:pt idx="3847">
                  <c:v>-91.3</c:v>
                </c:pt>
                <c:pt idx="3848">
                  <c:v>-91.5</c:v>
                </c:pt>
                <c:pt idx="3849">
                  <c:v>-91.2</c:v>
                </c:pt>
                <c:pt idx="3850">
                  <c:v>-91.3</c:v>
                </c:pt>
                <c:pt idx="3851">
                  <c:v>-91.7</c:v>
                </c:pt>
                <c:pt idx="3852">
                  <c:v>-91.4</c:v>
                </c:pt>
                <c:pt idx="3853">
                  <c:v>-91.3</c:v>
                </c:pt>
                <c:pt idx="3854">
                  <c:v>-91.3</c:v>
                </c:pt>
                <c:pt idx="3855">
                  <c:v>-91.2</c:v>
                </c:pt>
                <c:pt idx="3856">
                  <c:v>-91.6</c:v>
                </c:pt>
                <c:pt idx="3857">
                  <c:v>-91.3</c:v>
                </c:pt>
                <c:pt idx="3858">
                  <c:v>-90.9</c:v>
                </c:pt>
                <c:pt idx="3859">
                  <c:v>-90.9</c:v>
                </c:pt>
                <c:pt idx="3860">
                  <c:v>-91.7</c:v>
                </c:pt>
                <c:pt idx="3861">
                  <c:v>-91.3</c:v>
                </c:pt>
                <c:pt idx="3862">
                  <c:v>-90.9</c:v>
                </c:pt>
                <c:pt idx="3863">
                  <c:v>-91.2</c:v>
                </c:pt>
                <c:pt idx="3864">
                  <c:v>-91.0</c:v>
                </c:pt>
                <c:pt idx="3865">
                  <c:v>-91.2</c:v>
                </c:pt>
                <c:pt idx="3866">
                  <c:v>-91.3</c:v>
                </c:pt>
                <c:pt idx="3867">
                  <c:v>-91.0</c:v>
                </c:pt>
                <c:pt idx="3868">
                  <c:v>-91.0</c:v>
                </c:pt>
                <c:pt idx="3869">
                  <c:v>-91.8</c:v>
                </c:pt>
                <c:pt idx="3870">
                  <c:v>-91.3</c:v>
                </c:pt>
                <c:pt idx="3871">
                  <c:v>-91.4</c:v>
                </c:pt>
                <c:pt idx="3872">
                  <c:v>-91.0</c:v>
                </c:pt>
                <c:pt idx="3873">
                  <c:v>-91.1</c:v>
                </c:pt>
                <c:pt idx="3874">
                  <c:v>-91.4</c:v>
                </c:pt>
                <c:pt idx="3875">
                  <c:v>-91.4</c:v>
                </c:pt>
                <c:pt idx="3876">
                  <c:v>-91.0</c:v>
                </c:pt>
                <c:pt idx="3877">
                  <c:v>-91.1</c:v>
                </c:pt>
                <c:pt idx="3878">
                  <c:v>-91.9</c:v>
                </c:pt>
                <c:pt idx="3879">
                  <c:v>-91.1</c:v>
                </c:pt>
                <c:pt idx="3880">
                  <c:v>-91.1</c:v>
                </c:pt>
                <c:pt idx="3881">
                  <c:v>-91.7</c:v>
                </c:pt>
                <c:pt idx="3882">
                  <c:v>-91.7</c:v>
                </c:pt>
                <c:pt idx="3883">
                  <c:v>-91.7</c:v>
                </c:pt>
                <c:pt idx="3884">
                  <c:v>-90.9</c:v>
                </c:pt>
                <c:pt idx="3885">
                  <c:v>-91.3</c:v>
                </c:pt>
                <c:pt idx="3886">
                  <c:v>-91.0</c:v>
                </c:pt>
                <c:pt idx="3887">
                  <c:v>-91.0</c:v>
                </c:pt>
                <c:pt idx="3888">
                  <c:v>-91.4</c:v>
                </c:pt>
                <c:pt idx="3889">
                  <c:v>-91.5</c:v>
                </c:pt>
                <c:pt idx="3890">
                  <c:v>-91.5</c:v>
                </c:pt>
                <c:pt idx="3891">
                  <c:v>-91.0</c:v>
                </c:pt>
                <c:pt idx="3892">
                  <c:v>-91.5</c:v>
                </c:pt>
                <c:pt idx="3893">
                  <c:v>-91.5</c:v>
                </c:pt>
                <c:pt idx="3894">
                  <c:v>-90.8</c:v>
                </c:pt>
                <c:pt idx="3895">
                  <c:v>-91.2</c:v>
                </c:pt>
                <c:pt idx="3896">
                  <c:v>-91.4</c:v>
                </c:pt>
                <c:pt idx="3897">
                  <c:v>-91.0</c:v>
                </c:pt>
                <c:pt idx="3898">
                  <c:v>-90.9</c:v>
                </c:pt>
                <c:pt idx="3899">
                  <c:v>-91.2</c:v>
                </c:pt>
                <c:pt idx="3900">
                  <c:v>-91.5</c:v>
                </c:pt>
                <c:pt idx="3901">
                  <c:v>-91.1</c:v>
                </c:pt>
                <c:pt idx="3902">
                  <c:v>-91.3</c:v>
                </c:pt>
                <c:pt idx="3903">
                  <c:v>-90.8</c:v>
                </c:pt>
                <c:pt idx="3904">
                  <c:v>-91.7</c:v>
                </c:pt>
                <c:pt idx="3905">
                  <c:v>-91.3</c:v>
                </c:pt>
                <c:pt idx="3906">
                  <c:v>-91.4</c:v>
                </c:pt>
                <c:pt idx="3907">
                  <c:v>-91.3</c:v>
                </c:pt>
                <c:pt idx="3908">
                  <c:v>-91.7</c:v>
                </c:pt>
                <c:pt idx="3909">
                  <c:v>-91.1</c:v>
                </c:pt>
                <c:pt idx="3910">
                  <c:v>-91.3</c:v>
                </c:pt>
                <c:pt idx="3911">
                  <c:v>-91.8</c:v>
                </c:pt>
                <c:pt idx="3912">
                  <c:v>-91.9</c:v>
                </c:pt>
                <c:pt idx="3913">
                  <c:v>-91.2</c:v>
                </c:pt>
                <c:pt idx="3914">
                  <c:v>-91.3</c:v>
                </c:pt>
                <c:pt idx="3915">
                  <c:v>-91.3</c:v>
                </c:pt>
                <c:pt idx="3916">
                  <c:v>-91.5</c:v>
                </c:pt>
                <c:pt idx="3917">
                  <c:v>-91.8</c:v>
                </c:pt>
                <c:pt idx="3918">
                  <c:v>-91.8</c:v>
                </c:pt>
                <c:pt idx="3919">
                  <c:v>-91.5</c:v>
                </c:pt>
                <c:pt idx="3920">
                  <c:v>-91.8</c:v>
                </c:pt>
                <c:pt idx="3921">
                  <c:v>-91.4</c:v>
                </c:pt>
                <c:pt idx="3922">
                  <c:v>-91.4</c:v>
                </c:pt>
                <c:pt idx="3923">
                  <c:v>-91.6</c:v>
                </c:pt>
                <c:pt idx="3924">
                  <c:v>-91.5</c:v>
                </c:pt>
                <c:pt idx="3925">
                  <c:v>-91.7</c:v>
                </c:pt>
                <c:pt idx="3926">
                  <c:v>-91.2</c:v>
                </c:pt>
                <c:pt idx="3927">
                  <c:v>-90.9</c:v>
                </c:pt>
                <c:pt idx="3928">
                  <c:v>-90.9</c:v>
                </c:pt>
                <c:pt idx="3929">
                  <c:v>-91.6</c:v>
                </c:pt>
                <c:pt idx="3930">
                  <c:v>-91.2</c:v>
                </c:pt>
                <c:pt idx="3931">
                  <c:v>-91.0</c:v>
                </c:pt>
                <c:pt idx="3932">
                  <c:v>-91.2</c:v>
                </c:pt>
                <c:pt idx="3933">
                  <c:v>-91.1</c:v>
                </c:pt>
                <c:pt idx="3934">
                  <c:v>-91.1</c:v>
                </c:pt>
                <c:pt idx="3935">
                  <c:v>-91.5</c:v>
                </c:pt>
                <c:pt idx="3936">
                  <c:v>-91.2</c:v>
                </c:pt>
                <c:pt idx="3937">
                  <c:v>-91.7</c:v>
                </c:pt>
                <c:pt idx="3938">
                  <c:v>-91.2</c:v>
                </c:pt>
                <c:pt idx="3939">
                  <c:v>-91.6</c:v>
                </c:pt>
                <c:pt idx="3940">
                  <c:v>-91.1</c:v>
                </c:pt>
                <c:pt idx="3941">
                  <c:v>-91.4</c:v>
                </c:pt>
                <c:pt idx="3942">
                  <c:v>-91.5</c:v>
                </c:pt>
                <c:pt idx="3943">
                  <c:v>-91.3</c:v>
                </c:pt>
                <c:pt idx="3944">
                  <c:v>-91.5</c:v>
                </c:pt>
                <c:pt idx="3945">
                  <c:v>-91.3</c:v>
                </c:pt>
                <c:pt idx="3946">
                  <c:v>-91.4</c:v>
                </c:pt>
                <c:pt idx="3947">
                  <c:v>-91.9</c:v>
                </c:pt>
                <c:pt idx="3948">
                  <c:v>-91.5</c:v>
                </c:pt>
                <c:pt idx="3949">
                  <c:v>-91.6</c:v>
                </c:pt>
                <c:pt idx="3950">
                  <c:v>-91.2</c:v>
                </c:pt>
                <c:pt idx="3951">
                  <c:v>-91.0</c:v>
                </c:pt>
                <c:pt idx="3952">
                  <c:v>-90.8</c:v>
                </c:pt>
                <c:pt idx="3953">
                  <c:v>-91.0</c:v>
                </c:pt>
                <c:pt idx="3954">
                  <c:v>-91.3</c:v>
                </c:pt>
                <c:pt idx="3955">
                  <c:v>-91.2</c:v>
                </c:pt>
                <c:pt idx="3956">
                  <c:v>-91.6</c:v>
                </c:pt>
                <c:pt idx="3957">
                  <c:v>-91.1</c:v>
                </c:pt>
                <c:pt idx="3958">
                  <c:v>-91.3</c:v>
                </c:pt>
                <c:pt idx="3959">
                  <c:v>-92.0</c:v>
                </c:pt>
                <c:pt idx="3960">
                  <c:v>-91.4</c:v>
                </c:pt>
                <c:pt idx="3961">
                  <c:v>-91.7</c:v>
                </c:pt>
                <c:pt idx="3962">
                  <c:v>-91.0</c:v>
                </c:pt>
                <c:pt idx="3963">
                  <c:v>-91.6</c:v>
                </c:pt>
                <c:pt idx="3964">
                  <c:v>-91.3</c:v>
                </c:pt>
                <c:pt idx="3965">
                  <c:v>-91.6</c:v>
                </c:pt>
                <c:pt idx="3966">
                  <c:v>-91.4</c:v>
                </c:pt>
                <c:pt idx="3967">
                  <c:v>-91.2</c:v>
                </c:pt>
                <c:pt idx="3968">
                  <c:v>-91.1</c:v>
                </c:pt>
                <c:pt idx="3969">
                  <c:v>-91.6</c:v>
                </c:pt>
                <c:pt idx="3970">
                  <c:v>-91.7</c:v>
                </c:pt>
                <c:pt idx="3971">
                  <c:v>-91.4</c:v>
                </c:pt>
                <c:pt idx="3972">
                  <c:v>-91.4</c:v>
                </c:pt>
                <c:pt idx="3973">
                  <c:v>-91.2</c:v>
                </c:pt>
                <c:pt idx="3974">
                  <c:v>-91.3</c:v>
                </c:pt>
                <c:pt idx="3975">
                  <c:v>-91.4</c:v>
                </c:pt>
                <c:pt idx="3976">
                  <c:v>-91.6</c:v>
                </c:pt>
                <c:pt idx="3977">
                  <c:v>-91.6</c:v>
                </c:pt>
                <c:pt idx="3978">
                  <c:v>-91.3</c:v>
                </c:pt>
                <c:pt idx="3979">
                  <c:v>-91.2</c:v>
                </c:pt>
                <c:pt idx="3980">
                  <c:v>-91.5</c:v>
                </c:pt>
                <c:pt idx="3981">
                  <c:v>-91.4</c:v>
                </c:pt>
                <c:pt idx="3982">
                  <c:v>-91.2</c:v>
                </c:pt>
                <c:pt idx="3983">
                  <c:v>-91.5</c:v>
                </c:pt>
                <c:pt idx="3984">
                  <c:v>-91.2</c:v>
                </c:pt>
                <c:pt idx="3985">
                  <c:v>-91.4</c:v>
                </c:pt>
                <c:pt idx="3986">
                  <c:v>-91.1</c:v>
                </c:pt>
                <c:pt idx="3987">
                  <c:v>-91.9</c:v>
                </c:pt>
                <c:pt idx="3988">
                  <c:v>-91.0</c:v>
                </c:pt>
                <c:pt idx="3989">
                  <c:v>-91.3</c:v>
                </c:pt>
                <c:pt idx="3990">
                  <c:v>-91.7</c:v>
                </c:pt>
                <c:pt idx="3991">
                  <c:v>-91.5</c:v>
                </c:pt>
                <c:pt idx="3992">
                  <c:v>-91.1</c:v>
                </c:pt>
                <c:pt idx="3993">
                  <c:v>-91.3</c:v>
                </c:pt>
                <c:pt idx="3994">
                  <c:v>-91.2</c:v>
                </c:pt>
                <c:pt idx="3995">
                  <c:v>-91.4</c:v>
                </c:pt>
                <c:pt idx="3996">
                  <c:v>-91.1</c:v>
                </c:pt>
                <c:pt idx="3997">
                  <c:v>-91.6</c:v>
                </c:pt>
                <c:pt idx="3998">
                  <c:v>-91.3</c:v>
                </c:pt>
                <c:pt idx="3999">
                  <c:v>-91.5</c:v>
                </c:pt>
                <c:pt idx="4000">
                  <c:v>-91.7</c:v>
                </c:pt>
                <c:pt idx="4001">
                  <c:v>-91.6</c:v>
                </c:pt>
                <c:pt idx="4002">
                  <c:v>-91.3</c:v>
                </c:pt>
                <c:pt idx="4003">
                  <c:v>-91.4</c:v>
                </c:pt>
                <c:pt idx="4004">
                  <c:v>-91.4</c:v>
                </c:pt>
                <c:pt idx="4005">
                  <c:v>-91.3</c:v>
                </c:pt>
                <c:pt idx="4006">
                  <c:v>-91.3</c:v>
                </c:pt>
                <c:pt idx="4007">
                  <c:v>-91.2</c:v>
                </c:pt>
                <c:pt idx="4008">
                  <c:v>-91.7</c:v>
                </c:pt>
                <c:pt idx="4009">
                  <c:v>-91.4</c:v>
                </c:pt>
                <c:pt idx="4010">
                  <c:v>-91.4</c:v>
                </c:pt>
                <c:pt idx="4011">
                  <c:v>-91.4</c:v>
                </c:pt>
                <c:pt idx="4012">
                  <c:v>-91.2</c:v>
                </c:pt>
                <c:pt idx="4013">
                  <c:v>-91.0</c:v>
                </c:pt>
                <c:pt idx="4014">
                  <c:v>-91.3</c:v>
                </c:pt>
                <c:pt idx="4015">
                  <c:v>-91.2</c:v>
                </c:pt>
                <c:pt idx="4016">
                  <c:v>-91.4</c:v>
                </c:pt>
                <c:pt idx="4017">
                  <c:v>-91.6</c:v>
                </c:pt>
                <c:pt idx="4018">
                  <c:v>-91.5</c:v>
                </c:pt>
                <c:pt idx="4019">
                  <c:v>-91.0</c:v>
                </c:pt>
                <c:pt idx="4020">
                  <c:v>-91.7</c:v>
                </c:pt>
                <c:pt idx="4021">
                  <c:v>-91.4</c:v>
                </c:pt>
                <c:pt idx="4022">
                  <c:v>-91.4</c:v>
                </c:pt>
                <c:pt idx="4023">
                  <c:v>-91.5</c:v>
                </c:pt>
                <c:pt idx="4024">
                  <c:v>-91.3</c:v>
                </c:pt>
                <c:pt idx="4025">
                  <c:v>-91.5</c:v>
                </c:pt>
                <c:pt idx="4026">
                  <c:v>-91.4</c:v>
                </c:pt>
                <c:pt idx="4027">
                  <c:v>-91.7</c:v>
                </c:pt>
                <c:pt idx="4028">
                  <c:v>-91.6</c:v>
                </c:pt>
                <c:pt idx="4029">
                  <c:v>-91.6</c:v>
                </c:pt>
                <c:pt idx="4030">
                  <c:v>-91.3</c:v>
                </c:pt>
                <c:pt idx="4031">
                  <c:v>-91.6</c:v>
                </c:pt>
                <c:pt idx="4032">
                  <c:v>-91.5</c:v>
                </c:pt>
                <c:pt idx="4033">
                  <c:v>-91.3</c:v>
                </c:pt>
                <c:pt idx="4034">
                  <c:v>-91.1</c:v>
                </c:pt>
                <c:pt idx="4035">
                  <c:v>-91.4</c:v>
                </c:pt>
                <c:pt idx="4036">
                  <c:v>-91.2</c:v>
                </c:pt>
                <c:pt idx="4037">
                  <c:v>-91.3</c:v>
                </c:pt>
                <c:pt idx="4038">
                  <c:v>-91.3</c:v>
                </c:pt>
                <c:pt idx="4039">
                  <c:v>-91.3</c:v>
                </c:pt>
                <c:pt idx="4040">
                  <c:v>-91.6</c:v>
                </c:pt>
                <c:pt idx="4041">
                  <c:v>-91.6</c:v>
                </c:pt>
                <c:pt idx="4042">
                  <c:v>-92.0</c:v>
                </c:pt>
                <c:pt idx="4043">
                  <c:v>-91.4</c:v>
                </c:pt>
                <c:pt idx="4044">
                  <c:v>-90.8</c:v>
                </c:pt>
                <c:pt idx="4045">
                  <c:v>-91.2</c:v>
                </c:pt>
                <c:pt idx="4046">
                  <c:v>-91.2</c:v>
                </c:pt>
                <c:pt idx="4047">
                  <c:v>-91.0</c:v>
                </c:pt>
                <c:pt idx="4048">
                  <c:v>-91.7</c:v>
                </c:pt>
                <c:pt idx="4049">
                  <c:v>-91.0</c:v>
                </c:pt>
                <c:pt idx="4050">
                  <c:v>-91.5</c:v>
                </c:pt>
                <c:pt idx="4051">
                  <c:v>-91.1</c:v>
                </c:pt>
                <c:pt idx="4052">
                  <c:v>-91.5</c:v>
                </c:pt>
                <c:pt idx="4053">
                  <c:v>-91.5</c:v>
                </c:pt>
                <c:pt idx="4054">
                  <c:v>-91.2</c:v>
                </c:pt>
                <c:pt idx="4055">
                  <c:v>-91.5</c:v>
                </c:pt>
                <c:pt idx="4056">
                  <c:v>-91.5</c:v>
                </c:pt>
                <c:pt idx="4057">
                  <c:v>-91.7</c:v>
                </c:pt>
                <c:pt idx="4058">
                  <c:v>-91.3</c:v>
                </c:pt>
                <c:pt idx="4059">
                  <c:v>-91.2</c:v>
                </c:pt>
                <c:pt idx="4060">
                  <c:v>-91.2</c:v>
                </c:pt>
                <c:pt idx="4061">
                  <c:v>-91.4</c:v>
                </c:pt>
                <c:pt idx="4062">
                  <c:v>-91.0</c:v>
                </c:pt>
                <c:pt idx="4063">
                  <c:v>-91.6</c:v>
                </c:pt>
                <c:pt idx="4064">
                  <c:v>-91.6</c:v>
                </c:pt>
                <c:pt idx="4065">
                  <c:v>-91.6</c:v>
                </c:pt>
                <c:pt idx="4066">
                  <c:v>-91.4</c:v>
                </c:pt>
                <c:pt idx="4067">
                  <c:v>-91.0</c:v>
                </c:pt>
                <c:pt idx="4068">
                  <c:v>-91.6</c:v>
                </c:pt>
                <c:pt idx="4069">
                  <c:v>-91.2</c:v>
                </c:pt>
                <c:pt idx="4070">
                  <c:v>-91.3</c:v>
                </c:pt>
                <c:pt idx="4071">
                  <c:v>-91.5</c:v>
                </c:pt>
                <c:pt idx="4072">
                  <c:v>-91.2</c:v>
                </c:pt>
                <c:pt idx="4073">
                  <c:v>-91.4</c:v>
                </c:pt>
                <c:pt idx="4074">
                  <c:v>-91.0</c:v>
                </c:pt>
                <c:pt idx="4075">
                  <c:v>-91.1</c:v>
                </c:pt>
                <c:pt idx="4076">
                  <c:v>-91.0</c:v>
                </c:pt>
                <c:pt idx="4077">
                  <c:v>-91.4</c:v>
                </c:pt>
                <c:pt idx="4078">
                  <c:v>-91.4</c:v>
                </c:pt>
                <c:pt idx="4079">
                  <c:v>-91.4</c:v>
                </c:pt>
                <c:pt idx="4080">
                  <c:v>-91.5</c:v>
                </c:pt>
                <c:pt idx="4081">
                  <c:v>-91.5</c:v>
                </c:pt>
                <c:pt idx="4082">
                  <c:v>-91.7</c:v>
                </c:pt>
                <c:pt idx="4083">
                  <c:v>-91.3</c:v>
                </c:pt>
                <c:pt idx="4084">
                  <c:v>-91.6</c:v>
                </c:pt>
                <c:pt idx="4085">
                  <c:v>-91.1</c:v>
                </c:pt>
                <c:pt idx="4086">
                  <c:v>-91.1</c:v>
                </c:pt>
                <c:pt idx="4087">
                  <c:v>-91.3</c:v>
                </c:pt>
                <c:pt idx="4088">
                  <c:v>-91.3</c:v>
                </c:pt>
                <c:pt idx="4089">
                  <c:v>-91.3</c:v>
                </c:pt>
                <c:pt idx="4090">
                  <c:v>-91.5</c:v>
                </c:pt>
                <c:pt idx="4091">
                  <c:v>-91.4</c:v>
                </c:pt>
                <c:pt idx="4092">
                  <c:v>-91.6</c:v>
                </c:pt>
                <c:pt idx="4093">
                  <c:v>-91.3</c:v>
                </c:pt>
                <c:pt idx="4094">
                  <c:v>-91.3</c:v>
                </c:pt>
                <c:pt idx="4095">
                  <c:v>-91.3</c:v>
                </c:pt>
                <c:pt idx="4096">
                  <c:v>-91.4</c:v>
                </c:pt>
                <c:pt idx="4097">
                  <c:v>-91.6</c:v>
                </c:pt>
                <c:pt idx="4098">
                  <c:v>-91.3</c:v>
                </c:pt>
                <c:pt idx="4099">
                  <c:v>-91.2</c:v>
                </c:pt>
                <c:pt idx="4100">
                  <c:v>-91.6</c:v>
                </c:pt>
                <c:pt idx="4101">
                  <c:v>-91.4</c:v>
                </c:pt>
                <c:pt idx="4102">
                  <c:v>-91.3</c:v>
                </c:pt>
                <c:pt idx="4103">
                  <c:v>-90.9</c:v>
                </c:pt>
                <c:pt idx="4104">
                  <c:v>-91.3</c:v>
                </c:pt>
                <c:pt idx="4105">
                  <c:v>-91.9</c:v>
                </c:pt>
                <c:pt idx="4106">
                  <c:v>-91.1</c:v>
                </c:pt>
                <c:pt idx="4107">
                  <c:v>-91.3</c:v>
                </c:pt>
                <c:pt idx="4108">
                  <c:v>-91.1</c:v>
                </c:pt>
                <c:pt idx="4109">
                  <c:v>-91.1</c:v>
                </c:pt>
                <c:pt idx="4110">
                  <c:v>-91.4</c:v>
                </c:pt>
                <c:pt idx="4111">
                  <c:v>-91.3</c:v>
                </c:pt>
                <c:pt idx="4112">
                  <c:v>-91.2</c:v>
                </c:pt>
                <c:pt idx="4113">
                  <c:v>-91.2</c:v>
                </c:pt>
                <c:pt idx="4114">
                  <c:v>-91.3</c:v>
                </c:pt>
                <c:pt idx="4115">
                  <c:v>-91.9</c:v>
                </c:pt>
                <c:pt idx="4116">
                  <c:v>-91.0</c:v>
                </c:pt>
                <c:pt idx="4117">
                  <c:v>-91.3</c:v>
                </c:pt>
                <c:pt idx="4118">
                  <c:v>-91.2</c:v>
                </c:pt>
                <c:pt idx="4119">
                  <c:v>-91.4</c:v>
                </c:pt>
                <c:pt idx="4120">
                  <c:v>-91.6</c:v>
                </c:pt>
                <c:pt idx="4121">
                  <c:v>-91.1</c:v>
                </c:pt>
                <c:pt idx="4122">
                  <c:v>-91.2</c:v>
                </c:pt>
                <c:pt idx="4123">
                  <c:v>-91.2</c:v>
                </c:pt>
                <c:pt idx="4124">
                  <c:v>-91.4</c:v>
                </c:pt>
                <c:pt idx="4125">
                  <c:v>-91.0</c:v>
                </c:pt>
                <c:pt idx="4126">
                  <c:v>-91.2</c:v>
                </c:pt>
                <c:pt idx="4127">
                  <c:v>-91.5</c:v>
                </c:pt>
                <c:pt idx="4128">
                  <c:v>-91.2</c:v>
                </c:pt>
                <c:pt idx="4129">
                  <c:v>-91.3</c:v>
                </c:pt>
                <c:pt idx="4130">
                  <c:v>-91.9</c:v>
                </c:pt>
                <c:pt idx="4131">
                  <c:v>-91.6</c:v>
                </c:pt>
                <c:pt idx="4132">
                  <c:v>-91.3</c:v>
                </c:pt>
                <c:pt idx="4133">
                  <c:v>-91.3</c:v>
                </c:pt>
                <c:pt idx="4134">
                  <c:v>-91.9</c:v>
                </c:pt>
                <c:pt idx="4135">
                  <c:v>-91.5</c:v>
                </c:pt>
                <c:pt idx="4136">
                  <c:v>-91.0</c:v>
                </c:pt>
                <c:pt idx="4137">
                  <c:v>-91.4</c:v>
                </c:pt>
                <c:pt idx="4138">
                  <c:v>-91.5</c:v>
                </c:pt>
                <c:pt idx="4139">
                  <c:v>-91.7</c:v>
                </c:pt>
                <c:pt idx="4140">
                  <c:v>-91.3</c:v>
                </c:pt>
                <c:pt idx="4141">
                  <c:v>-91.5</c:v>
                </c:pt>
                <c:pt idx="4142">
                  <c:v>-91.9</c:v>
                </c:pt>
                <c:pt idx="4143">
                  <c:v>-91.0</c:v>
                </c:pt>
                <c:pt idx="4144">
                  <c:v>-91.0</c:v>
                </c:pt>
                <c:pt idx="4145">
                  <c:v>-91.5</c:v>
                </c:pt>
                <c:pt idx="4146">
                  <c:v>-92.4</c:v>
                </c:pt>
                <c:pt idx="4147">
                  <c:v>-91.4</c:v>
                </c:pt>
                <c:pt idx="4148">
                  <c:v>-91.6</c:v>
                </c:pt>
                <c:pt idx="4149">
                  <c:v>-91.3</c:v>
                </c:pt>
                <c:pt idx="4150">
                  <c:v>-91.0</c:v>
                </c:pt>
                <c:pt idx="4151">
                  <c:v>-91.6</c:v>
                </c:pt>
                <c:pt idx="4152">
                  <c:v>-91.3</c:v>
                </c:pt>
                <c:pt idx="4153">
                  <c:v>-91.5</c:v>
                </c:pt>
                <c:pt idx="4154">
                  <c:v>-91.2</c:v>
                </c:pt>
                <c:pt idx="4155">
                  <c:v>-91.0</c:v>
                </c:pt>
                <c:pt idx="4156">
                  <c:v>-91.3</c:v>
                </c:pt>
                <c:pt idx="4157">
                  <c:v>-91.7</c:v>
                </c:pt>
                <c:pt idx="4158">
                  <c:v>-91.5</c:v>
                </c:pt>
                <c:pt idx="4159">
                  <c:v>-91.0</c:v>
                </c:pt>
                <c:pt idx="4160">
                  <c:v>-91.2</c:v>
                </c:pt>
                <c:pt idx="4161">
                  <c:v>-91.7</c:v>
                </c:pt>
                <c:pt idx="4162">
                  <c:v>-91.0</c:v>
                </c:pt>
                <c:pt idx="4163">
                  <c:v>-91.3</c:v>
                </c:pt>
                <c:pt idx="4164">
                  <c:v>-91.5</c:v>
                </c:pt>
                <c:pt idx="4165">
                  <c:v>-91.6</c:v>
                </c:pt>
                <c:pt idx="4166">
                  <c:v>-91.5</c:v>
                </c:pt>
                <c:pt idx="4167">
                  <c:v>-91.4</c:v>
                </c:pt>
                <c:pt idx="4168">
                  <c:v>-91.2</c:v>
                </c:pt>
                <c:pt idx="4169">
                  <c:v>-91.5</c:v>
                </c:pt>
                <c:pt idx="4170">
                  <c:v>-91.2</c:v>
                </c:pt>
                <c:pt idx="4171">
                  <c:v>-91.2</c:v>
                </c:pt>
                <c:pt idx="4172">
                  <c:v>-91.2</c:v>
                </c:pt>
                <c:pt idx="4173">
                  <c:v>-91.6</c:v>
                </c:pt>
                <c:pt idx="4174">
                  <c:v>-91.1</c:v>
                </c:pt>
                <c:pt idx="4175">
                  <c:v>-92.0</c:v>
                </c:pt>
                <c:pt idx="4176">
                  <c:v>-91.3</c:v>
                </c:pt>
                <c:pt idx="4177">
                  <c:v>-91.5</c:v>
                </c:pt>
                <c:pt idx="4178">
                  <c:v>-91.4</c:v>
                </c:pt>
                <c:pt idx="4179">
                  <c:v>-91.2</c:v>
                </c:pt>
                <c:pt idx="4180">
                  <c:v>-91.5</c:v>
                </c:pt>
                <c:pt idx="4181">
                  <c:v>-91.3</c:v>
                </c:pt>
                <c:pt idx="4182">
                  <c:v>-91.2</c:v>
                </c:pt>
                <c:pt idx="4183">
                  <c:v>-91.2</c:v>
                </c:pt>
                <c:pt idx="4184">
                  <c:v>-91.5</c:v>
                </c:pt>
                <c:pt idx="4185">
                  <c:v>-91.1</c:v>
                </c:pt>
                <c:pt idx="4186">
                  <c:v>-91.1</c:v>
                </c:pt>
                <c:pt idx="4187">
                  <c:v>-91.3</c:v>
                </c:pt>
                <c:pt idx="4188">
                  <c:v>-91.3</c:v>
                </c:pt>
                <c:pt idx="4189">
                  <c:v>-91.4</c:v>
                </c:pt>
                <c:pt idx="4190">
                  <c:v>-91.7</c:v>
                </c:pt>
                <c:pt idx="4191">
                  <c:v>-91.4</c:v>
                </c:pt>
                <c:pt idx="4192">
                  <c:v>-91.1</c:v>
                </c:pt>
                <c:pt idx="4193">
                  <c:v>-91.8</c:v>
                </c:pt>
                <c:pt idx="4194">
                  <c:v>-91.4</c:v>
                </c:pt>
                <c:pt idx="4195">
                  <c:v>-91.6</c:v>
                </c:pt>
                <c:pt idx="4196">
                  <c:v>-91.2</c:v>
                </c:pt>
                <c:pt idx="4197">
                  <c:v>-91.2</c:v>
                </c:pt>
                <c:pt idx="4198">
                  <c:v>-91.3</c:v>
                </c:pt>
                <c:pt idx="4199">
                  <c:v>-91.1</c:v>
                </c:pt>
                <c:pt idx="4200">
                  <c:v>-91.2</c:v>
                </c:pt>
                <c:pt idx="4201">
                  <c:v>-91.2</c:v>
                </c:pt>
                <c:pt idx="4202">
                  <c:v>-91.5</c:v>
                </c:pt>
                <c:pt idx="4203">
                  <c:v>-91.1</c:v>
                </c:pt>
                <c:pt idx="4204">
                  <c:v>-91.3</c:v>
                </c:pt>
                <c:pt idx="4205">
                  <c:v>-91.7</c:v>
                </c:pt>
                <c:pt idx="4206">
                  <c:v>-91.6</c:v>
                </c:pt>
                <c:pt idx="4207">
                  <c:v>-91.0</c:v>
                </c:pt>
                <c:pt idx="4208">
                  <c:v>-91.2</c:v>
                </c:pt>
                <c:pt idx="4209">
                  <c:v>-92.2</c:v>
                </c:pt>
                <c:pt idx="4210">
                  <c:v>-90.7</c:v>
                </c:pt>
                <c:pt idx="4211">
                  <c:v>-91.4</c:v>
                </c:pt>
                <c:pt idx="4212">
                  <c:v>-91.3</c:v>
                </c:pt>
                <c:pt idx="4213">
                  <c:v>-91.1</c:v>
                </c:pt>
                <c:pt idx="4214">
                  <c:v>-91.2</c:v>
                </c:pt>
                <c:pt idx="4215">
                  <c:v>-90.9</c:v>
                </c:pt>
                <c:pt idx="4216">
                  <c:v>-90.8</c:v>
                </c:pt>
                <c:pt idx="4217">
                  <c:v>-91.0</c:v>
                </c:pt>
                <c:pt idx="4218">
                  <c:v>-91.7</c:v>
                </c:pt>
                <c:pt idx="4219">
                  <c:v>-91.3</c:v>
                </c:pt>
                <c:pt idx="4220">
                  <c:v>-91.4</c:v>
                </c:pt>
                <c:pt idx="4221">
                  <c:v>-91.2</c:v>
                </c:pt>
                <c:pt idx="4222">
                  <c:v>-91.1</c:v>
                </c:pt>
                <c:pt idx="4223">
                  <c:v>-91.3</c:v>
                </c:pt>
                <c:pt idx="4224">
                  <c:v>-91.7</c:v>
                </c:pt>
                <c:pt idx="4225">
                  <c:v>-91.5</c:v>
                </c:pt>
                <c:pt idx="4226">
                  <c:v>-91.3</c:v>
                </c:pt>
                <c:pt idx="4227">
                  <c:v>-91.3</c:v>
                </c:pt>
                <c:pt idx="4228">
                  <c:v>-91.5</c:v>
                </c:pt>
                <c:pt idx="4229">
                  <c:v>-91.4</c:v>
                </c:pt>
                <c:pt idx="4230">
                  <c:v>-91.5</c:v>
                </c:pt>
                <c:pt idx="4231">
                  <c:v>-91.8</c:v>
                </c:pt>
                <c:pt idx="4232">
                  <c:v>-91.0</c:v>
                </c:pt>
                <c:pt idx="4233">
                  <c:v>-91.3</c:v>
                </c:pt>
                <c:pt idx="4234">
                  <c:v>-91.4</c:v>
                </c:pt>
                <c:pt idx="4235">
                  <c:v>-91.5</c:v>
                </c:pt>
                <c:pt idx="4236">
                  <c:v>-91.2</c:v>
                </c:pt>
                <c:pt idx="4237">
                  <c:v>-91.5</c:v>
                </c:pt>
                <c:pt idx="4238">
                  <c:v>-91.3</c:v>
                </c:pt>
                <c:pt idx="4239">
                  <c:v>-91.0</c:v>
                </c:pt>
                <c:pt idx="4240">
                  <c:v>-91.0</c:v>
                </c:pt>
                <c:pt idx="4241">
                  <c:v>-91.4</c:v>
                </c:pt>
                <c:pt idx="4242">
                  <c:v>-91.5</c:v>
                </c:pt>
                <c:pt idx="4243">
                  <c:v>-91.5</c:v>
                </c:pt>
                <c:pt idx="4244">
                  <c:v>-91.7</c:v>
                </c:pt>
                <c:pt idx="4245">
                  <c:v>-90.9</c:v>
                </c:pt>
                <c:pt idx="4246">
                  <c:v>-91.6</c:v>
                </c:pt>
                <c:pt idx="4247">
                  <c:v>-91.1</c:v>
                </c:pt>
                <c:pt idx="4248">
                  <c:v>-90.9</c:v>
                </c:pt>
                <c:pt idx="4249">
                  <c:v>-91.7</c:v>
                </c:pt>
                <c:pt idx="4250">
                  <c:v>-91.3</c:v>
                </c:pt>
                <c:pt idx="4251">
                  <c:v>-91.3</c:v>
                </c:pt>
                <c:pt idx="4252">
                  <c:v>-91.2</c:v>
                </c:pt>
                <c:pt idx="4253">
                  <c:v>-91.4</c:v>
                </c:pt>
                <c:pt idx="4254">
                  <c:v>-92.0</c:v>
                </c:pt>
                <c:pt idx="4255">
                  <c:v>-91.3</c:v>
                </c:pt>
                <c:pt idx="4256">
                  <c:v>-91.5</c:v>
                </c:pt>
                <c:pt idx="4257">
                  <c:v>-90.9</c:v>
                </c:pt>
                <c:pt idx="4258">
                  <c:v>-91.1</c:v>
                </c:pt>
                <c:pt idx="4259">
                  <c:v>-91.3</c:v>
                </c:pt>
                <c:pt idx="4260">
                  <c:v>-91.1</c:v>
                </c:pt>
                <c:pt idx="4261">
                  <c:v>-91.6</c:v>
                </c:pt>
                <c:pt idx="4262">
                  <c:v>-91.0</c:v>
                </c:pt>
                <c:pt idx="4263">
                  <c:v>-91.7</c:v>
                </c:pt>
                <c:pt idx="4264">
                  <c:v>-90.9</c:v>
                </c:pt>
                <c:pt idx="4265">
                  <c:v>-91.8</c:v>
                </c:pt>
                <c:pt idx="4266">
                  <c:v>-92.0</c:v>
                </c:pt>
                <c:pt idx="4267">
                  <c:v>-91.3</c:v>
                </c:pt>
                <c:pt idx="4268">
                  <c:v>-91.1</c:v>
                </c:pt>
                <c:pt idx="4269">
                  <c:v>-91.1</c:v>
                </c:pt>
                <c:pt idx="4270">
                  <c:v>-91.1</c:v>
                </c:pt>
                <c:pt idx="4271">
                  <c:v>-90.7</c:v>
                </c:pt>
                <c:pt idx="4272">
                  <c:v>-91.1</c:v>
                </c:pt>
                <c:pt idx="4273">
                  <c:v>-91.6</c:v>
                </c:pt>
                <c:pt idx="4274">
                  <c:v>-91.4</c:v>
                </c:pt>
                <c:pt idx="4275">
                  <c:v>-91.0</c:v>
                </c:pt>
                <c:pt idx="4276">
                  <c:v>-91.2</c:v>
                </c:pt>
                <c:pt idx="4277">
                  <c:v>-91.1</c:v>
                </c:pt>
                <c:pt idx="4278">
                  <c:v>-91.2</c:v>
                </c:pt>
                <c:pt idx="4279">
                  <c:v>-91.2</c:v>
                </c:pt>
                <c:pt idx="4280">
                  <c:v>-90.9</c:v>
                </c:pt>
                <c:pt idx="4281">
                  <c:v>-91.1</c:v>
                </c:pt>
                <c:pt idx="4282">
                  <c:v>-91.7</c:v>
                </c:pt>
                <c:pt idx="4283">
                  <c:v>-91.0</c:v>
                </c:pt>
                <c:pt idx="4284">
                  <c:v>-91.3</c:v>
                </c:pt>
                <c:pt idx="4285">
                  <c:v>-91.0</c:v>
                </c:pt>
                <c:pt idx="4286">
                  <c:v>-91.6</c:v>
                </c:pt>
                <c:pt idx="4287">
                  <c:v>-91.1</c:v>
                </c:pt>
                <c:pt idx="4288">
                  <c:v>-91.4</c:v>
                </c:pt>
                <c:pt idx="4289">
                  <c:v>-91.2</c:v>
                </c:pt>
                <c:pt idx="4290">
                  <c:v>-90.8</c:v>
                </c:pt>
                <c:pt idx="4291">
                  <c:v>-91.6</c:v>
                </c:pt>
                <c:pt idx="4292">
                  <c:v>-91.3</c:v>
                </c:pt>
                <c:pt idx="4293">
                  <c:v>-91.5</c:v>
                </c:pt>
                <c:pt idx="4294">
                  <c:v>-91.3</c:v>
                </c:pt>
                <c:pt idx="4295">
                  <c:v>-91.2</c:v>
                </c:pt>
                <c:pt idx="4296">
                  <c:v>-91.5</c:v>
                </c:pt>
                <c:pt idx="4297">
                  <c:v>-91.2</c:v>
                </c:pt>
                <c:pt idx="4298">
                  <c:v>-91.6</c:v>
                </c:pt>
                <c:pt idx="4299">
                  <c:v>-91.4</c:v>
                </c:pt>
                <c:pt idx="4300">
                  <c:v>-91.4</c:v>
                </c:pt>
                <c:pt idx="4301">
                  <c:v>-91.2</c:v>
                </c:pt>
                <c:pt idx="4302">
                  <c:v>-91.6</c:v>
                </c:pt>
                <c:pt idx="4303">
                  <c:v>-91.3</c:v>
                </c:pt>
                <c:pt idx="4304">
                  <c:v>-91.7</c:v>
                </c:pt>
                <c:pt idx="4305">
                  <c:v>-91.8</c:v>
                </c:pt>
                <c:pt idx="4306">
                  <c:v>-91.7</c:v>
                </c:pt>
                <c:pt idx="4307">
                  <c:v>-91.4</c:v>
                </c:pt>
                <c:pt idx="4308">
                  <c:v>-91.4</c:v>
                </c:pt>
                <c:pt idx="4309">
                  <c:v>-92.0</c:v>
                </c:pt>
                <c:pt idx="4310">
                  <c:v>-91.6</c:v>
                </c:pt>
                <c:pt idx="4311">
                  <c:v>-90.8</c:v>
                </c:pt>
                <c:pt idx="4312">
                  <c:v>-91.0</c:v>
                </c:pt>
                <c:pt idx="4313">
                  <c:v>-91.4</c:v>
                </c:pt>
                <c:pt idx="4314">
                  <c:v>-91.5</c:v>
                </c:pt>
                <c:pt idx="4315">
                  <c:v>-91.9</c:v>
                </c:pt>
                <c:pt idx="4316">
                  <c:v>-91.3</c:v>
                </c:pt>
                <c:pt idx="4317">
                  <c:v>-91.4</c:v>
                </c:pt>
                <c:pt idx="4318">
                  <c:v>-91.3</c:v>
                </c:pt>
                <c:pt idx="4319">
                  <c:v>-91.1</c:v>
                </c:pt>
                <c:pt idx="4320">
                  <c:v>-91.6</c:v>
                </c:pt>
                <c:pt idx="4321">
                  <c:v>-90.8</c:v>
                </c:pt>
                <c:pt idx="4322">
                  <c:v>-91.3</c:v>
                </c:pt>
                <c:pt idx="4323">
                  <c:v>-91.6</c:v>
                </c:pt>
                <c:pt idx="4324">
                  <c:v>-91.5</c:v>
                </c:pt>
                <c:pt idx="4325">
                  <c:v>-91.4</c:v>
                </c:pt>
                <c:pt idx="4326">
                  <c:v>-91.4</c:v>
                </c:pt>
                <c:pt idx="4327">
                  <c:v>-91.6</c:v>
                </c:pt>
                <c:pt idx="4328">
                  <c:v>-91.9</c:v>
                </c:pt>
                <c:pt idx="4329">
                  <c:v>-91.4</c:v>
                </c:pt>
                <c:pt idx="4330">
                  <c:v>-91.5</c:v>
                </c:pt>
                <c:pt idx="4331">
                  <c:v>-91.1</c:v>
                </c:pt>
                <c:pt idx="4332">
                  <c:v>-91.0</c:v>
                </c:pt>
                <c:pt idx="4333">
                  <c:v>-91.4</c:v>
                </c:pt>
                <c:pt idx="4334">
                  <c:v>-91.5</c:v>
                </c:pt>
                <c:pt idx="4335">
                  <c:v>-91.6</c:v>
                </c:pt>
                <c:pt idx="4336">
                  <c:v>-91.5</c:v>
                </c:pt>
                <c:pt idx="4337">
                  <c:v>-91.6</c:v>
                </c:pt>
                <c:pt idx="4338">
                  <c:v>-91.8</c:v>
                </c:pt>
                <c:pt idx="4339">
                  <c:v>-91.7</c:v>
                </c:pt>
                <c:pt idx="4340">
                  <c:v>-91.7</c:v>
                </c:pt>
                <c:pt idx="4341">
                  <c:v>-91.3</c:v>
                </c:pt>
                <c:pt idx="4342">
                  <c:v>-91.2</c:v>
                </c:pt>
                <c:pt idx="4343">
                  <c:v>-91.7</c:v>
                </c:pt>
                <c:pt idx="4344">
                  <c:v>-91.7</c:v>
                </c:pt>
                <c:pt idx="4345">
                  <c:v>-91.8</c:v>
                </c:pt>
                <c:pt idx="4346">
                  <c:v>-91.4</c:v>
                </c:pt>
                <c:pt idx="4347">
                  <c:v>-91.4</c:v>
                </c:pt>
                <c:pt idx="4348">
                  <c:v>-91.2</c:v>
                </c:pt>
                <c:pt idx="4349">
                  <c:v>-91.5</c:v>
                </c:pt>
                <c:pt idx="4350">
                  <c:v>-91.2</c:v>
                </c:pt>
                <c:pt idx="4351">
                  <c:v>-91.5</c:v>
                </c:pt>
                <c:pt idx="4352">
                  <c:v>-91.5</c:v>
                </c:pt>
                <c:pt idx="4353">
                  <c:v>-91.8</c:v>
                </c:pt>
                <c:pt idx="4354">
                  <c:v>-91.2</c:v>
                </c:pt>
                <c:pt idx="4355">
                  <c:v>-91.1</c:v>
                </c:pt>
                <c:pt idx="4356">
                  <c:v>-91.5</c:v>
                </c:pt>
                <c:pt idx="4357">
                  <c:v>-91.4</c:v>
                </c:pt>
                <c:pt idx="4358">
                  <c:v>-91.3</c:v>
                </c:pt>
                <c:pt idx="4359">
                  <c:v>-91.2</c:v>
                </c:pt>
                <c:pt idx="4360">
                  <c:v>-91.4</c:v>
                </c:pt>
                <c:pt idx="4361">
                  <c:v>-91.3</c:v>
                </c:pt>
                <c:pt idx="4362">
                  <c:v>-91.7</c:v>
                </c:pt>
                <c:pt idx="4363">
                  <c:v>-91.4</c:v>
                </c:pt>
                <c:pt idx="4364">
                  <c:v>-91.4</c:v>
                </c:pt>
                <c:pt idx="4365">
                  <c:v>-91.2</c:v>
                </c:pt>
                <c:pt idx="4366">
                  <c:v>-91.9</c:v>
                </c:pt>
                <c:pt idx="4367">
                  <c:v>-91.2</c:v>
                </c:pt>
                <c:pt idx="4368">
                  <c:v>-91.7</c:v>
                </c:pt>
                <c:pt idx="4369">
                  <c:v>-91.2</c:v>
                </c:pt>
                <c:pt idx="4370">
                  <c:v>-91.2</c:v>
                </c:pt>
                <c:pt idx="4371">
                  <c:v>-91.5</c:v>
                </c:pt>
                <c:pt idx="4372">
                  <c:v>-91.1</c:v>
                </c:pt>
                <c:pt idx="4373">
                  <c:v>-91.3</c:v>
                </c:pt>
                <c:pt idx="4374">
                  <c:v>-90.9</c:v>
                </c:pt>
                <c:pt idx="4375">
                  <c:v>-91.6</c:v>
                </c:pt>
                <c:pt idx="4376">
                  <c:v>-90.9</c:v>
                </c:pt>
                <c:pt idx="4377">
                  <c:v>-91.0</c:v>
                </c:pt>
                <c:pt idx="4378">
                  <c:v>-91.2</c:v>
                </c:pt>
                <c:pt idx="4379">
                  <c:v>-91.2</c:v>
                </c:pt>
                <c:pt idx="4380">
                  <c:v>-91.1</c:v>
                </c:pt>
                <c:pt idx="4381">
                  <c:v>-91.5</c:v>
                </c:pt>
                <c:pt idx="4382">
                  <c:v>-91.8</c:v>
                </c:pt>
                <c:pt idx="4383">
                  <c:v>-91.2</c:v>
                </c:pt>
                <c:pt idx="4384">
                  <c:v>-91.3</c:v>
                </c:pt>
                <c:pt idx="4385">
                  <c:v>-91.8</c:v>
                </c:pt>
                <c:pt idx="4386">
                  <c:v>-91.4</c:v>
                </c:pt>
                <c:pt idx="4387">
                  <c:v>-91.0</c:v>
                </c:pt>
                <c:pt idx="4388">
                  <c:v>-91.5</c:v>
                </c:pt>
                <c:pt idx="4389">
                  <c:v>-91.6</c:v>
                </c:pt>
                <c:pt idx="4390">
                  <c:v>-91.4</c:v>
                </c:pt>
                <c:pt idx="4391">
                  <c:v>-91.3</c:v>
                </c:pt>
                <c:pt idx="4392">
                  <c:v>-91.1</c:v>
                </c:pt>
                <c:pt idx="4393">
                  <c:v>-91.1</c:v>
                </c:pt>
                <c:pt idx="4394">
                  <c:v>-91.2</c:v>
                </c:pt>
                <c:pt idx="4395">
                  <c:v>-91.9</c:v>
                </c:pt>
                <c:pt idx="4396">
                  <c:v>-91.4</c:v>
                </c:pt>
                <c:pt idx="4397">
                  <c:v>-91.6</c:v>
                </c:pt>
                <c:pt idx="4398">
                  <c:v>-91.6</c:v>
                </c:pt>
                <c:pt idx="4399">
                  <c:v>-91.7</c:v>
                </c:pt>
                <c:pt idx="4400">
                  <c:v>-91.3</c:v>
                </c:pt>
                <c:pt idx="4401">
                  <c:v>-91.3</c:v>
                </c:pt>
                <c:pt idx="4402">
                  <c:v>-91.5</c:v>
                </c:pt>
                <c:pt idx="4403">
                  <c:v>-91.4</c:v>
                </c:pt>
                <c:pt idx="4404">
                  <c:v>-91.5</c:v>
                </c:pt>
                <c:pt idx="4405">
                  <c:v>-91.5</c:v>
                </c:pt>
                <c:pt idx="4406">
                  <c:v>-91.4</c:v>
                </c:pt>
                <c:pt idx="4407">
                  <c:v>-91.7</c:v>
                </c:pt>
                <c:pt idx="4408">
                  <c:v>-91.2</c:v>
                </c:pt>
                <c:pt idx="4409">
                  <c:v>-91.3</c:v>
                </c:pt>
                <c:pt idx="4410">
                  <c:v>-91.2</c:v>
                </c:pt>
                <c:pt idx="4411">
                  <c:v>-91.2</c:v>
                </c:pt>
                <c:pt idx="4412">
                  <c:v>-91.2</c:v>
                </c:pt>
                <c:pt idx="4413">
                  <c:v>-91.2</c:v>
                </c:pt>
                <c:pt idx="4414">
                  <c:v>-90.7</c:v>
                </c:pt>
                <c:pt idx="4415">
                  <c:v>-91.1</c:v>
                </c:pt>
                <c:pt idx="4416">
                  <c:v>-91.3</c:v>
                </c:pt>
                <c:pt idx="4417">
                  <c:v>-91.3</c:v>
                </c:pt>
                <c:pt idx="4418">
                  <c:v>-90.5</c:v>
                </c:pt>
                <c:pt idx="4419">
                  <c:v>-91.0</c:v>
                </c:pt>
                <c:pt idx="4420">
                  <c:v>-91.6</c:v>
                </c:pt>
                <c:pt idx="4421">
                  <c:v>-91.5</c:v>
                </c:pt>
                <c:pt idx="4422">
                  <c:v>-91.3</c:v>
                </c:pt>
                <c:pt idx="4423">
                  <c:v>-91.6</c:v>
                </c:pt>
                <c:pt idx="4424">
                  <c:v>-91.7</c:v>
                </c:pt>
                <c:pt idx="4425">
                  <c:v>-91.3</c:v>
                </c:pt>
                <c:pt idx="4426">
                  <c:v>-91.5</c:v>
                </c:pt>
                <c:pt idx="4427">
                  <c:v>-91.3</c:v>
                </c:pt>
                <c:pt idx="4428">
                  <c:v>-91.6</c:v>
                </c:pt>
                <c:pt idx="4429">
                  <c:v>-91.2</c:v>
                </c:pt>
                <c:pt idx="4430">
                  <c:v>-91.4</c:v>
                </c:pt>
                <c:pt idx="4431">
                  <c:v>-91.6</c:v>
                </c:pt>
                <c:pt idx="4432">
                  <c:v>-91.3</c:v>
                </c:pt>
                <c:pt idx="4433">
                  <c:v>-90.7</c:v>
                </c:pt>
                <c:pt idx="4434">
                  <c:v>-91.4</c:v>
                </c:pt>
                <c:pt idx="4435">
                  <c:v>-91.3</c:v>
                </c:pt>
                <c:pt idx="4436">
                  <c:v>-91.1</c:v>
                </c:pt>
                <c:pt idx="4437">
                  <c:v>-91.3</c:v>
                </c:pt>
                <c:pt idx="4438">
                  <c:v>-90.7</c:v>
                </c:pt>
                <c:pt idx="4439">
                  <c:v>-91.4</c:v>
                </c:pt>
                <c:pt idx="4440">
                  <c:v>-91.5</c:v>
                </c:pt>
                <c:pt idx="4441">
                  <c:v>-90.9</c:v>
                </c:pt>
                <c:pt idx="4442">
                  <c:v>-91.3</c:v>
                </c:pt>
                <c:pt idx="4443">
                  <c:v>-91.7</c:v>
                </c:pt>
                <c:pt idx="4444">
                  <c:v>-91.5</c:v>
                </c:pt>
                <c:pt idx="4445">
                  <c:v>-91.2</c:v>
                </c:pt>
                <c:pt idx="4446">
                  <c:v>-91.7</c:v>
                </c:pt>
                <c:pt idx="4447">
                  <c:v>-91.3</c:v>
                </c:pt>
                <c:pt idx="4448">
                  <c:v>-91.5</c:v>
                </c:pt>
                <c:pt idx="4449">
                  <c:v>-91.6</c:v>
                </c:pt>
                <c:pt idx="4450">
                  <c:v>-90.6</c:v>
                </c:pt>
                <c:pt idx="4451">
                  <c:v>-91.3</c:v>
                </c:pt>
                <c:pt idx="4452">
                  <c:v>-91.8</c:v>
                </c:pt>
                <c:pt idx="4453">
                  <c:v>-91.3</c:v>
                </c:pt>
                <c:pt idx="4454">
                  <c:v>-91.8</c:v>
                </c:pt>
                <c:pt idx="4455">
                  <c:v>-91.7</c:v>
                </c:pt>
                <c:pt idx="4456">
                  <c:v>-91.0</c:v>
                </c:pt>
                <c:pt idx="4457">
                  <c:v>-91.6</c:v>
                </c:pt>
                <c:pt idx="4458">
                  <c:v>-91.3</c:v>
                </c:pt>
                <c:pt idx="4459">
                  <c:v>-91.0</c:v>
                </c:pt>
                <c:pt idx="4460">
                  <c:v>-91.5</c:v>
                </c:pt>
                <c:pt idx="4461">
                  <c:v>-91.1</c:v>
                </c:pt>
                <c:pt idx="4462">
                  <c:v>-91.4</c:v>
                </c:pt>
                <c:pt idx="4463">
                  <c:v>-91.8</c:v>
                </c:pt>
                <c:pt idx="4464">
                  <c:v>-91.1</c:v>
                </c:pt>
                <c:pt idx="4465">
                  <c:v>-91.3</c:v>
                </c:pt>
                <c:pt idx="4466">
                  <c:v>-91.6</c:v>
                </c:pt>
                <c:pt idx="4467">
                  <c:v>-91.7</c:v>
                </c:pt>
                <c:pt idx="4468">
                  <c:v>-91.7</c:v>
                </c:pt>
                <c:pt idx="4469">
                  <c:v>-91.4</c:v>
                </c:pt>
                <c:pt idx="4470">
                  <c:v>-91.4</c:v>
                </c:pt>
                <c:pt idx="4471">
                  <c:v>-91.6</c:v>
                </c:pt>
                <c:pt idx="4472">
                  <c:v>-91.2</c:v>
                </c:pt>
                <c:pt idx="4473">
                  <c:v>-91.5</c:v>
                </c:pt>
                <c:pt idx="4474">
                  <c:v>-91.5</c:v>
                </c:pt>
                <c:pt idx="4475">
                  <c:v>-91.5</c:v>
                </c:pt>
                <c:pt idx="4476">
                  <c:v>-91.4</c:v>
                </c:pt>
                <c:pt idx="4477">
                  <c:v>-91.6</c:v>
                </c:pt>
                <c:pt idx="4478">
                  <c:v>-91.7</c:v>
                </c:pt>
                <c:pt idx="4479">
                  <c:v>-91.2</c:v>
                </c:pt>
                <c:pt idx="4480">
                  <c:v>-91.5</c:v>
                </c:pt>
                <c:pt idx="4481">
                  <c:v>-91.8</c:v>
                </c:pt>
                <c:pt idx="4482">
                  <c:v>-90.9</c:v>
                </c:pt>
                <c:pt idx="4483">
                  <c:v>-91.1</c:v>
                </c:pt>
                <c:pt idx="4484">
                  <c:v>-91.2</c:v>
                </c:pt>
                <c:pt idx="4485">
                  <c:v>-91.3</c:v>
                </c:pt>
                <c:pt idx="4486">
                  <c:v>-91.1</c:v>
                </c:pt>
                <c:pt idx="4487">
                  <c:v>-91.8</c:v>
                </c:pt>
                <c:pt idx="4488">
                  <c:v>-91.3</c:v>
                </c:pt>
                <c:pt idx="4489">
                  <c:v>-91.4</c:v>
                </c:pt>
                <c:pt idx="4490">
                  <c:v>-91.1</c:v>
                </c:pt>
                <c:pt idx="4491">
                  <c:v>-91.3</c:v>
                </c:pt>
                <c:pt idx="4492">
                  <c:v>-91.4</c:v>
                </c:pt>
                <c:pt idx="4493">
                  <c:v>-91.7</c:v>
                </c:pt>
                <c:pt idx="4494">
                  <c:v>-91.6</c:v>
                </c:pt>
                <c:pt idx="4495">
                  <c:v>-91.7</c:v>
                </c:pt>
                <c:pt idx="4496">
                  <c:v>-91.4</c:v>
                </c:pt>
                <c:pt idx="4497">
                  <c:v>-91.4</c:v>
                </c:pt>
                <c:pt idx="4498">
                  <c:v>-91.7</c:v>
                </c:pt>
                <c:pt idx="4499">
                  <c:v>-91.6</c:v>
                </c:pt>
                <c:pt idx="4500">
                  <c:v>-90.7</c:v>
                </c:pt>
                <c:pt idx="4501">
                  <c:v>-91.2</c:v>
                </c:pt>
                <c:pt idx="4502">
                  <c:v>-90.8</c:v>
                </c:pt>
                <c:pt idx="4503">
                  <c:v>-91.4</c:v>
                </c:pt>
                <c:pt idx="4504">
                  <c:v>-91.3</c:v>
                </c:pt>
                <c:pt idx="4505">
                  <c:v>-91.5</c:v>
                </c:pt>
                <c:pt idx="4506">
                  <c:v>-91.5</c:v>
                </c:pt>
                <c:pt idx="4507">
                  <c:v>-91.2</c:v>
                </c:pt>
                <c:pt idx="4508">
                  <c:v>-91.3</c:v>
                </c:pt>
                <c:pt idx="4509">
                  <c:v>-91.6</c:v>
                </c:pt>
                <c:pt idx="4510">
                  <c:v>-91.6</c:v>
                </c:pt>
                <c:pt idx="4511">
                  <c:v>-91.4</c:v>
                </c:pt>
                <c:pt idx="4512">
                  <c:v>-91.2</c:v>
                </c:pt>
                <c:pt idx="4513">
                  <c:v>-90.9</c:v>
                </c:pt>
                <c:pt idx="4514">
                  <c:v>-91.1</c:v>
                </c:pt>
                <c:pt idx="4515">
                  <c:v>-91.5</c:v>
                </c:pt>
                <c:pt idx="4516">
                  <c:v>-91.0</c:v>
                </c:pt>
                <c:pt idx="4517">
                  <c:v>-91.0</c:v>
                </c:pt>
                <c:pt idx="4518">
                  <c:v>-91.5</c:v>
                </c:pt>
                <c:pt idx="4519">
                  <c:v>-91.4</c:v>
                </c:pt>
                <c:pt idx="4520">
                  <c:v>-91.5</c:v>
                </c:pt>
                <c:pt idx="4521">
                  <c:v>-91.4</c:v>
                </c:pt>
                <c:pt idx="4522">
                  <c:v>-91.2</c:v>
                </c:pt>
                <c:pt idx="4523">
                  <c:v>-91.2</c:v>
                </c:pt>
                <c:pt idx="4524">
                  <c:v>-90.9</c:v>
                </c:pt>
                <c:pt idx="4525">
                  <c:v>-91.6</c:v>
                </c:pt>
                <c:pt idx="4526">
                  <c:v>-91.0</c:v>
                </c:pt>
                <c:pt idx="4527">
                  <c:v>-91.0</c:v>
                </c:pt>
                <c:pt idx="4528">
                  <c:v>-91.8</c:v>
                </c:pt>
                <c:pt idx="4529">
                  <c:v>-90.9</c:v>
                </c:pt>
                <c:pt idx="4530">
                  <c:v>-91.4</c:v>
                </c:pt>
                <c:pt idx="4531">
                  <c:v>-91.7</c:v>
                </c:pt>
                <c:pt idx="4532">
                  <c:v>-91.9</c:v>
                </c:pt>
                <c:pt idx="4533">
                  <c:v>-91.3</c:v>
                </c:pt>
                <c:pt idx="4534">
                  <c:v>-91.0</c:v>
                </c:pt>
                <c:pt idx="4535">
                  <c:v>-91.3</c:v>
                </c:pt>
                <c:pt idx="4536">
                  <c:v>-91.6</c:v>
                </c:pt>
                <c:pt idx="4537">
                  <c:v>-91.6</c:v>
                </c:pt>
                <c:pt idx="4538">
                  <c:v>-91.1</c:v>
                </c:pt>
                <c:pt idx="4539">
                  <c:v>-91.5</c:v>
                </c:pt>
                <c:pt idx="4540">
                  <c:v>-91.2</c:v>
                </c:pt>
                <c:pt idx="4541">
                  <c:v>-91.6</c:v>
                </c:pt>
                <c:pt idx="4542">
                  <c:v>-91.3</c:v>
                </c:pt>
                <c:pt idx="4543">
                  <c:v>-90.8</c:v>
                </c:pt>
                <c:pt idx="4544">
                  <c:v>-91.3</c:v>
                </c:pt>
                <c:pt idx="4545">
                  <c:v>-90.8</c:v>
                </c:pt>
                <c:pt idx="4546">
                  <c:v>-91.5</c:v>
                </c:pt>
                <c:pt idx="4547">
                  <c:v>-91.7</c:v>
                </c:pt>
                <c:pt idx="4548">
                  <c:v>-91.5</c:v>
                </c:pt>
                <c:pt idx="4549">
                  <c:v>-91.6</c:v>
                </c:pt>
                <c:pt idx="4550">
                  <c:v>-90.9</c:v>
                </c:pt>
                <c:pt idx="4551">
                  <c:v>-91.6</c:v>
                </c:pt>
                <c:pt idx="4552">
                  <c:v>-91.4</c:v>
                </c:pt>
                <c:pt idx="4553">
                  <c:v>-91.1</c:v>
                </c:pt>
                <c:pt idx="4554">
                  <c:v>-91.3</c:v>
                </c:pt>
                <c:pt idx="4555">
                  <c:v>-91.3</c:v>
                </c:pt>
                <c:pt idx="4556">
                  <c:v>-91.4</c:v>
                </c:pt>
                <c:pt idx="4557">
                  <c:v>-90.9</c:v>
                </c:pt>
                <c:pt idx="4558">
                  <c:v>-91.6</c:v>
                </c:pt>
                <c:pt idx="4559">
                  <c:v>-91.6</c:v>
                </c:pt>
                <c:pt idx="4560">
                  <c:v>-91.3</c:v>
                </c:pt>
                <c:pt idx="4561">
                  <c:v>-91.2</c:v>
                </c:pt>
                <c:pt idx="4562">
                  <c:v>-91.5</c:v>
                </c:pt>
                <c:pt idx="4563">
                  <c:v>-91.2</c:v>
                </c:pt>
                <c:pt idx="4564">
                  <c:v>-91.3</c:v>
                </c:pt>
                <c:pt idx="4565">
                  <c:v>-91.3</c:v>
                </c:pt>
                <c:pt idx="4566">
                  <c:v>-91.3</c:v>
                </c:pt>
                <c:pt idx="4567">
                  <c:v>-91.5</c:v>
                </c:pt>
                <c:pt idx="4568">
                  <c:v>-91.3</c:v>
                </c:pt>
                <c:pt idx="4569">
                  <c:v>-91.4</c:v>
                </c:pt>
                <c:pt idx="4570">
                  <c:v>-91.2</c:v>
                </c:pt>
                <c:pt idx="4571">
                  <c:v>-91.2</c:v>
                </c:pt>
                <c:pt idx="4572">
                  <c:v>-91.6</c:v>
                </c:pt>
                <c:pt idx="4573">
                  <c:v>-91.8</c:v>
                </c:pt>
                <c:pt idx="4574">
                  <c:v>-91.4</c:v>
                </c:pt>
                <c:pt idx="4575">
                  <c:v>-91.4</c:v>
                </c:pt>
                <c:pt idx="4576">
                  <c:v>-91.4</c:v>
                </c:pt>
                <c:pt idx="4577">
                  <c:v>-91.4</c:v>
                </c:pt>
                <c:pt idx="4578">
                  <c:v>-91.3</c:v>
                </c:pt>
                <c:pt idx="4579">
                  <c:v>-91.4</c:v>
                </c:pt>
                <c:pt idx="4580">
                  <c:v>-90.9</c:v>
                </c:pt>
                <c:pt idx="4581">
                  <c:v>-91.2</c:v>
                </c:pt>
                <c:pt idx="4582">
                  <c:v>-91.4</c:v>
                </c:pt>
                <c:pt idx="4583">
                  <c:v>-91.7</c:v>
                </c:pt>
                <c:pt idx="4584">
                  <c:v>-90.9</c:v>
                </c:pt>
                <c:pt idx="4585">
                  <c:v>-91.6</c:v>
                </c:pt>
                <c:pt idx="4586">
                  <c:v>-91.3</c:v>
                </c:pt>
                <c:pt idx="4587">
                  <c:v>-91.5</c:v>
                </c:pt>
                <c:pt idx="4588">
                  <c:v>-91.7</c:v>
                </c:pt>
                <c:pt idx="4589">
                  <c:v>-91.2</c:v>
                </c:pt>
                <c:pt idx="4590">
                  <c:v>-91.2</c:v>
                </c:pt>
                <c:pt idx="4591">
                  <c:v>-91.1</c:v>
                </c:pt>
                <c:pt idx="4592">
                  <c:v>-91.4</c:v>
                </c:pt>
                <c:pt idx="4593">
                  <c:v>-91.5</c:v>
                </c:pt>
                <c:pt idx="4594">
                  <c:v>-91.2</c:v>
                </c:pt>
                <c:pt idx="4595">
                  <c:v>-91.4</c:v>
                </c:pt>
                <c:pt idx="4596">
                  <c:v>-91.5</c:v>
                </c:pt>
                <c:pt idx="4597">
                  <c:v>-91.4</c:v>
                </c:pt>
                <c:pt idx="4598">
                  <c:v>-91.4</c:v>
                </c:pt>
                <c:pt idx="4599">
                  <c:v>-91.3</c:v>
                </c:pt>
                <c:pt idx="4600">
                  <c:v>-91.6</c:v>
                </c:pt>
                <c:pt idx="4601">
                  <c:v>-91.5</c:v>
                </c:pt>
                <c:pt idx="4602">
                  <c:v>-91.1</c:v>
                </c:pt>
                <c:pt idx="4603">
                  <c:v>-90.8</c:v>
                </c:pt>
                <c:pt idx="4604">
                  <c:v>-91.1</c:v>
                </c:pt>
                <c:pt idx="4605">
                  <c:v>-90.9</c:v>
                </c:pt>
                <c:pt idx="4606">
                  <c:v>-91.4</c:v>
                </c:pt>
                <c:pt idx="4607">
                  <c:v>-91.0</c:v>
                </c:pt>
                <c:pt idx="4608">
                  <c:v>-91.2</c:v>
                </c:pt>
                <c:pt idx="4609">
                  <c:v>-91.3</c:v>
                </c:pt>
                <c:pt idx="4610">
                  <c:v>-91.6</c:v>
                </c:pt>
                <c:pt idx="4611">
                  <c:v>-91.4</c:v>
                </c:pt>
                <c:pt idx="4612">
                  <c:v>-91.2</c:v>
                </c:pt>
                <c:pt idx="4613">
                  <c:v>-91.1</c:v>
                </c:pt>
                <c:pt idx="4614">
                  <c:v>-91.8</c:v>
                </c:pt>
                <c:pt idx="4615">
                  <c:v>-91.0</c:v>
                </c:pt>
                <c:pt idx="4616">
                  <c:v>-91.1</c:v>
                </c:pt>
                <c:pt idx="4617">
                  <c:v>-91.2</c:v>
                </c:pt>
                <c:pt idx="4618">
                  <c:v>-91.5</c:v>
                </c:pt>
                <c:pt idx="4619">
                  <c:v>-91.3</c:v>
                </c:pt>
                <c:pt idx="4620">
                  <c:v>-91.3</c:v>
                </c:pt>
                <c:pt idx="4621">
                  <c:v>-91.2</c:v>
                </c:pt>
                <c:pt idx="4622">
                  <c:v>-90.9</c:v>
                </c:pt>
                <c:pt idx="4623">
                  <c:v>-91.8</c:v>
                </c:pt>
                <c:pt idx="4624">
                  <c:v>-91.4</c:v>
                </c:pt>
                <c:pt idx="4625">
                  <c:v>-91.0</c:v>
                </c:pt>
                <c:pt idx="4626">
                  <c:v>-91.1</c:v>
                </c:pt>
                <c:pt idx="4627">
                  <c:v>-91.6</c:v>
                </c:pt>
                <c:pt idx="4628">
                  <c:v>-91.2</c:v>
                </c:pt>
                <c:pt idx="4629">
                  <c:v>-91.3</c:v>
                </c:pt>
                <c:pt idx="4630">
                  <c:v>-91.1</c:v>
                </c:pt>
                <c:pt idx="4631">
                  <c:v>-90.9</c:v>
                </c:pt>
                <c:pt idx="4632">
                  <c:v>-91.5</c:v>
                </c:pt>
                <c:pt idx="4633">
                  <c:v>-91.7</c:v>
                </c:pt>
                <c:pt idx="4634">
                  <c:v>-91.6</c:v>
                </c:pt>
                <c:pt idx="4635">
                  <c:v>-91.3</c:v>
                </c:pt>
                <c:pt idx="4636">
                  <c:v>-91.0</c:v>
                </c:pt>
                <c:pt idx="4637">
                  <c:v>-91.2</c:v>
                </c:pt>
                <c:pt idx="4638">
                  <c:v>-91.2</c:v>
                </c:pt>
                <c:pt idx="4639">
                  <c:v>-91.3</c:v>
                </c:pt>
                <c:pt idx="4640">
                  <c:v>-91.4</c:v>
                </c:pt>
                <c:pt idx="4641">
                  <c:v>-91.8</c:v>
                </c:pt>
                <c:pt idx="4642">
                  <c:v>-91.5</c:v>
                </c:pt>
                <c:pt idx="4643">
                  <c:v>-91.2</c:v>
                </c:pt>
                <c:pt idx="4644">
                  <c:v>-90.8</c:v>
                </c:pt>
                <c:pt idx="4645">
                  <c:v>-91.3</c:v>
                </c:pt>
                <c:pt idx="4646">
                  <c:v>-91.5</c:v>
                </c:pt>
                <c:pt idx="4647">
                  <c:v>-91.5</c:v>
                </c:pt>
                <c:pt idx="4648">
                  <c:v>-90.7</c:v>
                </c:pt>
                <c:pt idx="4649">
                  <c:v>-91.2</c:v>
                </c:pt>
                <c:pt idx="4650">
                  <c:v>-91.0</c:v>
                </c:pt>
                <c:pt idx="4651">
                  <c:v>-91.4</c:v>
                </c:pt>
                <c:pt idx="4652">
                  <c:v>-91.0</c:v>
                </c:pt>
                <c:pt idx="4653">
                  <c:v>-91.6</c:v>
                </c:pt>
                <c:pt idx="4654">
                  <c:v>-91.2</c:v>
                </c:pt>
                <c:pt idx="4655">
                  <c:v>-91.4</c:v>
                </c:pt>
                <c:pt idx="4656">
                  <c:v>-91.2</c:v>
                </c:pt>
                <c:pt idx="4657">
                  <c:v>-91.2</c:v>
                </c:pt>
                <c:pt idx="4658">
                  <c:v>-91.4</c:v>
                </c:pt>
                <c:pt idx="4659">
                  <c:v>-91.2</c:v>
                </c:pt>
                <c:pt idx="4660">
                  <c:v>-91.4</c:v>
                </c:pt>
                <c:pt idx="4661">
                  <c:v>-91.6</c:v>
                </c:pt>
                <c:pt idx="4662">
                  <c:v>-91.5</c:v>
                </c:pt>
                <c:pt idx="4663">
                  <c:v>-91.0</c:v>
                </c:pt>
                <c:pt idx="4664">
                  <c:v>-91.6</c:v>
                </c:pt>
                <c:pt idx="4665">
                  <c:v>-91.4</c:v>
                </c:pt>
                <c:pt idx="4666">
                  <c:v>-91.9</c:v>
                </c:pt>
                <c:pt idx="4667">
                  <c:v>-91.3</c:v>
                </c:pt>
                <c:pt idx="4668">
                  <c:v>-91.2</c:v>
                </c:pt>
                <c:pt idx="4669">
                  <c:v>-91.5</c:v>
                </c:pt>
                <c:pt idx="4670">
                  <c:v>-91.5</c:v>
                </c:pt>
                <c:pt idx="4671">
                  <c:v>-91.1</c:v>
                </c:pt>
                <c:pt idx="4672">
                  <c:v>-91.1</c:v>
                </c:pt>
                <c:pt idx="4673">
                  <c:v>-91.8</c:v>
                </c:pt>
                <c:pt idx="4674">
                  <c:v>-91.4</c:v>
                </c:pt>
                <c:pt idx="4675">
                  <c:v>-91.3</c:v>
                </c:pt>
                <c:pt idx="4676">
                  <c:v>-91.4</c:v>
                </c:pt>
                <c:pt idx="4677">
                  <c:v>-91.1</c:v>
                </c:pt>
                <c:pt idx="4678">
                  <c:v>-91.1</c:v>
                </c:pt>
                <c:pt idx="4679">
                  <c:v>-91.0</c:v>
                </c:pt>
                <c:pt idx="4680">
                  <c:v>-91.3</c:v>
                </c:pt>
                <c:pt idx="4681">
                  <c:v>-91.8</c:v>
                </c:pt>
                <c:pt idx="4682">
                  <c:v>-91.6</c:v>
                </c:pt>
                <c:pt idx="4683">
                  <c:v>-91.3</c:v>
                </c:pt>
                <c:pt idx="4684">
                  <c:v>-91.4</c:v>
                </c:pt>
                <c:pt idx="4685">
                  <c:v>-91.6</c:v>
                </c:pt>
                <c:pt idx="4686">
                  <c:v>-91.3</c:v>
                </c:pt>
                <c:pt idx="4687">
                  <c:v>-91.2</c:v>
                </c:pt>
                <c:pt idx="4688">
                  <c:v>-91.5</c:v>
                </c:pt>
                <c:pt idx="4689">
                  <c:v>-91.3</c:v>
                </c:pt>
                <c:pt idx="4690">
                  <c:v>-91.3</c:v>
                </c:pt>
                <c:pt idx="4691">
                  <c:v>-91.3</c:v>
                </c:pt>
                <c:pt idx="4692">
                  <c:v>-91.4</c:v>
                </c:pt>
                <c:pt idx="4693">
                  <c:v>-91.3</c:v>
                </c:pt>
                <c:pt idx="4694">
                  <c:v>-91.3</c:v>
                </c:pt>
                <c:pt idx="4695">
                  <c:v>-91.3</c:v>
                </c:pt>
                <c:pt idx="4696">
                  <c:v>-91.5</c:v>
                </c:pt>
                <c:pt idx="4697">
                  <c:v>-91.4</c:v>
                </c:pt>
                <c:pt idx="4698">
                  <c:v>-91.2</c:v>
                </c:pt>
                <c:pt idx="4699">
                  <c:v>-91.3</c:v>
                </c:pt>
                <c:pt idx="4700">
                  <c:v>-91.1</c:v>
                </c:pt>
                <c:pt idx="4701">
                  <c:v>-90.9</c:v>
                </c:pt>
                <c:pt idx="4702">
                  <c:v>-101.8</c:v>
                </c:pt>
                <c:pt idx="4703">
                  <c:v>-112.2</c:v>
                </c:pt>
                <c:pt idx="4704">
                  <c:v>-108.8</c:v>
                </c:pt>
                <c:pt idx="4705">
                  <c:v>-111.8</c:v>
                </c:pt>
                <c:pt idx="4706">
                  <c:v>-112.6</c:v>
                </c:pt>
                <c:pt idx="4707">
                  <c:v>-112.4</c:v>
                </c:pt>
                <c:pt idx="4708">
                  <c:v>-113.1</c:v>
                </c:pt>
                <c:pt idx="4709">
                  <c:v>-112.3</c:v>
                </c:pt>
                <c:pt idx="4710">
                  <c:v>-112.1</c:v>
                </c:pt>
                <c:pt idx="4711">
                  <c:v>-112.3</c:v>
                </c:pt>
                <c:pt idx="4712">
                  <c:v>-112.1</c:v>
                </c:pt>
                <c:pt idx="4713">
                  <c:v>-112.3</c:v>
                </c:pt>
                <c:pt idx="4714">
                  <c:v>-112.3</c:v>
                </c:pt>
                <c:pt idx="4715">
                  <c:v>-112.1</c:v>
                </c:pt>
                <c:pt idx="4716">
                  <c:v>-112.3</c:v>
                </c:pt>
                <c:pt idx="4717">
                  <c:v>-81.4</c:v>
                </c:pt>
                <c:pt idx="4718">
                  <c:v>-91.2</c:v>
                </c:pt>
                <c:pt idx="4719">
                  <c:v>-91.0</c:v>
                </c:pt>
                <c:pt idx="4720">
                  <c:v>-91.4</c:v>
                </c:pt>
                <c:pt idx="4721">
                  <c:v>-91.3</c:v>
                </c:pt>
                <c:pt idx="4722">
                  <c:v>-92.5</c:v>
                </c:pt>
                <c:pt idx="4723">
                  <c:v>-93.8</c:v>
                </c:pt>
                <c:pt idx="4724">
                  <c:v>-95.2</c:v>
                </c:pt>
                <c:pt idx="4725">
                  <c:v>-95.2</c:v>
                </c:pt>
                <c:pt idx="4726">
                  <c:v>-95.2</c:v>
                </c:pt>
                <c:pt idx="4727">
                  <c:v>-95.2</c:v>
                </c:pt>
                <c:pt idx="4728">
                  <c:v>-95.2</c:v>
                </c:pt>
                <c:pt idx="4729">
                  <c:v>-95.2</c:v>
                </c:pt>
                <c:pt idx="4730">
                  <c:v>-95.2</c:v>
                </c:pt>
                <c:pt idx="4731">
                  <c:v>-94.9</c:v>
                </c:pt>
                <c:pt idx="4732">
                  <c:v>-81.3</c:v>
                </c:pt>
                <c:pt idx="4733">
                  <c:v>-90.4</c:v>
                </c:pt>
                <c:pt idx="4734">
                  <c:v>-91.1</c:v>
                </c:pt>
                <c:pt idx="4735">
                  <c:v>-91.4</c:v>
                </c:pt>
                <c:pt idx="4736">
                  <c:v>-91.4</c:v>
                </c:pt>
                <c:pt idx="4737">
                  <c:v>-91.8</c:v>
                </c:pt>
                <c:pt idx="4738">
                  <c:v>-92.3</c:v>
                </c:pt>
                <c:pt idx="4739">
                  <c:v>-92.5</c:v>
                </c:pt>
                <c:pt idx="4740">
                  <c:v>-92.3</c:v>
                </c:pt>
                <c:pt idx="4741">
                  <c:v>-92.3</c:v>
                </c:pt>
                <c:pt idx="4742">
                  <c:v>-92.5</c:v>
                </c:pt>
                <c:pt idx="4743">
                  <c:v>-92.3</c:v>
                </c:pt>
                <c:pt idx="4744">
                  <c:v>-92.5</c:v>
                </c:pt>
                <c:pt idx="4745">
                  <c:v>-92.3</c:v>
                </c:pt>
                <c:pt idx="4746">
                  <c:v>-92.3</c:v>
                </c:pt>
                <c:pt idx="4747">
                  <c:v>-81.3</c:v>
                </c:pt>
                <c:pt idx="4748">
                  <c:v>-90.0</c:v>
                </c:pt>
                <c:pt idx="4749">
                  <c:v>-91.8</c:v>
                </c:pt>
                <c:pt idx="4750">
                  <c:v>-92.3</c:v>
                </c:pt>
                <c:pt idx="4751">
                  <c:v>-92.3</c:v>
                </c:pt>
                <c:pt idx="4752">
                  <c:v>-92.7</c:v>
                </c:pt>
                <c:pt idx="4753">
                  <c:v>-92.6</c:v>
                </c:pt>
                <c:pt idx="4754">
                  <c:v>-92.7</c:v>
                </c:pt>
                <c:pt idx="4755">
                  <c:v>-92.9</c:v>
                </c:pt>
                <c:pt idx="4756">
                  <c:v>-92.9</c:v>
                </c:pt>
                <c:pt idx="4757">
                  <c:v>-92.9</c:v>
                </c:pt>
                <c:pt idx="4758">
                  <c:v>-92.7</c:v>
                </c:pt>
                <c:pt idx="4759">
                  <c:v>-92.9</c:v>
                </c:pt>
                <c:pt idx="4760">
                  <c:v>-92.9</c:v>
                </c:pt>
                <c:pt idx="4761">
                  <c:v>-92.9</c:v>
                </c:pt>
                <c:pt idx="4762">
                  <c:v>-81.1</c:v>
                </c:pt>
                <c:pt idx="4763">
                  <c:v>-91.0</c:v>
                </c:pt>
                <c:pt idx="4764">
                  <c:v>-91.7</c:v>
                </c:pt>
                <c:pt idx="4765">
                  <c:v>-92.5</c:v>
                </c:pt>
                <c:pt idx="4766">
                  <c:v>-92.7</c:v>
                </c:pt>
                <c:pt idx="4767">
                  <c:v>-92.8</c:v>
                </c:pt>
                <c:pt idx="4768">
                  <c:v>-93.2</c:v>
                </c:pt>
                <c:pt idx="4769">
                  <c:v>-94.3</c:v>
                </c:pt>
                <c:pt idx="4770">
                  <c:v>-94.3</c:v>
                </c:pt>
                <c:pt idx="4771">
                  <c:v>-94.3</c:v>
                </c:pt>
                <c:pt idx="4772">
                  <c:v>-94.0</c:v>
                </c:pt>
                <c:pt idx="4773">
                  <c:v>-94.0</c:v>
                </c:pt>
                <c:pt idx="4774">
                  <c:v>-94.3</c:v>
                </c:pt>
                <c:pt idx="4775">
                  <c:v>-94.3</c:v>
                </c:pt>
                <c:pt idx="4776">
                  <c:v>-94.3</c:v>
                </c:pt>
                <c:pt idx="4777">
                  <c:v>-81.0</c:v>
                </c:pt>
                <c:pt idx="4778">
                  <c:v>-90.3</c:v>
                </c:pt>
                <c:pt idx="4779">
                  <c:v>-92.0</c:v>
                </c:pt>
                <c:pt idx="4780">
                  <c:v>-91.7</c:v>
                </c:pt>
                <c:pt idx="4781">
                  <c:v>-92.2</c:v>
                </c:pt>
                <c:pt idx="4782">
                  <c:v>-91.9</c:v>
                </c:pt>
                <c:pt idx="4783">
                  <c:v>-92.1</c:v>
                </c:pt>
                <c:pt idx="4784">
                  <c:v>-92.1</c:v>
                </c:pt>
                <c:pt idx="4785">
                  <c:v>-92.4</c:v>
                </c:pt>
                <c:pt idx="4786">
                  <c:v>-92.4</c:v>
                </c:pt>
                <c:pt idx="4787">
                  <c:v>-92.4</c:v>
                </c:pt>
                <c:pt idx="4788">
                  <c:v>-92.4</c:v>
                </c:pt>
                <c:pt idx="4789">
                  <c:v>-92.1</c:v>
                </c:pt>
                <c:pt idx="4790">
                  <c:v>-92.4</c:v>
                </c:pt>
                <c:pt idx="4791">
                  <c:v>-92.4</c:v>
                </c:pt>
                <c:pt idx="4792">
                  <c:v>-81.4</c:v>
                </c:pt>
                <c:pt idx="4793">
                  <c:v>-90.0</c:v>
                </c:pt>
                <c:pt idx="4794">
                  <c:v>-91.1</c:v>
                </c:pt>
                <c:pt idx="4795">
                  <c:v>-91.3</c:v>
                </c:pt>
                <c:pt idx="4796">
                  <c:v>-91.5</c:v>
                </c:pt>
                <c:pt idx="4797">
                  <c:v>-90.9</c:v>
                </c:pt>
                <c:pt idx="4798">
                  <c:v>-91.3</c:v>
                </c:pt>
                <c:pt idx="4799">
                  <c:v>-91.0</c:v>
                </c:pt>
                <c:pt idx="4800">
                  <c:v>-91.5</c:v>
                </c:pt>
                <c:pt idx="4801">
                  <c:v>-91.6</c:v>
                </c:pt>
                <c:pt idx="4802">
                  <c:v>-91.2</c:v>
                </c:pt>
                <c:pt idx="4803">
                  <c:v>-91.2</c:v>
                </c:pt>
                <c:pt idx="4804">
                  <c:v>-91.2</c:v>
                </c:pt>
                <c:pt idx="4805">
                  <c:v>-91.3</c:v>
                </c:pt>
                <c:pt idx="4806">
                  <c:v>-91.6</c:v>
                </c:pt>
                <c:pt idx="4807">
                  <c:v>-91.4</c:v>
                </c:pt>
                <c:pt idx="4808">
                  <c:v>-91.3</c:v>
                </c:pt>
                <c:pt idx="4809">
                  <c:v>-91.2</c:v>
                </c:pt>
                <c:pt idx="4810">
                  <c:v>-91.5</c:v>
                </c:pt>
                <c:pt idx="4811">
                  <c:v>-92.3</c:v>
                </c:pt>
                <c:pt idx="4812">
                  <c:v>-91.4</c:v>
                </c:pt>
                <c:pt idx="4813">
                  <c:v>-91.7</c:v>
                </c:pt>
                <c:pt idx="4814">
                  <c:v>-91.4</c:v>
                </c:pt>
                <c:pt idx="4815">
                  <c:v>-91.6</c:v>
                </c:pt>
                <c:pt idx="4816">
                  <c:v>-91.7</c:v>
                </c:pt>
                <c:pt idx="4817">
                  <c:v>-91.3</c:v>
                </c:pt>
                <c:pt idx="4818">
                  <c:v>-91.5</c:v>
                </c:pt>
                <c:pt idx="4819">
                  <c:v>-91.0</c:v>
                </c:pt>
                <c:pt idx="4820">
                  <c:v>-91.1</c:v>
                </c:pt>
                <c:pt idx="4821">
                  <c:v>-91.4</c:v>
                </c:pt>
                <c:pt idx="4822">
                  <c:v>-91.5</c:v>
                </c:pt>
                <c:pt idx="4823">
                  <c:v>-91.3</c:v>
                </c:pt>
                <c:pt idx="4824">
                  <c:v>-91.2</c:v>
                </c:pt>
                <c:pt idx="4825">
                  <c:v>-91.5</c:v>
                </c:pt>
                <c:pt idx="4826">
                  <c:v>-91.2</c:v>
                </c:pt>
                <c:pt idx="4827">
                  <c:v>-91.2</c:v>
                </c:pt>
                <c:pt idx="4828">
                  <c:v>-91.6</c:v>
                </c:pt>
                <c:pt idx="4829">
                  <c:v>-91.2</c:v>
                </c:pt>
                <c:pt idx="4830">
                  <c:v>-91.0</c:v>
                </c:pt>
                <c:pt idx="4831">
                  <c:v>-91.1</c:v>
                </c:pt>
                <c:pt idx="4832">
                  <c:v>-91.7</c:v>
                </c:pt>
                <c:pt idx="4833">
                  <c:v>-91.5</c:v>
                </c:pt>
                <c:pt idx="4834">
                  <c:v>-91.3</c:v>
                </c:pt>
                <c:pt idx="4835">
                  <c:v>-91.5</c:v>
                </c:pt>
                <c:pt idx="4836">
                  <c:v>-91.3</c:v>
                </c:pt>
                <c:pt idx="4837">
                  <c:v>-91.1</c:v>
                </c:pt>
                <c:pt idx="4838">
                  <c:v>-91.5</c:v>
                </c:pt>
                <c:pt idx="4839">
                  <c:v>-91.2</c:v>
                </c:pt>
                <c:pt idx="4840">
                  <c:v>-91.1</c:v>
                </c:pt>
                <c:pt idx="4841">
                  <c:v>-91.4</c:v>
                </c:pt>
                <c:pt idx="4842">
                  <c:v>-91.6</c:v>
                </c:pt>
                <c:pt idx="4843">
                  <c:v>-91.5</c:v>
                </c:pt>
                <c:pt idx="4844">
                  <c:v>-91.4</c:v>
                </c:pt>
                <c:pt idx="4845">
                  <c:v>-91.7</c:v>
                </c:pt>
                <c:pt idx="4846">
                  <c:v>-91.3</c:v>
                </c:pt>
                <c:pt idx="4847">
                  <c:v>-91.0</c:v>
                </c:pt>
                <c:pt idx="4848">
                  <c:v>-91.8</c:v>
                </c:pt>
                <c:pt idx="4849">
                  <c:v>-91.4</c:v>
                </c:pt>
                <c:pt idx="4850">
                  <c:v>-91.5</c:v>
                </c:pt>
                <c:pt idx="4851">
                  <c:v>-91.4</c:v>
                </c:pt>
                <c:pt idx="4852">
                  <c:v>-91.6</c:v>
                </c:pt>
                <c:pt idx="4853">
                  <c:v>-91.5</c:v>
                </c:pt>
                <c:pt idx="4854">
                  <c:v>-91.2</c:v>
                </c:pt>
                <c:pt idx="4855">
                  <c:v>-91.0</c:v>
                </c:pt>
                <c:pt idx="4856">
                  <c:v>-91.7</c:v>
                </c:pt>
                <c:pt idx="4857">
                  <c:v>-91.6</c:v>
                </c:pt>
                <c:pt idx="4858">
                  <c:v>-91.6</c:v>
                </c:pt>
                <c:pt idx="4859">
                  <c:v>-91.6</c:v>
                </c:pt>
                <c:pt idx="4860">
                  <c:v>-91.4</c:v>
                </c:pt>
                <c:pt idx="4861">
                  <c:v>-91.2</c:v>
                </c:pt>
                <c:pt idx="4862">
                  <c:v>-91.0</c:v>
                </c:pt>
                <c:pt idx="4863">
                  <c:v>-91.3</c:v>
                </c:pt>
                <c:pt idx="4864">
                  <c:v>-91.9</c:v>
                </c:pt>
                <c:pt idx="4865">
                  <c:v>-91.4</c:v>
                </c:pt>
                <c:pt idx="4866">
                  <c:v>-91.2</c:v>
                </c:pt>
                <c:pt idx="4867">
                  <c:v>-91.4</c:v>
                </c:pt>
                <c:pt idx="4868">
                  <c:v>-91.4</c:v>
                </c:pt>
                <c:pt idx="4869">
                  <c:v>-91.4</c:v>
                </c:pt>
                <c:pt idx="4870">
                  <c:v>-91.5</c:v>
                </c:pt>
                <c:pt idx="4871">
                  <c:v>-91.3</c:v>
                </c:pt>
                <c:pt idx="4872">
                  <c:v>-91.1</c:v>
                </c:pt>
                <c:pt idx="4873">
                  <c:v>-91.5</c:v>
                </c:pt>
                <c:pt idx="4874">
                  <c:v>-91.3</c:v>
                </c:pt>
                <c:pt idx="4875">
                  <c:v>-91.1</c:v>
                </c:pt>
                <c:pt idx="4876">
                  <c:v>-91.1</c:v>
                </c:pt>
                <c:pt idx="4877">
                  <c:v>-91.5</c:v>
                </c:pt>
                <c:pt idx="4878">
                  <c:v>-91.3</c:v>
                </c:pt>
                <c:pt idx="4879">
                  <c:v>-91.0</c:v>
                </c:pt>
                <c:pt idx="4880">
                  <c:v>-91.0</c:v>
                </c:pt>
                <c:pt idx="4881">
                  <c:v>-90.9</c:v>
                </c:pt>
                <c:pt idx="4882">
                  <c:v>-91.0</c:v>
                </c:pt>
                <c:pt idx="4883">
                  <c:v>-91.0</c:v>
                </c:pt>
                <c:pt idx="4884">
                  <c:v>-91.9</c:v>
                </c:pt>
                <c:pt idx="4885">
                  <c:v>-91.4</c:v>
                </c:pt>
                <c:pt idx="4886">
                  <c:v>-91.7</c:v>
                </c:pt>
                <c:pt idx="4887">
                  <c:v>-91.5</c:v>
                </c:pt>
                <c:pt idx="4888">
                  <c:v>-90.9</c:v>
                </c:pt>
                <c:pt idx="4889">
                  <c:v>-91.1</c:v>
                </c:pt>
                <c:pt idx="4890">
                  <c:v>-91.4</c:v>
                </c:pt>
                <c:pt idx="4891">
                  <c:v>-91.2</c:v>
                </c:pt>
                <c:pt idx="4892">
                  <c:v>-91.4</c:v>
                </c:pt>
                <c:pt idx="4893">
                  <c:v>-91.8</c:v>
                </c:pt>
                <c:pt idx="4894">
                  <c:v>-91.2</c:v>
                </c:pt>
                <c:pt idx="4895">
                  <c:v>-91.3</c:v>
                </c:pt>
                <c:pt idx="4896">
                  <c:v>-91.2</c:v>
                </c:pt>
                <c:pt idx="4897">
                  <c:v>-91.2</c:v>
                </c:pt>
                <c:pt idx="4898">
                  <c:v>-91.1</c:v>
                </c:pt>
                <c:pt idx="4899">
                  <c:v>-91.3</c:v>
                </c:pt>
                <c:pt idx="4900">
                  <c:v>-91.3</c:v>
                </c:pt>
                <c:pt idx="4901">
                  <c:v>-91.1</c:v>
                </c:pt>
                <c:pt idx="4902">
                  <c:v>-91.3</c:v>
                </c:pt>
                <c:pt idx="4903">
                  <c:v>-91.2</c:v>
                </c:pt>
                <c:pt idx="4904">
                  <c:v>-91.5</c:v>
                </c:pt>
                <c:pt idx="4905">
                  <c:v>-91.0</c:v>
                </c:pt>
                <c:pt idx="4906">
                  <c:v>-91.1</c:v>
                </c:pt>
                <c:pt idx="4907">
                  <c:v>-91.4</c:v>
                </c:pt>
                <c:pt idx="4908">
                  <c:v>-91.3</c:v>
                </c:pt>
                <c:pt idx="4909">
                  <c:v>-91.7</c:v>
                </c:pt>
                <c:pt idx="4910">
                  <c:v>-91.4</c:v>
                </c:pt>
                <c:pt idx="4911">
                  <c:v>-91.1</c:v>
                </c:pt>
                <c:pt idx="4912">
                  <c:v>-91.5</c:v>
                </c:pt>
                <c:pt idx="4913">
                  <c:v>-91.3</c:v>
                </c:pt>
                <c:pt idx="4914">
                  <c:v>-91.6</c:v>
                </c:pt>
                <c:pt idx="4915">
                  <c:v>-91.7</c:v>
                </c:pt>
                <c:pt idx="4916">
                  <c:v>-91.0</c:v>
                </c:pt>
                <c:pt idx="4917">
                  <c:v>-91.6</c:v>
                </c:pt>
                <c:pt idx="4918">
                  <c:v>-91.2</c:v>
                </c:pt>
                <c:pt idx="4919">
                  <c:v>-91.2</c:v>
                </c:pt>
                <c:pt idx="4920">
                  <c:v>-92.0</c:v>
                </c:pt>
                <c:pt idx="4921">
                  <c:v>-91.6</c:v>
                </c:pt>
                <c:pt idx="4922">
                  <c:v>-91.5</c:v>
                </c:pt>
                <c:pt idx="4923">
                  <c:v>-91.7</c:v>
                </c:pt>
                <c:pt idx="4924">
                  <c:v>-91.4</c:v>
                </c:pt>
                <c:pt idx="4925">
                  <c:v>-91.3</c:v>
                </c:pt>
                <c:pt idx="4926">
                  <c:v>-91.0</c:v>
                </c:pt>
                <c:pt idx="4927">
                  <c:v>-91.5</c:v>
                </c:pt>
                <c:pt idx="4928">
                  <c:v>-91.5</c:v>
                </c:pt>
                <c:pt idx="4929">
                  <c:v>-91.6</c:v>
                </c:pt>
                <c:pt idx="4930">
                  <c:v>-91.2</c:v>
                </c:pt>
                <c:pt idx="4931">
                  <c:v>-91.4</c:v>
                </c:pt>
                <c:pt idx="4932">
                  <c:v>-91.3</c:v>
                </c:pt>
                <c:pt idx="4933">
                  <c:v>-91.5</c:v>
                </c:pt>
                <c:pt idx="4934">
                  <c:v>-91.3</c:v>
                </c:pt>
                <c:pt idx="4935">
                  <c:v>-91.3</c:v>
                </c:pt>
                <c:pt idx="4936">
                  <c:v>-91.3</c:v>
                </c:pt>
                <c:pt idx="4937">
                  <c:v>-91.9</c:v>
                </c:pt>
                <c:pt idx="4938">
                  <c:v>-91.4</c:v>
                </c:pt>
                <c:pt idx="4939">
                  <c:v>-91.5</c:v>
                </c:pt>
                <c:pt idx="4940">
                  <c:v>-91.2</c:v>
                </c:pt>
                <c:pt idx="4941">
                  <c:v>-91.2</c:v>
                </c:pt>
                <c:pt idx="4942">
                  <c:v>-91.2</c:v>
                </c:pt>
                <c:pt idx="4943">
                  <c:v>-90.7</c:v>
                </c:pt>
                <c:pt idx="4944">
                  <c:v>-91.2</c:v>
                </c:pt>
                <c:pt idx="4945">
                  <c:v>-91.2</c:v>
                </c:pt>
                <c:pt idx="4946">
                  <c:v>-91.3</c:v>
                </c:pt>
                <c:pt idx="4947">
                  <c:v>-90.8</c:v>
                </c:pt>
                <c:pt idx="4948">
                  <c:v>-91.5</c:v>
                </c:pt>
                <c:pt idx="4949">
                  <c:v>-91.3</c:v>
                </c:pt>
                <c:pt idx="4950">
                  <c:v>-91.6</c:v>
                </c:pt>
                <c:pt idx="4951">
                  <c:v>-91.2</c:v>
                </c:pt>
                <c:pt idx="4952">
                  <c:v>-91.0</c:v>
                </c:pt>
                <c:pt idx="4953">
                  <c:v>-91.4</c:v>
                </c:pt>
                <c:pt idx="4954">
                  <c:v>-90.9</c:v>
                </c:pt>
                <c:pt idx="4955">
                  <c:v>-91.1</c:v>
                </c:pt>
                <c:pt idx="4956">
                  <c:v>-91.1</c:v>
                </c:pt>
                <c:pt idx="4957">
                  <c:v>-91.3</c:v>
                </c:pt>
                <c:pt idx="4958">
                  <c:v>-91.1</c:v>
                </c:pt>
                <c:pt idx="4959">
                  <c:v>-91.6</c:v>
                </c:pt>
                <c:pt idx="4960">
                  <c:v>-91.0</c:v>
                </c:pt>
                <c:pt idx="4961">
                  <c:v>-91.6</c:v>
                </c:pt>
                <c:pt idx="4962">
                  <c:v>-90.9</c:v>
                </c:pt>
                <c:pt idx="4963">
                  <c:v>-91.5</c:v>
                </c:pt>
                <c:pt idx="4964">
                  <c:v>-90.5</c:v>
                </c:pt>
                <c:pt idx="4965">
                  <c:v>-91.0</c:v>
                </c:pt>
                <c:pt idx="4966">
                  <c:v>-90.9</c:v>
                </c:pt>
                <c:pt idx="4967">
                  <c:v>-91.2</c:v>
                </c:pt>
                <c:pt idx="4968">
                  <c:v>-91.0</c:v>
                </c:pt>
                <c:pt idx="4969">
                  <c:v>-91.0</c:v>
                </c:pt>
                <c:pt idx="4970">
                  <c:v>-91.3</c:v>
                </c:pt>
                <c:pt idx="4971">
                  <c:v>-91.8</c:v>
                </c:pt>
                <c:pt idx="4972">
                  <c:v>-91.3</c:v>
                </c:pt>
                <c:pt idx="4973">
                  <c:v>-91.5</c:v>
                </c:pt>
                <c:pt idx="4974">
                  <c:v>-91.1</c:v>
                </c:pt>
                <c:pt idx="4975">
                  <c:v>-91.6</c:v>
                </c:pt>
                <c:pt idx="4976">
                  <c:v>-91.6</c:v>
                </c:pt>
                <c:pt idx="4977">
                  <c:v>-91.4</c:v>
                </c:pt>
                <c:pt idx="4978">
                  <c:v>-91.6</c:v>
                </c:pt>
                <c:pt idx="4979">
                  <c:v>-91.5</c:v>
                </c:pt>
                <c:pt idx="4980">
                  <c:v>-91.4</c:v>
                </c:pt>
                <c:pt idx="4981">
                  <c:v>-91.2</c:v>
                </c:pt>
                <c:pt idx="4982">
                  <c:v>-91.5</c:v>
                </c:pt>
                <c:pt idx="4983">
                  <c:v>-91.0</c:v>
                </c:pt>
                <c:pt idx="4984">
                  <c:v>-90.7</c:v>
                </c:pt>
                <c:pt idx="4985">
                  <c:v>-91.3</c:v>
                </c:pt>
                <c:pt idx="4986">
                  <c:v>-91.3</c:v>
                </c:pt>
                <c:pt idx="4987">
                  <c:v>-91.3</c:v>
                </c:pt>
                <c:pt idx="4988">
                  <c:v>-91.9</c:v>
                </c:pt>
                <c:pt idx="4989">
                  <c:v>-91.5</c:v>
                </c:pt>
                <c:pt idx="4990">
                  <c:v>-91.4</c:v>
                </c:pt>
                <c:pt idx="4991">
                  <c:v>-91.5</c:v>
                </c:pt>
                <c:pt idx="4992">
                  <c:v>-91.2</c:v>
                </c:pt>
                <c:pt idx="4993">
                  <c:v>-91.1</c:v>
                </c:pt>
                <c:pt idx="4994">
                  <c:v>-91.3</c:v>
                </c:pt>
                <c:pt idx="4995">
                  <c:v>-91.3</c:v>
                </c:pt>
                <c:pt idx="4996">
                  <c:v>-91.2</c:v>
                </c:pt>
                <c:pt idx="4997">
                  <c:v>-91.0</c:v>
                </c:pt>
                <c:pt idx="4998">
                  <c:v>-91.7</c:v>
                </c:pt>
                <c:pt idx="4999">
                  <c:v>-91.8</c:v>
                </c:pt>
                <c:pt idx="5000">
                  <c:v>-91.2</c:v>
                </c:pt>
                <c:pt idx="5001">
                  <c:v>-91.0</c:v>
                </c:pt>
                <c:pt idx="5002">
                  <c:v>-91.3</c:v>
                </c:pt>
                <c:pt idx="5003">
                  <c:v>-91.0</c:v>
                </c:pt>
                <c:pt idx="5004">
                  <c:v>-91.3</c:v>
                </c:pt>
                <c:pt idx="5005">
                  <c:v>-91.5</c:v>
                </c:pt>
                <c:pt idx="5006">
                  <c:v>-91.2</c:v>
                </c:pt>
                <c:pt idx="5007">
                  <c:v>-91.3</c:v>
                </c:pt>
                <c:pt idx="5008">
                  <c:v>-91.1</c:v>
                </c:pt>
                <c:pt idx="5009">
                  <c:v>-92.0</c:v>
                </c:pt>
                <c:pt idx="5010">
                  <c:v>-91.5</c:v>
                </c:pt>
                <c:pt idx="5011">
                  <c:v>-91.5</c:v>
                </c:pt>
                <c:pt idx="5012">
                  <c:v>-91.7</c:v>
                </c:pt>
                <c:pt idx="5013">
                  <c:v>-91.5</c:v>
                </c:pt>
                <c:pt idx="5014">
                  <c:v>-90.9</c:v>
                </c:pt>
                <c:pt idx="5015">
                  <c:v>-91.2</c:v>
                </c:pt>
                <c:pt idx="5016">
                  <c:v>-91.4</c:v>
                </c:pt>
                <c:pt idx="5017">
                  <c:v>-91.3</c:v>
                </c:pt>
                <c:pt idx="5018">
                  <c:v>-91.8</c:v>
                </c:pt>
                <c:pt idx="5019">
                  <c:v>-90.9</c:v>
                </c:pt>
                <c:pt idx="5020">
                  <c:v>-91.2</c:v>
                </c:pt>
                <c:pt idx="5021">
                  <c:v>-91.2</c:v>
                </c:pt>
                <c:pt idx="5022">
                  <c:v>-91.3</c:v>
                </c:pt>
                <c:pt idx="5023">
                  <c:v>-91.2</c:v>
                </c:pt>
                <c:pt idx="5024">
                  <c:v>-91.3</c:v>
                </c:pt>
                <c:pt idx="5025">
                  <c:v>-91.2</c:v>
                </c:pt>
                <c:pt idx="5026">
                  <c:v>-91.1</c:v>
                </c:pt>
                <c:pt idx="5027">
                  <c:v>-91.7</c:v>
                </c:pt>
                <c:pt idx="5028">
                  <c:v>-90.9</c:v>
                </c:pt>
                <c:pt idx="5029">
                  <c:v>-91.5</c:v>
                </c:pt>
                <c:pt idx="5030">
                  <c:v>-91.3</c:v>
                </c:pt>
                <c:pt idx="5031">
                  <c:v>-91.7</c:v>
                </c:pt>
                <c:pt idx="5032">
                  <c:v>-91.0</c:v>
                </c:pt>
                <c:pt idx="5033">
                  <c:v>-91.3</c:v>
                </c:pt>
                <c:pt idx="5034">
                  <c:v>-91.3</c:v>
                </c:pt>
                <c:pt idx="5035">
                  <c:v>-91.1</c:v>
                </c:pt>
                <c:pt idx="5036">
                  <c:v>-91.1</c:v>
                </c:pt>
                <c:pt idx="5037">
                  <c:v>-91.4</c:v>
                </c:pt>
                <c:pt idx="5038">
                  <c:v>-91.3</c:v>
                </c:pt>
                <c:pt idx="5039">
                  <c:v>-91.3</c:v>
                </c:pt>
                <c:pt idx="5040">
                  <c:v>-91.7</c:v>
                </c:pt>
                <c:pt idx="5041">
                  <c:v>-91.5</c:v>
                </c:pt>
                <c:pt idx="5042">
                  <c:v>-91.5</c:v>
                </c:pt>
                <c:pt idx="5043">
                  <c:v>-91.4</c:v>
                </c:pt>
                <c:pt idx="5044">
                  <c:v>-90.9</c:v>
                </c:pt>
                <c:pt idx="5045">
                  <c:v>-90.7</c:v>
                </c:pt>
                <c:pt idx="5046">
                  <c:v>-91.7</c:v>
                </c:pt>
                <c:pt idx="5047">
                  <c:v>-92.1</c:v>
                </c:pt>
                <c:pt idx="5048">
                  <c:v>-91.6</c:v>
                </c:pt>
                <c:pt idx="5049">
                  <c:v>-91.1</c:v>
                </c:pt>
                <c:pt idx="5050">
                  <c:v>-91.1</c:v>
                </c:pt>
                <c:pt idx="5051">
                  <c:v>-91.1</c:v>
                </c:pt>
                <c:pt idx="5052">
                  <c:v>-91.2</c:v>
                </c:pt>
                <c:pt idx="5053">
                  <c:v>-91.6</c:v>
                </c:pt>
                <c:pt idx="5054">
                  <c:v>-91.3</c:v>
                </c:pt>
                <c:pt idx="5055">
                  <c:v>-90.9</c:v>
                </c:pt>
                <c:pt idx="5056">
                  <c:v>-90.9</c:v>
                </c:pt>
                <c:pt idx="5057">
                  <c:v>-91.9</c:v>
                </c:pt>
                <c:pt idx="5058">
                  <c:v>-91.7</c:v>
                </c:pt>
                <c:pt idx="5059">
                  <c:v>-91.4</c:v>
                </c:pt>
                <c:pt idx="5060">
                  <c:v>-92.1</c:v>
                </c:pt>
                <c:pt idx="5061">
                  <c:v>-91.4</c:v>
                </c:pt>
                <c:pt idx="5062">
                  <c:v>-91.6</c:v>
                </c:pt>
                <c:pt idx="5063">
                  <c:v>-91.3</c:v>
                </c:pt>
                <c:pt idx="5064">
                  <c:v>-91.5</c:v>
                </c:pt>
                <c:pt idx="5065">
                  <c:v>-91.4</c:v>
                </c:pt>
                <c:pt idx="5066">
                  <c:v>-91.5</c:v>
                </c:pt>
                <c:pt idx="5067">
                  <c:v>-91.0</c:v>
                </c:pt>
                <c:pt idx="5068">
                  <c:v>-91.0</c:v>
                </c:pt>
                <c:pt idx="5069">
                  <c:v>-91.7</c:v>
                </c:pt>
                <c:pt idx="5070">
                  <c:v>-91.0</c:v>
                </c:pt>
                <c:pt idx="5071">
                  <c:v>-91.2</c:v>
                </c:pt>
                <c:pt idx="5072">
                  <c:v>-91.4</c:v>
                </c:pt>
                <c:pt idx="5073">
                  <c:v>-91.3</c:v>
                </c:pt>
                <c:pt idx="5074">
                  <c:v>-90.7</c:v>
                </c:pt>
                <c:pt idx="5075">
                  <c:v>-91.5</c:v>
                </c:pt>
                <c:pt idx="5076">
                  <c:v>-91.0</c:v>
                </c:pt>
                <c:pt idx="5077">
                  <c:v>-91.9</c:v>
                </c:pt>
                <c:pt idx="5078">
                  <c:v>-91.4</c:v>
                </c:pt>
                <c:pt idx="5079">
                  <c:v>-91.6</c:v>
                </c:pt>
                <c:pt idx="5080">
                  <c:v>-91.4</c:v>
                </c:pt>
                <c:pt idx="5081">
                  <c:v>-91.5</c:v>
                </c:pt>
                <c:pt idx="5082">
                  <c:v>-91.0</c:v>
                </c:pt>
                <c:pt idx="5083">
                  <c:v>-91.3</c:v>
                </c:pt>
                <c:pt idx="5084">
                  <c:v>-91.6</c:v>
                </c:pt>
                <c:pt idx="5085">
                  <c:v>-91.1</c:v>
                </c:pt>
                <c:pt idx="5086">
                  <c:v>-91.2</c:v>
                </c:pt>
                <c:pt idx="5087">
                  <c:v>-91.0</c:v>
                </c:pt>
                <c:pt idx="5088">
                  <c:v>-91.1</c:v>
                </c:pt>
                <c:pt idx="5089">
                  <c:v>-91.2</c:v>
                </c:pt>
                <c:pt idx="5090">
                  <c:v>-91.4</c:v>
                </c:pt>
                <c:pt idx="5091">
                  <c:v>-91.2</c:v>
                </c:pt>
                <c:pt idx="5092">
                  <c:v>-91.3</c:v>
                </c:pt>
                <c:pt idx="5093">
                  <c:v>-91.4</c:v>
                </c:pt>
                <c:pt idx="5094">
                  <c:v>-91.6</c:v>
                </c:pt>
                <c:pt idx="5095">
                  <c:v>-91.6</c:v>
                </c:pt>
                <c:pt idx="5096">
                  <c:v>-91.6</c:v>
                </c:pt>
                <c:pt idx="5097">
                  <c:v>-91.1</c:v>
                </c:pt>
                <c:pt idx="5098">
                  <c:v>-91.2</c:v>
                </c:pt>
                <c:pt idx="5099">
                  <c:v>-91.2</c:v>
                </c:pt>
                <c:pt idx="5100">
                  <c:v>-91.5</c:v>
                </c:pt>
                <c:pt idx="5101">
                  <c:v>-91.6</c:v>
                </c:pt>
                <c:pt idx="5102">
                  <c:v>-91.5</c:v>
                </c:pt>
                <c:pt idx="5103">
                  <c:v>-90.9</c:v>
                </c:pt>
                <c:pt idx="5104">
                  <c:v>-91.0</c:v>
                </c:pt>
                <c:pt idx="5105">
                  <c:v>-91.2</c:v>
                </c:pt>
                <c:pt idx="5106">
                  <c:v>-90.9</c:v>
                </c:pt>
                <c:pt idx="5107">
                  <c:v>-91.5</c:v>
                </c:pt>
                <c:pt idx="5108">
                  <c:v>-91.1</c:v>
                </c:pt>
                <c:pt idx="5109">
                  <c:v>-91.4</c:v>
                </c:pt>
                <c:pt idx="5110">
                  <c:v>-91.3</c:v>
                </c:pt>
                <c:pt idx="5111">
                  <c:v>-91.2</c:v>
                </c:pt>
                <c:pt idx="5112">
                  <c:v>-91.4</c:v>
                </c:pt>
                <c:pt idx="5113">
                  <c:v>-91.2</c:v>
                </c:pt>
                <c:pt idx="5114">
                  <c:v>-91.3</c:v>
                </c:pt>
                <c:pt idx="5115">
                  <c:v>-91.0</c:v>
                </c:pt>
                <c:pt idx="5116">
                  <c:v>-91.3</c:v>
                </c:pt>
                <c:pt idx="5117">
                  <c:v>-91.4</c:v>
                </c:pt>
                <c:pt idx="5118">
                  <c:v>-91.3</c:v>
                </c:pt>
                <c:pt idx="5119">
                  <c:v>-91.0</c:v>
                </c:pt>
                <c:pt idx="5120">
                  <c:v>-91.3</c:v>
                </c:pt>
                <c:pt idx="5121">
                  <c:v>-91.4</c:v>
                </c:pt>
                <c:pt idx="5122">
                  <c:v>-91.3</c:v>
                </c:pt>
                <c:pt idx="5123">
                  <c:v>-91.1</c:v>
                </c:pt>
                <c:pt idx="5124">
                  <c:v>-91.3</c:v>
                </c:pt>
                <c:pt idx="5125">
                  <c:v>-91.5</c:v>
                </c:pt>
                <c:pt idx="5126">
                  <c:v>-91.3</c:v>
                </c:pt>
                <c:pt idx="5127">
                  <c:v>-91.4</c:v>
                </c:pt>
                <c:pt idx="5128">
                  <c:v>-91.2</c:v>
                </c:pt>
                <c:pt idx="5129">
                  <c:v>-91.0</c:v>
                </c:pt>
                <c:pt idx="5130">
                  <c:v>-91.3</c:v>
                </c:pt>
                <c:pt idx="5131">
                  <c:v>-91.6</c:v>
                </c:pt>
                <c:pt idx="5132">
                  <c:v>-91.5</c:v>
                </c:pt>
                <c:pt idx="5133">
                  <c:v>-91.2</c:v>
                </c:pt>
                <c:pt idx="5134">
                  <c:v>-91.1</c:v>
                </c:pt>
                <c:pt idx="5135">
                  <c:v>-91.6</c:v>
                </c:pt>
                <c:pt idx="5136">
                  <c:v>-91.4</c:v>
                </c:pt>
                <c:pt idx="5137">
                  <c:v>-90.9</c:v>
                </c:pt>
                <c:pt idx="5138">
                  <c:v>-91.4</c:v>
                </c:pt>
                <c:pt idx="5139">
                  <c:v>-91.7</c:v>
                </c:pt>
                <c:pt idx="5140">
                  <c:v>-91.5</c:v>
                </c:pt>
                <c:pt idx="5141">
                  <c:v>-91.5</c:v>
                </c:pt>
                <c:pt idx="5142">
                  <c:v>-91.3</c:v>
                </c:pt>
                <c:pt idx="5143">
                  <c:v>-90.6</c:v>
                </c:pt>
                <c:pt idx="5144">
                  <c:v>-91.6</c:v>
                </c:pt>
                <c:pt idx="5145">
                  <c:v>-90.9</c:v>
                </c:pt>
                <c:pt idx="5146">
                  <c:v>-91.9</c:v>
                </c:pt>
                <c:pt idx="5147">
                  <c:v>-91.6</c:v>
                </c:pt>
                <c:pt idx="5148">
                  <c:v>-91.3</c:v>
                </c:pt>
                <c:pt idx="5149">
                  <c:v>-91.6</c:v>
                </c:pt>
                <c:pt idx="5150">
                  <c:v>-91.1</c:v>
                </c:pt>
                <c:pt idx="5151">
                  <c:v>-91.6</c:v>
                </c:pt>
                <c:pt idx="5152">
                  <c:v>-91.2</c:v>
                </c:pt>
                <c:pt idx="5153">
                  <c:v>-91.6</c:v>
                </c:pt>
                <c:pt idx="5154">
                  <c:v>-91.1</c:v>
                </c:pt>
                <c:pt idx="5155">
                  <c:v>-91.0</c:v>
                </c:pt>
                <c:pt idx="5156">
                  <c:v>-91.5</c:v>
                </c:pt>
                <c:pt idx="5157">
                  <c:v>-91.5</c:v>
                </c:pt>
                <c:pt idx="5158">
                  <c:v>-91.6</c:v>
                </c:pt>
                <c:pt idx="5159">
                  <c:v>-91.4</c:v>
                </c:pt>
                <c:pt idx="5160">
                  <c:v>-91.1</c:v>
                </c:pt>
                <c:pt idx="5161">
                  <c:v>-91.1</c:v>
                </c:pt>
                <c:pt idx="5162">
                  <c:v>-90.9</c:v>
                </c:pt>
                <c:pt idx="5163">
                  <c:v>-91.7</c:v>
                </c:pt>
                <c:pt idx="5164">
                  <c:v>-90.7</c:v>
                </c:pt>
                <c:pt idx="5165">
                  <c:v>-91.2</c:v>
                </c:pt>
                <c:pt idx="5166">
                  <c:v>-91.3</c:v>
                </c:pt>
                <c:pt idx="5167">
                  <c:v>-91.0</c:v>
                </c:pt>
                <c:pt idx="5168">
                  <c:v>-90.9</c:v>
                </c:pt>
                <c:pt idx="5169">
                  <c:v>-91.3</c:v>
                </c:pt>
                <c:pt idx="5170">
                  <c:v>-91.4</c:v>
                </c:pt>
                <c:pt idx="5171">
                  <c:v>-91.1</c:v>
                </c:pt>
                <c:pt idx="5172">
                  <c:v>-91.2</c:v>
                </c:pt>
                <c:pt idx="5173">
                  <c:v>-91.3</c:v>
                </c:pt>
                <c:pt idx="5174">
                  <c:v>-91.5</c:v>
                </c:pt>
                <c:pt idx="5175">
                  <c:v>-91.8</c:v>
                </c:pt>
                <c:pt idx="5176">
                  <c:v>-91.4</c:v>
                </c:pt>
                <c:pt idx="5177">
                  <c:v>-91.4</c:v>
                </c:pt>
                <c:pt idx="5178">
                  <c:v>-91.2</c:v>
                </c:pt>
                <c:pt idx="5179">
                  <c:v>-91.3</c:v>
                </c:pt>
                <c:pt idx="5180">
                  <c:v>-91.4</c:v>
                </c:pt>
                <c:pt idx="5181">
                  <c:v>-91.6</c:v>
                </c:pt>
                <c:pt idx="5182">
                  <c:v>-91.4</c:v>
                </c:pt>
                <c:pt idx="5183">
                  <c:v>-91.3</c:v>
                </c:pt>
                <c:pt idx="5184">
                  <c:v>-91.8</c:v>
                </c:pt>
                <c:pt idx="5185">
                  <c:v>-91.2</c:v>
                </c:pt>
                <c:pt idx="5186">
                  <c:v>-91.1</c:v>
                </c:pt>
                <c:pt idx="5187">
                  <c:v>-91.7</c:v>
                </c:pt>
                <c:pt idx="5188">
                  <c:v>-91.7</c:v>
                </c:pt>
                <c:pt idx="5189">
                  <c:v>-91.1</c:v>
                </c:pt>
                <c:pt idx="5190">
                  <c:v>-91.3</c:v>
                </c:pt>
                <c:pt idx="5191">
                  <c:v>-91.7</c:v>
                </c:pt>
                <c:pt idx="5192">
                  <c:v>-91.5</c:v>
                </c:pt>
                <c:pt idx="5193">
                  <c:v>-91.2</c:v>
                </c:pt>
                <c:pt idx="5194">
                  <c:v>-91.3</c:v>
                </c:pt>
                <c:pt idx="5195">
                  <c:v>-91.4</c:v>
                </c:pt>
                <c:pt idx="5196">
                  <c:v>-91.8</c:v>
                </c:pt>
                <c:pt idx="5197">
                  <c:v>-91.3</c:v>
                </c:pt>
                <c:pt idx="5198">
                  <c:v>-91.5</c:v>
                </c:pt>
                <c:pt idx="5199">
                  <c:v>-91.6</c:v>
                </c:pt>
                <c:pt idx="5200">
                  <c:v>-91.4</c:v>
                </c:pt>
                <c:pt idx="5201">
                  <c:v>-91.0</c:v>
                </c:pt>
                <c:pt idx="5202">
                  <c:v>-91.6</c:v>
                </c:pt>
                <c:pt idx="5203">
                  <c:v>-91.5</c:v>
                </c:pt>
                <c:pt idx="5204">
                  <c:v>-91.2</c:v>
                </c:pt>
                <c:pt idx="5205">
                  <c:v>-91.1</c:v>
                </c:pt>
                <c:pt idx="5206">
                  <c:v>-91.6</c:v>
                </c:pt>
                <c:pt idx="5207">
                  <c:v>-91.4</c:v>
                </c:pt>
                <c:pt idx="5208">
                  <c:v>-91.0</c:v>
                </c:pt>
                <c:pt idx="5209">
                  <c:v>-91.4</c:v>
                </c:pt>
                <c:pt idx="5210">
                  <c:v>-91.5</c:v>
                </c:pt>
                <c:pt idx="5211">
                  <c:v>-91.3</c:v>
                </c:pt>
                <c:pt idx="5212">
                  <c:v>-90.9</c:v>
                </c:pt>
                <c:pt idx="5213">
                  <c:v>-91.1</c:v>
                </c:pt>
                <c:pt idx="5214">
                  <c:v>-91.2</c:v>
                </c:pt>
                <c:pt idx="5215">
                  <c:v>-91.9</c:v>
                </c:pt>
                <c:pt idx="5216">
                  <c:v>-91.3</c:v>
                </c:pt>
                <c:pt idx="5217">
                  <c:v>-91.8</c:v>
                </c:pt>
                <c:pt idx="5218">
                  <c:v>-91.3</c:v>
                </c:pt>
                <c:pt idx="5219">
                  <c:v>-91.2</c:v>
                </c:pt>
                <c:pt idx="5220">
                  <c:v>-91.0</c:v>
                </c:pt>
                <c:pt idx="5221">
                  <c:v>-91.1</c:v>
                </c:pt>
                <c:pt idx="5222">
                  <c:v>-91.5</c:v>
                </c:pt>
                <c:pt idx="5223">
                  <c:v>-91.4</c:v>
                </c:pt>
                <c:pt idx="5224">
                  <c:v>-91.4</c:v>
                </c:pt>
                <c:pt idx="5225">
                  <c:v>-91.2</c:v>
                </c:pt>
                <c:pt idx="5226">
                  <c:v>-91.4</c:v>
                </c:pt>
                <c:pt idx="5227">
                  <c:v>-91.3</c:v>
                </c:pt>
                <c:pt idx="5228">
                  <c:v>-90.9</c:v>
                </c:pt>
                <c:pt idx="5229">
                  <c:v>-91.5</c:v>
                </c:pt>
                <c:pt idx="5230">
                  <c:v>-91.6</c:v>
                </c:pt>
                <c:pt idx="5231">
                  <c:v>-91.4</c:v>
                </c:pt>
                <c:pt idx="5232">
                  <c:v>-91.6</c:v>
                </c:pt>
                <c:pt idx="5233">
                  <c:v>-91.4</c:v>
                </c:pt>
                <c:pt idx="5234">
                  <c:v>-91.4</c:v>
                </c:pt>
                <c:pt idx="5235">
                  <c:v>-91.3</c:v>
                </c:pt>
                <c:pt idx="5236">
                  <c:v>-91.4</c:v>
                </c:pt>
                <c:pt idx="5237">
                  <c:v>-91.6</c:v>
                </c:pt>
                <c:pt idx="5238">
                  <c:v>-91.4</c:v>
                </c:pt>
                <c:pt idx="5239">
                  <c:v>-91.4</c:v>
                </c:pt>
                <c:pt idx="5240">
                  <c:v>-91.5</c:v>
                </c:pt>
                <c:pt idx="5241">
                  <c:v>-91.2</c:v>
                </c:pt>
                <c:pt idx="5242">
                  <c:v>-91.2</c:v>
                </c:pt>
                <c:pt idx="5243">
                  <c:v>-91.6</c:v>
                </c:pt>
                <c:pt idx="5244">
                  <c:v>-91.6</c:v>
                </c:pt>
                <c:pt idx="5245">
                  <c:v>-91.7</c:v>
                </c:pt>
                <c:pt idx="5246">
                  <c:v>-91.4</c:v>
                </c:pt>
                <c:pt idx="5247">
                  <c:v>-91.0</c:v>
                </c:pt>
                <c:pt idx="5248">
                  <c:v>-91.3</c:v>
                </c:pt>
                <c:pt idx="5249">
                  <c:v>-91.4</c:v>
                </c:pt>
                <c:pt idx="5250">
                  <c:v>-91.5</c:v>
                </c:pt>
                <c:pt idx="5251">
                  <c:v>-91.1</c:v>
                </c:pt>
                <c:pt idx="5252">
                  <c:v>-91.4</c:v>
                </c:pt>
                <c:pt idx="5253">
                  <c:v>-91.4</c:v>
                </c:pt>
                <c:pt idx="5254">
                  <c:v>-90.9</c:v>
                </c:pt>
                <c:pt idx="5255">
                  <c:v>-91.3</c:v>
                </c:pt>
                <c:pt idx="5256">
                  <c:v>-90.9</c:v>
                </c:pt>
                <c:pt idx="5257">
                  <c:v>-91.1</c:v>
                </c:pt>
                <c:pt idx="5258">
                  <c:v>-92.4</c:v>
                </c:pt>
                <c:pt idx="5259">
                  <c:v>-92.7</c:v>
                </c:pt>
                <c:pt idx="5260">
                  <c:v>-92.7</c:v>
                </c:pt>
                <c:pt idx="5261">
                  <c:v>-92.7</c:v>
                </c:pt>
                <c:pt idx="5262">
                  <c:v>-92.7</c:v>
                </c:pt>
                <c:pt idx="5263">
                  <c:v>-92.7</c:v>
                </c:pt>
                <c:pt idx="5264">
                  <c:v>-92.7</c:v>
                </c:pt>
                <c:pt idx="5265">
                  <c:v>-92.4</c:v>
                </c:pt>
                <c:pt idx="5266">
                  <c:v>-92.7</c:v>
                </c:pt>
                <c:pt idx="5267">
                  <c:v>-92.7</c:v>
                </c:pt>
                <c:pt idx="5268">
                  <c:v>-92.7</c:v>
                </c:pt>
                <c:pt idx="5269">
                  <c:v>-92.7</c:v>
                </c:pt>
                <c:pt idx="5270">
                  <c:v>-92.4</c:v>
                </c:pt>
                <c:pt idx="5271">
                  <c:v>-92.7</c:v>
                </c:pt>
                <c:pt idx="5272">
                  <c:v>-92.7</c:v>
                </c:pt>
                <c:pt idx="5273">
                  <c:v>-92.7</c:v>
                </c:pt>
                <c:pt idx="5274">
                  <c:v>-92.7</c:v>
                </c:pt>
                <c:pt idx="5275">
                  <c:v>-92.7</c:v>
                </c:pt>
                <c:pt idx="5276">
                  <c:v>-81.0</c:v>
                </c:pt>
                <c:pt idx="5277">
                  <c:v>-100.4</c:v>
                </c:pt>
                <c:pt idx="5278">
                  <c:v>-110.5</c:v>
                </c:pt>
                <c:pt idx="5279">
                  <c:v>-110.6</c:v>
                </c:pt>
                <c:pt idx="5280">
                  <c:v>-111.1</c:v>
                </c:pt>
                <c:pt idx="5281">
                  <c:v>-111.1</c:v>
                </c:pt>
                <c:pt idx="5282">
                  <c:v>-112.8</c:v>
                </c:pt>
                <c:pt idx="5283">
                  <c:v>-109.9</c:v>
                </c:pt>
                <c:pt idx="5284">
                  <c:v>-109.9</c:v>
                </c:pt>
                <c:pt idx="5285">
                  <c:v>-109.9</c:v>
                </c:pt>
                <c:pt idx="5286">
                  <c:v>-109.9</c:v>
                </c:pt>
                <c:pt idx="5287">
                  <c:v>-109.9</c:v>
                </c:pt>
                <c:pt idx="5288">
                  <c:v>-109.9</c:v>
                </c:pt>
                <c:pt idx="5289">
                  <c:v>-109.9</c:v>
                </c:pt>
                <c:pt idx="5290">
                  <c:v>-109.9</c:v>
                </c:pt>
                <c:pt idx="5291">
                  <c:v>-109.9</c:v>
                </c:pt>
                <c:pt idx="5292">
                  <c:v>-109.9</c:v>
                </c:pt>
                <c:pt idx="5293">
                  <c:v>-109.9</c:v>
                </c:pt>
                <c:pt idx="5294">
                  <c:v>-109.9</c:v>
                </c:pt>
                <c:pt idx="5295">
                  <c:v>-109.9</c:v>
                </c:pt>
                <c:pt idx="5296">
                  <c:v>-109.9</c:v>
                </c:pt>
                <c:pt idx="5297">
                  <c:v>-109.9</c:v>
                </c:pt>
                <c:pt idx="5298">
                  <c:v>-109.9</c:v>
                </c:pt>
                <c:pt idx="5299">
                  <c:v>-109.9</c:v>
                </c:pt>
                <c:pt idx="5300">
                  <c:v>-109.9</c:v>
                </c:pt>
                <c:pt idx="5301">
                  <c:v>-109.9</c:v>
                </c:pt>
                <c:pt idx="5302">
                  <c:v>-109.9</c:v>
                </c:pt>
                <c:pt idx="5303">
                  <c:v>-109.9</c:v>
                </c:pt>
                <c:pt idx="5304">
                  <c:v>-109.6</c:v>
                </c:pt>
                <c:pt idx="5305">
                  <c:v>-109.6</c:v>
                </c:pt>
                <c:pt idx="5306">
                  <c:v>-109.9</c:v>
                </c:pt>
                <c:pt idx="5307">
                  <c:v>-109.9</c:v>
                </c:pt>
                <c:pt idx="5308">
                  <c:v>-77.2</c:v>
                </c:pt>
                <c:pt idx="5309">
                  <c:v>-98.8</c:v>
                </c:pt>
                <c:pt idx="5310">
                  <c:v>-109.1</c:v>
                </c:pt>
                <c:pt idx="5311">
                  <c:v>-113.1</c:v>
                </c:pt>
                <c:pt idx="5312">
                  <c:v>-109.7</c:v>
                </c:pt>
                <c:pt idx="5313">
                  <c:v>-111.0</c:v>
                </c:pt>
                <c:pt idx="5314">
                  <c:v>-110.5</c:v>
                </c:pt>
                <c:pt idx="5315">
                  <c:v>-110.3</c:v>
                </c:pt>
                <c:pt idx="5316">
                  <c:v>-110.8</c:v>
                </c:pt>
                <c:pt idx="5317">
                  <c:v>-111.0</c:v>
                </c:pt>
                <c:pt idx="5318">
                  <c:v>-111.0</c:v>
                </c:pt>
                <c:pt idx="5319">
                  <c:v>-111.0</c:v>
                </c:pt>
                <c:pt idx="5320">
                  <c:v>-111.0</c:v>
                </c:pt>
                <c:pt idx="5321">
                  <c:v>-111.0</c:v>
                </c:pt>
                <c:pt idx="5322">
                  <c:v>-111.0</c:v>
                </c:pt>
                <c:pt idx="5323">
                  <c:v>-111.0</c:v>
                </c:pt>
                <c:pt idx="5324">
                  <c:v>-111.0</c:v>
                </c:pt>
                <c:pt idx="5325">
                  <c:v>-110.8</c:v>
                </c:pt>
                <c:pt idx="5326">
                  <c:v>-110.8</c:v>
                </c:pt>
                <c:pt idx="5327">
                  <c:v>-111.0</c:v>
                </c:pt>
                <c:pt idx="5328">
                  <c:v>-111.0</c:v>
                </c:pt>
                <c:pt idx="5329">
                  <c:v>-110.8</c:v>
                </c:pt>
                <c:pt idx="5330">
                  <c:v>-110.8</c:v>
                </c:pt>
                <c:pt idx="5331">
                  <c:v>-111.0</c:v>
                </c:pt>
                <c:pt idx="5332">
                  <c:v>-111.0</c:v>
                </c:pt>
                <c:pt idx="5333">
                  <c:v>-111.0</c:v>
                </c:pt>
                <c:pt idx="5334">
                  <c:v>-111.0</c:v>
                </c:pt>
                <c:pt idx="5335">
                  <c:v>-111.0</c:v>
                </c:pt>
                <c:pt idx="5336">
                  <c:v>-111.0</c:v>
                </c:pt>
                <c:pt idx="5337">
                  <c:v>-111.0</c:v>
                </c:pt>
                <c:pt idx="5338">
                  <c:v>-111.0</c:v>
                </c:pt>
                <c:pt idx="5339">
                  <c:v>-111.0</c:v>
                </c:pt>
                <c:pt idx="5340">
                  <c:v>-111.0</c:v>
                </c:pt>
                <c:pt idx="5341">
                  <c:v>-111.0</c:v>
                </c:pt>
                <c:pt idx="5342">
                  <c:v>-111.0</c:v>
                </c:pt>
                <c:pt idx="5343">
                  <c:v>-111.0</c:v>
                </c:pt>
                <c:pt idx="5344">
                  <c:v>-111.0</c:v>
                </c:pt>
                <c:pt idx="5345">
                  <c:v>-111.0</c:v>
                </c:pt>
                <c:pt idx="5346">
                  <c:v>-111.0</c:v>
                </c:pt>
                <c:pt idx="5347">
                  <c:v>-111.0</c:v>
                </c:pt>
                <c:pt idx="5348">
                  <c:v>-111.0</c:v>
                </c:pt>
                <c:pt idx="5349">
                  <c:v>-111.0</c:v>
                </c:pt>
                <c:pt idx="5350">
                  <c:v>-111.0</c:v>
                </c:pt>
                <c:pt idx="5351">
                  <c:v>-111.0</c:v>
                </c:pt>
                <c:pt idx="5352">
                  <c:v>-111.0</c:v>
                </c:pt>
                <c:pt idx="5353">
                  <c:v>-110.8</c:v>
                </c:pt>
                <c:pt idx="5354">
                  <c:v>-111.0</c:v>
                </c:pt>
                <c:pt idx="5355">
                  <c:v>-110.8</c:v>
                </c:pt>
                <c:pt idx="5356">
                  <c:v>-111.0</c:v>
                </c:pt>
                <c:pt idx="5357">
                  <c:v>-111.0</c:v>
                </c:pt>
                <c:pt idx="5358">
                  <c:v>-111.0</c:v>
                </c:pt>
                <c:pt idx="5359">
                  <c:v>-110.8</c:v>
                </c:pt>
                <c:pt idx="5360">
                  <c:v>-111.0</c:v>
                </c:pt>
                <c:pt idx="5361">
                  <c:v>-111.0</c:v>
                </c:pt>
                <c:pt idx="5362">
                  <c:v>-111.0</c:v>
                </c:pt>
                <c:pt idx="5363">
                  <c:v>-111.0</c:v>
                </c:pt>
                <c:pt idx="5364">
                  <c:v>-111.0</c:v>
                </c:pt>
                <c:pt idx="5365">
                  <c:v>-111.0</c:v>
                </c:pt>
                <c:pt idx="5366">
                  <c:v>-111.0</c:v>
                </c:pt>
                <c:pt idx="5367">
                  <c:v>-110.8</c:v>
                </c:pt>
                <c:pt idx="5368">
                  <c:v>-111.0</c:v>
                </c:pt>
                <c:pt idx="5369">
                  <c:v>-111.0</c:v>
                </c:pt>
                <c:pt idx="5370">
                  <c:v>-111.0</c:v>
                </c:pt>
                <c:pt idx="5371">
                  <c:v>-111.0</c:v>
                </c:pt>
                <c:pt idx="5372">
                  <c:v>-111.0</c:v>
                </c:pt>
                <c:pt idx="5373">
                  <c:v>-111.0</c:v>
                </c:pt>
                <c:pt idx="5374">
                  <c:v>-111.0</c:v>
                </c:pt>
                <c:pt idx="5375">
                  <c:v>-111.0</c:v>
                </c:pt>
                <c:pt idx="5376">
                  <c:v>-111.0</c:v>
                </c:pt>
                <c:pt idx="5377">
                  <c:v>-111.0</c:v>
                </c:pt>
                <c:pt idx="5378">
                  <c:v>-111.0</c:v>
                </c:pt>
                <c:pt idx="5379">
                  <c:v>-111.0</c:v>
                </c:pt>
                <c:pt idx="5380">
                  <c:v>-111.0</c:v>
                </c:pt>
                <c:pt idx="5381">
                  <c:v>-111.0</c:v>
                </c:pt>
                <c:pt idx="5382">
                  <c:v>-110.8</c:v>
                </c:pt>
                <c:pt idx="5383">
                  <c:v>-111.0</c:v>
                </c:pt>
                <c:pt idx="5384">
                  <c:v>-111.0</c:v>
                </c:pt>
                <c:pt idx="5385">
                  <c:v>-111.0</c:v>
                </c:pt>
                <c:pt idx="5386">
                  <c:v>-111.0</c:v>
                </c:pt>
                <c:pt idx="5387">
                  <c:v>-111.0</c:v>
                </c:pt>
                <c:pt idx="5388">
                  <c:v>-110.8</c:v>
                </c:pt>
                <c:pt idx="5389">
                  <c:v>-111.0</c:v>
                </c:pt>
                <c:pt idx="5390">
                  <c:v>-111.0</c:v>
                </c:pt>
                <c:pt idx="5391">
                  <c:v>-111.0</c:v>
                </c:pt>
                <c:pt idx="5392">
                  <c:v>-111.0</c:v>
                </c:pt>
                <c:pt idx="5393">
                  <c:v>-111.0</c:v>
                </c:pt>
                <c:pt idx="5394">
                  <c:v>-111.0</c:v>
                </c:pt>
                <c:pt idx="5395">
                  <c:v>-111.0</c:v>
                </c:pt>
                <c:pt idx="5396">
                  <c:v>-111.0</c:v>
                </c:pt>
                <c:pt idx="5397">
                  <c:v>-111.0</c:v>
                </c:pt>
                <c:pt idx="5398">
                  <c:v>-111.0</c:v>
                </c:pt>
                <c:pt idx="5399">
                  <c:v>-111.0</c:v>
                </c:pt>
                <c:pt idx="5400">
                  <c:v>-111.0</c:v>
                </c:pt>
                <c:pt idx="5401">
                  <c:v>-110.8</c:v>
                </c:pt>
                <c:pt idx="5402">
                  <c:v>-111.0</c:v>
                </c:pt>
                <c:pt idx="5403">
                  <c:v>-111.0</c:v>
                </c:pt>
                <c:pt idx="5404">
                  <c:v>-111.0</c:v>
                </c:pt>
                <c:pt idx="5405">
                  <c:v>-110.8</c:v>
                </c:pt>
                <c:pt idx="5406">
                  <c:v>-110.8</c:v>
                </c:pt>
                <c:pt idx="5407">
                  <c:v>-111.0</c:v>
                </c:pt>
                <c:pt idx="5408">
                  <c:v>-111.0</c:v>
                </c:pt>
                <c:pt idx="5409">
                  <c:v>-175.3</c:v>
                </c:pt>
                <c:pt idx="5410">
                  <c:v>-175.3</c:v>
                </c:pt>
                <c:pt idx="5411">
                  <c:v>-175.1</c:v>
                </c:pt>
                <c:pt idx="5412">
                  <c:v>-175.1</c:v>
                </c:pt>
                <c:pt idx="5413">
                  <c:v>-175.3</c:v>
                </c:pt>
                <c:pt idx="5414">
                  <c:v>-175.3</c:v>
                </c:pt>
                <c:pt idx="5415">
                  <c:v>-175.3</c:v>
                </c:pt>
                <c:pt idx="5416">
                  <c:v>-175.3</c:v>
                </c:pt>
                <c:pt idx="5417">
                  <c:v>-175.3</c:v>
                </c:pt>
                <c:pt idx="5418">
                  <c:v>-175.1</c:v>
                </c:pt>
                <c:pt idx="5419">
                  <c:v>-175.1</c:v>
                </c:pt>
                <c:pt idx="5420">
                  <c:v>-175.1</c:v>
                </c:pt>
                <c:pt idx="5421">
                  <c:v>-175.3</c:v>
                </c:pt>
                <c:pt idx="5422">
                  <c:v>-175.3</c:v>
                </c:pt>
                <c:pt idx="5423">
                  <c:v>-175.3</c:v>
                </c:pt>
                <c:pt idx="5424">
                  <c:v>-175.3</c:v>
                </c:pt>
                <c:pt idx="5425">
                  <c:v>-175.3</c:v>
                </c:pt>
                <c:pt idx="5426">
                  <c:v>-77.2</c:v>
                </c:pt>
                <c:pt idx="5427">
                  <c:v>-97.3</c:v>
                </c:pt>
                <c:pt idx="5428">
                  <c:v>-109.6</c:v>
                </c:pt>
                <c:pt idx="5429">
                  <c:v>-111.6</c:v>
                </c:pt>
                <c:pt idx="5430">
                  <c:v>-113.7</c:v>
                </c:pt>
                <c:pt idx="5431">
                  <c:v>-115.1</c:v>
                </c:pt>
                <c:pt idx="5432">
                  <c:v>-112.6</c:v>
                </c:pt>
                <c:pt idx="5433">
                  <c:v>-113.1</c:v>
                </c:pt>
                <c:pt idx="5434">
                  <c:v>-112.7</c:v>
                </c:pt>
                <c:pt idx="5435">
                  <c:v>-112.9</c:v>
                </c:pt>
                <c:pt idx="5436">
                  <c:v>-112.9</c:v>
                </c:pt>
                <c:pt idx="5437">
                  <c:v>-112.9</c:v>
                </c:pt>
                <c:pt idx="5438">
                  <c:v>-80.7</c:v>
                </c:pt>
                <c:pt idx="5439">
                  <c:v>-101.0</c:v>
                </c:pt>
                <c:pt idx="5440">
                  <c:v>-109.0</c:v>
                </c:pt>
                <c:pt idx="5441">
                  <c:v>-116.0</c:v>
                </c:pt>
                <c:pt idx="5442">
                  <c:v>-112.4</c:v>
                </c:pt>
                <c:pt idx="5443">
                  <c:v>-111.6</c:v>
                </c:pt>
                <c:pt idx="5444">
                  <c:v>-113.4</c:v>
                </c:pt>
                <c:pt idx="5445">
                  <c:v>-109.8</c:v>
                </c:pt>
                <c:pt idx="5446">
                  <c:v>-110.1</c:v>
                </c:pt>
                <c:pt idx="5447">
                  <c:v>-110.1</c:v>
                </c:pt>
                <c:pt idx="5448">
                  <c:v>-110.1</c:v>
                </c:pt>
                <c:pt idx="5449">
                  <c:v>-109.8</c:v>
                </c:pt>
                <c:pt idx="5450">
                  <c:v>-110.1</c:v>
                </c:pt>
                <c:pt idx="5451">
                  <c:v>-110.1</c:v>
                </c:pt>
                <c:pt idx="5452">
                  <c:v>-110.1</c:v>
                </c:pt>
                <c:pt idx="5453">
                  <c:v>-110.1</c:v>
                </c:pt>
                <c:pt idx="5454">
                  <c:v>-110.1</c:v>
                </c:pt>
                <c:pt idx="5455">
                  <c:v>-110.1</c:v>
                </c:pt>
                <c:pt idx="5456">
                  <c:v>-110.1</c:v>
                </c:pt>
                <c:pt idx="5457">
                  <c:v>-110.1</c:v>
                </c:pt>
                <c:pt idx="5458">
                  <c:v>-110.1</c:v>
                </c:pt>
                <c:pt idx="5459">
                  <c:v>-110.1</c:v>
                </c:pt>
                <c:pt idx="5460">
                  <c:v>-78.9</c:v>
                </c:pt>
                <c:pt idx="5461">
                  <c:v>-100.2</c:v>
                </c:pt>
                <c:pt idx="5462">
                  <c:v>-111.2</c:v>
                </c:pt>
                <c:pt idx="5463">
                  <c:v>-110.4</c:v>
                </c:pt>
                <c:pt idx="5464">
                  <c:v>-110.6</c:v>
                </c:pt>
                <c:pt idx="5465">
                  <c:v>-112.4</c:v>
                </c:pt>
                <c:pt idx="5466">
                  <c:v>-111.3</c:v>
                </c:pt>
                <c:pt idx="5467">
                  <c:v>-113.6</c:v>
                </c:pt>
                <c:pt idx="5468">
                  <c:v>-112.8</c:v>
                </c:pt>
                <c:pt idx="5469">
                  <c:v>-112.8</c:v>
                </c:pt>
                <c:pt idx="5470">
                  <c:v>-112.6</c:v>
                </c:pt>
                <c:pt idx="5471">
                  <c:v>-112.8</c:v>
                </c:pt>
                <c:pt idx="5472">
                  <c:v>-112.8</c:v>
                </c:pt>
                <c:pt idx="5473">
                  <c:v>-112.8</c:v>
                </c:pt>
                <c:pt idx="5474">
                  <c:v>-112.8</c:v>
                </c:pt>
                <c:pt idx="5475">
                  <c:v>-112.6</c:v>
                </c:pt>
                <c:pt idx="5476">
                  <c:v>-112.6</c:v>
                </c:pt>
                <c:pt idx="5477">
                  <c:v>-112.8</c:v>
                </c:pt>
                <c:pt idx="5478">
                  <c:v>-112.8</c:v>
                </c:pt>
                <c:pt idx="5479">
                  <c:v>-112.8</c:v>
                </c:pt>
                <c:pt idx="5480">
                  <c:v>-112.8</c:v>
                </c:pt>
                <c:pt idx="5481">
                  <c:v>-112.8</c:v>
                </c:pt>
                <c:pt idx="5482">
                  <c:v>-112.8</c:v>
                </c:pt>
                <c:pt idx="5483">
                  <c:v>-112.8</c:v>
                </c:pt>
                <c:pt idx="5484">
                  <c:v>-112.8</c:v>
                </c:pt>
                <c:pt idx="5485">
                  <c:v>-112.8</c:v>
                </c:pt>
                <c:pt idx="5486">
                  <c:v>-84.8</c:v>
                </c:pt>
                <c:pt idx="5487">
                  <c:v>-104.4</c:v>
                </c:pt>
                <c:pt idx="5488">
                  <c:v>-111.5</c:v>
                </c:pt>
                <c:pt idx="5489">
                  <c:v>-112.5</c:v>
                </c:pt>
                <c:pt idx="5490">
                  <c:v>-111.4</c:v>
                </c:pt>
                <c:pt idx="5491">
                  <c:v>-111.7</c:v>
                </c:pt>
                <c:pt idx="5492">
                  <c:v>-111.7</c:v>
                </c:pt>
                <c:pt idx="5493">
                  <c:v>-175.3</c:v>
                </c:pt>
                <c:pt idx="5494">
                  <c:v>-175.3</c:v>
                </c:pt>
                <c:pt idx="5495">
                  <c:v>-175.3</c:v>
                </c:pt>
                <c:pt idx="5496">
                  <c:v>-175.3</c:v>
                </c:pt>
                <c:pt idx="5497">
                  <c:v>-175.1</c:v>
                </c:pt>
                <c:pt idx="5498">
                  <c:v>-175.3</c:v>
                </c:pt>
                <c:pt idx="5499">
                  <c:v>-175.3</c:v>
                </c:pt>
                <c:pt idx="5500">
                  <c:v>-175.3</c:v>
                </c:pt>
                <c:pt idx="5501">
                  <c:v>-175.3</c:v>
                </c:pt>
                <c:pt idx="5502">
                  <c:v>-175.3</c:v>
                </c:pt>
                <c:pt idx="5503">
                  <c:v>-175.3</c:v>
                </c:pt>
                <c:pt idx="5504">
                  <c:v>-175.3</c:v>
                </c:pt>
                <c:pt idx="5505">
                  <c:v>-175.3</c:v>
                </c:pt>
                <c:pt idx="5506">
                  <c:v>-82.9</c:v>
                </c:pt>
                <c:pt idx="5507">
                  <c:v>-102.5</c:v>
                </c:pt>
                <c:pt idx="5508">
                  <c:v>-112.8</c:v>
                </c:pt>
                <c:pt idx="5509">
                  <c:v>-110.8</c:v>
                </c:pt>
                <c:pt idx="5510">
                  <c:v>-110.0</c:v>
                </c:pt>
                <c:pt idx="5511">
                  <c:v>-109.1</c:v>
                </c:pt>
                <c:pt idx="5512">
                  <c:v>-111.9</c:v>
                </c:pt>
                <c:pt idx="5513">
                  <c:v>-112.6</c:v>
                </c:pt>
                <c:pt idx="5514">
                  <c:v>-112.6</c:v>
                </c:pt>
                <c:pt idx="5515">
                  <c:v>-112.6</c:v>
                </c:pt>
                <c:pt idx="5516">
                  <c:v>-104.0</c:v>
                </c:pt>
                <c:pt idx="5517">
                  <c:v>-103.7</c:v>
                </c:pt>
                <c:pt idx="5518">
                  <c:v>-104.1</c:v>
                </c:pt>
                <c:pt idx="5519">
                  <c:v>-104.3</c:v>
                </c:pt>
                <c:pt idx="5520">
                  <c:v>-104.7</c:v>
                </c:pt>
                <c:pt idx="5521">
                  <c:v>-105.9</c:v>
                </c:pt>
                <c:pt idx="5522">
                  <c:v>-106.9</c:v>
                </c:pt>
                <c:pt idx="5523">
                  <c:v>-106.9</c:v>
                </c:pt>
                <c:pt idx="5524">
                  <c:v>-106.9</c:v>
                </c:pt>
                <c:pt idx="5525">
                  <c:v>-106.9</c:v>
                </c:pt>
                <c:pt idx="5526">
                  <c:v>-106.9</c:v>
                </c:pt>
                <c:pt idx="5527">
                  <c:v>-106.9</c:v>
                </c:pt>
                <c:pt idx="5528">
                  <c:v>-98.3</c:v>
                </c:pt>
                <c:pt idx="5529">
                  <c:v>-107.9</c:v>
                </c:pt>
                <c:pt idx="5530">
                  <c:v>-107.3</c:v>
                </c:pt>
                <c:pt idx="5531">
                  <c:v>-107.3</c:v>
                </c:pt>
                <c:pt idx="5532">
                  <c:v>-107.3</c:v>
                </c:pt>
                <c:pt idx="5533">
                  <c:v>-107.1</c:v>
                </c:pt>
                <c:pt idx="5534">
                  <c:v>-107.3</c:v>
                </c:pt>
                <c:pt idx="5535">
                  <c:v>-107.3</c:v>
                </c:pt>
                <c:pt idx="5536">
                  <c:v>-107.3</c:v>
                </c:pt>
                <c:pt idx="5537">
                  <c:v>-107.3</c:v>
                </c:pt>
                <c:pt idx="5538">
                  <c:v>-107.1</c:v>
                </c:pt>
                <c:pt idx="5539">
                  <c:v>-107.3</c:v>
                </c:pt>
                <c:pt idx="5540">
                  <c:v>-107.3</c:v>
                </c:pt>
                <c:pt idx="5541">
                  <c:v>-107.3</c:v>
                </c:pt>
                <c:pt idx="5542">
                  <c:v>-107.3</c:v>
                </c:pt>
                <c:pt idx="5543">
                  <c:v>-107.3</c:v>
                </c:pt>
                <c:pt idx="5544">
                  <c:v>-107.3</c:v>
                </c:pt>
                <c:pt idx="5545">
                  <c:v>-107.3</c:v>
                </c:pt>
                <c:pt idx="5546">
                  <c:v>-107.3</c:v>
                </c:pt>
                <c:pt idx="5547">
                  <c:v>-107.3</c:v>
                </c:pt>
                <c:pt idx="5548">
                  <c:v>-107.3</c:v>
                </c:pt>
                <c:pt idx="5549">
                  <c:v>-107.1</c:v>
                </c:pt>
                <c:pt idx="5550">
                  <c:v>-107.3</c:v>
                </c:pt>
                <c:pt idx="5551">
                  <c:v>-107.3</c:v>
                </c:pt>
                <c:pt idx="5552">
                  <c:v>-107.1</c:v>
                </c:pt>
                <c:pt idx="5553">
                  <c:v>-107.3</c:v>
                </c:pt>
                <c:pt idx="5554">
                  <c:v>-107.1</c:v>
                </c:pt>
                <c:pt idx="5555">
                  <c:v>-107.3</c:v>
                </c:pt>
                <c:pt idx="5556">
                  <c:v>-107.3</c:v>
                </c:pt>
                <c:pt idx="5557">
                  <c:v>-107.3</c:v>
                </c:pt>
                <c:pt idx="5558">
                  <c:v>-107.3</c:v>
                </c:pt>
                <c:pt idx="5559">
                  <c:v>-107.1</c:v>
                </c:pt>
                <c:pt idx="5560">
                  <c:v>-107.3</c:v>
                </c:pt>
                <c:pt idx="5561">
                  <c:v>-107.3</c:v>
                </c:pt>
                <c:pt idx="5562">
                  <c:v>-107.1</c:v>
                </c:pt>
                <c:pt idx="5563">
                  <c:v>-107.3</c:v>
                </c:pt>
                <c:pt idx="5564">
                  <c:v>-107.3</c:v>
                </c:pt>
                <c:pt idx="5565">
                  <c:v>-107.3</c:v>
                </c:pt>
                <c:pt idx="5566">
                  <c:v>-107.3</c:v>
                </c:pt>
                <c:pt idx="5567">
                  <c:v>-107.3</c:v>
                </c:pt>
                <c:pt idx="5568">
                  <c:v>-107.2</c:v>
                </c:pt>
                <c:pt idx="5569">
                  <c:v>-105.2</c:v>
                </c:pt>
                <c:pt idx="5570">
                  <c:v>-107.8</c:v>
                </c:pt>
                <c:pt idx="5571">
                  <c:v>-107.7</c:v>
                </c:pt>
                <c:pt idx="5572">
                  <c:v>-107.7</c:v>
                </c:pt>
                <c:pt idx="5573">
                  <c:v>-107.7</c:v>
                </c:pt>
                <c:pt idx="5574">
                  <c:v>-107.7</c:v>
                </c:pt>
                <c:pt idx="5575">
                  <c:v>-107.7</c:v>
                </c:pt>
                <c:pt idx="5576">
                  <c:v>-107.7</c:v>
                </c:pt>
                <c:pt idx="5577">
                  <c:v>-107.7</c:v>
                </c:pt>
                <c:pt idx="5578">
                  <c:v>-107.7</c:v>
                </c:pt>
                <c:pt idx="5579">
                  <c:v>-107.7</c:v>
                </c:pt>
                <c:pt idx="5580">
                  <c:v>-107.7</c:v>
                </c:pt>
                <c:pt idx="5581">
                  <c:v>-107.7</c:v>
                </c:pt>
                <c:pt idx="5582">
                  <c:v>-107.7</c:v>
                </c:pt>
                <c:pt idx="5583">
                  <c:v>-107.7</c:v>
                </c:pt>
                <c:pt idx="5584">
                  <c:v>-107.7</c:v>
                </c:pt>
                <c:pt idx="5585">
                  <c:v>-107.7</c:v>
                </c:pt>
                <c:pt idx="5586">
                  <c:v>-107.4</c:v>
                </c:pt>
                <c:pt idx="5587">
                  <c:v>-107.7</c:v>
                </c:pt>
                <c:pt idx="5588">
                  <c:v>-107.7</c:v>
                </c:pt>
                <c:pt idx="5589">
                  <c:v>-107.7</c:v>
                </c:pt>
                <c:pt idx="5590">
                  <c:v>-107.4</c:v>
                </c:pt>
                <c:pt idx="5591">
                  <c:v>-107.7</c:v>
                </c:pt>
                <c:pt idx="5592">
                  <c:v>-107.7</c:v>
                </c:pt>
                <c:pt idx="5593">
                  <c:v>-107.7</c:v>
                </c:pt>
                <c:pt idx="5594">
                  <c:v>-107.7</c:v>
                </c:pt>
                <c:pt idx="5595">
                  <c:v>-107.7</c:v>
                </c:pt>
                <c:pt idx="5596">
                  <c:v>-107.4</c:v>
                </c:pt>
                <c:pt idx="5597">
                  <c:v>-107.7</c:v>
                </c:pt>
                <c:pt idx="5598">
                  <c:v>-107.7</c:v>
                </c:pt>
                <c:pt idx="5599">
                  <c:v>-107.7</c:v>
                </c:pt>
                <c:pt idx="5600">
                  <c:v>-107.7</c:v>
                </c:pt>
                <c:pt idx="5601">
                  <c:v>-107.7</c:v>
                </c:pt>
                <c:pt idx="5602">
                  <c:v>-107.7</c:v>
                </c:pt>
                <c:pt idx="5603">
                  <c:v>-107.7</c:v>
                </c:pt>
                <c:pt idx="5604">
                  <c:v>-107.4</c:v>
                </c:pt>
                <c:pt idx="5605">
                  <c:v>-107.7</c:v>
                </c:pt>
                <c:pt idx="5606">
                  <c:v>-107.7</c:v>
                </c:pt>
                <c:pt idx="5607">
                  <c:v>-107.7</c:v>
                </c:pt>
                <c:pt idx="5608">
                  <c:v>-107.7</c:v>
                </c:pt>
                <c:pt idx="5609">
                  <c:v>-107.7</c:v>
                </c:pt>
                <c:pt idx="5610">
                  <c:v>-107.7</c:v>
                </c:pt>
                <c:pt idx="5611">
                  <c:v>-107.7</c:v>
                </c:pt>
                <c:pt idx="5612">
                  <c:v>-107.7</c:v>
                </c:pt>
                <c:pt idx="5613">
                  <c:v>-107.7</c:v>
                </c:pt>
                <c:pt idx="5614">
                  <c:v>-105.9</c:v>
                </c:pt>
                <c:pt idx="5615">
                  <c:v>-104.3</c:v>
                </c:pt>
                <c:pt idx="5616">
                  <c:v>-106.9</c:v>
                </c:pt>
                <c:pt idx="5617">
                  <c:v>-106.9</c:v>
                </c:pt>
                <c:pt idx="5618">
                  <c:v>-106.9</c:v>
                </c:pt>
                <c:pt idx="5619">
                  <c:v>-106.9</c:v>
                </c:pt>
                <c:pt idx="5620">
                  <c:v>-175.3</c:v>
                </c:pt>
                <c:pt idx="5621">
                  <c:v>-175.1</c:v>
                </c:pt>
                <c:pt idx="5622">
                  <c:v>-175.3</c:v>
                </c:pt>
                <c:pt idx="5623">
                  <c:v>-175.3</c:v>
                </c:pt>
                <c:pt idx="5624">
                  <c:v>-175.3</c:v>
                </c:pt>
                <c:pt idx="5625">
                  <c:v>-175.3</c:v>
                </c:pt>
                <c:pt idx="5626">
                  <c:v>-175.3</c:v>
                </c:pt>
                <c:pt idx="5627">
                  <c:v>-175.3</c:v>
                </c:pt>
                <c:pt idx="5628">
                  <c:v>-175.3</c:v>
                </c:pt>
                <c:pt idx="5629">
                  <c:v>-175.3</c:v>
                </c:pt>
                <c:pt idx="5630">
                  <c:v>-175.3</c:v>
                </c:pt>
                <c:pt idx="5631">
                  <c:v>-175.1</c:v>
                </c:pt>
                <c:pt idx="5632">
                  <c:v>-175.3</c:v>
                </c:pt>
                <c:pt idx="5633">
                  <c:v>-175.3</c:v>
                </c:pt>
                <c:pt idx="5634">
                  <c:v>-175.3</c:v>
                </c:pt>
                <c:pt idx="5635">
                  <c:v>-175.3</c:v>
                </c:pt>
                <c:pt idx="5636">
                  <c:v>-175.3</c:v>
                </c:pt>
                <c:pt idx="5637">
                  <c:v>-175.3</c:v>
                </c:pt>
                <c:pt idx="5638">
                  <c:v>-175.3</c:v>
                </c:pt>
                <c:pt idx="5639">
                  <c:v>-175.3</c:v>
                </c:pt>
                <c:pt idx="5640">
                  <c:v>-175.3</c:v>
                </c:pt>
                <c:pt idx="5641">
                  <c:v>-175.3</c:v>
                </c:pt>
                <c:pt idx="5642">
                  <c:v>-175.3</c:v>
                </c:pt>
                <c:pt idx="5643">
                  <c:v>-175.3</c:v>
                </c:pt>
                <c:pt idx="5644">
                  <c:v>-175.3</c:v>
                </c:pt>
                <c:pt idx="5645">
                  <c:v>-175.3</c:v>
                </c:pt>
                <c:pt idx="5646">
                  <c:v>-175.3</c:v>
                </c:pt>
                <c:pt idx="5647">
                  <c:v>-175.3</c:v>
                </c:pt>
                <c:pt idx="5648">
                  <c:v>-175.3</c:v>
                </c:pt>
                <c:pt idx="5649">
                  <c:v>-175.1</c:v>
                </c:pt>
                <c:pt idx="5650">
                  <c:v>-175.3</c:v>
                </c:pt>
                <c:pt idx="5651">
                  <c:v>-175.3</c:v>
                </c:pt>
                <c:pt idx="5652">
                  <c:v>-175.3</c:v>
                </c:pt>
                <c:pt idx="5653">
                  <c:v>-175.3</c:v>
                </c:pt>
                <c:pt idx="5654">
                  <c:v>-175.3</c:v>
                </c:pt>
                <c:pt idx="5655">
                  <c:v>-175.3</c:v>
                </c:pt>
                <c:pt idx="5656">
                  <c:v>-175.1</c:v>
                </c:pt>
                <c:pt idx="5657">
                  <c:v>-86.0</c:v>
                </c:pt>
                <c:pt idx="5658">
                  <c:v>-90.9</c:v>
                </c:pt>
                <c:pt idx="5659">
                  <c:v>-91.5</c:v>
                </c:pt>
                <c:pt idx="5660">
                  <c:v>-90.9</c:v>
                </c:pt>
                <c:pt idx="5661">
                  <c:v>-91.4</c:v>
                </c:pt>
                <c:pt idx="5662">
                  <c:v>-91.4</c:v>
                </c:pt>
                <c:pt idx="5663">
                  <c:v>-91.0</c:v>
                </c:pt>
                <c:pt idx="5664">
                  <c:v>-91.2</c:v>
                </c:pt>
                <c:pt idx="5665">
                  <c:v>-91.4</c:v>
                </c:pt>
                <c:pt idx="5666">
                  <c:v>-91.2</c:v>
                </c:pt>
                <c:pt idx="5667">
                  <c:v>-91.2</c:v>
                </c:pt>
                <c:pt idx="5668">
                  <c:v>-90.9</c:v>
                </c:pt>
                <c:pt idx="5669">
                  <c:v>-91.0</c:v>
                </c:pt>
                <c:pt idx="5670">
                  <c:v>-90.9</c:v>
                </c:pt>
                <c:pt idx="5671">
                  <c:v>-90.7</c:v>
                </c:pt>
                <c:pt idx="5672">
                  <c:v>-92.0</c:v>
                </c:pt>
                <c:pt idx="5673">
                  <c:v>-91.6</c:v>
                </c:pt>
                <c:pt idx="5674">
                  <c:v>-90.5</c:v>
                </c:pt>
                <c:pt idx="5675">
                  <c:v>-90.6</c:v>
                </c:pt>
                <c:pt idx="5676">
                  <c:v>-91.3</c:v>
                </c:pt>
                <c:pt idx="5677">
                  <c:v>-91.3</c:v>
                </c:pt>
                <c:pt idx="5678">
                  <c:v>-90.8</c:v>
                </c:pt>
                <c:pt idx="5679">
                  <c:v>-91.3</c:v>
                </c:pt>
                <c:pt idx="5680">
                  <c:v>-91.7</c:v>
                </c:pt>
                <c:pt idx="5681">
                  <c:v>-90.9</c:v>
                </c:pt>
                <c:pt idx="5682">
                  <c:v>-91.2</c:v>
                </c:pt>
                <c:pt idx="5683">
                  <c:v>-91.0</c:v>
                </c:pt>
                <c:pt idx="5684">
                  <c:v>-91.0</c:v>
                </c:pt>
                <c:pt idx="5685">
                  <c:v>-91.5</c:v>
                </c:pt>
                <c:pt idx="5686">
                  <c:v>-91.9</c:v>
                </c:pt>
                <c:pt idx="5687">
                  <c:v>-91.6</c:v>
                </c:pt>
                <c:pt idx="5688">
                  <c:v>-90.8</c:v>
                </c:pt>
                <c:pt idx="5689">
                  <c:v>-90.8</c:v>
                </c:pt>
                <c:pt idx="5690">
                  <c:v>-91.9</c:v>
                </c:pt>
                <c:pt idx="5691">
                  <c:v>-90.9</c:v>
                </c:pt>
                <c:pt idx="5692">
                  <c:v>-90.9</c:v>
                </c:pt>
                <c:pt idx="5693">
                  <c:v>-90.9</c:v>
                </c:pt>
                <c:pt idx="5694">
                  <c:v>-91.3</c:v>
                </c:pt>
                <c:pt idx="5695">
                  <c:v>-90.7</c:v>
                </c:pt>
                <c:pt idx="5696">
                  <c:v>-91.4</c:v>
                </c:pt>
                <c:pt idx="5697">
                  <c:v>-90.8</c:v>
                </c:pt>
                <c:pt idx="5698">
                  <c:v>-91.5</c:v>
                </c:pt>
                <c:pt idx="5699">
                  <c:v>-91.4</c:v>
                </c:pt>
                <c:pt idx="5700">
                  <c:v>-91.5</c:v>
                </c:pt>
                <c:pt idx="5701">
                  <c:v>-91.4</c:v>
                </c:pt>
                <c:pt idx="5702">
                  <c:v>-90.6</c:v>
                </c:pt>
                <c:pt idx="5703">
                  <c:v>-91.5</c:v>
                </c:pt>
                <c:pt idx="5704">
                  <c:v>-91.8</c:v>
                </c:pt>
                <c:pt idx="5705">
                  <c:v>-91.9</c:v>
                </c:pt>
                <c:pt idx="5706">
                  <c:v>-90.9</c:v>
                </c:pt>
                <c:pt idx="5707">
                  <c:v>-91.0</c:v>
                </c:pt>
                <c:pt idx="5708">
                  <c:v>-91.3</c:v>
                </c:pt>
                <c:pt idx="5709">
                  <c:v>-91.1</c:v>
                </c:pt>
                <c:pt idx="5710">
                  <c:v>-91.6</c:v>
                </c:pt>
                <c:pt idx="5711">
                  <c:v>-91.3</c:v>
                </c:pt>
                <c:pt idx="5712">
                  <c:v>-91.1</c:v>
                </c:pt>
                <c:pt idx="5713">
                  <c:v>-91.7</c:v>
                </c:pt>
                <c:pt idx="5714">
                  <c:v>-91.5</c:v>
                </c:pt>
                <c:pt idx="5715">
                  <c:v>-91.1</c:v>
                </c:pt>
                <c:pt idx="5716">
                  <c:v>-91.4</c:v>
                </c:pt>
                <c:pt idx="5717">
                  <c:v>-91.2</c:v>
                </c:pt>
                <c:pt idx="5718">
                  <c:v>-91.3</c:v>
                </c:pt>
                <c:pt idx="5719">
                  <c:v>-91.8</c:v>
                </c:pt>
                <c:pt idx="5720">
                  <c:v>-91.5</c:v>
                </c:pt>
                <c:pt idx="5721">
                  <c:v>-91.9</c:v>
                </c:pt>
                <c:pt idx="5722">
                  <c:v>-90.9</c:v>
                </c:pt>
                <c:pt idx="5723">
                  <c:v>-91.6</c:v>
                </c:pt>
                <c:pt idx="5724">
                  <c:v>-91.5</c:v>
                </c:pt>
                <c:pt idx="5725">
                  <c:v>-91.7</c:v>
                </c:pt>
                <c:pt idx="5726">
                  <c:v>-91.2</c:v>
                </c:pt>
                <c:pt idx="5727">
                  <c:v>-91.6</c:v>
                </c:pt>
                <c:pt idx="5728">
                  <c:v>-91.5</c:v>
                </c:pt>
                <c:pt idx="5729">
                  <c:v>-91.3</c:v>
                </c:pt>
                <c:pt idx="5730">
                  <c:v>-91.3</c:v>
                </c:pt>
                <c:pt idx="5731">
                  <c:v>-91.0</c:v>
                </c:pt>
                <c:pt idx="5732">
                  <c:v>-91.1</c:v>
                </c:pt>
                <c:pt idx="5733">
                  <c:v>-91.3</c:v>
                </c:pt>
                <c:pt idx="5734">
                  <c:v>-91.4</c:v>
                </c:pt>
                <c:pt idx="5735">
                  <c:v>-91.3</c:v>
                </c:pt>
                <c:pt idx="5736">
                  <c:v>-91.7</c:v>
                </c:pt>
                <c:pt idx="5737">
                  <c:v>-91.7</c:v>
                </c:pt>
                <c:pt idx="5738">
                  <c:v>-91.3</c:v>
                </c:pt>
                <c:pt idx="5739">
                  <c:v>-91.5</c:v>
                </c:pt>
                <c:pt idx="5740">
                  <c:v>-91.2</c:v>
                </c:pt>
                <c:pt idx="5741">
                  <c:v>-91.5</c:v>
                </c:pt>
                <c:pt idx="5742">
                  <c:v>-91.1</c:v>
                </c:pt>
                <c:pt idx="5743">
                  <c:v>-91.6</c:v>
                </c:pt>
                <c:pt idx="5744">
                  <c:v>-91.6</c:v>
                </c:pt>
                <c:pt idx="5745">
                  <c:v>-90.9</c:v>
                </c:pt>
                <c:pt idx="5746">
                  <c:v>-91.5</c:v>
                </c:pt>
                <c:pt idx="5747">
                  <c:v>-91.5</c:v>
                </c:pt>
                <c:pt idx="5748">
                  <c:v>-91.2</c:v>
                </c:pt>
                <c:pt idx="5749">
                  <c:v>-90.8</c:v>
                </c:pt>
                <c:pt idx="5750">
                  <c:v>-91.3</c:v>
                </c:pt>
                <c:pt idx="5751">
                  <c:v>-91.3</c:v>
                </c:pt>
                <c:pt idx="5752">
                  <c:v>-91.6</c:v>
                </c:pt>
                <c:pt idx="5753">
                  <c:v>-91.3</c:v>
                </c:pt>
                <c:pt idx="5754">
                  <c:v>-91.1</c:v>
                </c:pt>
                <c:pt idx="5755">
                  <c:v>-91.0</c:v>
                </c:pt>
                <c:pt idx="5756">
                  <c:v>-91.4</c:v>
                </c:pt>
                <c:pt idx="5757">
                  <c:v>-91.0</c:v>
                </c:pt>
                <c:pt idx="5758">
                  <c:v>-91.1</c:v>
                </c:pt>
                <c:pt idx="5759">
                  <c:v>-91.7</c:v>
                </c:pt>
                <c:pt idx="5760">
                  <c:v>-91.3</c:v>
                </c:pt>
                <c:pt idx="5761">
                  <c:v>-91.1</c:v>
                </c:pt>
                <c:pt idx="5762">
                  <c:v>-91.3</c:v>
                </c:pt>
                <c:pt idx="5763">
                  <c:v>-91.4</c:v>
                </c:pt>
                <c:pt idx="5764">
                  <c:v>-91.3</c:v>
                </c:pt>
                <c:pt idx="5765">
                  <c:v>-91.1</c:v>
                </c:pt>
                <c:pt idx="5766">
                  <c:v>-91.6</c:v>
                </c:pt>
                <c:pt idx="5767">
                  <c:v>-91.5</c:v>
                </c:pt>
                <c:pt idx="5768">
                  <c:v>-91.8</c:v>
                </c:pt>
                <c:pt idx="5769">
                  <c:v>-91.2</c:v>
                </c:pt>
                <c:pt idx="5770">
                  <c:v>-91.7</c:v>
                </c:pt>
                <c:pt idx="5771">
                  <c:v>-91.8</c:v>
                </c:pt>
                <c:pt idx="5772">
                  <c:v>-91.5</c:v>
                </c:pt>
                <c:pt idx="5773">
                  <c:v>-91.2</c:v>
                </c:pt>
                <c:pt idx="5774">
                  <c:v>-92.0</c:v>
                </c:pt>
                <c:pt idx="5775">
                  <c:v>-91.4</c:v>
                </c:pt>
                <c:pt idx="5776">
                  <c:v>-91.5</c:v>
                </c:pt>
                <c:pt idx="5777">
                  <c:v>-91.2</c:v>
                </c:pt>
                <c:pt idx="5778">
                  <c:v>-91.2</c:v>
                </c:pt>
                <c:pt idx="5779">
                  <c:v>-91.5</c:v>
                </c:pt>
                <c:pt idx="5780">
                  <c:v>-91.4</c:v>
                </c:pt>
                <c:pt idx="5781">
                  <c:v>-91.2</c:v>
                </c:pt>
                <c:pt idx="5782">
                  <c:v>-91.3</c:v>
                </c:pt>
                <c:pt idx="5783">
                  <c:v>-91.4</c:v>
                </c:pt>
                <c:pt idx="5784">
                  <c:v>-91.8</c:v>
                </c:pt>
                <c:pt idx="5785">
                  <c:v>-91.3</c:v>
                </c:pt>
                <c:pt idx="5786">
                  <c:v>-92.0</c:v>
                </c:pt>
                <c:pt idx="5787">
                  <c:v>-91.5</c:v>
                </c:pt>
                <c:pt idx="5788">
                  <c:v>-91.5</c:v>
                </c:pt>
                <c:pt idx="5789">
                  <c:v>-91.5</c:v>
                </c:pt>
                <c:pt idx="5790">
                  <c:v>-91.4</c:v>
                </c:pt>
                <c:pt idx="5791">
                  <c:v>-91.8</c:v>
                </c:pt>
                <c:pt idx="5792">
                  <c:v>-91.1</c:v>
                </c:pt>
                <c:pt idx="5793">
                  <c:v>-91.5</c:v>
                </c:pt>
                <c:pt idx="5794">
                  <c:v>-91.5</c:v>
                </c:pt>
                <c:pt idx="5795">
                  <c:v>-91.1</c:v>
                </c:pt>
                <c:pt idx="5796">
                  <c:v>-91.2</c:v>
                </c:pt>
                <c:pt idx="5797">
                  <c:v>-91.4</c:v>
                </c:pt>
                <c:pt idx="5798">
                  <c:v>-91.6</c:v>
                </c:pt>
                <c:pt idx="5799">
                  <c:v>-91.4</c:v>
                </c:pt>
                <c:pt idx="5800">
                  <c:v>-91.4</c:v>
                </c:pt>
                <c:pt idx="5801">
                  <c:v>-91.0</c:v>
                </c:pt>
                <c:pt idx="5802">
                  <c:v>-91.4</c:v>
                </c:pt>
                <c:pt idx="5803">
                  <c:v>-90.8</c:v>
                </c:pt>
                <c:pt idx="5804">
                  <c:v>-91.8</c:v>
                </c:pt>
                <c:pt idx="5805">
                  <c:v>-91.2</c:v>
                </c:pt>
                <c:pt idx="5806">
                  <c:v>-91.1</c:v>
                </c:pt>
                <c:pt idx="5807">
                  <c:v>-91.1</c:v>
                </c:pt>
                <c:pt idx="5808">
                  <c:v>-91.2</c:v>
                </c:pt>
                <c:pt idx="5809">
                  <c:v>-91.4</c:v>
                </c:pt>
                <c:pt idx="5810">
                  <c:v>-91.9</c:v>
                </c:pt>
                <c:pt idx="5811">
                  <c:v>-91.2</c:v>
                </c:pt>
                <c:pt idx="5812">
                  <c:v>-91.1</c:v>
                </c:pt>
                <c:pt idx="5813">
                  <c:v>-91.8</c:v>
                </c:pt>
                <c:pt idx="5814">
                  <c:v>-91.6</c:v>
                </c:pt>
                <c:pt idx="5815">
                  <c:v>-91.2</c:v>
                </c:pt>
                <c:pt idx="5816">
                  <c:v>-91.5</c:v>
                </c:pt>
                <c:pt idx="5817">
                  <c:v>-91.4</c:v>
                </c:pt>
                <c:pt idx="5818">
                  <c:v>-91.4</c:v>
                </c:pt>
                <c:pt idx="5819">
                  <c:v>-91.4</c:v>
                </c:pt>
                <c:pt idx="5820">
                  <c:v>-91.3</c:v>
                </c:pt>
                <c:pt idx="5821">
                  <c:v>-91.1</c:v>
                </c:pt>
                <c:pt idx="5822">
                  <c:v>-91.0</c:v>
                </c:pt>
                <c:pt idx="5823">
                  <c:v>-91.1</c:v>
                </c:pt>
                <c:pt idx="5824">
                  <c:v>-91.6</c:v>
                </c:pt>
                <c:pt idx="5825">
                  <c:v>-91.3</c:v>
                </c:pt>
                <c:pt idx="5826">
                  <c:v>-91.4</c:v>
                </c:pt>
                <c:pt idx="5827">
                  <c:v>-91.6</c:v>
                </c:pt>
                <c:pt idx="5828">
                  <c:v>-91.4</c:v>
                </c:pt>
                <c:pt idx="5829">
                  <c:v>-91.2</c:v>
                </c:pt>
                <c:pt idx="5830">
                  <c:v>-91.1</c:v>
                </c:pt>
                <c:pt idx="5831">
                  <c:v>-91.3</c:v>
                </c:pt>
                <c:pt idx="5832">
                  <c:v>-91.0</c:v>
                </c:pt>
                <c:pt idx="5833">
                  <c:v>-91.4</c:v>
                </c:pt>
                <c:pt idx="5834">
                  <c:v>-90.9</c:v>
                </c:pt>
                <c:pt idx="5835">
                  <c:v>-91.3</c:v>
                </c:pt>
                <c:pt idx="5836">
                  <c:v>-91.4</c:v>
                </c:pt>
                <c:pt idx="5837">
                  <c:v>-91.3</c:v>
                </c:pt>
                <c:pt idx="5838">
                  <c:v>-91.7</c:v>
                </c:pt>
                <c:pt idx="5839">
                  <c:v>-91.2</c:v>
                </c:pt>
                <c:pt idx="5840">
                  <c:v>-91.6</c:v>
                </c:pt>
                <c:pt idx="5841">
                  <c:v>-91.1</c:v>
                </c:pt>
                <c:pt idx="5842">
                  <c:v>-91.4</c:v>
                </c:pt>
                <c:pt idx="5843">
                  <c:v>-91.2</c:v>
                </c:pt>
                <c:pt idx="5844">
                  <c:v>-91.2</c:v>
                </c:pt>
                <c:pt idx="5845">
                  <c:v>-91.6</c:v>
                </c:pt>
                <c:pt idx="5846">
                  <c:v>-91.1</c:v>
                </c:pt>
                <c:pt idx="5847">
                  <c:v>-91.1</c:v>
                </c:pt>
                <c:pt idx="5848">
                  <c:v>-91.5</c:v>
                </c:pt>
                <c:pt idx="5849">
                  <c:v>-91.2</c:v>
                </c:pt>
                <c:pt idx="5850">
                  <c:v>-91.6</c:v>
                </c:pt>
                <c:pt idx="5851">
                  <c:v>-91.7</c:v>
                </c:pt>
                <c:pt idx="5852">
                  <c:v>-91.0</c:v>
                </c:pt>
                <c:pt idx="5853">
                  <c:v>-90.8</c:v>
                </c:pt>
                <c:pt idx="5854">
                  <c:v>-91.0</c:v>
                </c:pt>
                <c:pt idx="5855">
                  <c:v>-91.6</c:v>
                </c:pt>
                <c:pt idx="5856">
                  <c:v>-91.8</c:v>
                </c:pt>
                <c:pt idx="5857">
                  <c:v>-91.3</c:v>
                </c:pt>
                <c:pt idx="5858">
                  <c:v>-91.6</c:v>
                </c:pt>
                <c:pt idx="5859">
                  <c:v>-91.3</c:v>
                </c:pt>
                <c:pt idx="5860">
                  <c:v>-91.6</c:v>
                </c:pt>
                <c:pt idx="5861">
                  <c:v>-91.6</c:v>
                </c:pt>
                <c:pt idx="5862">
                  <c:v>-91.2</c:v>
                </c:pt>
                <c:pt idx="5863">
                  <c:v>-91.0</c:v>
                </c:pt>
                <c:pt idx="5864">
                  <c:v>-91.4</c:v>
                </c:pt>
                <c:pt idx="5865">
                  <c:v>-91.2</c:v>
                </c:pt>
                <c:pt idx="5866">
                  <c:v>-91.6</c:v>
                </c:pt>
                <c:pt idx="5867">
                  <c:v>-91.2</c:v>
                </c:pt>
                <c:pt idx="5868">
                  <c:v>-91.1</c:v>
                </c:pt>
                <c:pt idx="5869">
                  <c:v>-91.4</c:v>
                </c:pt>
                <c:pt idx="5870">
                  <c:v>-91.3</c:v>
                </c:pt>
                <c:pt idx="5871">
                  <c:v>-91.3</c:v>
                </c:pt>
                <c:pt idx="5872">
                  <c:v>-91.5</c:v>
                </c:pt>
                <c:pt idx="5873">
                  <c:v>-91.1</c:v>
                </c:pt>
                <c:pt idx="5874">
                  <c:v>-91.2</c:v>
                </c:pt>
                <c:pt idx="5875">
                  <c:v>-91.1</c:v>
                </c:pt>
                <c:pt idx="5876">
                  <c:v>-91.4</c:v>
                </c:pt>
                <c:pt idx="5877">
                  <c:v>-91.5</c:v>
                </c:pt>
                <c:pt idx="5878">
                  <c:v>-91.5</c:v>
                </c:pt>
                <c:pt idx="5879">
                  <c:v>-91.5</c:v>
                </c:pt>
                <c:pt idx="5880">
                  <c:v>-91.2</c:v>
                </c:pt>
                <c:pt idx="5881">
                  <c:v>-91.0</c:v>
                </c:pt>
                <c:pt idx="5882">
                  <c:v>-91.6</c:v>
                </c:pt>
                <c:pt idx="5883">
                  <c:v>-91.4</c:v>
                </c:pt>
                <c:pt idx="5884">
                  <c:v>-91.6</c:v>
                </c:pt>
                <c:pt idx="5885">
                  <c:v>-91.3</c:v>
                </c:pt>
                <c:pt idx="5886">
                  <c:v>-91.5</c:v>
                </c:pt>
                <c:pt idx="5887">
                  <c:v>-91.3</c:v>
                </c:pt>
                <c:pt idx="5888">
                  <c:v>-91.1</c:v>
                </c:pt>
                <c:pt idx="5889">
                  <c:v>-91.2</c:v>
                </c:pt>
                <c:pt idx="5890">
                  <c:v>-91.3</c:v>
                </c:pt>
                <c:pt idx="5891">
                  <c:v>-91.7</c:v>
                </c:pt>
                <c:pt idx="5892">
                  <c:v>-91.1</c:v>
                </c:pt>
                <c:pt idx="5893">
                  <c:v>-91.2</c:v>
                </c:pt>
                <c:pt idx="5894">
                  <c:v>-90.9</c:v>
                </c:pt>
                <c:pt idx="5895">
                  <c:v>-91.6</c:v>
                </c:pt>
                <c:pt idx="5896">
                  <c:v>-90.9</c:v>
                </c:pt>
                <c:pt idx="5897">
                  <c:v>-91.7</c:v>
                </c:pt>
                <c:pt idx="5898">
                  <c:v>-91.2</c:v>
                </c:pt>
                <c:pt idx="5899">
                  <c:v>-91.4</c:v>
                </c:pt>
                <c:pt idx="5900">
                  <c:v>-91.4</c:v>
                </c:pt>
                <c:pt idx="5901">
                  <c:v>-91.4</c:v>
                </c:pt>
                <c:pt idx="5902">
                  <c:v>-91.2</c:v>
                </c:pt>
                <c:pt idx="5903">
                  <c:v>-91.4</c:v>
                </c:pt>
                <c:pt idx="5904">
                  <c:v>-91.4</c:v>
                </c:pt>
                <c:pt idx="5905">
                  <c:v>-91.5</c:v>
                </c:pt>
                <c:pt idx="5906">
                  <c:v>-92.0</c:v>
                </c:pt>
                <c:pt idx="5907">
                  <c:v>-91.0</c:v>
                </c:pt>
                <c:pt idx="5908">
                  <c:v>-91.0</c:v>
                </c:pt>
                <c:pt idx="5909">
                  <c:v>-91.0</c:v>
                </c:pt>
                <c:pt idx="5910">
                  <c:v>-91.3</c:v>
                </c:pt>
                <c:pt idx="5911">
                  <c:v>-91.4</c:v>
                </c:pt>
                <c:pt idx="5912">
                  <c:v>-91.6</c:v>
                </c:pt>
                <c:pt idx="5913">
                  <c:v>-91.2</c:v>
                </c:pt>
                <c:pt idx="5914">
                  <c:v>-90.6</c:v>
                </c:pt>
                <c:pt idx="5915">
                  <c:v>-91.1</c:v>
                </c:pt>
                <c:pt idx="5916">
                  <c:v>-91.7</c:v>
                </c:pt>
                <c:pt idx="5917">
                  <c:v>-91.5</c:v>
                </c:pt>
                <c:pt idx="5918">
                  <c:v>-91.4</c:v>
                </c:pt>
                <c:pt idx="5919">
                  <c:v>-91.1</c:v>
                </c:pt>
                <c:pt idx="5920">
                  <c:v>-91.4</c:v>
                </c:pt>
                <c:pt idx="5921">
                  <c:v>-91.0</c:v>
                </c:pt>
                <c:pt idx="5922">
                  <c:v>-91.4</c:v>
                </c:pt>
                <c:pt idx="5923">
                  <c:v>-90.8</c:v>
                </c:pt>
                <c:pt idx="5924">
                  <c:v>-91.0</c:v>
                </c:pt>
                <c:pt idx="5925">
                  <c:v>-91.2</c:v>
                </c:pt>
                <c:pt idx="5926">
                  <c:v>-91.4</c:v>
                </c:pt>
                <c:pt idx="5927">
                  <c:v>-91.2</c:v>
                </c:pt>
                <c:pt idx="5928">
                  <c:v>-91.7</c:v>
                </c:pt>
                <c:pt idx="5929">
                  <c:v>-91.4</c:v>
                </c:pt>
                <c:pt idx="5930">
                  <c:v>-91.6</c:v>
                </c:pt>
                <c:pt idx="5931">
                  <c:v>-91.3</c:v>
                </c:pt>
                <c:pt idx="5932">
                  <c:v>-91.0</c:v>
                </c:pt>
                <c:pt idx="5933">
                  <c:v>-91.1</c:v>
                </c:pt>
                <c:pt idx="5934">
                  <c:v>-91.6</c:v>
                </c:pt>
                <c:pt idx="5935">
                  <c:v>-91.5</c:v>
                </c:pt>
                <c:pt idx="5936">
                  <c:v>-91.3</c:v>
                </c:pt>
                <c:pt idx="5937">
                  <c:v>-91.7</c:v>
                </c:pt>
                <c:pt idx="5938">
                  <c:v>-91.1</c:v>
                </c:pt>
                <c:pt idx="5939">
                  <c:v>-91.1</c:v>
                </c:pt>
                <c:pt idx="5940">
                  <c:v>-91.0</c:v>
                </c:pt>
                <c:pt idx="5941">
                  <c:v>-91.1</c:v>
                </c:pt>
                <c:pt idx="5942">
                  <c:v>-91.4</c:v>
                </c:pt>
                <c:pt idx="5943">
                  <c:v>-91.4</c:v>
                </c:pt>
                <c:pt idx="5944">
                  <c:v>-92.0</c:v>
                </c:pt>
                <c:pt idx="5945">
                  <c:v>-91.7</c:v>
                </c:pt>
                <c:pt idx="5946">
                  <c:v>-91.3</c:v>
                </c:pt>
                <c:pt idx="5947">
                  <c:v>-91.9</c:v>
                </c:pt>
                <c:pt idx="5948">
                  <c:v>-91.2</c:v>
                </c:pt>
                <c:pt idx="5949">
                  <c:v>-91.4</c:v>
                </c:pt>
                <c:pt idx="5950">
                  <c:v>-91.3</c:v>
                </c:pt>
                <c:pt idx="5951">
                  <c:v>-91.4</c:v>
                </c:pt>
                <c:pt idx="5952">
                  <c:v>-91.7</c:v>
                </c:pt>
                <c:pt idx="5953">
                  <c:v>-91.6</c:v>
                </c:pt>
                <c:pt idx="5954">
                  <c:v>-91.0</c:v>
                </c:pt>
                <c:pt idx="5955">
                  <c:v>-91.4</c:v>
                </c:pt>
                <c:pt idx="5956">
                  <c:v>-91.2</c:v>
                </c:pt>
                <c:pt idx="5957">
                  <c:v>-90.9</c:v>
                </c:pt>
                <c:pt idx="5958">
                  <c:v>-91.0</c:v>
                </c:pt>
                <c:pt idx="5959">
                  <c:v>-91.1</c:v>
                </c:pt>
                <c:pt idx="5960">
                  <c:v>-91.5</c:v>
                </c:pt>
                <c:pt idx="5961">
                  <c:v>-91.4</c:v>
                </c:pt>
                <c:pt idx="5962">
                  <c:v>-91.3</c:v>
                </c:pt>
                <c:pt idx="5963">
                  <c:v>-91.3</c:v>
                </c:pt>
                <c:pt idx="5964">
                  <c:v>-91.2</c:v>
                </c:pt>
                <c:pt idx="5965">
                  <c:v>-91.3</c:v>
                </c:pt>
                <c:pt idx="5966">
                  <c:v>-91.5</c:v>
                </c:pt>
                <c:pt idx="5967">
                  <c:v>-91.4</c:v>
                </c:pt>
                <c:pt idx="5968">
                  <c:v>-91.6</c:v>
                </c:pt>
                <c:pt idx="5969">
                  <c:v>-91.1</c:v>
                </c:pt>
                <c:pt idx="5970">
                  <c:v>-91.1</c:v>
                </c:pt>
                <c:pt idx="5971">
                  <c:v>-90.6</c:v>
                </c:pt>
                <c:pt idx="5972">
                  <c:v>-91.3</c:v>
                </c:pt>
                <c:pt idx="5973">
                  <c:v>-91.3</c:v>
                </c:pt>
                <c:pt idx="5974">
                  <c:v>-91.2</c:v>
                </c:pt>
                <c:pt idx="5975">
                  <c:v>-91.8</c:v>
                </c:pt>
                <c:pt idx="5976">
                  <c:v>-91.4</c:v>
                </c:pt>
                <c:pt idx="5977">
                  <c:v>-91.6</c:v>
                </c:pt>
                <c:pt idx="5978">
                  <c:v>-91.5</c:v>
                </c:pt>
                <c:pt idx="5979">
                  <c:v>-91.8</c:v>
                </c:pt>
                <c:pt idx="5980">
                  <c:v>-91.1</c:v>
                </c:pt>
                <c:pt idx="5981">
                  <c:v>-91.5</c:v>
                </c:pt>
                <c:pt idx="5982">
                  <c:v>-91.4</c:v>
                </c:pt>
                <c:pt idx="5983">
                  <c:v>-91.0</c:v>
                </c:pt>
                <c:pt idx="5984">
                  <c:v>-91.0</c:v>
                </c:pt>
                <c:pt idx="5985">
                  <c:v>-91.0</c:v>
                </c:pt>
                <c:pt idx="5986">
                  <c:v>-91.3</c:v>
                </c:pt>
                <c:pt idx="5987">
                  <c:v>-91.8</c:v>
                </c:pt>
                <c:pt idx="5988">
                  <c:v>-90.5</c:v>
                </c:pt>
                <c:pt idx="5989">
                  <c:v>-91.2</c:v>
                </c:pt>
                <c:pt idx="5990">
                  <c:v>-91.5</c:v>
                </c:pt>
                <c:pt idx="5991">
                  <c:v>-91.6</c:v>
                </c:pt>
                <c:pt idx="5992">
                  <c:v>-91.5</c:v>
                </c:pt>
                <c:pt idx="5993">
                  <c:v>-91.5</c:v>
                </c:pt>
                <c:pt idx="5994">
                  <c:v>-91.5</c:v>
                </c:pt>
                <c:pt idx="5995">
                  <c:v>-91.3</c:v>
                </c:pt>
                <c:pt idx="5996">
                  <c:v>-91.0</c:v>
                </c:pt>
                <c:pt idx="5997">
                  <c:v>-91.5</c:v>
                </c:pt>
                <c:pt idx="5998">
                  <c:v>-91.0</c:v>
                </c:pt>
                <c:pt idx="5999">
                  <c:v>-91.6</c:v>
                </c:pt>
                <c:pt idx="6000">
                  <c:v>-91.7</c:v>
                </c:pt>
                <c:pt idx="6001">
                  <c:v>-91.6</c:v>
                </c:pt>
                <c:pt idx="6002">
                  <c:v>-91.2</c:v>
                </c:pt>
                <c:pt idx="6003">
                  <c:v>-91.2</c:v>
                </c:pt>
                <c:pt idx="6004">
                  <c:v>-91.6</c:v>
                </c:pt>
                <c:pt idx="6005">
                  <c:v>-91.1</c:v>
                </c:pt>
                <c:pt idx="6006">
                  <c:v>-91.1</c:v>
                </c:pt>
                <c:pt idx="6007">
                  <c:v>-91.3</c:v>
                </c:pt>
                <c:pt idx="6008">
                  <c:v>-91.0</c:v>
                </c:pt>
                <c:pt idx="6009">
                  <c:v>-91.3</c:v>
                </c:pt>
                <c:pt idx="6010">
                  <c:v>-91.6</c:v>
                </c:pt>
                <c:pt idx="6011">
                  <c:v>-91.6</c:v>
                </c:pt>
                <c:pt idx="6012">
                  <c:v>-91.4</c:v>
                </c:pt>
                <c:pt idx="6013">
                  <c:v>-91.2</c:v>
                </c:pt>
                <c:pt idx="6014">
                  <c:v>-91.0</c:v>
                </c:pt>
                <c:pt idx="6015">
                  <c:v>-91.4</c:v>
                </c:pt>
                <c:pt idx="6016">
                  <c:v>-91.5</c:v>
                </c:pt>
                <c:pt idx="6017">
                  <c:v>-91.1</c:v>
                </c:pt>
                <c:pt idx="6018">
                  <c:v>-91.4</c:v>
                </c:pt>
                <c:pt idx="6019">
                  <c:v>-91.1</c:v>
                </c:pt>
                <c:pt idx="6020">
                  <c:v>-91.4</c:v>
                </c:pt>
                <c:pt idx="6021">
                  <c:v>-91.4</c:v>
                </c:pt>
                <c:pt idx="6022">
                  <c:v>-91.0</c:v>
                </c:pt>
                <c:pt idx="6023">
                  <c:v>-90.9</c:v>
                </c:pt>
                <c:pt idx="6024">
                  <c:v>-91.6</c:v>
                </c:pt>
                <c:pt idx="6025">
                  <c:v>-91.2</c:v>
                </c:pt>
                <c:pt idx="6026">
                  <c:v>-91.2</c:v>
                </c:pt>
                <c:pt idx="6027">
                  <c:v>-91.2</c:v>
                </c:pt>
                <c:pt idx="6028">
                  <c:v>-90.8</c:v>
                </c:pt>
                <c:pt idx="6029">
                  <c:v>-91.4</c:v>
                </c:pt>
                <c:pt idx="6030">
                  <c:v>-91.3</c:v>
                </c:pt>
                <c:pt idx="6031">
                  <c:v>-91.3</c:v>
                </c:pt>
                <c:pt idx="6032">
                  <c:v>-91.2</c:v>
                </c:pt>
                <c:pt idx="6033">
                  <c:v>-91.3</c:v>
                </c:pt>
                <c:pt idx="6034">
                  <c:v>-91.5</c:v>
                </c:pt>
                <c:pt idx="6035">
                  <c:v>-91.0</c:v>
                </c:pt>
                <c:pt idx="6036">
                  <c:v>-91.4</c:v>
                </c:pt>
                <c:pt idx="6037">
                  <c:v>-91.3</c:v>
                </c:pt>
                <c:pt idx="6038">
                  <c:v>-91.3</c:v>
                </c:pt>
                <c:pt idx="6039">
                  <c:v>-91.1</c:v>
                </c:pt>
                <c:pt idx="6040">
                  <c:v>-91.0</c:v>
                </c:pt>
                <c:pt idx="6041">
                  <c:v>-91.5</c:v>
                </c:pt>
                <c:pt idx="6042">
                  <c:v>-91.5</c:v>
                </c:pt>
                <c:pt idx="6043">
                  <c:v>-91.8</c:v>
                </c:pt>
                <c:pt idx="6044">
                  <c:v>-91.0</c:v>
                </c:pt>
                <c:pt idx="6045">
                  <c:v>-91.0</c:v>
                </c:pt>
                <c:pt idx="6046">
                  <c:v>-91.4</c:v>
                </c:pt>
                <c:pt idx="6047">
                  <c:v>-91.6</c:v>
                </c:pt>
                <c:pt idx="6048">
                  <c:v>-91.0</c:v>
                </c:pt>
                <c:pt idx="6049">
                  <c:v>-91.3</c:v>
                </c:pt>
                <c:pt idx="6050">
                  <c:v>-91.4</c:v>
                </c:pt>
                <c:pt idx="6051">
                  <c:v>-91.4</c:v>
                </c:pt>
                <c:pt idx="6052">
                  <c:v>-91.5</c:v>
                </c:pt>
                <c:pt idx="6053">
                  <c:v>-91.1</c:v>
                </c:pt>
                <c:pt idx="6054">
                  <c:v>-91.6</c:v>
                </c:pt>
                <c:pt idx="6055">
                  <c:v>-91.4</c:v>
                </c:pt>
                <c:pt idx="6056">
                  <c:v>-91.4</c:v>
                </c:pt>
                <c:pt idx="6057">
                  <c:v>-91.6</c:v>
                </c:pt>
                <c:pt idx="6058">
                  <c:v>-91.0</c:v>
                </c:pt>
                <c:pt idx="6059">
                  <c:v>-91.2</c:v>
                </c:pt>
                <c:pt idx="6060">
                  <c:v>-91.6</c:v>
                </c:pt>
                <c:pt idx="6061">
                  <c:v>-91.3</c:v>
                </c:pt>
                <c:pt idx="6062">
                  <c:v>-91.3</c:v>
                </c:pt>
                <c:pt idx="6063">
                  <c:v>-91.2</c:v>
                </c:pt>
                <c:pt idx="6064">
                  <c:v>-90.9</c:v>
                </c:pt>
                <c:pt idx="6065">
                  <c:v>-91.7</c:v>
                </c:pt>
                <c:pt idx="6066">
                  <c:v>-91.5</c:v>
                </c:pt>
                <c:pt idx="6067">
                  <c:v>-91.4</c:v>
                </c:pt>
                <c:pt idx="6068">
                  <c:v>-91.3</c:v>
                </c:pt>
                <c:pt idx="6069">
                  <c:v>-91.3</c:v>
                </c:pt>
                <c:pt idx="6070">
                  <c:v>-91.3</c:v>
                </c:pt>
                <c:pt idx="6071">
                  <c:v>-91.5</c:v>
                </c:pt>
                <c:pt idx="6072">
                  <c:v>-91.2</c:v>
                </c:pt>
                <c:pt idx="6073">
                  <c:v>-91.4</c:v>
                </c:pt>
                <c:pt idx="6074">
                  <c:v>-91.2</c:v>
                </c:pt>
                <c:pt idx="6075">
                  <c:v>-91.7</c:v>
                </c:pt>
                <c:pt idx="6076">
                  <c:v>-91.0</c:v>
                </c:pt>
                <c:pt idx="6077">
                  <c:v>-91.2</c:v>
                </c:pt>
                <c:pt idx="6078">
                  <c:v>-91.1</c:v>
                </c:pt>
                <c:pt idx="6079">
                  <c:v>-91.6</c:v>
                </c:pt>
                <c:pt idx="6080">
                  <c:v>-91.3</c:v>
                </c:pt>
                <c:pt idx="6081">
                  <c:v>-91.5</c:v>
                </c:pt>
                <c:pt idx="6082">
                  <c:v>-91.3</c:v>
                </c:pt>
                <c:pt idx="6083">
                  <c:v>-91.4</c:v>
                </c:pt>
                <c:pt idx="6084">
                  <c:v>-91.3</c:v>
                </c:pt>
                <c:pt idx="6085">
                  <c:v>-91.6</c:v>
                </c:pt>
                <c:pt idx="6086">
                  <c:v>-91.5</c:v>
                </c:pt>
                <c:pt idx="6087">
                  <c:v>-91.6</c:v>
                </c:pt>
                <c:pt idx="6088">
                  <c:v>-91.8</c:v>
                </c:pt>
                <c:pt idx="6089">
                  <c:v>-91.1</c:v>
                </c:pt>
                <c:pt idx="6090">
                  <c:v>-91.7</c:v>
                </c:pt>
                <c:pt idx="6091">
                  <c:v>-91.8</c:v>
                </c:pt>
                <c:pt idx="6092">
                  <c:v>-91.0</c:v>
                </c:pt>
                <c:pt idx="6093">
                  <c:v>-91.3</c:v>
                </c:pt>
                <c:pt idx="6094">
                  <c:v>-91.2</c:v>
                </c:pt>
                <c:pt idx="6095">
                  <c:v>-91.6</c:v>
                </c:pt>
                <c:pt idx="6096">
                  <c:v>-91.6</c:v>
                </c:pt>
                <c:pt idx="6097">
                  <c:v>-91.5</c:v>
                </c:pt>
                <c:pt idx="6098">
                  <c:v>-91.3</c:v>
                </c:pt>
                <c:pt idx="6099">
                  <c:v>-91.5</c:v>
                </c:pt>
                <c:pt idx="6100">
                  <c:v>-91.5</c:v>
                </c:pt>
                <c:pt idx="6101">
                  <c:v>-91.2</c:v>
                </c:pt>
                <c:pt idx="6102">
                  <c:v>-91.1</c:v>
                </c:pt>
                <c:pt idx="6103">
                  <c:v>-91.2</c:v>
                </c:pt>
                <c:pt idx="6104">
                  <c:v>-91.3</c:v>
                </c:pt>
                <c:pt idx="6105">
                  <c:v>-91.2</c:v>
                </c:pt>
                <c:pt idx="6106">
                  <c:v>-91.5</c:v>
                </c:pt>
                <c:pt idx="6107">
                  <c:v>-91.1</c:v>
                </c:pt>
                <c:pt idx="6108">
                  <c:v>-91.2</c:v>
                </c:pt>
                <c:pt idx="6109">
                  <c:v>-90.9</c:v>
                </c:pt>
                <c:pt idx="6110">
                  <c:v>-91.6</c:v>
                </c:pt>
                <c:pt idx="6111">
                  <c:v>-91.3</c:v>
                </c:pt>
                <c:pt idx="6112">
                  <c:v>-91.6</c:v>
                </c:pt>
                <c:pt idx="6113">
                  <c:v>-91.5</c:v>
                </c:pt>
                <c:pt idx="6114">
                  <c:v>-91.6</c:v>
                </c:pt>
                <c:pt idx="6115">
                  <c:v>-91.1</c:v>
                </c:pt>
                <c:pt idx="6116">
                  <c:v>-91.0</c:v>
                </c:pt>
                <c:pt idx="6117">
                  <c:v>-91.4</c:v>
                </c:pt>
                <c:pt idx="6118">
                  <c:v>-91.2</c:v>
                </c:pt>
                <c:pt idx="6119">
                  <c:v>-91.6</c:v>
                </c:pt>
                <c:pt idx="6120">
                  <c:v>-91.3</c:v>
                </c:pt>
                <c:pt idx="6121">
                  <c:v>-91.6</c:v>
                </c:pt>
                <c:pt idx="6122">
                  <c:v>-91.5</c:v>
                </c:pt>
                <c:pt idx="6123">
                  <c:v>-91.3</c:v>
                </c:pt>
                <c:pt idx="6124">
                  <c:v>-91.3</c:v>
                </c:pt>
                <c:pt idx="6125">
                  <c:v>-91.1</c:v>
                </c:pt>
                <c:pt idx="6126">
                  <c:v>-91.1</c:v>
                </c:pt>
                <c:pt idx="6127">
                  <c:v>-91.1</c:v>
                </c:pt>
                <c:pt idx="6128">
                  <c:v>-91.0</c:v>
                </c:pt>
                <c:pt idx="6129">
                  <c:v>-91.5</c:v>
                </c:pt>
                <c:pt idx="6130">
                  <c:v>-91.1</c:v>
                </c:pt>
                <c:pt idx="6131">
                  <c:v>-91.2</c:v>
                </c:pt>
                <c:pt idx="6132">
                  <c:v>-91.7</c:v>
                </c:pt>
                <c:pt idx="6133">
                  <c:v>-91.4</c:v>
                </c:pt>
                <c:pt idx="6134">
                  <c:v>-91.6</c:v>
                </c:pt>
                <c:pt idx="6135">
                  <c:v>-91.1</c:v>
                </c:pt>
                <c:pt idx="6136">
                  <c:v>-91.5</c:v>
                </c:pt>
                <c:pt idx="6137">
                  <c:v>-91.5</c:v>
                </c:pt>
                <c:pt idx="6138">
                  <c:v>-91.4</c:v>
                </c:pt>
                <c:pt idx="6139">
                  <c:v>-91.2</c:v>
                </c:pt>
                <c:pt idx="6140">
                  <c:v>-91.5</c:v>
                </c:pt>
                <c:pt idx="6141">
                  <c:v>-91.4</c:v>
                </c:pt>
                <c:pt idx="6142">
                  <c:v>-91.4</c:v>
                </c:pt>
                <c:pt idx="6143">
                  <c:v>-91.3</c:v>
                </c:pt>
                <c:pt idx="6144">
                  <c:v>-91.4</c:v>
                </c:pt>
                <c:pt idx="6145">
                  <c:v>-91.6</c:v>
                </c:pt>
                <c:pt idx="6146">
                  <c:v>-91.2</c:v>
                </c:pt>
                <c:pt idx="6147">
                  <c:v>-91.2</c:v>
                </c:pt>
                <c:pt idx="6148">
                  <c:v>-91.1</c:v>
                </c:pt>
                <c:pt idx="6149">
                  <c:v>-91.3</c:v>
                </c:pt>
                <c:pt idx="6150">
                  <c:v>-91.5</c:v>
                </c:pt>
                <c:pt idx="6151">
                  <c:v>-91.2</c:v>
                </c:pt>
                <c:pt idx="6152">
                  <c:v>-91.0</c:v>
                </c:pt>
                <c:pt idx="6153">
                  <c:v>-91.5</c:v>
                </c:pt>
                <c:pt idx="6154">
                  <c:v>-91.3</c:v>
                </c:pt>
                <c:pt idx="6155">
                  <c:v>-91.2</c:v>
                </c:pt>
                <c:pt idx="6156">
                  <c:v>-91.4</c:v>
                </c:pt>
                <c:pt idx="6157">
                  <c:v>-91.1</c:v>
                </c:pt>
                <c:pt idx="6158">
                  <c:v>-91.0</c:v>
                </c:pt>
                <c:pt idx="6159">
                  <c:v>-91.4</c:v>
                </c:pt>
                <c:pt idx="6160">
                  <c:v>-91.1</c:v>
                </c:pt>
                <c:pt idx="6161">
                  <c:v>-91.4</c:v>
                </c:pt>
                <c:pt idx="6162">
                  <c:v>-91.2</c:v>
                </c:pt>
                <c:pt idx="6163">
                  <c:v>-91.4</c:v>
                </c:pt>
                <c:pt idx="6164">
                  <c:v>-91.4</c:v>
                </c:pt>
                <c:pt idx="6165">
                  <c:v>-91.3</c:v>
                </c:pt>
                <c:pt idx="6166">
                  <c:v>-91.2</c:v>
                </c:pt>
                <c:pt idx="6167">
                  <c:v>-91.3</c:v>
                </c:pt>
                <c:pt idx="6168">
                  <c:v>-91.6</c:v>
                </c:pt>
                <c:pt idx="6169">
                  <c:v>-90.3</c:v>
                </c:pt>
                <c:pt idx="6170">
                  <c:v>-90.9</c:v>
                </c:pt>
                <c:pt idx="6171">
                  <c:v>-91.2</c:v>
                </c:pt>
                <c:pt idx="6172">
                  <c:v>-91.1</c:v>
                </c:pt>
                <c:pt idx="6173">
                  <c:v>-91.1</c:v>
                </c:pt>
                <c:pt idx="6174">
                  <c:v>-90.9</c:v>
                </c:pt>
                <c:pt idx="6175">
                  <c:v>-91.2</c:v>
                </c:pt>
                <c:pt idx="6176">
                  <c:v>-90.9</c:v>
                </c:pt>
                <c:pt idx="6177">
                  <c:v>-91.2</c:v>
                </c:pt>
                <c:pt idx="6178">
                  <c:v>-91.4</c:v>
                </c:pt>
                <c:pt idx="6179">
                  <c:v>-91.4</c:v>
                </c:pt>
                <c:pt idx="6180">
                  <c:v>-91.4</c:v>
                </c:pt>
                <c:pt idx="6181">
                  <c:v>-91.2</c:v>
                </c:pt>
                <c:pt idx="6182">
                  <c:v>-91.2</c:v>
                </c:pt>
                <c:pt idx="6183">
                  <c:v>-91.1</c:v>
                </c:pt>
                <c:pt idx="6184">
                  <c:v>-90.9</c:v>
                </c:pt>
                <c:pt idx="6185">
                  <c:v>-90.8</c:v>
                </c:pt>
                <c:pt idx="6186">
                  <c:v>-91.3</c:v>
                </c:pt>
                <c:pt idx="6187">
                  <c:v>-91.3</c:v>
                </c:pt>
                <c:pt idx="6188">
                  <c:v>-91.3</c:v>
                </c:pt>
                <c:pt idx="6189">
                  <c:v>-91.2</c:v>
                </c:pt>
                <c:pt idx="6190">
                  <c:v>-91.7</c:v>
                </c:pt>
                <c:pt idx="6191">
                  <c:v>-91.1</c:v>
                </c:pt>
                <c:pt idx="6192">
                  <c:v>-91.4</c:v>
                </c:pt>
                <c:pt idx="6193">
                  <c:v>-91.3</c:v>
                </c:pt>
                <c:pt idx="6194">
                  <c:v>-91.2</c:v>
                </c:pt>
                <c:pt idx="6195">
                  <c:v>-91.3</c:v>
                </c:pt>
                <c:pt idx="6196">
                  <c:v>-91.2</c:v>
                </c:pt>
                <c:pt idx="6197">
                  <c:v>-91.1</c:v>
                </c:pt>
                <c:pt idx="6198">
                  <c:v>-91.0</c:v>
                </c:pt>
                <c:pt idx="6199">
                  <c:v>-91.3</c:v>
                </c:pt>
                <c:pt idx="6200">
                  <c:v>-91.8</c:v>
                </c:pt>
                <c:pt idx="6201">
                  <c:v>-91.8</c:v>
                </c:pt>
                <c:pt idx="6202">
                  <c:v>-91.5</c:v>
                </c:pt>
                <c:pt idx="6203">
                  <c:v>-91.3</c:v>
                </c:pt>
                <c:pt idx="6204">
                  <c:v>-91.1</c:v>
                </c:pt>
                <c:pt idx="6205">
                  <c:v>-91.2</c:v>
                </c:pt>
                <c:pt idx="6206">
                  <c:v>-91.1</c:v>
                </c:pt>
                <c:pt idx="6207">
                  <c:v>-91.3</c:v>
                </c:pt>
                <c:pt idx="6208">
                  <c:v>-91.3</c:v>
                </c:pt>
                <c:pt idx="6209">
                  <c:v>-90.9</c:v>
                </c:pt>
                <c:pt idx="6210">
                  <c:v>-90.9</c:v>
                </c:pt>
                <c:pt idx="6211">
                  <c:v>-91.3</c:v>
                </c:pt>
                <c:pt idx="6212">
                  <c:v>-91.3</c:v>
                </c:pt>
                <c:pt idx="6213">
                  <c:v>-91.3</c:v>
                </c:pt>
                <c:pt idx="6214">
                  <c:v>-91.4</c:v>
                </c:pt>
                <c:pt idx="6215">
                  <c:v>-91.5</c:v>
                </c:pt>
                <c:pt idx="6216">
                  <c:v>-90.8</c:v>
                </c:pt>
                <c:pt idx="6217">
                  <c:v>-90.8</c:v>
                </c:pt>
                <c:pt idx="6218">
                  <c:v>-91.2</c:v>
                </c:pt>
                <c:pt idx="6219">
                  <c:v>-91.7</c:v>
                </c:pt>
                <c:pt idx="6220">
                  <c:v>-91.6</c:v>
                </c:pt>
                <c:pt idx="6221">
                  <c:v>-91.9</c:v>
                </c:pt>
                <c:pt idx="6222">
                  <c:v>-91.7</c:v>
                </c:pt>
                <c:pt idx="6223">
                  <c:v>-91.6</c:v>
                </c:pt>
                <c:pt idx="6224">
                  <c:v>-91.7</c:v>
                </c:pt>
                <c:pt idx="6225">
                  <c:v>-91.2</c:v>
                </c:pt>
                <c:pt idx="6226">
                  <c:v>-91.3</c:v>
                </c:pt>
                <c:pt idx="6227">
                  <c:v>-91.3</c:v>
                </c:pt>
                <c:pt idx="6228">
                  <c:v>-91.4</c:v>
                </c:pt>
                <c:pt idx="6229">
                  <c:v>-90.9</c:v>
                </c:pt>
                <c:pt idx="6230">
                  <c:v>-91.2</c:v>
                </c:pt>
                <c:pt idx="6231">
                  <c:v>-90.9</c:v>
                </c:pt>
                <c:pt idx="6232">
                  <c:v>-92.0</c:v>
                </c:pt>
                <c:pt idx="6233">
                  <c:v>-91.0</c:v>
                </c:pt>
                <c:pt idx="6234">
                  <c:v>-91.4</c:v>
                </c:pt>
                <c:pt idx="6235">
                  <c:v>-91.2</c:v>
                </c:pt>
                <c:pt idx="6236">
                  <c:v>-91.4</c:v>
                </c:pt>
                <c:pt idx="6237">
                  <c:v>-91.3</c:v>
                </c:pt>
                <c:pt idx="6238">
                  <c:v>-91.1</c:v>
                </c:pt>
                <c:pt idx="6239">
                  <c:v>-91.7</c:v>
                </c:pt>
                <c:pt idx="6240">
                  <c:v>-91.4</c:v>
                </c:pt>
                <c:pt idx="6241">
                  <c:v>-91.4</c:v>
                </c:pt>
                <c:pt idx="6242">
                  <c:v>-91.4</c:v>
                </c:pt>
                <c:pt idx="6243">
                  <c:v>-91.2</c:v>
                </c:pt>
                <c:pt idx="6244">
                  <c:v>-91.2</c:v>
                </c:pt>
                <c:pt idx="6245">
                  <c:v>-91.2</c:v>
                </c:pt>
                <c:pt idx="6246">
                  <c:v>-91.4</c:v>
                </c:pt>
                <c:pt idx="6247">
                  <c:v>-91.1</c:v>
                </c:pt>
                <c:pt idx="6248">
                  <c:v>-91.1</c:v>
                </c:pt>
                <c:pt idx="6249">
                  <c:v>-91.2</c:v>
                </c:pt>
                <c:pt idx="6250">
                  <c:v>-91.5</c:v>
                </c:pt>
                <c:pt idx="6251">
                  <c:v>-91.0</c:v>
                </c:pt>
                <c:pt idx="6252">
                  <c:v>-90.9</c:v>
                </c:pt>
                <c:pt idx="6253">
                  <c:v>-90.7</c:v>
                </c:pt>
                <c:pt idx="6254">
                  <c:v>-91.6</c:v>
                </c:pt>
                <c:pt idx="6255">
                  <c:v>-91.2</c:v>
                </c:pt>
                <c:pt idx="6256">
                  <c:v>-90.9</c:v>
                </c:pt>
                <c:pt idx="6257">
                  <c:v>-91.0</c:v>
                </c:pt>
                <c:pt idx="6258">
                  <c:v>-91.4</c:v>
                </c:pt>
                <c:pt idx="6259">
                  <c:v>-91.5</c:v>
                </c:pt>
                <c:pt idx="6260">
                  <c:v>-91.6</c:v>
                </c:pt>
                <c:pt idx="6261">
                  <c:v>-91.5</c:v>
                </c:pt>
                <c:pt idx="6262">
                  <c:v>-91.1</c:v>
                </c:pt>
                <c:pt idx="6263">
                  <c:v>-91.5</c:v>
                </c:pt>
                <c:pt idx="6264">
                  <c:v>-91.1</c:v>
                </c:pt>
                <c:pt idx="6265">
                  <c:v>-91.0</c:v>
                </c:pt>
                <c:pt idx="6266">
                  <c:v>-91.1</c:v>
                </c:pt>
                <c:pt idx="6267">
                  <c:v>-91.1</c:v>
                </c:pt>
                <c:pt idx="6268">
                  <c:v>-91.6</c:v>
                </c:pt>
                <c:pt idx="6269">
                  <c:v>-91.5</c:v>
                </c:pt>
                <c:pt idx="6270">
                  <c:v>-91.3</c:v>
                </c:pt>
                <c:pt idx="6271">
                  <c:v>-91.3</c:v>
                </c:pt>
                <c:pt idx="6272">
                  <c:v>-91.0</c:v>
                </c:pt>
                <c:pt idx="6273">
                  <c:v>-91.4</c:v>
                </c:pt>
                <c:pt idx="6274">
                  <c:v>-91.4</c:v>
                </c:pt>
                <c:pt idx="6275">
                  <c:v>-90.9</c:v>
                </c:pt>
                <c:pt idx="6276">
                  <c:v>-90.7</c:v>
                </c:pt>
                <c:pt idx="6277">
                  <c:v>-90.9</c:v>
                </c:pt>
                <c:pt idx="6278">
                  <c:v>-91.1</c:v>
                </c:pt>
                <c:pt idx="6279">
                  <c:v>-91.1</c:v>
                </c:pt>
                <c:pt idx="6280">
                  <c:v>-90.9</c:v>
                </c:pt>
                <c:pt idx="6281">
                  <c:v>-91.5</c:v>
                </c:pt>
                <c:pt idx="6282">
                  <c:v>-91.2</c:v>
                </c:pt>
                <c:pt idx="6283">
                  <c:v>-91.3</c:v>
                </c:pt>
                <c:pt idx="6284">
                  <c:v>-91.3</c:v>
                </c:pt>
                <c:pt idx="6285">
                  <c:v>-91.4</c:v>
                </c:pt>
                <c:pt idx="6286">
                  <c:v>-91.0</c:v>
                </c:pt>
                <c:pt idx="6287">
                  <c:v>-91.6</c:v>
                </c:pt>
                <c:pt idx="6288">
                  <c:v>-91.3</c:v>
                </c:pt>
                <c:pt idx="6289">
                  <c:v>-91.2</c:v>
                </c:pt>
                <c:pt idx="6290">
                  <c:v>-91.4</c:v>
                </c:pt>
                <c:pt idx="6291">
                  <c:v>-91.3</c:v>
                </c:pt>
                <c:pt idx="6292">
                  <c:v>-91.2</c:v>
                </c:pt>
                <c:pt idx="6293">
                  <c:v>-91.2</c:v>
                </c:pt>
                <c:pt idx="6294">
                  <c:v>-91.2</c:v>
                </c:pt>
                <c:pt idx="6295">
                  <c:v>-91.0</c:v>
                </c:pt>
                <c:pt idx="6296">
                  <c:v>-91.4</c:v>
                </c:pt>
                <c:pt idx="6297">
                  <c:v>-91.5</c:v>
                </c:pt>
                <c:pt idx="6298">
                  <c:v>-91.4</c:v>
                </c:pt>
                <c:pt idx="6299">
                  <c:v>-91.3</c:v>
                </c:pt>
                <c:pt idx="6300">
                  <c:v>-91.7</c:v>
                </c:pt>
                <c:pt idx="6301">
                  <c:v>-91.5</c:v>
                </c:pt>
                <c:pt idx="6302">
                  <c:v>-91.0</c:v>
                </c:pt>
                <c:pt idx="6303">
                  <c:v>-91.6</c:v>
                </c:pt>
                <c:pt idx="6304">
                  <c:v>-91.7</c:v>
                </c:pt>
                <c:pt idx="6305">
                  <c:v>-91.4</c:v>
                </c:pt>
                <c:pt idx="6306">
                  <c:v>-91.3</c:v>
                </c:pt>
                <c:pt idx="6307">
                  <c:v>-91.0</c:v>
                </c:pt>
                <c:pt idx="6308">
                  <c:v>-91.6</c:v>
                </c:pt>
                <c:pt idx="6309">
                  <c:v>-91.2</c:v>
                </c:pt>
                <c:pt idx="6310">
                  <c:v>-90.8</c:v>
                </c:pt>
                <c:pt idx="6311">
                  <c:v>-90.8</c:v>
                </c:pt>
                <c:pt idx="6312">
                  <c:v>-91.2</c:v>
                </c:pt>
                <c:pt idx="6313">
                  <c:v>-91.5</c:v>
                </c:pt>
                <c:pt idx="6314">
                  <c:v>-91.6</c:v>
                </c:pt>
                <c:pt idx="6315">
                  <c:v>-91.5</c:v>
                </c:pt>
                <c:pt idx="6316">
                  <c:v>-91.4</c:v>
                </c:pt>
                <c:pt idx="6317">
                  <c:v>-90.8</c:v>
                </c:pt>
                <c:pt idx="6318">
                  <c:v>-91.3</c:v>
                </c:pt>
                <c:pt idx="6319">
                  <c:v>-91.1</c:v>
                </c:pt>
                <c:pt idx="6320">
                  <c:v>-91.7</c:v>
                </c:pt>
                <c:pt idx="6321">
                  <c:v>-91.2</c:v>
                </c:pt>
                <c:pt idx="6322">
                  <c:v>-91.4</c:v>
                </c:pt>
                <c:pt idx="6323">
                  <c:v>-91.2</c:v>
                </c:pt>
                <c:pt idx="6324">
                  <c:v>-91.3</c:v>
                </c:pt>
                <c:pt idx="6325">
                  <c:v>-91.4</c:v>
                </c:pt>
                <c:pt idx="6326">
                  <c:v>-91.2</c:v>
                </c:pt>
                <c:pt idx="6327">
                  <c:v>-91.2</c:v>
                </c:pt>
                <c:pt idx="6328">
                  <c:v>-91.3</c:v>
                </c:pt>
                <c:pt idx="6329">
                  <c:v>-91.6</c:v>
                </c:pt>
                <c:pt idx="6330">
                  <c:v>-91.4</c:v>
                </c:pt>
                <c:pt idx="6331">
                  <c:v>-91.3</c:v>
                </c:pt>
                <c:pt idx="6332">
                  <c:v>-91.3</c:v>
                </c:pt>
                <c:pt idx="6333">
                  <c:v>-91.0</c:v>
                </c:pt>
                <c:pt idx="6334">
                  <c:v>-91.5</c:v>
                </c:pt>
                <c:pt idx="6335">
                  <c:v>-91.6</c:v>
                </c:pt>
                <c:pt idx="6336">
                  <c:v>-91.3</c:v>
                </c:pt>
                <c:pt idx="6337">
                  <c:v>-91.1</c:v>
                </c:pt>
                <c:pt idx="6338">
                  <c:v>-91.3</c:v>
                </c:pt>
                <c:pt idx="6339">
                  <c:v>-91.4</c:v>
                </c:pt>
                <c:pt idx="6340">
                  <c:v>-91.2</c:v>
                </c:pt>
                <c:pt idx="6341">
                  <c:v>-91.6</c:v>
                </c:pt>
                <c:pt idx="6342">
                  <c:v>-91.1</c:v>
                </c:pt>
                <c:pt idx="6343">
                  <c:v>-91.2</c:v>
                </c:pt>
                <c:pt idx="6344">
                  <c:v>-91.4</c:v>
                </c:pt>
                <c:pt idx="6345">
                  <c:v>-91.4</c:v>
                </c:pt>
                <c:pt idx="6346">
                  <c:v>-91.3</c:v>
                </c:pt>
                <c:pt idx="6347">
                  <c:v>-91.3</c:v>
                </c:pt>
                <c:pt idx="6348">
                  <c:v>-91.4</c:v>
                </c:pt>
                <c:pt idx="6349">
                  <c:v>-91.2</c:v>
                </c:pt>
                <c:pt idx="6350">
                  <c:v>-91.5</c:v>
                </c:pt>
                <c:pt idx="6351">
                  <c:v>-91.5</c:v>
                </c:pt>
                <c:pt idx="6352">
                  <c:v>-91.7</c:v>
                </c:pt>
                <c:pt idx="6353">
                  <c:v>-91.7</c:v>
                </c:pt>
                <c:pt idx="6354">
                  <c:v>-91.1</c:v>
                </c:pt>
                <c:pt idx="6355">
                  <c:v>-91.4</c:v>
                </c:pt>
                <c:pt idx="6356">
                  <c:v>-91.3</c:v>
                </c:pt>
                <c:pt idx="6357">
                  <c:v>-91.1</c:v>
                </c:pt>
                <c:pt idx="6358">
                  <c:v>-91.3</c:v>
                </c:pt>
                <c:pt idx="6359">
                  <c:v>-91.7</c:v>
                </c:pt>
                <c:pt idx="6360">
                  <c:v>-91.6</c:v>
                </c:pt>
                <c:pt idx="6361">
                  <c:v>-91.4</c:v>
                </c:pt>
                <c:pt idx="6362">
                  <c:v>-91.7</c:v>
                </c:pt>
                <c:pt idx="6363">
                  <c:v>-91.2</c:v>
                </c:pt>
                <c:pt idx="6364">
                  <c:v>-91.4</c:v>
                </c:pt>
                <c:pt idx="6365">
                  <c:v>-91.7</c:v>
                </c:pt>
                <c:pt idx="6366">
                  <c:v>-91.3</c:v>
                </c:pt>
                <c:pt idx="6367">
                  <c:v>-91.2</c:v>
                </c:pt>
                <c:pt idx="6368">
                  <c:v>-91.5</c:v>
                </c:pt>
                <c:pt idx="6369">
                  <c:v>-91.1</c:v>
                </c:pt>
                <c:pt idx="6370">
                  <c:v>-91.2</c:v>
                </c:pt>
                <c:pt idx="6371">
                  <c:v>-91.6</c:v>
                </c:pt>
                <c:pt idx="6372">
                  <c:v>-91.5</c:v>
                </c:pt>
                <c:pt idx="6373">
                  <c:v>-91.3</c:v>
                </c:pt>
                <c:pt idx="6374">
                  <c:v>-90.9</c:v>
                </c:pt>
                <c:pt idx="6375">
                  <c:v>-91.1</c:v>
                </c:pt>
                <c:pt idx="6376">
                  <c:v>-91.4</c:v>
                </c:pt>
                <c:pt idx="6377">
                  <c:v>-90.9</c:v>
                </c:pt>
                <c:pt idx="6378">
                  <c:v>-91.5</c:v>
                </c:pt>
                <c:pt idx="6379">
                  <c:v>-91.2</c:v>
                </c:pt>
                <c:pt idx="6380">
                  <c:v>-91.1</c:v>
                </c:pt>
                <c:pt idx="6381">
                  <c:v>-91.6</c:v>
                </c:pt>
                <c:pt idx="6382">
                  <c:v>-91.4</c:v>
                </c:pt>
                <c:pt idx="6383">
                  <c:v>-91.8</c:v>
                </c:pt>
                <c:pt idx="6384">
                  <c:v>-91.4</c:v>
                </c:pt>
                <c:pt idx="6385">
                  <c:v>-91.7</c:v>
                </c:pt>
                <c:pt idx="6386">
                  <c:v>-91.4</c:v>
                </c:pt>
                <c:pt idx="6387">
                  <c:v>-91.3</c:v>
                </c:pt>
                <c:pt idx="6388">
                  <c:v>-91.7</c:v>
                </c:pt>
                <c:pt idx="6389">
                  <c:v>-91.1</c:v>
                </c:pt>
                <c:pt idx="6390">
                  <c:v>-91.3</c:v>
                </c:pt>
                <c:pt idx="6391">
                  <c:v>-91.4</c:v>
                </c:pt>
                <c:pt idx="6392">
                  <c:v>-91.5</c:v>
                </c:pt>
                <c:pt idx="6393">
                  <c:v>-91.2</c:v>
                </c:pt>
                <c:pt idx="6394">
                  <c:v>-91.2</c:v>
                </c:pt>
                <c:pt idx="6395">
                  <c:v>-91.5</c:v>
                </c:pt>
                <c:pt idx="6396">
                  <c:v>-91.3</c:v>
                </c:pt>
                <c:pt idx="6397">
                  <c:v>-91.6</c:v>
                </c:pt>
                <c:pt idx="6398">
                  <c:v>-91.1</c:v>
                </c:pt>
                <c:pt idx="6399">
                  <c:v>-91.4</c:v>
                </c:pt>
                <c:pt idx="6400">
                  <c:v>-91.7</c:v>
                </c:pt>
                <c:pt idx="6401">
                  <c:v>-91.4</c:v>
                </c:pt>
                <c:pt idx="6402">
                  <c:v>-91.2</c:v>
                </c:pt>
                <c:pt idx="6403">
                  <c:v>-91.0</c:v>
                </c:pt>
                <c:pt idx="6404">
                  <c:v>-91.0</c:v>
                </c:pt>
                <c:pt idx="6405">
                  <c:v>-91.0</c:v>
                </c:pt>
                <c:pt idx="6406">
                  <c:v>-90.9</c:v>
                </c:pt>
                <c:pt idx="6407">
                  <c:v>-91.3</c:v>
                </c:pt>
                <c:pt idx="6408">
                  <c:v>-91.4</c:v>
                </c:pt>
                <c:pt idx="6409">
                  <c:v>-91.4</c:v>
                </c:pt>
                <c:pt idx="6410">
                  <c:v>-91.4</c:v>
                </c:pt>
                <c:pt idx="6411">
                  <c:v>-91.2</c:v>
                </c:pt>
                <c:pt idx="6412">
                  <c:v>-91.3</c:v>
                </c:pt>
                <c:pt idx="6413">
                  <c:v>-90.7</c:v>
                </c:pt>
                <c:pt idx="6414">
                  <c:v>-90.9</c:v>
                </c:pt>
                <c:pt idx="6415">
                  <c:v>-91.1</c:v>
                </c:pt>
                <c:pt idx="6416">
                  <c:v>-91.1</c:v>
                </c:pt>
                <c:pt idx="6417">
                  <c:v>-91.5</c:v>
                </c:pt>
                <c:pt idx="6418">
                  <c:v>-91.6</c:v>
                </c:pt>
                <c:pt idx="6419">
                  <c:v>-91.1</c:v>
                </c:pt>
                <c:pt idx="6420">
                  <c:v>-91.1</c:v>
                </c:pt>
                <c:pt idx="6421">
                  <c:v>-91.2</c:v>
                </c:pt>
                <c:pt idx="6422">
                  <c:v>-91.5</c:v>
                </c:pt>
                <c:pt idx="6423">
                  <c:v>-91.4</c:v>
                </c:pt>
                <c:pt idx="6424">
                  <c:v>-91.4</c:v>
                </c:pt>
                <c:pt idx="6425">
                  <c:v>-91.4</c:v>
                </c:pt>
                <c:pt idx="6426">
                  <c:v>-91.2</c:v>
                </c:pt>
                <c:pt idx="6427">
                  <c:v>-91.3</c:v>
                </c:pt>
                <c:pt idx="6428">
                  <c:v>-91.4</c:v>
                </c:pt>
                <c:pt idx="6429">
                  <c:v>-91.5</c:v>
                </c:pt>
                <c:pt idx="6430">
                  <c:v>-91.7</c:v>
                </c:pt>
                <c:pt idx="6431">
                  <c:v>-91.2</c:v>
                </c:pt>
                <c:pt idx="6432">
                  <c:v>-91.3</c:v>
                </c:pt>
                <c:pt idx="6433">
                  <c:v>-91.1</c:v>
                </c:pt>
                <c:pt idx="6434">
                  <c:v>-91.2</c:v>
                </c:pt>
                <c:pt idx="6435">
                  <c:v>-91.3</c:v>
                </c:pt>
                <c:pt idx="6436">
                  <c:v>-91.0</c:v>
                </c:pt>
                <c:pt idx="6437">
                  <c:v>-91.3</c:v>
                </c:pt>
                <c:pt idx="6438">
                  <c:v>-91.1</c:v>
                </c:pt>
                <c:pt idx="6439">
                  <c:v>-91.2</c:v>
                </c:pt>
                <c:pt idx="6440">
                  <c:v>-91.5</c:v>
                </c:pt>
                <c:pt idx="6441">
                  <c:v>-91.6</c:v>
                </c:pt>
                <c:pt idx="6442">
                  <c:v>-91.2</c:v>
                </c:pt>
                <c:pt idx="6443">
                  <c:v>-91.3</c:v>
                </c:pt>
                <c:pt idx="6444">
                  <c:v>-91.3</c:v>
                </c:pt>
                <c:pt idx="6445">
                  <c:v>-91.4</c:v>
                </c:pt>
                <c:pt idx="6446">
                  <c:v>-91.0</c:v>
                </c:pt>
                <c:pt idx="6447">
                  <c:v>-91.3</c:v>
                </c:pt>
                <c:pt idx="6448">
                  <c:v>-91.6</c:v>
                </c:pt>
                <c:pt idx="6449">
                  <c:v>-91.4</c:v>
                </c:pt>
                <c:pt idx="6450">
                  <c:v>-90.9</c:v>
                </c:pt>
                <c:pt idx="6451">
                  <c:v>-90.8</c:v>
                </c:pt>
                <c:pt idx="6452">
                  <c:v>-91.6</c:v>
                </c:pt>
                <c:pt idx="6453">
                  <c:v>-91.3</c:v>
                </c:pt>
                <c:pt idx="6454">
                  <c:v>-91.2</c:v>
                </c:pt>
                <c:pt idx="6455">
                  <c:v>-91.5</c:v>
                </c:pt>
                <c:pt idx="6456">
                  <c:v>-90.9</c:v>
                </c:pt>
                <c:pt idx="6457">
                  <c:v>-90.7</c:v>
                </c:pt>
                <c:pt idx="6458">
                  <c:v>-91.3</c:v>
                </c:pt>
                <c:pt idx="6459">
                  <c:v>-91.5</c:v>
                </c:pt>
                <c:pt idx="6460">
                  <c:v>-91.5</c:v>
                </c:pt>
                <c:pt idx="6461">
                  <c:v>-91.5</c:v>
                </c:pt>
                <c:pt idx="6462">
                  <c:v>-91.7</c:v>
                </c:pt>
                <c:pt idx="6463">
                  <c:v>-91.3</c:v>
                </c:pt>
                <c:pt idx="6464">
                  <c:v>-91.5</c:v>
                </c:pt>
                <c:pt idx="6465">
                  <c:v>-91.3</c:v>
                </c:pt>
                <c:pt idx="6466">
                  <c:v>-90.9</c:v>
                </c:pt>
                <c:pt idx="6467">
                  <c:v>-90.8</c:v>
                </c:pt>
                <c:pt idx="6468">
                  <c:v>-91.4</c:v>
                </c:pt>
                <c:pt idx="6469">
                  <c:v>-91.2</c:v>
                </c:pt>
                <c:pt idx="6470">
                  <c:v>-91.2</c:v>
                </c:pt>
                <c:pt idx="6471">
                  <c:v>-91.9</c:v>
                </c:pt>
                <c:pt idx="6472">
                  <c:v>-91.5</c:v>
                </c:pt>
                <c:pt idx="6473">
                  <c:v>-91.2</c:v>
                </c:pt>
                <c:pt idx="6474">
                  <c:v>-91.3</c:v>
                </c:pt>
                <c:pt idx="6475">
                  <c:v>-91.7</c:v>
                </c:pt>
                <c:pt idx="6476">
                  <c:v>-91.4</c:v>
                </c:pt>
                <c:pt idx="6477">
                  <c:v>-91.4</c:v>
                </c:pt>
                <c:pt idx="6478">
                  <c:v>-91.0</c:v>
                </c:pt>
                <c:pt idx="6479">
                  <c:v>-91.7</c:v>
                </c:pt>
                <c:pt idx="6480">
                  <c:v>-91.6</c:v>
                </c:pt>
                <c:pt idx="6481">
                  <c:v>-91.5</c:v>
                </c:pt>
                <c:pt idx="6482">
                  <c:v>-91.4</c:v>
                </c:pt>
                <c:pt idx="6483">
                  <c:v>-91.2</c:v>
                </c:pt>
                <c:pt idx="6484">
                  <c:v>-90.8</c:v>
                </c:pt>
                <c:pt idx="6485">
                  <c:v>-91.0</c:v>
                </c:pt>
                <c:pt idx="6486">
                  <c:v>-91.1</c:v>
                </c:pt>
                <c:pt idx="6487">
                  <c:v>-91.2</c:v>
                </c:pt>
                <c:pt idx="6488">
                  <c:v>-91.1</c:v>
                </c:pt>
                <c:pt idx="6489">
                  <c:v>-91.9</c:v>
                </c:pt>
                <c:pt idx="6490">
                  <c:v>-91.7</c:v>
                </c:pt>
                <c:pt idx="6491">
                  <c:v>-91.3</c:v>
                </c:pt>
                <c:pt idx="6492">
                  <c:v>-91.4</c:v>
                </c:pt>
                <c:pt idx="6493">
                  <c:v>-91.3</c:v>
                </c:pt>
                <c:pt idx="6494">
                  <c:v>-91.0</c:v>
                </c:pt>
                <c:pt idx="6495">
                  <c:v>-91.0</c:v>
                </c:pt>
                <c:pt idx="6496">
                  <c:v>-90.8</c:v>
                </c:pt>
                <c:pt idx="6497">
                  <c:v>-91.2</c:v>
                </c:pt>
                <c:pt idx="6498">
                  <c:v>-91.2</c:v>
                </c:pt>
                <c:pt idx="6499">
                  <c:v>-91.4</c:v>
                </c:pt>
                <c:pt idx="6500">
                  <c:v>-91.4</c:v>
                </c:pt>
                <c:pt idx="6501">
                  <c:v>-91.2</c:v>
                </c:pt>
                <c:pt idx="6502">
                  <c:v>-91.2</c:v>
                </c:pt>
                <c:pt idx="6503">
                  <c:v>-91.3</c:v>
                </c:pt>
                <c:pt idx="6504">
                  <c:v>-91.4</c:v>
                </c:pt>
                <c:pt idx="6505">
                  <c:v>-91.2</c:v>
                </c:pt>
                <c:pt idx="6506">
                  <c:v>-91.4</c:v>
                </c:pt>
                <c:pt idx="6507">
                  <c:v>-91.5</c:v>
                </c:pt>
                <c:pt idx="6508">
                  <c:v>-91.7</c:v>
                </c:pt>
                <c:pt idx="6509">
                  <c:v>-91.1</c:v>
                </c:pt>
                <c:pt idx="6510">
                  <c:v>-90.7</c:v>
                </c:pt>
                <c:pt idx="6511">
                  <c:v>-91.2</c:v>
                </c:pt>
                <c:pt idx="6512">
                  <c:v>-91.5</c:v>
                </c:pt>
                <c:pt idx="6513">
                  <c:v>-91.2</c:v>
                </c:pt>
                <c:pt idx="6514">
                  <c:v>-91.3</c:v>
                </c:pt>
                <c:pt idx="6515">
                  <c:v>-91.0</c:v>
                </c:pt>
                <c:pt idx="6516">
                  <c:v>-91.4</c:v>
                </c:pt>
                <c:pt idx="6517">
                  <c:v>-91.7</c:v>
                </c:pt>
                <c:pt idx="6518">
                  <c:v>-91.4</c:v>
                </c:pt>
                <c:pt idx="6519">
                  <c:v>-91.6</c:v>
                </c:pt>
                <c:pt idx="6520">
                  <c:v>-91.4</c:v>
                </c:pt>
                <c:pt idx="6521">
                  <c:v>-90.7</c:v>
                </c:pt>
                <c:pt idx="6522">
                  <c:v>-90.7</c:v>
                </c:pt>
                <c:pt idx="6523">
                  <c:v>-91.4</c:v>
                </c:pt>
                <c:pt idx="6524">
                  <c:v>-91.1</c:v>
                </c:pt>
                <c:pt idx="6525">
                  <c:v>-90.8</c:v>
                </c:pt>
                <c:pt idx="6526">
                  <c:v>-91.2</c:v>
                </c:pt>
                <c:pt idx="6527">
                  <c:v>-91.2</c:v>
                </c:pt>
                <c:pt idx="6528">
                  <c:v>-91.5</c:v>
                </c:pt>
                <c:pt idx="6529">
                  <c:v>-91.2</c:v>
                </c:pt>
                <c:pt idx="6530">
                  <c:v>-91.1</c:v>
                </c:pt>
                <c:pt idx="6531">
                  <c:v>-91.0</c:v>
                </c:pt>
                <c:pt idx="6532">
                  <c:v>-91.3</c:v>
                </c:pt>
                <c:pt idx="6533">
                  <c:v>-91.8</c:v>
                </c:pt>
                <c:pt idx="6534">
                  <c:v>-91.3</c:v>
                </c:pt>
                <c:pt idx="6535">
                  <c:v>-91.6</c:v>
                </c:pt>
                <c:pt idx="6536">
                  <c:v>-91.8</c:v>
                </c:pt>
                <c:pt idx="6537">
                  <c:v>-91.6</c:v>
                </c:pt>
                <c:pt idx="6538">
                  <c:v>-91.2</c:v>
                </c:pt>
                <c:pt idx="6539">
                  <c:v>-91.2</c:v>
                </c:pt>
                <c:pt idx="6540">
                  <c:v>-91.3</c:v>
                </c:pt>
                <c:pt idx="6541">
                  <c:v>-91.5</c:v>
                </c:pt>
                <c:pt idx="6542">
                  <c:v>-91.3</c:v>
                </c:pt>
                <c:pt idx="6543">
                  <c:v>-91.7</c:v>
                </c:pt>
                <c:pt idx="6544">
                  <c:v>-91.3</c:v>
                </c:pt>
                <c:pt idx="6545">
                  <c:v>-91.4</c:v>
                </c:pt>
                <c:pt idx="6546">
                  <c:v>-91.3</c:v>
                </c:pt>
                <c:pt idx="6547">
                  <c:v>-91.2</c:v>
                </c:pt>
                <c:pt idx="6548">
                  <c:v>-91.4</c:v>
                </c:pt>
                <c:pt idx="6549">
                  <c:v>-91.6</c:v>
                </c:pt>
                <c:pt idx="6550">
                  <c:v>-91.1</c:v>
                </c:pt>
                <c:pt idx="6551">
                  <c:v>-91.6</c:v>
                </c:pt>
                <c:pt idx="6552">
                  <c:v>-91.2</c:v>
                </c:pt>
                <c:pt idx="6553">
                  <c:v>-91.2</c:v>
                </c:pt>
                <c:pt idx="6554">
                  <c:v>-90.9</c:v>
                </c:pt>
                <c:pt idx="6555">
                  <c:v>-91.4</c:v>
                </c:pt>
                <c:pt idx="6556">
                  <c:v>-91.2</c:v>
                </c:pt>
                <c:pt idx="6557">
                  <c:v>-91.2</c:v>
                </c:pt>
                <c:pt idx="6558">
                  <c:v>-91.6</c:v>
                </c:pt>
                <c:pt idx="6559">
                  <c:v>-91.3</c:v>
                </c:pt>
                <c:pt idx="6560">
                  <c:v>-91.4</c:v>
                </c:pt>
                <c:pt idx="6561">
                  <c:v>-91.0</c:v>
                </c:pt>
                <c:pt idx="6562">
                  <c:v>-91.5</c:v>
                </c:pt>
                <c:pt idx="6563">
                  <c:v>-91.7</c:v>
                </c:pt>
                <c:pt idx="6564">
                  <c:v>-91.3</c:v>
                </c:pt>
                <c:pt idx="6565">
                  <c:v>-91.3</c:v>
                </c:pt>
                <c:pt idx="6566">
                  <c:v>-91.2</c:v>
                </c:pt>
                <c:pt idx="6567">
                  <c:v>-91.0</c:v>
                </c:pt>
                <c:pt idx="6568">
                  <c:v>-91.1</c:v>
                </c:pt>
                <c:pt idx="6569">
                  <c:v>-91.6</c:v>
                </c:pt>
                <c:pt idx="6570">
                  <c:v>-91.0</c:v>
                </c:pt>
                <c:pt idx="6571">
                  <c:v>-91.1</c:v>
                </c:pt>
                <c:pt idx="6572">
                  <c:v>-91.3</c:v>
                </c:pt>
                <c:pt idx="6573">
                  <c:v>-91.1</c:v>
                </c:pt>
                <c:pt idx="6574">
                  <c:v>-91.2</c:v>
                </c:pt>
                <c:pt idx="6575">
                  <c:v>-91.0</c:v>
                </c:pt>
                <c:pt idx="6576">
                  <c:v>-91.4</c:v>
                </c:pt>
                <c:pt idx="6577">
                  <c:v>-91.2</c:v>
                </c:pt>
                <c:pt idx="6578">
                  <c:v>-91.3</c:v>
                </c:pt>
                <c:pt idx="6579">
                  <c:v>-91.5</c:v>
                </c:pt>
                <c:pt idx="6580">
                  <c:v>-91.0</c:v>
                </c:pt>
                <c:pt idx="6581">
                  <c:v>-91.2</c:v>
                </c:pt>
                <c:pt idx="6582">
                  <c:v>-91.4</c:v>
                </c:pt>
                <c:pt idx="6583">
                  <c:v>-91.4</c:v>
                </c:pt>
                <c:pt idx="6584">
                  <c:v>-91.4</c:v>
                </c:pt>
                <c:pt idx="6585">
                  <c:v>-91.0</c:v>
                </c:pt>
                <c:pt idx="6586">
                  <c:v>-91.2</c:v>
                </c:pt>
                <c:pt idx="6587">
                  <c:v>-91.2</c:v>
                </c:pt>
                <c:pt idx="6588">
                  <c:v>-91.0</c:v>
                </c:pt>
                <c:pt idx="6589">
                  <c:v>-91.1</c:v>
                </c:pt>
                <c:pt idx="6590">
                  <c:v>-91.3</c:v>
                </c:pt>
                <c:pt idx="6591">
                  <c:v>-91.5</c:v>
                </c:pt>
                <c:pt idx="6592">
                  <c:v>-91.9</c:v>
                </c:pt>
                <c:pt idx="6593">
                  <c:v>-91.6</c:v>
                </c:pt>
                <c:pt idx="6594">
                  <c:v>-91.0</c:v>
                </c:pt>
                <c:pt idx="6595">
                  <c:v>-91.4</c:v>
                </c:pt>
                <c:pt idx="6596">
                  <c:v>-91.5</c:v>
                </c:pt>
                <c:pt idx="6597">
                  <c:v>-91.5</c:v>
                </c:pt>
                <c:pt idx="6598">
                  <c:v>-91.5</c:v>
                </c:pt>
                <c:pt idx="6599">
                  <c:v>-91.6</c:v>
                </c:pt>
                <c:pt idx="6600">
                  <c:v>-91.4</c:v>
                </c:pt>
                <c:pt idx="6601">
                  <c:v>-91.1</c:v>
                </c:pt>
                <c:pt idx="6602">
                  <c:v>-91.7</c:v>
                </c:pt>
                <c:pt idx="6603">
                  <c:v>-91.8</c:v>
                </c:pt>
                <c:pt idx="6604">
                  <c:v>-91.4</c:v>
                </c:pt>
                <c:pt idx="6605">
                  <c:v>-91.6</c:v>
                </c:pt>
                <c:pt idx="6606">
                  <c:v>-91.6</c:v>
                </c:pt>
                <c:pt idx="6607">
                  <c:v>-91.6</c:v>
                </c:pt>
                <c:pt idx="6608">
                  <c:v>-91.4</c:v>
                </c:pt>
                <c:pt idx="6609">
                  <c:v>-91.3</c:v>
                </c:pt>
                <c:pt idx="6610">
                  <c:v>-91.8</c:v>
                </c:pt>
                <c:pt idx="6611">
                  <c:v>-91.5</c:v>
                </c:pt>
                <c:pt idx="6612">
                  <c:v>-91.3</c:v>
                </c:pt>
                <c:pt idx="6613">
                  <c:v>-91.3</c:v>
                </c:pt>
                <c:pt idx="6614">
                  <c:v>-91.5</c:v>
                </c:pt>
                <c:pt idx="6615">
                  <c:v>-91.1</c:v>
                </c:pt>
                <c:pt idx="6616">
                  <c:v>-91.5</c:v>
                </c:pt>
                <c:pt idx="6617">
                  <c:v>-91.7</c:v>
                </c:pt>
                <c:pt idx="6618">
                  <c:v>-91.1</c:v>
                </c:pt>
                <c:pt idx="6619">
                  <c:v>-91.4</c:v>
                </c:pt>
                <c:pt idx="6620">
                  <c:v>-91.1</c:v>
                </c:pt>
                <c:pt idx="6621">
                  <c:v>-91.2</c:v>
                </c:pt>
                <c:pt idx="6622">
                  <c:v>-91.4</c:v>
                </c:pt>
                <c:pt idx="6623">
                  <c:v>-91.4</c:v>
                </c:pt>
                <c:pt idx="6624">
                  <c:v>-91.3</c:v>
                </c:pt>
                <c:pt idx="6625">
                  <c:v>-91.6</c:v>
                </c:pt>
                <c:pt idx="6626">
                  <c:v>-91.4</c:v>
                </c:pt>
                <c:pt idx="6627">
                  <c:v>-91.2</c:v>
                </c:pt>
                <c:pt idx="6628">
                  <c:v>-91.5</c:v>
                </c:pt>
                <c:pt idx="6629">
                  <c:v>-91.7</c:v>
                </c:pt>
                <c:pt idx="6630">
                  <c:v>-91.2</c:v>
                </c:pt>
                <c:pt idx="6631">
                  <c:v>-91.2</c:v>
                </c:pt>
                <c:pt idx="6632">
                  <c:v>-91.3</c:v>
                </c:pt>
                <c:pt idx="6633">
                  <c:v>-91.6</c:v>
                </c:pt>
                <c:pt idx="6634">
                  <c:v>-91.3</c:v>
                </c:pt>
                <c:pt idx="6635">
                  <c:v>-91.7</c:v>
                </c:pt>
                <c:pt idx="6636">
                  <c:v>-91.1</c:v>
                </c:pt>
                <c:pt idx="6637">
                  <c:v>-91.3</c:v>
                </c:pt>
                <c:pt idx="6638">
                  <c:v>-91.1</c:v>
                </c:pt>
                <c:pt idx="6639">
                  <c:v>-91.1</c:v>
                </c:pt>
                <c:pt idx="6640">
                  <c:v>-91.5</c:v>
                </c:pt>
                <c:pt idx="6641">
                  <c:v>-91.3</c:v>
                </c:pt>
                <c:pt idx="6642">
                  <c:v>-91.2</c:v>
                </c:pt>
                <c:pt idx="6643">
                  <c:v>-91.3</c:v>
                </c:pt>
                <c:pt idx="6644">
                  <c:v>-91.9</c:v>
                </c:pt>
                <c:pt idx="6645">
                  <c:v>-91.5</c:v>
                </c:pt>
                <c:pt idx="6646">
                  <c:v>-91.7</c:v>
                </c:pt>
                <c:pt idx="6647">
                  <c:v>-91.1</c:v>
                </c:pt>
                <c:pt idx="6648">
                  <c:v>-90.5</c:v>
                </c:pt>
                <c:pt idx="6649">
                  <c:v>-91.5</c:v>
                </c:pt>
                <c:pt idx="6650">
                  <c:v>-91.1</c:v>
                </c:pt>
                <c:pt idx="6651">
                  <c:v>-91.2</c:v>
                </c:pt>
                <c:pt idx="6652">
                  <c:v>-90.9</c:v>
                </c:pt>
                <c:pt idx="6653">
                  <c:v>-91.6</c:v>
                </c:pt>
                <c:pt idx="6654">
                  <c:v>-91.4</c:v>
                </c:pt>
                <c:pt idx="6655">
                  <c:v>-91.6</c:v>
                </c:pt>
                <c:pt idx="6656">
                  <c:v>-91.0</c:v>
                </c:pt>
                <c:pt idx="6657">
                  <c:v>-91.0</c:v>
                </c:pt>
                <c:pt idx="6658">
                  <c:v>-91.2</c:v>
                </c:pt>
                <c:pt idx="6659">
                  <c:v>-91.2</c:v>
                </c:pt>
                <c:pt idx="6660">
                  <c:v>-91.3</c:v>
                </c:pt>
                <c:pt idx="6661">
                  <c:v>-91.1</c:v>
                </c:pt>
                <c:pt idx="6662">
                  <c:v>-91.5</c:v>
                </c:pt>
                <c:pt idx="6663">
                  <c:v>-91.4</c:v>
                </c:pt>
                <c:pt idx="6664">
                  <c:v>-91.3</c:v>
                </c:pt>
                <c:pt idx="6665">
                  <c:v>-91.6</c:v>
                </c:pt>
                <c:pt idx="6666">
                  <c:v>-91.1</c:v>
                </c:pt>
                <c:pt idx="6667">
                  <c:v>-91.3</c:v>
                </c:pt>
                <c:pt idx="6668">
                  <c:v>-91.7</c:v>
                </c:pt>
                <c:pt idx="6669">
                  <c:v>-90.9</c:v>
                </c:pt>
                <c:pt idx="6670">
                  <c:v>-91.5</c:v>
                </c:pt>
                <c:pt idx="6671">
                  <c:v>-91.7</c:v>
                </c:pt>
                <c:pt idx="6672">
                  <c:v>-91.5</c:v>
                </c:pt>
                <c:pt idx="6673">
                  <c:v>-91.2</c:v>
                </c:pt>
                <c:pt idx="6674">
                  <c:v>-91.2</c:v>
                </c:pt>
                <c:pt idx="6675">
                  <c:v>-91.3</c:v>
                </c:pt>
                <c:pt idx="6676">
                  <c:v>-91.0</c:v>
                </c:pt>
                <c:pt idx="6677">
                  <c:v>-91.5</c:v>
                </c:pt>
                <c:pt idx="6678">
                  <c:v>-91.1</c:v>
                </c:pt>
                <c:pt idx="6679">
                  <c:v>-91.3</c:v>
                </c:pt>
                <c:pt idx="6680">
                  <c:v>-91.4</c:v>
                </c:pt>
                <c:pt idx="6681">
                  <c:v>-92.0</c:v>
                </c:pt>
                <c:pt idx="6682">
                  <c:v>-91.3</c:v>
                </c:pt>
                <c:pt idx="6683">
                  <c:v>-91.3</c:v>
                </c:pt>
                <c:pt idx="6684">
                  <c:v>-91.5</c:v>
                </c:pt>
                <c:pt idx="6685">
                  <c:v>-91.0</c:v>
                </c:pt>
                <c:pt idx="6686">
                  <c:v>-91.3</c:v>
                </c:pt>
                <c:pt idx="6687">
                  <c:v>-91.4</c:v>
                </c:pt>
                <c:pt idx="6688">
                  <c:v>-91.2</c:v>
                </c:pt>
                <c:pt idx="6689">
                  <c:v>-91.1</c:v>
                </c:pt>
                <c:pt idx="6690">
                  <c:v>-91.0</c:v>
                </c:pt>
                <c:pt idx="6691">
                  <c:v>-91.2</c:v>
                </c:pt>
                <c:pt idx="6692">
                  <c:v>-91.1</c:v>
                </c:pt>
                <c:pt idx="6693">
                  <c:v>-91.0</c:v>
                </c:pt>
                <c:pt idx="6694">
                  <c:v>-91.7</c:v>
                </c:pt>
                <c:pt idx="6695">
                  <c:v>-91.4</c:v>
                </c:pt>
                <c:pt idx="6696">
                  <c:v>-91.3</c:v>
                </c:pt>
                <c:pt idx="6697">
                  <c:v>-91.5</c:v>
                </c:pt>
                <c:pt idx="6698">
                  <c:v>-91.2</c:v>
                </c:pt>
                <c:pt idx="6699">
                  <c:v>-91.5</c:v>
                </c:pt>
                <c:pt idx="6700">
                  <c:v>-92.0</c:v>
                </c:pt>
                <c:pt idx="6701">
                  <c:v>-91.3</c:v>
                </c:pt>
                <c:pt idx="6702">
                  <c:v>-91.5</c:v>
                </c:pt>
                <c:pt idx="6703">
                  <c:v>-91.4</c:v>
                </c:pt>
                <c:pt idx="6704">
                  <c:v>-91.3</c:v>
                </c:pt>
                <c:pt idx="6705">
                  <c:v>-91.5</c:v>
                </c:pt>
                <c:pt idx="6706">
                  <c:v>-91.6</c:v>
                </c:pt>
                <c:pt idx="6707">
                  <c:v>-91.4</c:v>
                </c:pt>
                <c:pt idx="6708">
                  <c:v>-91.4</c:v>
                </c:pt>
                <c:pt idx="6709">
                  <c:v>-90.9</c:v>
                </c:pt>
                <c:pt idx="6710">
                  <c:v>-91.5</c:v>
                </c:pt>
                <c:pt idx="6711">
                  <c:v>-91.7</c:v>
                </c:pt>
                <c:pt idx="6712">
                  <c:v>-91.7</c:v>
                </c:pt>
                <c:pt idx="6713">
                  <c:v>-91.1</c:v>
                </c:pt>
                <c:pt idx="6714">
                  <c:v>-91.0</c:v>
                </c:pt>
                <c:pt idx="6715">
                  <c:v>-91.5</c:v>
                </c:pt>
                <c:pt idx="6716">
                  <c:v>-91.3</c:v>
                </c:pt>
                <c:pt idx="6717">
                  <c:v>-91.4</c:v>
                </c:pt>
                <c:pt idx="6718">
                  <c:v>-91.8</c:v>
                </c:pt>
                <c:pt idx="6719">
                  <c:v>-91.1</c:v>
                </c:pt>
                <c:pt idx="6720">
                  <c:v>-91.2</c:v>
                </c:pt>
                <c:pt idx="6721">
                  <c:v>-91.1</c:v>
                </c:pt>
                <c:pt idx="6722">
                  <c:v>-91.1</c:v>
                </c:pt>
                <c:pt idx="6723">
                  <c:v>-91.4</c:v>
                </c:pt>
                <c:pt idx="6724">
                  <c:v>-91.3</c:v>
                </c:pt>
                <c:pt idx="6725">
                  <c:v>-91.0</c:v>
                </c:pt>
                <c:pt idx="6726">
                  <c:v>-91.5</c:v>
                </c:pt>
                <c:pt idx="6727">
                  <c:v>-91.5</c:v>
                </c:pt>
                <c:pt idx="6728">
                  <c:v>-91.2</c:v>
                </c:pt>
                <c:pt idx="6729">
                  <c:v>-91.6</c:v>
                </c:pt>
                <c:pt idx="6730">
                  <c:v>-90.9</c:v>
                </c:pt>
                <c:pt idx="6731">
                  <c:v>-91.1</c:v>
                </c:pt>
                <c:pt idx="6732">
                  <c:v>-91.3</c:v>
                </c:pt>
                <c:pt idx="6733">
                  <c:v>-91.5</c:v>
                </c:pt>
                <c:pt idx="6734">
                  <c:v>-91.6</c:v>
                </c:pt>
                <c:pt idx="6735">
                  <c:v>-91.2</c:v>
                </c:pt>
                <c:pt idx="6736">
                  <c:v>-91.1</c:v>
                </c:pt>
                <c:pt idx="6737">
                  <c:v>-91.6</c:v>
                </c:pt>
                <c:pt idx="6738">
                  <c:v>-91.2</c:v>
                </c:pt>
                <c:pt idx="6739">
                  <c:v>-91.5</c:v>
                </c:pt>
                <c:pt idx="6740">
                  <c:v>-91.7</c:v>
                </c:pt>
                <c:pt idx="6741">
                  <c:v>-91.5</c:v>
                </c:pt>
                <c:pt idx="6742">
                  <c:v>-91.7</c:v>
                </c:pt>
                <c:pt idx="6743">
                  <c:v>-91.1</c:v>
                </c:pt>
                <c:pt idx="6744">
                  <c:v>-91.5</c:v>
                </c:pt>
                <c:pt idx="6745">
                  <c:v>-91.5</c:v>
                </c:pt>
                <c:pt idx="6746">
                  <c:v>-91.6</c:v>
                </c:pt>
                <c:pt idx="6747">
                  <c:v>-91.6</c:v>
                </c:pt>
                <c:pt idx="6748">
                  <c:v>-91.3</c:v>
                </c:pt>
                <c:pt idx="6749">
                  <c:v>-91.1</c:v>
                </c:pt>
                <c:pt idx="6750">
                  <c:v>-91.5</c:v>
                </c:pt>
                <c:pt idx="6751">
                  <c:v>-91.4</c:v>
                </c:pt>
                <c:pt idx="6752">
                  <c:v>-91.2</c:v>
                </c:pt>
                <c:pt idx="6753">
                  <c:v>-91.6</c:v>
                </c:pt>
                <c:pt idx="6754">
                  <c:v>-91.1</c:v>
                </c:pt>
                <c:pt idx="6755">
                  <c:v>-91.1</c:v>
                </c:pt>
                <c:pt idx="6756">
                  <c:v>-91.4</c:v>
                </c:pt>
                <c:pt idx="6757">
                  <c:v>-91.4</c:v>
                </c:pt>
                <c:pt idx="6758">
                  <c:v>-91.2</c:v>
                </c:pt>
                <c:pt idx="6759">
                  <c:v>-91.3</c:v>
                </c:pt>
                <c:pt idx="6760">
                  <c:v>-91.2</c:v>
                </c:pt>
                <c:pt idx="6761">
                  <c:v>-91.7</c:v>
                </c:pt>
                <c:pt idx="6762">
                  <c:v>-91.1</c:v>
                </c:pt>
                <c:pt idx="6763">
                  <c:v>-91.0</c:v>
                </c:pt>
                <c:pt idx="6764">
                  <c:v>-91.3</c:v>
                </c:pt>
                <c:pt idx="6765">
                  <c:v>-91.4</c:v>
                </c:pt>
                <c:pt idx="6766">
                  <c:v>-91.5</c:v>
                </c:pt>
                <c:pt idx="6767">
                  <c:v>-91.1</c:v>
                </c:pt>
                <c:pt idx="6768">
                  <c:v>-91.3</c:v>
                </c:pt>
                <c:pt idx="6769">
                  <c:v>-91.7</c:v>
                </c:pt>
                <c:pt idx="6770">
                  <c:v>-91.6</c:v>
                </c:pt>
                <c:pt idx="6771">
                  <c:v>-91.3</c:v>
                </c:pt>
                <c:pt idx="6772">
                  <c:v>-91.6</c:v>
                </c:pt>
                <c:pt idx="6773">
                  <c:v>-91.4</c:v>
                </c:pt>
                <c:pt idx="6774">
                  <c:v>-91.6</c:v>
                </c:pt>
                <c:pt idx="6775">
                  <c:v>-91.2</c:v>
                </c:pt>
                <c:pt idx="6776">
                  <c:v>-91.3</c:v>
                </c:pt>
                <c:pt idx="6777">
                  <c:v>-91.9</c:v>
                </c:pt>
                <c:pt idx="6778">
                  <c:v>-91.4</c:v>
                </c:pt>
                <c:pt idx="6779">
                  <c:v>-91.6</c:v>
                </c:pt>
                <c:pt idx="6780">
                  <c:v>-91.3</c:v>
                </c:pt>
                <c:pt idx="6781">
                  <c:v>-91.2</c:v>
                </c:pt>
                <c:pt idx="6782">
                  <c:v>-91.5</c:v>
                </c:pt>
                <c:pt idx="6783">
                  <c:v>-91.7</c:v>
                </c:pt>
                <c:pt idx="6784">
                  <c:v>-91.5</c:v>
                </c:pt>
                <c:pt idx="6785">
                  <c:v>-91.6</c:v>
                </c:pt>
                <c:pt idx="6786">
                  <c:v>-91.3</c:v>
                </c:pt>
                <c:pt idx="6787">
                  <c:v>-91.3</c:v>
                </c:pt>
                <c:pt idx="6788">
                  <c:v>-91.0</c:v>
                </c:pt>
                <c:pt idx="6789">
                  <c:v>-91.1</c:v>
                </c:pt>
                <c:pt idx="6790">
                  <c:v>-91.9</c:v>
                </c:pt>
                <c:pt idx="6791">
                  <c:v>-91.6</c:v>
                </c:pt>
                <c:pt idx="6792">
                  <c:v>-91.2</c:v>
                </c:pt>
                <c:pt idx="6793">
                  <c:v>-91.2</c:v>
                </c:pt>
                <c:pt idx="6794">
                  <c:v>-91.3</c:v>
                </c:pt>
                <c:pt idx="6795">
                  <c:v>-91.3</c:v>
                </c:pt>
                <c:pt idx="6796">
                  <c:v>-91.0</c:v>
                </c:pt>
                <c:pt idx="6797">
                  <c:v>-91.1</c:v>
                </c:pt>
                <c:pt idx="6798">
                  <c:v>-91.6</c:v>
                </c:pt>
                <c:pt idx="6799">
                  <c:v>-91.6</c:v>
                </c:pt>
                <c:pt idx="6800">
                  <c:v>-91.7</c:v>
                </c:pt>
                <c:pt idx="6801">
                  <c:v>-91.5</c:v>
                </c:pt>
                <c:pt idx="6802">
                  <c:v>-91.4</c:v>
                </c:pt>
                <c:pt idx="6803">
                  <c:v>-91.0</c:v>
                </c:pt>
                <c:pt idx="6804">
                  <c:v>-91.4</c:v>
                </c:pt>
                <c:pt idx="6805">
                  <c:v>-91.6</c:v>
                </c:pt>
                <c:pt idx="6806">
                  <c:v>-91.2</c:v>
                </c:pt>
                <c:pt idx="6807">
                  <c:v>-91.3</c:v>
                </c:pt>
                <c:pt idx="6808">
                  <c:v>-91.5</c:v>
                </c:pt>
                <c:pt idx="6809">
                  <c:v>-91.1</c:v>
                </c:pt>
                <c:pt idx="6810">
                  <c:v>-91.2</c:v>
                </c:pt>
                <c:pt idx="6811">
                  <c:v>-91.4</c:v>
                </c:pt>
                <c:pt idx="6812">
                  <c:v>-91.0</c:v>
                </c:pt>
                <c:pt idx="6813">
                  <c:v>-91.4</c:v>
                </c:pt>
                <c:pt idx="6814">
                  <c:v>-91.5</c:v>
                </c:pt>
                <c:pt idx="6815">
                  <c:v>-91.2</c:v>
                </c:pt>
                <c:pt idx="6816">
                  <c:v>-91.6</c:v>
                </c:pt>
                <c:pt idx="6817">
                  <c:v>-91.5</c:v>
                </c:pt>
                <c:pt idx="6818">
                  <c:v>-90.9</c:v>
                </c:pt>
                <c:pt idx="6819">
                  <c:v>-91.3</c:v>
                </c:pt>
                <c:pt idx="6820">
                  <c:v>-91.3</c:v>
                </c:pt>
                <c:pt idx="6821">
                  <c:v>-91.1</c:v>
                </c:pt>
                <c:pt idx="6822">
                  <c:v>-91.6</c:v>
                </c:pt>
                <c:pt idx="6823">
                  <c:v>-91.4</c:v>
                </c:pt>
                <c:pt idx="6824">
                  <c:v>-91.4</c:v>
                </c:pt>
                <c:pt idx="6825">
                  <c:v>-91.3</c:v>
                </c:pt>
                <c:pt idx="6826">
                  <c:v>-91.8</c:v>
                </c:pt>
                <c:pt idx="6827">
                  <c:v>-91.1</c:v>
                </c:pt>
                <c:pt idx="6828">
                  <c:v>-91.8</c:v>
                </c:pt>
                <c:pt idx="6829">
                  <c:v>-91.3</c:v>
                </c:pt>
                <c:pt idx="6830">
                  <c:v>-91.4</c:v>
                </c:pt>
                <c:pt idx="6831">
                  <c:v>-91.3</c:v>
                </c:pt>
                <c:pt idx="6832">
                  <c:v>-91.4</c:v>
                </c:pt>
                <c:pt idx="6833">
                  <c:v>-91.2</c:v>
                </c:pt>
                <c:pt idx="6834">
                  <c:v>-91.3</c:v>
                </c:pt>
                <c:pt idx="6835">
                  <c:v>-91.1</c:v>
                </c:pt>
                <c:pt idx="6836">
                  <c:v>-91.4</c:v>
                </c:pt>
                <c:pt idx="6837">
                  <c:v>-90.8</c:v>
                </c:pt>
                <c:pt idx="6838">
                  <c:v>-91.4</c:v>
                </c:pt>
                <c:pt idx="6839">
                  <c:v>-91.3</c:v>
                </c:pt>
                <c:pt idx="6840">
                  <c:v>-91.6</c:v>
                </c:pt>
                <c:pt idx="6841">
                  <c:v>-91.5</c:v>
                </c:pt>
                <c:pt idx="6842">
                  <c:v>-91.1</c:v>
                </c:pt>
                <c:pt idx="6843">
                  <c:v>-91.4</c:v>
                </c:pt>
                <c:pt idx="6844">
                  <c:v>-91.2</c:v>
                </c:pt>
                <c:pt idx="6845">
                  <c:v>-91.5</c:v>
                </c:pt>
                <c:pt idx="6846">
                  <c:v>-91.5</c:v>
                </c:pt>
                <c:pt idx="6847">
                  <c:v>-91.0</c:v>
                </c:pt>
                <c:pt idx="6848">
                  <c:v>-91.4</c:v>
                </c:pt>
                <c:pt idx="6849">
                  <c:v>-91.3</c:v>
                </c:pt>
                <c:pt idx="6850">
                  <c:v>-91.1</c:v>
                </c:pt>
                <c:pt idx="6851">
                  <c:v>-91.2</c:v>
                </c:pt>
                <c:pt idx="6852">
                  <c:v>-91.2</c:v>
                </c:pt>
                <c:pt idx="6853">
                  <c:v>-96.0</c:v>
                </c:pt>
                <c:pt idx="6854">
                  <c:v>-108.7</c:v>
                </c:pt>
                <c:pt idx="6855">
                  <c:v>-113.5</c:v>
                </c:pt>
                <c:pt idx="6856">
                  <c:v>-112.6</c:v>
                </c:pt>
                <c:pt idx="6857">
                  <c:v>-112.8</c:v>
                </c:pt>
                <c:pt idx="6858">
                  <c:v>-110.8</c:v>
                </c:pt>
                <c:pt idx="6859">
                  <c:v>-111.0</c:v>
                </c:pt>
                <c:pt idx="6860">
                  <c:v>-111.9</c:v>
                </c:pt>
                <c:pt idx="6861">
                  <c:v>-111.2</c:v>
                </c:pt>
                <c:pt idx="6862">
                  <c:v>-111.2</c:v>
                </c:pt>
                <c:pt idx="6863">
                  <c:v>-111.2</c:v>
                </c:pt>
                <c:pt idx="6864">
                  <c:v>-111.2</c:v>
                </c:pt>
                <c:pt idx="6865">
                  <c:v>-111.2</c:v>
                </c:pt>
                <c:pt idx="6866">
                  <c:v>-111.2</c:v>
                </c:pt>
                <c:pt idx="6867">
                  <c:v>-111.2</c:v>
                </c:pt>
                <c:pt idx="6868">
                  <c:v>-111.2</c:v>
                </c:pt>
                <c:pt idx="6869">
                  <c:v>-111.2</c:v>
                </c:pt>
                <c:pt idx="6870">
                  <c:v>-111.2</c:v>
                </c:pt>
                <c:pt idx="6871">
                  <c:v>-111.2</c:v>
                </c:pt>
                <c:pt idx="6872">
                  <c:v>-111.2</c:v>
                </c:pt>
                <c:pt idx="6873">
                  <c:v>-111.2</c:v>
                </c:pt>
                <c:pt idx="6874">
                  <c:v>-111.2</c:v>
                </c:pt>
                <c:pt idx="6875">
                  <c:v>-111.2</c:v>
                </c:pt>
                <c:pt idx="6876">
                  <c:v>-111.2</c:v>
                </c:pt>
                <c:pt idx="6877">
                  <c:v>-111.2</c:v>
                </c:pt>
                <c:pt idx="6878">
                  <c:v>-111.2</c:v>
                </c:pt>
                <c:pt idx="6879">
                  <c:v>-111.2</c:v>
                </c:pt>
                <c:pt idx="6880">
                  <c:v>-111.2</c:v>
                </c:pt>
                <c:pt idx="6881">
                  <c:v>-111.2</c:v>
                </c:pt>
                <c:pt idx="6882">
                  <c:v>-111.2</c:v>
                </c:pt>
                <c:pt idx="6883">
                  <c:v>-111.2</c:v>
                </c:pt>
                <c:pt idx="6884">
                  <c:v>-111.2</c:v>
                </c:pt>
                <c:pt idx="6885">
                  <c:v>-111.2</c:v>
                </c:pt>
                <c:pt idx="6886">
                  <c:v>-111.2</c:v>
                </c:pt>
                <c:pt idx="6887">
                  <c:v>-111.2</c:v>
                </c:pt>
                <c:pt idx="6888">
                  <c:v>-111.2</c:v>
                </c:pt>
                <c:pt idx="6889">
                  <c:v>-111.2</c:v>
                </c:pt>
                <c:pt idx="6890">
                  <c:v>-111.2</c:v>
                </c:pt>
                <c:pt idx="6891">
                  <c:v>-111.2</c:v>
                </c:pt>
                <c:pt idx="6892">
                  <c:v>-111.2</c:v>
                </c:pt>
                <c:pt idx="6893">
                  <c:v>-111.2</c:v>
                </c:pt>
                <c:pt idx="6894">
                  <c:v>-111.2</c:v>
                </c:pt>
                <c:pt idx="6895">
                  <c:v>-111.2</c:v>
                </c:pt>
                <c:pt idx="6896">
                  <c:v>-111.2</c:v>
                </c:pt>
                <c:pt idx="6897">
                  <c:v>-111.2</c:v>
                </c:pt>
                <c:pt idx="6898">
                  <c:v>-111.2</c:v>
                </c:pt>
              </c:numCache>
            </c:numRef>
          </c:yVal>
          <c:smooth val="0"/>
        </c:ser>
        <c:dLbls>
          <c:showLegendKey val="0"/>
          <c:showVal val="0"/>
          <c:showCatName val="0"/>
          <c:showSerName val="0"/>
          <c:showPercent val="0"/>
          <c:showBubbleSize val="0"/>
        </c:dLbls>
        <c:axId val="-2109824864"/>
        <c:axId val="-2109969344"/>
      </c:scatterChart>
      <c:valAx>
        <c:axId val="-2109824864"/>
        <c:scaling>
          <c:orientation val="minMax"/>
          <c:max val="20.0"/>
        </c:scaling>
        <c:delete val="0"/>
        <c:axPos val="b"/>
        <c:majorGridlines/>
        <c:numFmt formatCode="0.0" sourceLinked="0"/>
        <c:majorTickMark val="none"/>
        <c:minorTickMark val="none"/>
        <c:tickLblPos val="nextTo"/>
        <c:crossAx val="-2109969344"/>
        <c:crossesAt val="-180.0"/>
        <c:crossBetween val="midCat"/>
      </c:valAx>
      <c:valAx>
        <c:axId val="-2109969344"/>
        <c:scaling>
          <c:orientation val="minMax"/>
          <c:max val="-70.0"/>
          <c:min val="-180.0"/>
        </c:scaling>
        <c:delete val="0"/>
        <c:axPos val="l"/>
        <c:majorGridlines/>
        <c:numFmt formatCode="0" sourceLinked="0"/>
        <c:majorTickMark val="none"/>
        <c:minorTickMark val="none"/>
        <c:tickLblPos val="nextTo"/>
        <c:crossAx val="-2109824864"/>
        <c:crosses val="autoZero"/>
        <c:crossBetween val="midCat"/>
        <c:majorUnit val="10.0"/>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0959606299212598"/>
          <c:y val="0.180439997083698"/>
          <c:w val="0.843296369203849"/>
          <c:h val="0.726967410323709"/>
        </c:manualLayout>
      </c:layout>
      <c:scatterChart>
        <c:scatterStyle val="lineMarker"/>
        <c:varyColors val="0"/>
        <c:ser>
          <c:idx val="0"/>
          <c:order val="0"/>
          <c:tx>
            <c:strRef>
              <c:f>'[r32icl2l1a_ag2_14089hhmm_nn.xlsx]r32icl2l1a_ag2_14089hhmm_nn'!$I$1</c:f>
              <c:strCache>
                <c:ptCount val="1"/>
                <c:pt idx="0">
                  <c:v>Carrier (dBm)</c:v>
                </c:pt>
              </c:strCache>
            </c:strRef>
          </c:tx>
          <c:spPr>
            <a:ln w="31750">
              <a:noFill/>
            </a:ln>
          </c:spPr>
          <c:xVal>
            <c:numRef>
              <c:f>'[r32icl2l1a_ag2_14089hhmm_nn.xlsx]r32icl2l1a_ag2_14089hhmm_nn'!$H$2:$H$2677</c:f>
              <c:numCache>
                <c:formatCode>0.000</c:formatCode>
                <c:ptCount val="2676"/>
                <c:pt idx="0">
                  <c:v>17.73194444444444</c:v>
                </c:pt>
                <c:pt idx="1">
                  <c:v>17.73222222222222</c:v>
                </c:pt>
                <c:pt idx="2">
                  <c:v>17.7325</c:v>
                </c:pt>
                <c:pt idx="3">
                  <c:v>17.73277777777778</c:v>
                </c:pt>
                <c:pt idx="4">
                  <c:v>17.73305555555556</c:v>
                </c:pt>
                <c:pt idx="5">
                  <c:v>17.7333333333333</c:v>
                </c:pt>
                <c:pt idx="6">
                  <c:v>17.73361111111111</c:v>
                </c:pt>
                <c:pt idx="7">
                  <c:v>17.7338888888889</c:v>
                </c:pt>
                <c:pt idx="8">
                  <c:v>17.73416666666667</c:v>
                </c:pt>
                <c:pt idx="9">
                  <c:v>17.73444444444445</c:v>
                </c:pt>
                <c:pt idx="10">
                  <c:v>17.73472222222222</c:v>
                </c:pt>
                <c:pt idx="11">
                  <c:v>17.735</c:v>
                </c:pt>
                <c:pt idx="12">
                  <c:v>17.73527777777778</c:v>
                </c:pt>
                <c:pt idx="13">
                  <c:v>17.73555555555556</c:v>
                </c:pt>
                <c:pt idx="14">
                  <c:v>17.73583333333331</c:v>
                </c:pt>
                <c:pt idx="15">
                  <c:v>17.73611111111111</c:v>
                </c:pt>
                <c:pt idx="16">
                  <c:v>17.73638888888889</c:v>
                </c:pt>
                <c:pt idx="17">
                  <c:v>17.73666666666667</c:v>
                </c:pt>
                <c:pt idx="18">
                  <c:v>17.73694444444445</c:v>
                </c:pt>
                <c:pt idx="19">
                  <c:v>17.73722222222222</c:v>
                </c:pt>
                <c:pt idx="20">
                  <c:v>17.7375</c:v>
                </c:pt>
                <c:pt idx="21">
                  <c:v>17.73777777777778</c:v>
                </c:pt>
                <c:pt idx="22">
                  <c:v>17.73805555555556</c:v>
                </c:pt>
                <c:pt idx="23">
                  <c:v>17.7383333333333</c:v>
                </c:pt>
                <c:pt idx="24">
                  <c:v>17.73861111111111</c:v>
                </c:pt>
                <c:pt idx="25">
                  <c:v>17.7388888888889</c:v>
                </c:pt>
                <c:pt idx="26">
                  <c:v>17.73916666666667</c:v>
                </c:pt>
                <c:pt idx="27">
                  <c:v>17.73944444444444</c:v>
                </c:pt>
                <c:pt idx="28">
                  <c:v>17.73972222222222</c:v>
                </c:pt>
                <c:pt idx="29">
                  <c:v>17.74</c:v>
                </c:pt>
                <c:pt idx="30">
                  <c:v>17.74027777777778</c:v>
                </c:pt>
                <c:pt idx="31">
                  <c:v>17.74055555555556</c:v>
                </c:pt>
                <c:pt idx="32">
                  <c:v>17.7408333333333</c:v>
                </c:pt>
                <c:pt idx="33">
                  <c:v>17.74111111111111</c:v>
                </c:pt>
                <c:pt idx="34">
                  <c:v>17.74138888888889</c:v>
                </c:pt>
                <c:pt idx="35">
                  <c:v>17.74166666666667</c:v>
                </c:pt>
                <c:pt idx="36">
                  <c:v>17.74194444444445</c:v>
                </c:pt>
                <c:pt idx="37">
                  <c:v>17.74222222222219</c:v>
                </c:pt>
                <c:pt idx="38">
                  <c:v>17.7425</c:v>
                </c:pt>
                <c:pt idx="39">
                  <c:v>17.74277777777775</c:v>
                </c:pt>
                <c:pt idx="40">
                  <c:v>17.74305555555556</c:v>
                </c:pt>
                <c:pt idx="41">
                  <c:v>17.74333333333331</c:v>
                </c:pt>
                <c:pt idx="42">
                  <c:v>17.74361111111111</c:v>
                </c:pt>
                <c:pt idx="43">
                  <c:v>17.74388888888889</c:v>
                </c:pt>
                <c:pt idx="44">
                  <c:v>17.74416666666667</c:v>
                </c:pt>
                <c:pt idx="45">
                  <c:v>17.74444444444445</c:v>
                </c:pt>
                <c:pt idx="46">
                  <c:v>17.74472222222222</c:v>
                </c:pt>
                <c:pt idx="47">
                  <c:v>17.745</c:v>
                </c:pt>
                <c:pt idx="48">
                  <c:v>17.74527777777778</c:v>
                </c:pt>
                <c:pt idx="49">
                  <c:v>17.74555555555555</c:v>
                </c:pt>
                <c:pt idx="50">
                  <c:v>17.7458333333333</c:v>
                </c:pt>
                <c:pt idx="51">
                  <c:v>17.74611111111111</c:v>
                </c:pt>
                <c:pt idx="52">
                  <c:v>17.74638888888889</c:v>
                </c:pt>
                <c:pt idx="53">
                  <c:v>17.74666666666667</c:v>
                </c:pt>
                <c:pt idx="54">
                  <c:v>17.74694444444444</c:v>
                </c:pt>
                <c:pt idx="55">
                  <c:v>17.74722222222222</c:v>
                </c:pt>
                <c:pt idx="56">
                  <c:v>17.7475</c:v>
                </c:pt>
                <c:pt idx="57">
                  <c:v>17.74777777777778</c:v>
                </c:pt>
                <c:pt idx="58">
                  <c:v>17.74805555555556</c:v>
                </c:pt>
                <c:pt idx="59">
                  <c:v>17.7483333333333</c:v>
                </c:pt>
                <c:pt idx="60">
                  <c:v>17.74861111111111</c:v>
                </c:pt>
                <c:pt idx="61">
                  <c:v>17.74888888888889</c:v>
                </c:pt>
                <c:pt idx="62">
                  <c:v>17.74916666666667</c:v>
                </c:pt>
                <c:pt idx="63">
                  <c:v>17.74944444444445</c:v>
                </c:pt>
                <c:pt idx="64">
                  <c:v>17.74972222222219</c:v>
                </c:pt>
                <c:pt idx="65">
                  <c:v>17.75</c:v>
                </c:pt>
                <c:pt idx="66">
                  <c:v>17.75027777777778</c:v>
                </c:pt>
                <c:pt idx="67">
                  <c:v>17.75055555555555</c:v>
                </c:pt>
                <c:pt idx="68">
                  <c:v>17.7508333333333</c:v>
                </c:pt>
                <c:pt idx="69">
                  <c:v>17.75111111111111</c:v>
                </c:pt>
                <c:pt idx="70">
                  <c:v>17.75138888888889</c:v>
                </c:pt>
                <c:pt idx="71">
                  <c:v>17.75166666666667</c:v>
                </c:pt>
                <c:pt idx="72">
                  <c:v>17.75194444444444</c:v>
                </c:pt>
                <c:pt idx="73">
                  <c:v>17.75222222222222</c:v>
                </c:pt>
                <c:pt idx="74">
                  <c:v>17.7525</c:v>
                </c:pt>
                <c:pt idx="75">
                  <c:v>17.75277777777778</c:v>
                </c:pt>
                <c:pt idx="76">
                  <c:v>17.75305555555556</c:v>
                </c:pt>
                <c:pt idx="77">
                  <c:v>17.7533333333333</c:v>
                </c:pt>
                <c:pt idx="78">
                  <c:v>17.75361111111111</c:v>
                </c:pt>
                <c:pt idx="79">
                  <c:v>17.7538888888889</c:v>
                </c:pt>
                <c:pt idx="80">
                  <c:v>17.75416666666667</c:v>
                </c:pt>
                <c:pt idx="81">
                  <c:v>17.75444444444445</c:v>
                </c:pt>
                <c:pt idx="82">
                  <c:v>17.75472222222222</c:v>
                </c:pt>
                <c:pt idx="83">
                  <c:v>17.755</c:v>
                </c:pt>
                <c:pt idx="84">
                  <c:v>17.75527777777778</c:v>
                </c:pt>
                <c:pt idx="85">
                  <c:v>17.75555555555556</c:v>
                </c:pt>
                <c:pt idx="86">
                  <c:v>17.7558333333333</c:v>
                </c:pt>
                <c:pt idx="87">
                  <c:v>17.75611111111111</c:v>
                </c:pt>
                <c:pt idx="88">
                  <c:v>17.75638888888889</c:v>
                </c:pt>
                <c:pt idx="89">
                  <c:v>17.75666666666667</c:v>
                </c:pt>
                <c:pt idx="90">
                  <c:v>17.75694444444444</c:v>
                </c:pt>
                <c:pt idx="91">
                  <c:v>17.75722222222222</c:v>
                </c:pt>
                <c:pt idx="92">
                  <c:v>17.7575</c:v>
                </c:pt>
                <c:pt idx="93">
                  <c:v>17.75777777777778</c:v>
                </c:pt>
                <c:pt idx="94">
                  <c:v>17.75805555555555</c:v>
                </c:pt>
                <c:pt idx="95">
                  <c:v>17.7583333333333</c:v>
                </c:pt>
                <c:pt idx="96">
                  <c:v>17.75861111111111</c:v>
                </c:pt>
                <c:pt idx="97">
                  <c:v>17.7588888888889</c:v>
                </c:pt>
                <c:pt idx="98">
                  <c:v>17.75916666666667</c:v>
                </c:pt>
                <c:pt idx="99">
                  <c:v>17.75944444444444</c:v>
                </c:pt>
                <c:pt idx="100">
                  <c:v>17.75972222222222</c:v>
                </c:pt>
                <c:pt idx="101">
                  <c:v>17.76</c:v>
                </c:pt>
                <c:pt idx="102">
                  <c:v>17.76027777777778</c:v>
                </c:pt>
                <c:pt idx="103">
                  <c:v>17.76055555555556</c:v>
                </c:pt>
                <c:pt idx="104">
                  <c:v>17.7608333333333</c:v>
                </c:pt>
                <c:pt idx="105">
                  <c:v>17.76111111111111</c:v>
                </c:pt>
                <c:pt idx="106">
                  <c:v>17.76138888888889</c:v>
                </c:pt>
                <c:pt idx="107">
                  <c:v>17.76166666666667</c:v>
                </c:pt>
                <c:pt idx="108">
                  <c:v>17.76194444444445</c:v>
                </c:pt>
                <c:pt idx="109">
                  <c:v>17.76222222222219</c:v>
                </c:pt>
                <c:pt idx="110">
                  <c:v>17.7625</c:v>
                </c:pt>
                <c:pt idx="111">
                  <c:v>17.76277777777775</c:v>
                </c:pt>
                <c:pt idx="112">
                  <c:v>17.76305555555556</c:v>
                </c:pt>
                <c:pt idx="113">
                  <c:v>17.7633333333333</c:v>
                </c:pt>
                <c:pt idx="114">
                  <c:v>17.76361111111111</c:v>
                </c:pt>
                <c:pt idx="115">
                  <c:v>17.76388888888889</c:v>
                </c:pt>
                <c:pt idx="116">
                  <c:v>17.76416666666667</c:v>
                </c:pt>
                <c:pt idx="117">
                  <c:v>17.76444444444444</c:v>
                </c:pt>
                <c:pt idx="118">
                  <c:v>17.76472222222219</c:v>
                </c:pt>
                <c:pt idx="119">
                  <c:v>17.765</c:v>
                </c:pt>
                <c:pt idx="120">
                  <c:v>17.76527777777778</c:v>
                </c:pt>
                <c:pt idx="121">
                  <c:v>17.76555555555555</c:v>
                </c:pt>
                <c:pt idx="122">
                  <c:v>17.7658333333333</c:v>
                </c:pt>
                <c:pt idx="123">
                  <c:v>17.76611111111111</c:v>
                </c:pt>
                <c:pt idx="124">
                  <c:v>17.76638888888889</c:v>
                </c:pt>
                <c:pt idx="125">
                  <c:v>17.76666666666667</c:v>
                </c:pt>
                <c:pt idx="126">
                  <c:v>17.76694444444444</c:v>
                </c:pt>
                <c:pt idx="127">
                  <c:v>17.76722222222222</c:v>
                </c:pt>
                <c:pt idx="128">
                  <c:v>17.7675</c:v>
                </c:pt>
                <c:pt idx="129">
                  <c:v>17.76777777777778</c:v>
                </c:pt>
                <c:pt idx="130">
                  <c:v>17.76805555555556</c:v>
                </c:pt>
                <c:pt idx="131">
                  <c:v>17.7683333333333</c:v>
                </c:pt>
                <c:pt idx="132">
                  <c:v>17.76861111111111</c:v>
                </c:pt>
                <c:pt idx="133">
                  <c:v>17.76888888888889</c:v>
                </c:pt>
                <c:pt idx="134">
                  <c:v>17.76916666666667</c:v>
                </c:pt>
                <c:pt idx="135">
                  <c:v>17.76944444444444</c:v>
                </c:pt>
                <c:pt idx="136">
                  <c:v>17.76972222222219</c:v>
                </c:pt>
                <c:pt idx="137">
                  <c:v>17.77</c:v>
                </c:pt>
                <c:pt idx="138">
                  <c:v>17.77027777777778</c:v>
                </c:pt>
                <c:pt idx="139">
                  <c:v>17.77055555555555</c:v>
                </c:pt>
                <c:pt idx="140">
                  <c:v>17.7708333333333</c:v>
                </c:pt>
                <c:pt idx="141">
                  <c:v>17.77111111111111</c:v>
                </c:pt>
                <c:pt idx="142">
                  <c:v>17.77138888888889</c:v>
                </c:pt>
                <c:pt idx="143">
                  <c:v>17.77166666666666</c:v>
                </c:pt>
                <c:pt idx="144">
                  <c:v>17.77194444444444</c:v>
                </c:pt>
                <c:pt idx="145">
                  <c:v>17.77222222222219</c:v>
                </c:pt>
                <c:pt idx="146">
                  <c:v>17.7725</c:v>
                </c:pt>
                <c:pt idx="147">
                  <c:v>17.77277777777778</c:v>
                </c:pt>
                <c:pt idx="148">
                  <c:v>17.77305555555555</c:v>
                </c:pt>
                <c:pt idx="149">
                  <c:v>17.7733333333333</c:v>
                </c:pt>
                <c:pt idx="150">
                  <c:v>17.77361111111111</c:v>
                </c:pt>
                <c:pt idx="151">
                  <c:v>17.7738888888889</c:v>
                </c:pt>
                <c:pt idx="152">
                  <c:v>17.77416666666667</c:v>
                </c:pt>
                <c:pt idx="153">
                  <c:v>17.77444444444444</c:v>
                </c:pt>
                <c:pt idx="154">
                  <c:v>17.77472222222222</c:v>
                </c:pt>
                <c:pt idx="155">
                  <c:v>17.775</c:v>
                </c:pt>
                <c:pt idx="156">
                  <c:v>17.77527777777778</c:v>
                </c:pt>
                <c:pt idx="157">
                  <c:v>17.77555555555556</c:v>
                </c:pt>
                <c:pt idx="158">
                  <c:v>17.7758333333333</c:v>
                </c:pt>
                <c:pt idx="159">
                  <c:v>17.77611111111111</c:v>
                </c:pt>
                <c:pt idx="160">
                  <c:v>17.77638888888889</c:v>
                </c:pt>
                <c:pt idx="161">
                  <c:v>17.77666666666667</c:v>
                </c:pt>
                <c:pt idx="162">
                  <c:v>17.77694444444444</c:v>
                </c:pt>
                <c:pt idx="163">
                  <c:v>17.77722222222222</c:v>
                </c:pt>
                <c:pt idx="164">
                  <c:v>17.7775</c:v>
                </c:pt>
                <c:pt idx="165">
                  <c:v>17.77777777777778</c:v>
                </c:pt>
                <c:pt idx="166">
                  <c:v>17.77805555555555</c:v>
                </c:pt>
                <c:pt idx="167">
                  <c:v>17.7783333333333</c:v>
                </c:pt>
                <c:pt idx="168">
                  <c:v>17.77861111111111</c:v>
                </c:pt>
                <c:pt idx="169">
                  <c:v>17.77888888888889</c:v>
                </c:pt>
                <c:pt idx="170">
                  <c:v>17.77916666666666</c:v>
                </c:pt>
                <c:pt idx="171">
                  <c:v>17.77944444444444</c:v>
                </c:pt>
                <c:pt idx="172">
                  <c:v>17.77972222222222</c:v>
                </c:pt>
                <c:pt idx="173">
                  <c:v>17.78</c:v>
                </c:pt>
                <c:pt idx="174">
                  <c:v>17.78027777777778</c:v>
                </c:pt>
                <c:pt idx="175">
                  <c:v>17.78055555555555</c:v>
                </c:pt>
                <c:pt idx="176">
                  <c:v>17.7808333333333</c:v>
                </c:pt>
                <c:pt idx="177">
                  <c:v>17.78111111111111</c:v>
                </c:pt>
                <c:pt idx="178">
                  <c:v>17.78138888888889</c:v>
                </c:pt>
                <c:pt idx="179">
                  <c:v>17.78166666666667</c:v>
                </c:pt>
                <c:pt idx="180">
                  <c:v>17.78194444444444</c:v>
                </c:pt>
                <c:pt idx="181">
                  <c:v>17.78222222222219</c:v>
                </c:pt>
                <c:pt idx="182">
                  <c:v>17.7825</c:v>
                </c:pt>
                <c:pt idx="183">
                  <c:v>17.78277777777775</c:v>
                </c:pt>
                <c:pt idx="184">
                  <c:v>17.78305555555556</c:v>
                </c:pt>
                <c:pt idx="185">
                  <c:v>17.7833333333333</c:v>
                </c:pt>
                <c:pt idx="186">
                  <c:v>17.78361111111111</c:v>
                </c:pt>
                <c:pt idx="187">
                  <c:v>17.78388888888889</c:v>
                </c:pt>
                <c:pt idx="188">
                  <c:v>17.78416666666667</c:v>
                </c:pt>
                <c:pt idx="189">
                  <c:v>17.78444444444445</c:v>
                </c:pt>
                <c:pt idx="190">
                  <c:v>17.78472222222219</c:v>
                </c:pt>
                <c:pt idx="191">
                  <c:v>17.785</c:v>
                </c:pt>
                <c:pt idx="192">
                  <c:v>17.78527777777778</c:v>
                </c:pt>
                <c:pt idx="193">
                  <c:v>17.78555555555556</c:v>
                </c:pt>
                <c:pt idx="194">
                  <c:v>17.78583333333331</c:v>
                </c:pt>
                <c:pt idx="195">
                  <c:v>17.78611111111111</c:v>
                </c:pt>
                <c:pt idx="196">
                  <c:v>17.78638888888889</c:v>
                </c:pt>
                <c:pt idx="197">
                  <c:v>17.78666666666667</c:v>
                </c:pt>
                <c:pt idx="198">
                  <c:v>17.78694444444445</c:v>
                </c:pt>
                <c:pt idx="199">
                  <c:v>17.78722222222222</c:v>
                </c:pt>
                <c:pt idx="200">
                  <c:v>17.7875</c:v>
                </c:pt>
                <c:pt idx="201">
                  <c:v>17.78777777777778</c:v>
                </c:pt>
                <c:pt idx="202">
                  <c:v>17.78805555555556</c:v>
                </c:pt>
                <c:pt idx="203">
                  <c:v>17.7883333333333</c:v>
                </c:pt>
                <c:pt idx="204">
                  <c:v>17.78861111111111</c:v>
                </c:pt>
                <c:pt idx="205">
                  <c:v>17.78888888888889</c:v>
                </c:pt>
                <c:pt idx="206">
                  <c:v>17.78916666666667</c:v>
                </c:pt>
                <c:pt idx="207">
                  <c:v>17.78944444444445</c:v>
                </c:pt>
                <c:pt idx="208">
                  <c:v>17.78972222222219</c:v>
                </c:pt>
                <c:pt idx="209">
                  <c:v>17.79</c:v>
                </c:pt>
                <c:pt idx="210">
                  <c:v>17.79027777777778</c:v>
                </c:pt>
                <c:pt idx="211">
                  <c:v>17.79055555555556</c:v>
                </c:pt>
                <c:pt idx="212">
                  <c:v>17.79083333333331</c:v>
                </c:pt>
                <c:pt idx="213">
                  <c:v>17.79111111111111</c:v>
                </c:pt>
                <c:pt idx="214">
                  <c:v>17.79138888888889</c:v>
                </c:pt>
                <c:pt idx="215">
                  <c:v>17.79166666666667</c:v>
                </c:pt>
                <c:pt idx="216">
                  <c:v>17.79194444444445</c:v>
                </c:pt>
                <c:pt idx="217">
                  <c:v>17.7922222222222</c:v>
                </c:pt>
                <c:pt idx="218">
                  <c:v>17.7925</c:v>
                </c:pt>
                <c:pt idx="219">
                  <c:v>17.79277777777778</c:v>
                </c:pt>
                <c:pt idx="220">
                  <c:v>17.79305555555556</c:v>
                </c:pt>
                <c:pt idx="221">
                  <c:v>17.79333333333331</c:v>
                </c:pt>
                <c:pt idx="222">
                  <c:v>17.79361111111111</c:v>
                </c:pt>
                <c:pt idx="223">
                  <c:v>17.7938888888889</c:v>
                </c:pt>
                <c:pt idx="224">
                  <c:v>17.79416666666667</c:v>
                </c:pt>
                <c:pt idx="225">
                  <c:v>17.79444444444445</c:v>
                </c:pt>
                <c:pt idx="226">
                  <c:v>17.79472222222222</c:v>
                </c:pt>
                <c:pt idx="227">
                  <c:v>17.795</c:v>
                </c:pt>
                <c:pt idx="228">
                  <c:v>17.79527777777778</c:v>
                </c:pt>
                <c:pt idx="229">
                  <c:v>17.79555555555556</c:v>
                </c:pt>
                <c:pt idx="230">
                  <c:v>17.7958333333333</c:v>
                </c:pt>
                <c:pt idx="231">
                  <c:v>17.79611111111111</c:v>
                </c:pt>
                <c:pt idx="232">
                  <c:v>17.79638888888889</c:v>
                </c:pt>
                <c:pt idx="233">
                  <c:v>17.79666666666667</c:v>
                </c:pt>
                <c:pt idx="234">
                  <c:v>17.79694444444445</c:v>
                </c:pt>
                <c:pt idx="235">
                  <c:v>17.79722222222222</c:v>
                </c:pt>
                <c:pt idx="236">
                  <c:v>17.7975</c:v>
                </c:pt>
                <c:pt idx="237">
                  <c:v>17.79777777777778</c:v>
                </c:pt>
                <c:pt idx="238">
                  <c:v>17.79805555555556</c:v>
                </c:pt>
                <c:pt idx="239">
                  <c:v>17.79833333333331</c:v>
                </c:pt>
                <c:pt idx="240">
                  <c:v>17.79861111111111</c:v>
                </c:pt>
                <c:pt idx="241">
                  <c:v>17.79888888888889</c:v>
                </c:pt>
                <c:pt idx="242">
                  <c:v>17.79916666666667</c:v>
                </c:pt>
                <c:pt idx="243">
                  <c:v>17.79944444444445</c:v>
                </c:pt>
                <c:pt idx="244">
                  <c:v>17.7997222222222</c:v>
                </c:pt>
                <c:pt idx="245">
                  <c:v>17.8</c:v>
                </c:pt>
                <c:pt idx="246">
                  <c:v>17.80027777777778</c:v>
                </c:pt>
                <c:pt idx="247">
                  <c:v>17.80055555555555</c:v>
                </c:pt>
                <c:pt idx="248">
                  <c:v>17.80083333333332</c:v>
                </c:pt>
                <c:pt idx="249">
                  <c:v>17.80111111111111</c:v>
                </c:pt>
                <c:pt idx="250">
                  <c:v>17.8013888888889</c:v>
                </c:pt>
                <c:pt idx="251">
                  <c:v>17.80166666666667</c:v>
                </c:pt>
                <c:pt idx="252">
                  <c:v>17.80194444444444</c:v>
                </c:pt>
                <c:pt idx="253">
                  <c:v>17.80222222222222</c:v>
                </c:pt>
                <c:pt idx="254">
                  <c:v>17.8025</c:v>
                </c:pt>
                <c:pt idx="255">
                  <c:v>17.80277777777778</c:v>
                </c:pt>
                <c:pt idx="256">
                  <c:v>17.80305555555556</c:v>
                </c:pt>
                <c:pt idx="257">
                  <c:v>17.8033333333333</c:v>
                </c:pt>
                <c:pt idx="258">
                  <c:v>17.80361111111111</c:v>
                </c:pt>
                <c:pt idx="259">
                  <c:v>17.8038888888889</c:v>
                </c:pt>
                <c:pt idx="260">
                  <c:v>17.80416666666667</c:v>
                </c:pt>
                <c:pt idx="261">
                  <c:v>17.80444444444445</c:v>
                </c:pt>
                <c:pt idx="262">
                  <c:v>17.80472222222222</c:v>
                </c:pt>
                <c:pt idx="263">
                  <c:v>17.805</c:v>
                </c:pt>
                <c:pt idx="264">
                  <c:v>17.80527777777778</c:v>
                </c:pt>
                <c:pt idx="265">
                  <c:v>17.80555555555556</c:v>
                </c:pt>
                <c:pt idx="266">
                  <c:v>17.8058333333333</c:v>
                </c:pt>
                <c:pt idx="267">
                  <c:v>17.80611111111111</c:v>
                </c:pt>
                <c:pt idx="268">
                  <c:v>17.80638888888889</c:v>
                </c:pt>
                <c:pt idx="269">
                  <c:v>17.80666666666667</c:v>
                </c:pt>
                <c:pt idx="270">
                  <c:v>17.80694444444444</c:v>
                </c:pt>
                <c:pt idx="271">
                  <c:v>17.80722222222222</c:v>
                </c:pt>
                <c:pt idx="272">
                  <c:v>17.8075</c:v>
                </c:pt>
                <c:pt idx="273">
                  <c:v>17.80777777777778</c:v>
                </c:pt>
                <c:pt idx="274">
                  <c:v>17.80805555555555</c:v>
                </c:pt>
                <c:pt idx="275">
                  <c:v>17.8083333333333</c:v>
                </c:pt>
                <c:pt idx="276">
                  <c:v>17.80861111111111</c:v>
                </c:pt>
                <c:pt idx="277">
                  <c:v>17.8088888888889</c:v>
                </c:pt>
                <c:pt idx="278">
                  <c:v>17.80916666666667</c:v>
                </c:pt>
                <c:pt idx="279">
                  <c:v>17.80944444444444</c:v>
                </c:pt>
                <c:pt idx="280">
                  <c:v>17.80972222222222</c:v>
                </c:pt>
                <c:pt idx="281">
                  <c:v>17.81</c:v>
                </c:pt>
                <c:pt idx="282">
                  <c:v>17.81027777777778</c:v>
                </c:pt>
                <c:pt idx="283">
                  <c:v>17.81055555555556</c:v>
                </c:pt>
                <c:pt idx="284">
                  <c:v>17.81083333333332</c:v>
                </c:pt>
                <c:pt idx="285">
                  <c:v>17.81111111111111</c:v>
                </c:pt>
                <c:pt idx="286">
                  <c:v>17.8113888888889</c:v>
                </c:pt>
                <c:pt idx="287">
                  <c:v>17.81166666666667</c:v>
                </c:pt>
                <c:pt idx="288">
                  <c:v>17.81194444444444</c:v>
                </c:pt>
                <c:pt idx="289">
                  <c:v>17.81222222222222</c:v>
                </c:pt>
                <c:pt idx="290">
                  <c:v>17.8125</c:v>
                </c:pt>
                <c:pt idx="291">
                  <c:v>17.81277777777778</c:v>
                </c:pt>
                <c:pt idx="292">
                  <c:v>17.81305555555556</c:v>
                </c:pt>
                <c:pt idx="293">
                  <c:v>17.8133333333333</c:v>
                </c:pt>
                <c:pt idx="294">
                  <c:v>17.81361111111111</c:v>
                </c:pt>
                <c:pt idx="295">
                  <c:v>17.8138888888889</c:v>
                </c:pt>
                <c:pt idx="296">
                  <c:v>17.81416666666667</c:v>
                </c:pt>
                <c:pt idx="297">
                  <c:v>17.81444444444444</c:v>
                </c:pt>
                <c:pt idx="298">
                  <c:v>17.81472222222222</c:v>
                </c:pt>
                <c:pt idx="299">
                  <c:v>17.815</c:v>
                </c:pt>
                <c:pt idx="300">
                  <c:v>17.81527777777778</c:v>
                </c:pt>
                <c:pt idx="301">
                  <c:v>17.81555555555556</c:v>
                </c:pt>
                <c:pt idx="302">
                  <c:v>17.81583333333332</c:v>
                </c:pt>
                <c:pt idx="303">
                  <c:v>17.81611111111111</c:v>
                </c:pt>
                <c:pt idx="304">
                  <c:v>17.8163888888889</c:v>
                </c:pt>
                <c:pt idx="305">
                  <c:v>17.81666666666667</c:v>
                </c:pt>
                <c:pt idx="306">
                  <c:v>17.81694444444444</c:v>
                </c:pt>
                <c:pt idx="307">
                  <c:v>17.81722222222222</c:v>
                </c:pt>
                <c:pt idx="308">
                  <c:v>17.8175</c:v>
                </c:pt>
                <c:pt idx="309">
                  <c:v>17.81777777777778</c:v>
                </c:pt>
                <c:pt idx="310">
                  <c:v>17.81805555555556</c:v>
                </c:pt>
                <c:pt idx="311">
                  <c:v>17.8183333333333</c:v>
                </c:pt>
                <c:pt idx="312">
                  <c:v>17.81861111111111</c:v>
                </c:pt>
                <c:pt idx="313">
                  <c:v>17.8188888888889</c:v>
                </c:pt>
                <c:pt idx="314">
                  <c:v>17.81916666666667</c:v>
                </c:pt>
                <c:pt idx="315">
                  <c:v>17.81944444444444</c:v>
                </c:pt>
                <c:pt idx="316">
                  <c:v>17.81972222222222</c:v>
                </c:pt>
                <c:pt idx="317">
                  <c:v>17.82</c:v>
                </c:pt>
                <c:pt idx="318">
                  <c:v>17.82027777777778</c:v>
                </c:pt>
                <c:pt idx="319">
                  <c:v>17.82055555555555</c:v>
                </c:pt>
                <c:pt idx="320">
                  <c:v>17.82083333333332</c:v>
                </c:pt>
                <c:pt idx="321">
                  <c:v>17.82111111111111</c:v>
                </c:pt>
                <c:pt idx="322">
                  <c:v>17.8213888888889</c:v>
                </c:pt>
                <c:pt idx="323">
                  <c:v>17.82166666666667</c:v>
                </c:pt>
                <c:pt idx="324">
                  <c:v>17.82194444444444</c:v>
                </c:pt>
                <c:pt idx="325">
                  <c:v>17.82222222222222</c:v>
                </c:pt>
                <c:pt idx="326">
                  <c:v>17.8225</c:v>
                </c:pt>
                <c:pt idx="327">
                  <c:v>17.82277777777778</c:v>
                </c:pt>
                <c:pt idx="328">
                  <c:v>17.82305555555556</c:v>
                </c:pt>
                <c:pt idx="329">
                  <c:v>17.8233333333333</c:v>
                </c:pt>
                <c:pt idx="330">
                  <c:v>17.82361111111111</c:v>
                </c:pt>
                <c:pt idx="331">
                  <c:v>17.8238888888889</c:v>
                </c:pt>
                <c:pt idx="332">
                  <c:v>17.82416666666667</c:v>
                </c:pt>
                <c:pt idx="333">
                  <c:v>17.82444444444445</c:v>
                </c:pt>
                <c:pt idx="334">
                  <c:v>17.82472222222222</c:v>
                </c:pt>
                <c:pt idx="335">
                  <c:v>17.825</c:v>
                </c:pt>
                <c:pt idx="336">
                  <c:v>17.82527777777778</c:v>
                </c:pt>
                <c:pt idx="337">
                  <c:v>17.82555555555556</c:v>
                </c:pt>
                <c:pt idx="338">
                  <c:v>17.8258333333333</c:v>
                </c:pt>
                <c:pt idx="339">
                  <c:v>17.82611111111111</c:v>
                </c:pt>
                <c:pt idx="340">
                  <c:v>17.82638888888889</c:v>
                </c:pt>
                <c:pt idx="341">
                  <c:v>17.82666666666667</c:v>
                </c:pt>
                <c:pt idx="342">
                  <c:v>17.82694444444444</c:v>
                </c:pt>
                <c:pt idx="343">
                  <c:v>17.82722222222222</c:v>
                </c:pt>
                <c:pt idx="344">
                  <c:v>17.8275</c:v>
                </c:pt>
                <c:pt idx="345">
                  <c:v>17.82777777777778</c:v>
                </c:pt>
                <c:pt idx="346">
                  <c:v>17.82805555555555</c:v>
                </c:pt>
                <c:pt idx="347">
                  <c:v>17.8283333333333</c:v>
                </c:pt>
                <c:pt idx="348">
                  <c:v>17.82861111111111</c:v>
                </c:pt>
                <c:pt idx="349">
                  <c:v>17.8288888888889</c:v>
                </c:pt>
                <c:pt idx="350">
                  <c:v>17.82916666666667</c:v>
                </c:pt>
                <c:pt idx="351">
                  <c:v>17.82944444444444</c:v>
                </c:pt>
                <c:pt idx="352">
                  <c:v>17.82972222222222</c:v>
                </c:pt>
                <c:pt idx="353">
                  <c:v>17.83</c:v>
                </c:pt>
                <c:pt idx="354">
                  <c:v>17.83027777777778</c:v>
                </c:pt>
                <c:pt idx="355">
                  <c:v>17.83055555555556</c:v>
                </c:pt>
                <c:pt idx="356">
                  <c:v>17.83083333333332</c:v>
                </c:pt>
                <c:pt idx="357">
                  <c:v>17.83111111111111</c:v>
                </c:pt>
                <c:pt idx="358">
                  <c:v>17.8313888888889</c:v>
                </c:pt>
                <c:pt idx="359">
                  <c:v>17.83166666666667</c:v>
                </c:pt>
                <c:pt idx="360">
                  <c:v>17.83194444444444</c:v>
                </c:pt>
                <c:pt idx="361">
                  <c:v>17.83222222222222</c:v>
                </c:pt>
                <c:pt idx="362">
                  <c:v>17.8325</c:v>
                </c:pt>
                <c:pt idx="363">
                  <c:v>17.83277777777778</c:v>
                </c:pt>
                <c:pt idx="364">
                  <c:v>17.83305555555556</c:v>
                </c:pt>
                <c:pt idx="365">
                  <c:v>17.8333333333333</c:v>
                </c:pt>
                <c:pt idx="366">
                  <c:v>17.83361111111111</c:v>
                </c:pt>
                <c:pt idx="367">
                  <c:v>17.83388888888888</c:v>
                </c:pt>
                <c:pt idx="368">
                  <c:v>17.83416666666666</c:v>
                </c:pt>
                <c:pt idx="369">
                  <c:v>17.83444444444444</c:v>
                </c:pt>
                <c:pt idx="370">
                  <c:v>17.83472222222222</c:v>
                </c:pt>
                <c:pt idx="371">
                  <c:v>17.835</c:v>
                </c:pt>
                <c:pt idx="372">
                  <c:v>17.83527777777778</c:v>
                </c:pt>
                <c:pt idx="373">
                  <c:v>17.83555555555555</c:v>
                </c:pt>
                <c:pt idx="374">
                  <c:v>17.83583333333332</c:v>
                </c:pt>
                <c:pt idx="375">
                  <c:v>17.83611111111111</c:v>
                </c:pt>
                <c:pt idx="376">
                  <c:v>17.8363888888889</c:v>
                </c:pt>
                <c:pt idx="377">
                  <c:v>17.83666666666667</c:v>
                </c:pt>
                <c:pt idx="378">
                  <c:v>17.83694444444444</c:v>
                </c:pt>
                <c:pt idx="379">
                  <c:v>17.83722222222222</c:v>
                </c:pt>
                <c:pt idx="380">
                  <c:v>17.8375</c:v>
                </c:pt>
                <c:pt idx="381">
                  <c:v>17.83777777777778</c:v>
                </c:pt>
                <c:pt idx="382">
                  <c:v>17.83805555555556</c:v>
                </c:pt>
                <c:pt idx="383">
                  <c:v>17.8383333333333</c:v>
                </c:pt>
                <c:pt idx="384">
                  <c:v>17.83861111111111</c:v>
                </c:pt>
                <c:pt idx="385">
                  <c:v>17.8388888888889</c:v>
                </c:pt>
                <c:pt idx="386">
                  <c:v>17.83916666666666</c:v>
                </c:pt>
                <c:pt idx="387">
                  <c:v>17.83944444444444</c:v>
                </c:pt>
                <c:pt idx="388">
                  <c:v>17.83972222222222</c:v>
                </c:pt>
                <c:pt idx="389">
                  <c:v>17.84</c:v>
                </c:pt>
                <c:pt idx="390">
                  <c:v>17.84027777777777</c:v>
                </c:pt>
                <c:pt idx="391">
                  <c:v>17.84055555555555</c:v>
                </c:pt>
                <c:pt idx="392">
                  <c:v>17.8408333333333</c:v>
                </c:pt>
                <c:pt idx="393">
                  <c:v>17.84111111111111</c:v>
                </c:pt>
                <c:pt idx="394">
                  <c:v>17.84138888888889</c:v>
                </c:pt>
                <c:pt idx="395">
                  <c:v>17.84166666666666</c:v>
                </c:pt>
                <c:pt idx="396">
                  <c:v>17.84194444444444</c:v>
                </c:pt>
                <c:pt idx="397">
                  <c:v>17.84222222222222</c:v>
                </c:pt>
                <c:pt idx="398">
                  <c:v>17.8425</c:v>
                </c:pt>
                <c:pt idx="399">
                  <c:v>17.84277777777778</c:v>
                </c:pt>
                <c:pt idx="400">
                  <c:v>17.84305555555555</c:v>
                </c:pt>
                <c:pt idx="401">
                  <c:v>17.8433333333333</c:v>
                </c:pt>
                <c:pt idx="402">
                  <c:v>17.84361111111111</c:v>
                </c:pt>
                <c:pt idx="403">
                  <c:v>17.8438888888889</c:v>
                </c:pt>
                <c:pt idx="404">
                  <c:v>17.84416666666667</c:v>
                </c:pt>
                <c:pt idx="405">
                  <c:v>17.84444444444444</c:v>
                </c:pt>
                <c:pt idx="406">
                  <c:v>17.84472222222222</c:v>
                </c:pt>
                <c:pt idx="407">
                  <c:v>17.845</c:v>
                </c:pt>
                <c:pt idx="408">
                  <c:v>17.84527777777778</c:v>
                </c:pt>
                <c:pt idx="409">
                  <c:v>17.84555555555555</c:v>
                </c:pt>
                <c:pt idx="410">
                  <c:v>17.8458333333333</c:v>
                </c:pt>
                <c:pt idx="411">
                  <c:v>17.84611111111111</c:v>
                </c:pt>
                <c:pt idx="412">
                  <c:v>17.84638888888889</c:v>
                </c:pt>
                <c:pt idx="413">
                  <c:v>17.84666666666666</c:v>
                </c:pt>
                <c:pt idx="414">
                  <c:v>17.84694444444444</c:v>
                </c:pt>
                <c:pt idx="415">
                  <c:v>17.84722222222222</c:v>
                </c:pt>
                <c:pt idx="416">
                  <c:v>17.8475</c:v>
                </c:pt>
                <c:pt idx="417">
                  <c:v>17.84777777777778</c:v>
                </c:pt>
                <c:pt idx="418">
                  <c:v>17.84805555555555</c:v>
                </c:pt>
                <c:pt idx="419">
                  <c:v>17.8483333333333</c:v>
                </c:pt>
                <c:pt idx="420">
                  <c:v>17.84861111111111</c:v>
                </c:pt>
                <c:pt idx="421">
                  <c:v>17.8488888888889</c:v>
                </c:pt>
                <c:pt idx="422">
                  <c:v>17.84916666666667</c:v>
                </c:pt>
                <c:pt idx="423">
                  <c:v>17.84944444444444</c:v>
                </c:pt>
                <c:pt idx="424">
                  <c:v>17.84972222222222</c:v>
                </c:pt>
                <c:pt idx="425">
                  <c:v>17.85</c:v>
                </c:pt>
                <c:pt idx="426">
                  <c:v>17.85027777777778</c:v>
                </c:pt>
                <c:pt idx="427">
                  <c:v>17.85055555555556</c:v>
                </c:pt>
                <c:pt idx="428">
                  <c:v>17.85083333333332</c:v>
                </c:pt>
                <c:pt idx="429">
                  <c:v>17.85111111111111</c:v>
                </c:pt>
                <c:pt idx="430">
                  <c:v>17.8513888888889</c:v>
                </c:pt>
                <c:pt idx="431">
                  <c:v>17.85166666666667</c:v>
                </c:pt>
                <c:pt idx="432">
                  <c:v>17.85194444444444</c:v>
                </c:pt>
                <c:pt idx="433">
                  <c:v>17.85222222222222</c:v>
                </c:pt>
                <c:pt idx="434">
                  <c:v>17.8525</c:v>
                </c:pt>
                <c:pt idx="435">
                  <c:v>17.85277777777778</c:v>
                </c:pt>
                <c:pt idx="436">
                  <c:v>17.85305555555556</c:v>
                </c:pt>
                <c:pt idx="437">
                  <c:v>17.85333333333331</c:v>
                </c:pt>
                <c:pt idx="438">
                  <c:v>17.85361111111111</c:v>
                </c:pt>
                <c:pt idx="439">
                  <c:v>17.8538888888889</c:v>
                </c:pt>
                <c:pt idx="440">
                  <c:v>17.85416666666667</c:v>
                </c:pt>
                <c:pt idx="441">
                  <c:v>17.85444444444445</c:v>
                </c:pt>
                <c:pt idx="442">
                  <c:v>17.85472222222223</c:v>
                </c:pt>
                <c:pt idx="443">
                  <c:v>17.855</c:v>
                </c:pt>
                <c:pt idx="444">
                  <c:v>17.85527777777778</c:v>
                </c:pt>
                <c:pt idx="445">
                  <c:v>17.85555555555556</c:v>
                </c:pt>
                <c:pt idx="446">
                  <c:v>17.85583333333332</c:v>
                </c:pt>
                <c:pt idx="447">
                  <c:v>17.85611111111111</c:v>
                </c:pt>
                <c:pt idx="448">
                  <c:v>17.8563888888889</c:v>
                </c:pt>
                <c:pt idx="449">
                  <c:v>17.85666666666667</c:v>
                </c:pt>
                <c:pt idx="450">
                  <c:v>17.85694444444444</c:v>
                </c:pt>
                <c:pt idx="451">
                  <c:v>17.85722222222222</c:v>
                </c:pt>
                <c:pt idx="452">
                  <c:v>17.8575</c:v>
                </c:pt>
                <c:pt idx="453">
                  <c:v>17.85777777777778</c:v>
                </c:pt>
                <c:pt idx="454">
                  <c:v>17.85805555555556</c:v>
                </c:pt>
                <c:pt idx="455">
                  <c:v>17.8583333333333</c:v>
                </c:pt>
                <c:pt idx="456">
                  <c:v>17.85861111111111</c:v>
                </c:pt>
                <c:pt idx="457">
                  <c:v>17.8588888888889</c:v>
                </c:pt>
                <c:pt idx="458">
                  <c:v>17.85916666666667</c:v>
                </c:pt>
                <c:pt idx="459">
                  <c:v>17.85944444444445</c:v>
                </c:pt>
                <c:pt idx="460">
                  <c:v>17.85972222222222</c:v>
                </c:pt>
                <c:pt idx="461">
                  <c:v>17.86</c:v>
                </c:pt>
                <c:pt idx="462">
                  <c:v>17.86027777777778</c:v>
                </c:pt>
                <c:pt idx="463">
                  <c:v>17.86055555555556</c:v>
                </c:pt>
                <c:pt idx="464">
                  <c:v>17.86083333333331</c:v>
                </c:pt>
                <c:pt idx="465">
                  <c:v>17.86111111111111</c:v>
                </c:pt>
                <c:pt idx="466">
                  <c:v>17.86138888888889</c:v>
                </c:pt>
                <c:pt idx="467">
                  <c:v>17.86166666666667</c:v>
                </c:pt>
                <c:pt idx="468">
                  <c:v>17.86194444444445</c:v>
                </c:pt>
                <c:pt idx="469">
                  <c:v>17.86222222222219</c:v>
                </c:pt>
                <c:pt idx="470">
                  <c:v>17.8625</c:v>
                </c:pt>
                <c:pt idx="471">
                  <c:v>17.86277777777778</c:v>
                </c:pt>
                <c:pt idx="472">
                  <c:v>17.86305555555556</c:v>
                </c:pt>
                <c:pt idx="473">
                  <c:v>17.8633333333333</c:v>
                </c:pt>
                <c:pt idx="474">
                  <c:v>17.86361111111111</c:v>
                </c:pt>
                <c:pt idx="475">
                  <c:v>17.8638888888889</c:v>
                </c:pt>
                <c:pt idx="476">
                  <c:v>17.86416666666667</c:v>
                </c:pt>
                <c:pt idx="477">
                  <c:v>17.86444444444444</c:v>
                </c:pt>
                <c:pt idx="478">
                  <c:v>17.86472222222222</c:v>
                </c:pt>
                <c:pt idx="479">
                  <c:v>17.865</c:v>
                </c:pt>
                <c:pt idx="480">
                  <c:v>17.86527777777778</c:v>
                </c:pt>
                <c:pt idx="481">
                  <c:v>17.86555555555556</c:v>
                </c:pt>
                <c:pt idx="482">
                  <c:v>17.8658333333333</c:v>
                </c:pt>
                <c:pt idx="483">
                  <c:v>17.86611111111111</c:v>
                </c:pt>
                <c:pt idx="484">
                  <c:v>17.86638888888889</c:v>
                </c:pt>
                <c:pt idx="485">
                  <c:v>17.86666666666667</c:v>
                </c:pt>
                <c:pt idx="486">
                  <c:v>17.86694444444445</c:v>
                </c:pt>
                <c:pt idx="487">
                  <c:v>17.86722222222222</c:v>
                </c:pt>
                <c:pt idx="488">
                  <c:v>17.8675</c:v>
                </c:pt>
                <c:pt idx="489">
                  <c:v>17.86777777777778</c:v>
                </c:pt>
                <c:pt idx="490">
                  <c:v>17.86805555555556</c:v>
                </c:pt>
                <c:pt idx="491">
                  <c:v>17.8683333333333</c:v>
                </c:pt>
                <c:pt idx="492">
                  <c:v>17.86861111111111</c:v>
                </c:pt>
                <c:pt idx="493">
                  <c:v>17.86888888888889</c:v>
                </c:pt>
                <c:pt idx="494">
                  <c:v>17.86916666666667</c:v>
                </c:pt>
                <c:pt idx="495">
                  <c:v>17.86944444444444</c:v>
                </c:pt>
                <c:pt idx="496">
                  <c:v>17.86972222222222</c:v>
                </c:pt>
                <c:pt idx="497">
                  <c:v>17.87</c:v>
                </c:pt>
                <c:pt idx="498">
                  <c:v>17.87027777777778</c:v>
                </c:pt>
                <c:pt idx="499">
                  <c:v>17.87055555555555</c:v>
                </c:pt>
                <c:pt idx="500">
                  <c:v>17.87083333333332</c:v>
                </c:pt>
                <c:pt idx="501">
                  <c:v>17.87111111111111</c:v>
                </c:pt>
                <c:pt idx="502">
                  <c:v>17.8713888888889</c:v>
                </c:pt>
                <c:pt idx="503">
                  <c:v>17.87166666666667</c:v>
                </c:pt>
                <c:pt idx="504">
                  <c:v>17.87194444444444</c:v>
                </c:pt>
                <c:pt idx="505">
                  <c:v>17.87222222222222</c:v>
                </c:pt>
                <c:pt idx="506">
                  <c:v>17.8725</c:v>
                </c:pt>
                <c:pt idx="507">
                  <c:v>17.87277777777778</c:v>
                </c:pt>
                <c:pt idx="508">
                  <c:v>17.87305555555556</c:v>
                </c:pt>
                <c:pt idx="509">
                  <c:v>17.8733333333333</c:v>
                </c:pt>
                <c:pt idx="510">
                  <c:v>17.87361111111111</c:v>
                </c:pt>
                <c:pt idx="511">
                  <c:v>17.8738888888889</c:v>
                </c:pt>
                <c:pt idx="512">
                  <c:v>17.87416666666667</c:v>
                </c:pt>
                <c:pt idx="513">
                  <c:v>17.87444444444445</c:v>
                </c:pt>
                <c:pt idx="514">
                  <c:v>17.87472222222222</c:v>
                </c:pt>
                <c:pt idx="515">
                  <c:v>17.875</c:v>
                </c:pt>
                <c:pt idx="516">
                  <c:v>17.87527777777778</c:v>
                </c:pt>
                <c:pt idx="517">
                  <c:v>17.87555555555556</c:v>
                </c:pt>
                <c:pt idx="518">
                  <c:v>17.8758333333333</c:v>
                </c:pt>
                <c:pt idx="519">
                  <c:v>17.87611111111111</c:v>
                </c:pt>
                <c:pt idx="520">
                  <c:v>17.87638888888889</c:v>
                </c:pt>
                <c:pt idx="521">
                  <c:v>17.87666666666667</c:v>
                </c:pt>
                <c:pt idx="522">
                  <c:v>17.87694444444444</c:v>
                </c:pt>
                <c:pt idx="523">
                  <c:v>17.87722222222222</c:v>
                </c:pt>
                <c:pt idx="524">
                  <c:v>17.8775</c:v>
                </c:pt>
                <c:pt idx="525">
                  <c:v>17.87777777777778</c:v>
                </c:pt>
                <c:pt idx="526">
                  <c:v>17.87805555555556</c:v>
                </c:pt>
                <c:pt idx="527">
                  <c:v>17.8783333333333</c:v>
                </c:pt>
                <c:pt idx="528">
                  <c:v>17.87861111111111</c:v>
                </c:pt>
                <c:pt idx="529">
                  <c:v>17.8788888888889</c:v>
                </c:pt>
                <c:pt idx="530">
                  <c:v>17.87916666666667</c:v>
                </c:pt>
                <c:pt idx="531">
                  <c:v>17.87944444444445</c:v>
                </c:pt>
                <c:pt idx="532">
                  <c:v>17.87972222222222</c:v>
                </c:pt>
                <c:pt idx="533">
                  <c:v>17.88</c:v>
                </c:pt>
                <c:pt idx="534">
                  <c:v>17.88027777777778</c:v>
                </c:pt>
                <c:pt idx="535">
                  <c:v>17.88055555555556</c:v>
                </c:pt>
                <c:pt idx="536">
                  <c:v>17.88083333333331</c:v>
                </c:pt>
                <c:pt idx="537">
                  <c:v>17.88111111111111</c:v>
                </c:pt>
                <c:pt idx="538">
                  <c:v>17.88138888888889</c:v>
                </c:pt>
                <c:pt idx="539">
                  <c:v>17.88166666666667</c:v>
                </c:pt>
                <c:pt idx="540">
                  <c:v>17.88194444444445</c:v>
                </c:pt>
                <c:pt idx="541">
                  <c:v>17.88222222222219</c:v>
                </c:pt>
                <c:pt idx="542">
                  <c:v>17.8825</c:v>
                </c:pt>
                <c:pt idx="543">
                  <c:v>17.88277777777778</c:v>
                </c:pt>
                <c:pt idx="544">
                  <c:v>17.88305555555556</c:v>
                </c:pt>
                <c:pt idx="545">
                  <c:v>17.8833333333333</c:v>
                </c:pt>
                <c:pt idx="546">
                  <c:v>17.88361111111111</c:v>
                </c:pt>
                <c:pt idx="547">
                  <c:v>17.8838888888889</c:v>
                </c:pt>
                <c:pt idx="548">
                  <c:v>17.88416666666667</c:v>
                </c:pt>
                <c:pt idx="549">
                  <c:v>17.88444444444444</c:v>
                </c:pt>
                <c:pt idx="550">
                  <c:v>17.88472222222222</c:v>
                </c:pt>
                <c:pt idx="551">
                  <c:v>17.885</c:v>
                </c:pt>
                <c:pt idx="552">
                  <c:v>17.88527777777778</c:v>
                </c:pt>
                <c:pt idx="553">
                  <c:v>17.88555555555556</c:v>
                </c:pt>
                <c:pt idx="554">
                  <c:v>17.8858333333333</c:v>
                </c:pt>
                <c:pt idx="555">
                  <c:v>17.88611111111111</c:v>
                </c:pt>
                <c:pt idx="556">
                  <c:v>17.88638888888889</c:v>
                </c:pt>
                <c:pt idx="557">
                  <c:v>17.88666666666667</c:v>
                </c:pt>
                <c:pt idx="558">
                  <c:v>17.88694444444445</c:v>
                </c:pt>
                <c:pt idx="559">
                  <c:v>17.88722222222222</c:v>
                </c:pt>
                <c:pt idx="560">
                  <c:v>17.8875</c:v>
                </c:pt>
                <c:pt idx="561">
                  <c:v>17.88777777777778</c:v>
                </c:pt>
                <c:pt idx="562">
                  <c:v>17.88805555555556</c:v>
                </c:pt>
                <c:pt idx="563">
                  <c:v>17.8883333333333</c:v>
                </c:pt>
                <c:pt idx="564">
                  <c:v>17.88861111111111</c:v>
                </c:pt>
                <c:pt idx="565">
                  <c:v>17.88888888888889</c:v>
                </c:pt>
                <c:pt idx="566">
                  <c:v>17.88916666666666</c:v>
                </c:pt>
                <c:pt idx="567">
                  <c:v>17.88944444444444</c:v>
                </c:pt>
                <c:pt idx="568">
                  <c:v>17.88972222222219</c:v>
                </c:pt>
                <c:pt idx="569">
                  <c:v>17.89</c:v>
                </c:pt>
                <c:pt idx="570">
                  <c:v>17.89027777777778</c:v>
                </c:pt>
                <c:pt idx="571">
                  <c:v>17.89055555555555</c:v>
                </c:pt>
                <c:pt idx="572">
                  <c:v>17.89083333333332</c:v>
                </c:pt>
                <c:pt idx="573">
                  <c:v>17.89111111111111</c:v>
                </c:pt>
                <c:pt idx="574">
                  <c:v>17.8913888888889</c:v>
                </c:pt>
                <c:pt idx="575">
                  <c:v>17.89166666666667</c:v>
                </c:pt>
                <c:pt idx="576">
                  <c:v>17.89194444444444</c:v>
                </c:pt>
                <c:pt idx="577">
                  <c:v>17.89222222222222</c:v>
                </c:pt>
                <c:pt idx="578">
                  <c:v>17.8925</c:v>
                </c:pt>
                <c:pt idx="579">
                  <c:v>17.89277777777778</c:v>
                </c:pt>
                <c:pt idx="580">
                  <c:v>17.89305555555556</c:v>
                </c:pt>
                <c:pt idx="581">
                  <c:v>17.8933333333333</c:v>
                </c:pt>
                <c:pt idx="582">
                  <c:v>17.89361111111111</c:v>
                </c:pt>
                <c:pt idx="583">
                  <c:v>17.8938888888889</c:v>
                </c:pt>
                <c:pt idx="584">
                  <c:v>17.89416666666667</c:v>
                </c:pt>
                <c:pt idx="585">
                  <c:v>17.89444444444445</c:v>
                </c:pt>
                <c:pt idx="586">
                  <c:v>17.89472222222222</c:v>
                </c:pt>
                <c:pt idx="587">
                  <c:v>17.895</c:v>
                </c:pt>
                <c:pt idx="588">
                  <c:v>17.89527777777778</c:v>
                </c:pt>
                <c:pt idx="589">
                  <c:v>17.89555555555555</c:v>
                </c:pt>
                <c:pt idx="590">
                  <c:v>17.8958333333333</c:v>
                </c:pt>
                <c:pt idx="591">
                  <c:v>17.89611111111111</c:v>
                </c:pt>
                <c:pt idx="592">
                  <c:v>17.89638888888889</c:v>
                </c:pt>
                <c:pt idx="593">
                  <c:v>17.89666666666666</c:v>
                </c:pt>
                <c:pt idx="594">
                  <c:v>17.89694444444444</c:v>
                </c:pt>
                <c:pt idx="595">
                  <c:v>17.89722222222222</c:v>
                </c:pt>
                <c:pt idx="596">
                  <c:v>17.8975</c:v>
                </c:pt>
                <c:pt idx="597">
                  <c:v>17.89777777777778</c:v>
                </c:pt>
                <c:pt idx="598">
                  <c:v>17.89805555555555</c:v>
                </c:pt>
                <c:pt idx="599">
                  <c:v>17.8983333333333</c:v>
                </c:pt>
                <c:pt idx="600">
                  <c:v>17.89861111111111</c:v>
                </c:pt>
                <c:pt idx="601">
                  <c:v>17.8988888888889</c:v>
                </c:pt>
                <c:pt idx="602">
                  <c:v>17.89916666666667</c:v>
                </c:pt>
                <c:pt idx="603">
                  <c:v>17.89944444444444</c:v>
                </c:pt>
                <c:pt idx="604">
                  <c:v>17.89972222222222</c:v>
                </c:pt>
                <c:pt idx="605">
                  <c:v>17.9</c:v>
                </c:pt>
                <c:pt idx="606">
                  <c:v>17.90027777777778</c:v>
                </c:pt>
                <c:pt idx="607">
                  <c:v>17.90055555555555</c:v>
                </c:pt>
                <c:pt idx="608">
                  <c:v>17.9008333333333</c:v>
                </c:pt>
                <c:pt idx="609">
                  <c:v>17.90111111111111</c:v>
                </c:pt>
                <c:pt idx="610">
                  <c:v>17.90138888888889</c:v>
                </c:pt>
                <c:pt idx="611">
                  <c:v>17.90166666666666</c:v>
                </c:pt>
                <c:pt idx="612">
                  <c:v>17.90194444444444</c:v>
                </c:pt>
                <c:pt idx="613">
                  <c:v>17.90222222222219</c:v>
                </c:pt>
                <c:pt idx="614">
                  <c:v>17.9025</c:v>
                </c:pt>
                <c:pt idx="615">
                  <c:v>17.90277777777774</c:v>
                </c:pt>
                <c:pt idx="616">
                  <c:v>17.90305555555555</c:v>
                </c:pt>
                <c:pt idx="617">
                  <c:v>17.9033333333333</c:v>
                </c:pt>
                <c:pt idx="618">
                  <c:v>17.90361111111111</c:v>
                </c:pt>
                <c:pt idx="619">
                  <c:v>17.90388888888889</c:v>
                </c:pt>
                <c:pt idx="620">
                  <c:v>17.90416666666666</c:v>
                </c:pt>
                <c:pt idx="621">
                  <c:v>17.90444444444444</c:v>
                </c:pt>
                <c:pt idx="622">
                  <c:v>17.90472222222222</c:v>
                </c:pt>
                <c:pt idx="623">
                  <c:v>17.905</c:v>
                </c:pt>
                <c:pt idx="624">
                  <c:v>17.90527777777778</c:v>
                </c:pt>
                <c:pt idx="625">
                  <c:v>17.90555555555555</c:v>
                </c:pt>
                <c:pt idx="626">
                  <c:v>17.9058333333333</c:v>
                </c:pt>
                <c:pt idx="627">
                  <c:v>17.90611111111111</c:v>
                </c:pt>
                <c:pt idx="628">
                  <c:v>17.90638888888889</c:v>
                </c:pt>
                <c:pt idx="629">
                  <c:v>17.90666666666667</c:v>
                </c:pt>
                <c:pt idx="630">
                  <c:v>17.90694444444444</c:v>
                </c:pt>
                <c:pt idx="631">
                  <c:v>17.90722222222222</c:v>
                </c:pt>
                <c:pt idx="632">
                  <c:v>17.9075</c:v>
                </c:pt>
                <c:pt idx="633">
                  <c:v>17.90777777777778</c:v>
                </c:pt>
                <c:pt idx="634">
                  <c:v>17.90805555555555</c:v>
                </c:pt>
                <c:pt idx="635">
                  <c:v>17.9083333333333</c:v>
                </c:pt>
                <c:pt idx="636">
                  <c:v>17.90861111111111</c:v>
                </c:pt>
                <c:pt idx="637">
                  <c:v>17.90888888888889</c:v>
                </c:pt>
                <c:pt idx="638">
                  <c:v>17.90916666666666</c:v>
                </c:pt>
                <c:pt idx="639">
                  <c:v>17.90944444444444</c:v>
                </c:pt>
                <c:pt idx="640">
                  <c:v>17.90972222222219</c:v>
                </c:pt>
                <c:pt idx="641">
                  <c:v>17.91</c:v>
                </c:pt>
                <c:pt idx="642">
                  <c:v>17.91027777777778</c:v>
                </c:pt>
                <c:pt idx="643">
                  <c:v>17.91055555555555</c:v>
                </c:pt>
                <c:pt idx="644">
                  <c:v>17.9108333333333</c:v>
                </c:pt>
                <c:pt idx="645">
                  <c:v>17.91111111111111</c:v>
                </c:pt>
                <c:pt idx="646">
                  <c:v>17.9113888888889</c:v>
                </c:pt>
                <c:pt idx="647">
                  <c:v>17.91166666666667</c:v>
                </c:pt>
                <c:pt idx="648">
                  <c:v>17.91194444444444</c:v>
                </c:pt>
                <c:pt idx="649">
                  <c:v>17.91222222222222</c:v>
                </c:pt>
                <c:pt idx="650">
                  <c:v>17.9125</c:v>
                </c:pt>
                <c:pt idx="651">
                  <c:v>17.91277777777778</c:v>
                </c:pt>
                <c:pt idx="652">
                  <c:v>17.91305555555556</c:v>
                </c:pt>
                <c:pt idx="653">
                  <c:v>17.9133333333333</c:v>
                </c:pt>
                <c:pt idx="654">
                  <c:v>17.91361111111111</c:v>
                </c:pt>
                <c:pt idx="655">
                  <c:v>17.9138888888889</c:v>
                </c:pt>
                <c:pt idx="656">
                  <c:v>17.91416666666667</c:v>
                </c:pt>
                <c:pt idx="657">
                  <c:v>17.91444444444444</c:v>
                </c:pt>
                <c:pt idx="658">
                  <c:v>17.91472222222222</c:v>
                </c:pt>
                <c:pt idx="659">
                  <c:v>17.915</c:v>
                </c:pt>
                <c:pt idx="660">
                  <c:v>17.91527777777778</c:v>
                </c:pt>
                <c:pt idx="661">
                  <c:v>17.91555555555555</c:v>
                </c:pt>
                <c:pt idx="662">
                  <c:v>17.9158333333333</c:v>
                </c:pt>
                <c:pt idx="663">
                  <c:v>17.91611111111111</c:v>
                </c:pt>
                <c:pt idx="664">
                  <c:v>17.91638888888889</c:v>
                </c:pt>
                <c:pt idx="665">
                  <c:v>17.91666666666667</c:v>
                </c:pt>
                <c:pt idx="666">
                  <c:v>17.91694444444445</c:v>
                </c:pt>
                <c:pt idx="667">
                  <c:v>17.91722222222222</c:v>
                </c:pt>
                <c:pt idx="668">
                  <c:v>17.9175</c:v>
                </c:pt>
                <c:pt idx="669">
                  <c:v>17.91777777777778</c:v>
                </c:pt>
                <c:pt idx="670">
                  <c:v>17.91805555555556</c:v>
                </c:pt>
                <c:pt idx="671">
                  <c:v>17.9183333333333</c:v>
                </c:pt>
                <c:pt idx="672">
                  <c:v>17.91861111111111</c:v>
                </c:pt>
                <c:pt idx="673">
                  <c:v>17.9188888888889</c:v>
                </c:pt>
                <c:pt idx="674">
                  <c:v>17.91916666666667</c:v>
                </c:pt>
                <c:pt idx="675">
                  <c:v>17.91944444444444</c:v>
                </c:pt>
                <c:pt idx="676">
                  <c:v>17.91972222222222</c:v>
                </c:pt>
                <c:pt idx="677">
                  <c:v>17.92</c:v>
                </c:pt>
                <c:pt idx="678">
                  <c:v>17.92027777777778</c:v>
                </c:pt>
                <c:pt idx="679">
                  <c:v>17.92055555555556</c:v>
                </c:pt>
                <c:pt idx="680">
                  <c:v>17.9208333333333</c:v>
                </c:pt>
                <c:pt idx="681">
                  <c:v>17.92111111111111</c:v>
                </c:pt>
                <c:pt idx="682">
                  <c:v>17.92138888888889</c:v>
                </c:pt>
                <c:pt idx="683">
                  <c:v>17.92166666666667</c:v>
                </c:pt>
                <c:pt idx="684">
                  <c:v>17.92194444444445</c:v>
                </c:pt>
                <c:pt idx="685">
                  <c:v>17.92222222222219</c:v>
                </c:pt>
                <c:pt idx="686">
                  <c:v>17.9225</c:v>
                </c:pt>
                <c:pt idx="687">
                  <c:v>17.92277777777775</c:v>
                </c:pt>
                <c:pt idx="688">
                  <c:v>17.92305555555556</c:v>
                </c:pt>
                <c:pt idx="689">
                  <c:v>17.92333333333331</c:v>
                </c:pt>
                <c:pt idx="690">
                  <c:v>17.92361111111111</c:v>
                </c:pt>
                <c:pt idx="691">
                  <c:v>17.92388888888889</c:v>
                </c:pt>
                <c:pt idx="692">
                  <c:v>17.92416666666667</c:v>
                </c:pt>
                <c:pt idx="693">
                  <c:v>17.92444444444445</c:v>
                </c:pt>
                <c:pt idx="694">
                  <c:v>17.92472222222219</c:v>
                </c:pt>
                <c:pt idx="695">
                  <c:v>17.925</c:v>
                </c:pt>
                <c:pt idx="696">
                  <c:v>17.92527777777778</c:v>
                </c:pt>
                <c:pt idx="697">
                  <c:v>17.92555555555556</c:v>
                </c:pt>
                <c:pt idx="698">
                  <c:v>17.9258333333333</c:v>
                </c:pt>
                <c:pt idx="699">
                  <c:v>17.92611111111111</c:v>
                </c:pt>
                <c:pt idx="700">
                  <c:v>17.92638888888889</c:v>
                </c:pt>
                <c:pt idx="701">
                  <c:v>17.92666666666667</c:v>
                </c:pt>
                <c:pt idx="702">
                  <c:v>17.92694444444444</c:v>
                </c:pt>
                <c:pt idx="703">
                  <c:v>17.92722222222222</c:v>
                </c:pt>
                <c:pt idx="704">
                  <c:v>17.9275</c:v>
                </c:pt>
                <c:pt idx="705">
                  <c:v>17.92777777777778</c:v>
                </c:pt>
                <c:pt idx="706">
                  <c:v>17.92805555555556</c:v>
                </c:pt>
                <c:pt idx="707">
                  <c:v>17.9283333333333</c:v>
                </c:pt>
                <c:pt idx="708">
                  <c:v>17.92861111111111</c:v>
                </c:pt>
                <c:pt idx="709">
                  <c:v>17.92888888888889</c:v>
                </c:pt>
                <c:pt idx="710">
                  <c:v>17.92916666666667</c:v>
                </c:pt>
                <c:pt idx="711">
                  <c:v>17.92944444444445</c:v>
                </c:pt>
                <c:pt idx="712">
                  <c:v>17.92972222222219</c:v>
                </c:pt>
                <c:pt idx="713">
                  <c:v>17.93</c:v>
                </c:pt>
                <c:pt idx="714">
                  <c:v>17.93027777777778</c:v>
                </c:pt>
                <c:pt idx="715">
                  <c:v>17.93055555555556</c:v>
                </c:pt>
                <c:pt idx="716">
                  <c:v>17.93083333333331</c:v>
                </c:pt>
                <c:pt idx="717">
                  <c:v>17.93111111111111</c:v>
                </c:pt>
                <c:pt idx="718">
                  <c:v>17.93138888888889</c:v>
                </c:pt>
                <c:pt idx="719">
                  <c:v>17.93166666666667</c:v>
                </c:pt>
                <c:pt idx="720">
                  <c:v>17.93194444444445</c:v>
                </c:pt>
                <c:pt idx="721">
                  <c:v>17.93222222222222</c:v>
                </c:pt>
                <c:pt idx="722">
                  <c:v>17.9325</c:v>
                </c:pt>
                <c:pt idx="723">
                  <c:v>17.93277777777778</c:v>
                </c:pt>
                <c:pt idx="724">
                  <c:v>17.93305555555556</c:v>
                </c:pt>
                <c:pt idx="725">
                  <c:v>17.9333333333333</c:v>
                </c:pt>
                <c:pt idx="726">
                  <c:v>17.93361111111111</c:v>
                </c:pt>
                <c:pt idx="727">
                  <c:v>17.9338888888889</c:v>
                </c:pt>
                <c:pt idx="728">
                  <c:v>17.93416666666667</c:v>
                </c:pt>
                <c:pt idx="729">
                  <c:v>17.93444444444444</c:v>
                </c:pt>
                <c:pt idx="730">
                  <c:v>17.93472222222222</c:v>
                </c:pt>
                <c:pt idx="731">
                  <c:v>17.935</c:v>
                </c:pt>
                <c:pt idx="732">
                  <c:v>17.93527777777778</c:v>
                </c:pt>
                <c:pt idx="733">
                  <c:v>17.93555555555556</c:v>
                </c:pt>
                <c:pt idx="734">
                  <c:v>17.9358333333333</c:v>
                </c:pt>
                <c:pt idx="735">
                  <c:v>17.93611111111111</c:v>
                </c:pt>
                <c:pt idx="736">
                  <c:v>17.93638888888889</c:v>
                </c:pt>
                <c:pt idx="737">
                  <c:v>17.93666666666667</c:v>
                </c:pt>
                <c:pt idx="738">
                  <c:v>17.93694444444445</c:v>
                </c:pt>
                <c:pt idx="739">
                  <c:v>17.93722222222222</c:v>
                </c:pt>
                <c:pt idx="740">
                  <c:v>17.9375</c:v>
                </c:pt>
                <c:pt idx="741">
                  <c:v>17.93777777777778</c:v>
                </c:pt>
                <c:pt idx="742">
                  <c:v>17.93805555555556</c:v>
                </c:pt>
                <c:pt idx="743">
                  <c:v>17.9383333333333</c:v>
                </c:pt>
                <c:pt idx="744">
                  <c:v>17.93861111111111</c:v>
                </c:pt>
                <c:pt idx="745">
                  <c:v>17.93888888888889</c:v>
                </c:pt>
                <c:pt idx="746">
                  <c:v>17.93916666666667</c:v>
                </c:pt>
                <c:pt idx="747">
                  <c:v>17.93944444444444</c:v>
                </c:pt>
                <c:pt idx="748">
                  <c:v>17.93972222222222</c:v>
                </c:pt>
                <c:pt idx="749">
                  <c:v>17.94</c:v>
                </c:pt>
                <c:pt idx="750">
                  <c:v>17.94027777777778</c:v>
                </c:pt>
                <c:pt idx="751">
                  <c:v>17.94055555555556</c:v>
                </c:pt>
                <c:pt idx="752">
                  <c:v>17.9408333333333</c:v>
                </c:pt>
                <c:pt idx="753">
                  <c:v>17.94111111111111</c:v>
                </c:pt>
                <c:pt idx="754">
                  <c:v>17.94138888888889</c:v>
                </c:pt>
                <c:pt idx="755">
                  <c:v>17.94166666666667</c:v>
                </c:pt>
                <c:pt idx="756">
                  <c:v>17.94194444444445</c:v>
                </c:pt>
                <c:pt idx="757">
                  <c:v>17.94222222222219</c:v>
                </c:pt>
                <c:pt idx="758">
                  <c:v>17.9425</c:v>
                </c:pt>
                <c:pt idx="759">
                  <c:v>17.94277777777775</c:v>
                </c:pt>
                <c:pt idx="760">
                  <c:v>17.94305555555556</c:v>
                </c:pt>
                <c:pt idx="761">
                  <c:v>17.94333333333331</c:v>
                </c:pt>
                <c:pt idx="762">
                  <c:v>17.94361111111111</c:v>
                </c:pt>
                <c:pt idx="763">
                  <c:v>17.94388888888889</c:v>
                </c:pt>
                <c:pt idx="764">
                  <c:v>17.94416666666667</c:v>
                </c:pt>
                <c:pt idx="765">
                  <c:v>17.94444444444445</c:v>
                </c:pt>
                <c:pt idx="766">
                  <c:v>17.94472222222219</c:v>
                </c:pt>
                <c:pt idx="767">
                  <c:v>17.945</c:v>
                </c:pt>
                <c:pt idx="768">
                  <c:v>17.94527777777778</c:v>
                </c:pt>
                <c:pt idx="769">
                  <c:v>17.94555555555555</c:v>
                </c:pt>
                <c:pt idx="770">
                  <c:v>17.9458333333333</c:v>
                </c:pt>
                <c:pt idx="771">
                  <c:v>17.94611111111111</c:v>
                </c:pt>
                <c:pt idx="772">
                  <c:v>17.94638888888889</c:v>
                </c:pt>
                <c:pt idx="773">
                  <c:v>17.94666666666667</c:v>
                </c:pt>
                <c:pt idx="774">
                  <c:v>17.94694444444444</c:v>
                </c:pt>
                <c:pt idx="775">
                  <c:v>17.94722222222222</c:v>
                </c:pt>
                <c:pt idx="776">
                  <c:v>17.9475</c:v>
                </c:pt>
                <c:pt idx="777">
                  <c:v>17.94777777777778</c:v>
                </c:pt>
                <c:pt idx="778">
                  <c:v>17.94805555555556</c:v>
                </c:pt>
                <c:pt idx="779">
                  <c:v>17.9483333333333</c:v>
                </c:pt>
                <c:pt idx="780">
                  <c:v>17.94861111111111</c:v>
                </c:pt>
                <c:pt idx="781">
                  <c:v>17.94888888888889</c:v>
                </c:pt>
                <c:pt idx="782">
                  <c:v>17.94916666666667</c:v>
                </c:pt>
                <c:pt idx="783">
                  <c:v>17.94944444444445</c:v>
                </c:pt>
                <c:pt idx="784">
                  <c:v>17.94972222222219</c:v>
                </c:pt>
                <c:pt idx="785">
                  <c:v>17.95</c:v>
                </c:pt>
                <c:pt idx="786">
                  <c:v>17.95027777777778</c:v>
                </c:pt>
                <c:pt idx="787">
                  <c:v>17.95055555555555</c:v>
                </c:pt>
                <c:pt idx="788">
                  <c:v>17.9508333333333</c:v>
                </c:pt>
                <c:pt idx="789">
                  <c:v>17.95111111111111</c:v>
                </c:pt>
                <c:pt idx="790">
                  <c:v>17.95138888888889</c:v>
                </c:pt>
                <c:pt idx="791">
                  <c:v>17.95166666666666</c:v>
                </c:pt>
                <c:pt idx="792">
                  <c:v>17.95194444444444</c:v>
                </c:pt>
                <c:pt idx="793">
                  <c:v>17.95222222222219</c:v>
                </c:pt>
                <c:pt idx="794">
                  <c:v>17.9525</c:v>
                </c:pt>
                <c:pt idx="795">
                  <c:v>17.95277777777778</c:v>
                </c:pt>
                <c:pt idx="796">
                  <c:v>17.95305555555555</c:v>
                </c:pt>
                <c:pt idx="797">
                  <c:v>17.9533333333333</c:v>
                </c:pt>
                <c:pt idx="798">
                  <c:v>17.95361111111111</c:v>
                </c:pt>
                <c:pt idx="799">
                  <c:v>17.9538888888889</c:v>
                </c:pt>
                <c:pt idx="800">
                  <c:v>17.95416666666667</c:v>
                </c:pt>
                <c:pt idx="801">
                  <c:v>17.95444444444444</c:v>
                </c:pt>
                <c:pt idx="802">
                  <c:v>17.95472222222222</c:v>
                </c:pt>
                <c:pt idx="803">
                  <c:v>17.955</c:v>
                </c:pt>
                <c:pt idx="804">
                  <c:v>17.95527777777778</c:v>
                </c:pt>
                <c:pt idx="805">
                  <c:v>17.95555555555556</c:v>
                </c:pt>
                <c:pt idx="806">
                  <c:v>17.9558333333333</c:v>
                </c:pt>
                <c:pt idx="807">
                  <c:v>17.95611111111111</c:v>
                </c:pt>
                <c:pt idx="808">
                  <c:v>17.95638888888889</c:v>
                </c:pt>
                <c:pt idx="809">
                  <c:v>17.95666666666667</c:v>
                </c:pt>
                <c:pt idx="810">
                  <c:v>17.95694444444444</c:v>
                </c:pt>
                <c:pt idx="811">
                  <c:v>17.95722222222222</c:v>
                </c:pt>
                <c:pt idx="812">
                  <c:v>17.9575</c:v>
                </c:pt>
                <c:pt idx="813">
                  <c:v>17.95777777777778</c:v>
                </c:pt>
                <c:pt idx="814">
                  <c:v>17.95805555555555</c:v>
                </c:pt>
                <c:pt idx="815">
                  <c:v>17.9583333333333</c:v>
                </c:pt>
                <c:pt idx="816">
                  <c:v>17.95861111111111</c:v>
                </c:pt>
                <c:pt idx="817">
                  <c:v>17.95888888888889</c:v>
                </c:pt>
                <c:pt idx="818">
                  <c:v>17.95916666666666</c:v>
                </c:pt>
                <c:pt idx="819">
                  <c:v>17.95944444444444</c:v>
                </c:pt>
                <c:pt idx="820">
                  <c:v>17.95972222222222</c:v>
                </c:pt>
                <c:pt idx="821">
                  <c:v>17.96</c:v>
                </c:pt>
                <c:pt idx="822">
                  <c:v>17.96027777777778</c:v>
                </c:pt>
                <c:pt idx="823">
                  <c:v>17.96055555555555</c:v>
                </c:pt>
                <c:pt idx="824">
                  <c:v>17.9608333333333</c:v>
                </c:pt>
                <c:pt idx="825">
                  <c:v>17.96111111111111</c:v>
                </c:pt>
                <c:pt idx="826">
                  <c:v>17.96138888888889</c:v>
                </c:pt>
                <c:pt idx="827">
                  <c:v>17.96166666666667</c:v>
                </c:pt>
                <c:pt idx="828">
                  <c:v>17.96194444444444</c:v>
                </c:pt>
                <c:pt idx="829">
                  <c:v>17.96222222222219</c:v>
                </c:pt>
                <c:pt idx="830">
                  <c:v>17.96249999999997</c:v>
                </c:pt>
                <c:pt idx="831">
                  <c:v>17.96277777777775</c:v>
                </c:pt>
                <c:pt idx="832">
                  <c:v>17.96305555555556</c:v>
                </c:pt>
                <c:pt idx="833">
                  <c:v>17.9633333333333</c:v>
                </c:pt>
                <c:pt idx="834">
                  <c:v>17.96361111111111</c:v>
                </c:pt>
                <c:pt idx="835">
                  <c:v>17.96388888888889</c:v>
                </c:pt>
                <c:pt idx="836">
                  <c:v>17.96416666666667</c:v>
                </c:pt>
                <c:pt idx="837">
                  <c:v>17.96444444444444</c:v>
                </c:pt>
                <c:pt idx="838">
                  <c:v>17.96472222222219</c:v>
                </c:pt>
                <c:pt idx="839">
                  <c:v>17.965</c:v>
                </c:pt>
                <c:pt idx="840">
                  <c:v>17.96527777777775</c:v>
                </c:pt>
                <c:pt idx="841">
                  <c:v>17.96555555555555</c:v>
                </c:pt>
                <c:pt idx="842">
                  <c:v>17.9658333333333</c:v>
                </c:pt>
                <c:pt idx="843">
                  <c:v>17.96611111111111</c:v>
                </c:pt>
                <c:pt idx="844">
                  <c:v>17.96638888888889</c:v>
                </c:pt>
                <c:pt idx="845">
                  <c:v>17.96666666666666</c:v>
                </c:pt>
                <c:pt idx="846">
                  <c:v>17.96694444444444</c:v>
                </c:pt>
                <c:pt idx="847">
                  <c:v>17.96722222222222</c:v>
                </c:pt>
                <c:pt idx="848">
                  <c:v>17.9675</c:v>
                </c:pt>
                <c:pt idx="849">
                  <c:v>17.96777777777778</c:v>
                </c:pt>
                <c:pt idx="850">
                  <c:v>17.96805555555555</c:v>
                </c:pt>
                <c:pt idx="851">
                  <c:v>17.9683333333333</c:v>
                </c:pt>
                <c:pt idx="852">
                  <c:v>17.96861111111111</c:v>
                </c:pt>
                <c:pt idx="853">
                  <c:v>17.96888888888889</c:v>
                </c:pt>
                <c:pt idx="854">
                  <c:v>17.96916666666667</c:v>
                </c:pt>
                <c:pt idx="855">
                  <c:v>17.96944444444444</c:v>
                </c:pt>
                <c:pt idx="856">
                  <c:v>17.96972222222219</c:v>
                </c:pt>
                <c:pt idx="857">
                  <c:v>17.97</c:v>
                </c:pt>
                <c:pt idx="858">
                  <c:v>17.97027777777778</c:v>
                </c:pt>
                <c:pt idx="859">
                  <c:v>17.97055555555555</c:v>
                </c:pt>
                <c:pt idx="860">
                  <c:v>17.9708333333333</c:v>
                </c:pt>
                <c:pt idx="861">
                  <c:v>17.97111111111111</c:v>
                </c:pt>
                <c:pt idx="862">
                  <c:v>17.97138888888889</c:v>
                </c:pt>
                <c:pt idx="863">
                  <c:v>17.97166666666666</c:v>
                </c:pt>
                <c:pt idx="864">
                  <c:v>17.97194444444444</c:v>
                </c:pt>
                <c:pt idx="865">
                  <c:v>17.97222222222219</c:v>
                </c:pt>
                <c:pt idx="866">
                  <c:v>17.9725</c:v>
                </c:pt>
                <c:pt idx="867">
                  <c:v>17.97277777777778</c:v>
                </c:pt>
                <c:pt idx="868">
                  <c:v>17.97305555555555</c:v>
                </c:pt>
                <c:pt idx="869">
                  <c:v>17.9733333333333</c:v>
                </c:pt>
                <c:pt idx="870">
                  <c:v>17.97361111111111</c:v>
                </c:pt>
                <c:pt idx="871">
                  <c:v>17.9738888888889</c:v>
                </c:pt>
                <c:pt idx="872">
                  <c:v>17.97416666666667</c:v>
                </c:pt>
                <c:pt idx="873">
                  <c:v>17.97444444444444</c:v>
                </c:pt>
                <c:pt idx="874">
                  <c:v>17.97472222222222</c:v>
                </c:pt>
                <c:pt idx="875">
                  <c:v>17.975</c:v>
                </c:pt>
                <c:pt idx="876">
                  <c:v>17.97527777777778</c:v>
                </c:pt>
                <c:pt idx="877">
                  <c:v>17.97555555555556</c:v>
                </c:pt>
                <c:pt idx="878">
                  <c:v>17.9758333333333</c:v>
                </c:pt>
                <c:pt idx="879">
                  <c:v>17.97611111111111</c:v>
                </c:pt>
                <c:pt idx="880">
                  <c:v>17.97638888888889</c:v>
                </c:pt>
                <c:pt idx="881">
                  <c:v>17.97666666666667</c:v>
                </c:pt>
                <c:pt idx="882">
                  <c:v>17.97694444444444</c:v>
                </c:pt>
                <c:pt idx="883">
                  <c:v>17.97722222222222</c:v>
                </c:pt>
                <c:pt idx="884">
                  <c:v>17.9775</c:v>
                </c:pt>
                <c:pt idx="885">
                  <c:v>17.97777777777778</c:v>
                </c:pt>
                <c:pt idx="886">
                  <c:v>17.97805555555555</c:v>
                </c:pt>
                <c:pt idx="887">
                  <c:v>17.9783333333333</c:v>
                </c:pt>
                <c:pt idx="888">
                  <c:v>17.97861111111111</c:v>
                </c:pt>
                <c:pt idx="889">
                  <c:v>17.97888888888889</c:v>
                </c:pt>
                <c:pt idx="890">
                  <c:v>17.97916666666666</c:v>
                </c:pt>
                <c:pt idx="891">
                  <c:v>17.97944444444444</c:v>
                </c:pt>
                <c:pt idx="892">
                  <c:v>17.97972222222219</c:v>
                </c:pt>
                <c:pt idx="893">
                  <c:v>17.98</c:v>
                </c:pt>
                <c:pt idx="894">
                  <c:v>17.98027777777778</c:v>
                </c:pt>
                <c:pt idx="895">
                  <c:v>17.98055555555555</c:v>
                </c:pt>
                <c:pt idx="896">
                  <c:v>17.9808333333333</c:v>
                </c:pt>
                <c:pt idx="897">
                  <c:v>17.98111111111111</c:v>
                </c:pt>
                <c:pt idx="898">
                  <c:v>17.98138888888889</c:v>
                </c:pt>
                <c:pt idx="899">
                  <c:v>17.98166666666667</c:v>
                </c:pt>
                <c:pt idx="900">
                  <c:v>17.98194444444444</c:v>
                </c:pt>
                <c:pt idx="901">
                  <c:v>17.98222222222219</c:v>
                </c:pt>
                <c:pt idx="902">
                  <c:v>17.98249999999997</c:v>
                </c:pt>
                <c:pt idx="903">
                  <c:v>17.98277777777775</c:v>
                </c:pt>
                <c:pt idx="904">
                  <c:v>17.98305555555556</c:v>
                </c:pt>
                <c:pt idx="905">
                  <c:v>17.9833333333333</c:v>
                </c:pt>
                <c:pt idx="906">
                  <c:v>17.98361111111111</c:v>
                </c:pt>
                <c:pt idx="907">
                  <c:v>17.98388888888889</c:v>
                </c:pt>
                <c:pt idx="908">
                  <c:v>17.98416666666667</c:v>
                </c:pt>
                <c:pt idx="909">
                  <c:v>17.98444444444445</c:v>
                </c:pt>
                <c:pt idx="910">
                  <c:v>17.98472222222219</c:v>
                </c:pt>
                <c:pt idx="911">
                  <c:v>17.985</c:v>
                </c:pt>
                <c:pt idx="912">
                  <c:v>17.98527777777775</c:v>
                </c:pt>
                <c:pt idx="913">
                  <c:v>17.98555555555556</c:v>
                </c:pt>
                <c:pt idx="914">
                  <c:v>17.98583333333331</c:v>
                </c:pt>
                <c:pt idx="915">
                  <c:v>17.98611111111111</c:v>
                </c:pt>
                <c:pt idx="916">
                  <c:v>17.98638888888889</c:v>
                </c:pt>
                <c:pt idx="917">
                  <c:v>17.98666666666667</c:v>
                </c:pt>
                <c:pt idx="918">
                  <c:v>17.98694444444445</c:v>
                </c:pt>
                <c:pt idx="919">
                  <c:v>17.98722222222219</c:v>
                </c:pt>
                <c:pt idx="920">
                  <c:v>17.9875</c:v>
                </c:pt>
                <c:pt idx="921">
                  <c:v>17.98777777777778</c:v>
                </c:pt>
                <c:pt idx="922">
                  <c:v>17.98805555555556</c:v>
                </c:pt>
                <c:pt idx="923">
                  <c:v>17.9883333333333</c:v>
                </c:pt>
                <c:pt idx="924">
                  <c:v>17.98861111111108</c:v>
                </c:pt>
                <c:pt idx="925">
                  <c:v>17.98888888888889</c:v>
                </c:pt>
                <c:pt idx="926">
                  <c:v>17.98916666666667</c:v>
                </c:pt>
                <c:pt idx="927">
                  <c:v>17.98944444444444</c:v>
                </c:pt>
                <c:pt idx="928">
                  <c:v>17.98972222222219</c:v>
                </c:pt>
                <c:pt idx="929">
                  <c:v>17.99</c:v>
                </c:pt>
                <c:pt idx="930">
                  <c:v>17.99027777777778</c:v>
                </c:pt>
                <c:pt idx="931">
                  <c:v>17.99055555555556</c:v>
                </c:pt>
                <c:pt idx="932">
                  <c:v>17.9908333333333</c:v>
                </c:pt>
                <c:pt idx="933">
                  <c:v>17.99111111111111</c:v>
                </c:pt>
                <c:pt idx="934">
                  <c:v>17.99138888888889</c:v>
                </c:pt>
                <c:pt idx="935">
                  <c:v>17.99166666666667</c:v>
                </c:pt>
                <c:pt idx="936">
                  <c:v>17.99194444444445</c:v>
                </c:pt>
                <c:pt idx="937">
                  <c:v>17.99222222222219</c:v>
                </c:pt>
                <c:pt idx="938">
                  <c:v>17.9925</c:v>
                </c:pt>
                <c:pt idx="939">
                  <c:v>17.99277777777775</c:v>
                </c:pt>
                <c:pt idx="940">
                  <c:v>17.99305555555556</c:v>
                </c:pt>
                <c:pt idx="941">
                  <c:v>17.99333333333331</c:v>
                </c:pt>
                <c:pt idx="942">
                  <c:v>17.99361111111111</c:v>
                </c:pt>
                <c:pt idx="943">
                  <c:v>17.99388888888889</c:v>
                </c:pt>
                <c:pt idx="944">
                  <c:v>17.99416666666667</c:v>
                </c:pt>
                <c:pt idx="945">
                  <c:v>17.99444444444445</c:v>
                </c:pt>
                <c:pt idx="946">
                  <c:v>17.99472222222222</c:v>
                </c:pt>
                <c:pt idx="947">
                  <c:v>17.995</c:v>
                </c:pt>
                <c:pt idx="948">
                  <c:v>17.99527777777778</c:v>
                </c:pt>
                <c:pt idx="949">
                  <c:v>17.99555555555555</c:v>
                </c:pt>
                <c:pt idx="950">
                  <c:v>17.9958333333333</c:v>
                </c:pt>
                <c:pt idx="951">
                  <c:v>17.99611111111111</c:v>
                </c:pt>
                <c:pt idx="952">
                  <c:v>17.99638888888889</c:v>
                </c:pt>
                <c:pt idx="953">
                  <c:v>17.99666666666667</c:v>
                </c:pt>
                <c:pt idx="954">
                  <c:v>17.99694444444444</c:v>
                </c:pt>
                <c:pt idx="955">
                  <c:v>17.99722222222222</c:v>
                </c:pt>
                <c:pt idx="956">
                  <c:v>17.9975</c:v>
                </c:pt>
                <c:pt idx="957">
                  <c:v>17.99777777777778</c:v>
                </c:pt>
                <c:pt idx="958">
                  <c:v>17.99805555555556</c:v>
                </c:pt>
                <c:pt idx="959">
                  <c:v>17.9983333333333</c:v>
                </c:pt>
                <c:pt idx="960">
                  <c:v>17.99861111111111</c:v>
                </c:pt>
                <c:pt idx="961">
                  <c:v>17.99888888888889</c:v>
                </c:pt>
                <c:pt idx="962">
                  <c:v>17.99916666666667</c:v>
                </c:pt>
                <c:pt idx="963">
                  <c:v>17.99944444444445</c:v>
                </c:pt>
                <c:pt idx="964">
                  <c:v>17.99972222222219</c:v>
                </c:pt>
                <c:pt idx="965">
                  <c:v>18.0</c:v>
                </c:pt>
                <c:pt idx="966">
                  <c:v>18.00027777777778</c:v>
                </c:pt>
                <c:pt idx="967">
                  <c:v>18.00055555555555</c:v>
                </c:pt>
                <c:pt idx="968">
                  <c:v>18.0008333333333</c:v>
                </c:pt>
                <c:pt idx="969">
                  <c:v>18.00111111111111</c:v>
                </c:pt>
                <c:pt idx="970">
                  <c:v>18.00138888888889</c:v>
                </c:pt>
                <c:pt idx="971">
                  <c:v>18.00166666666667</c:v>
                </c:pt>
                <c:pt idx="972">
                  <c:v>18.00194444444444</c:v>
                </c:pt>
                <c:pt idx="973">
                  <c:v>18.00222222222222</c:v>
                </c:pt>
                <c:pt idx="974">
                  <c:v>18.0025</c:v>
                </c:pt>
                <c:pt idx="975">
                  <c:v>18.00277777777778</c:v>
                </c:pt>
                <c:pt idx="976">
                  <c:v>18.00305555555556</c:v>
                </c:pt>
                <c:pt idx="977">
                  <c:v>18.0033333333333</c:v>
                </c:pt>
                <c:pt idx="978">
                  <c:v>18.00361111111111</c:v>
                </c:pt>
                <c:pt idx="979">
                  <c:v>18.0038888888889</c:v>
                </c:pt>
                <c:pt idx="980">
                  <c:v>18.00416666666667</c:v>
                </c:pt>
                <c:pt idx="981">
                  <c:v>18.00444444444445</c:v>
                </c:pt>
                <c:pt idx="982">
                  <c:v>18.00472222222222</c:v>
                </c:pt>
                <c:pt idx="983">
                  <c:v>18.005</c:v>
                </c:pt>
                <c:pt idx="984">
                  <c:v>18.00527777777778</c:v>
                </c:pt>
                <c:pt idx="985">
                  <c:v>18.00555555555556</c:v>
                </c:pt>
                <c:pt idx="986">
                  <c:v>18.0058333333333</c:v>
                </c:pt>
                <c:pt idx="987">
                  <c:v>18.00611111111111</c:v>
                </c:pt>
                <c:pt idx="988">
                  <c:v>18.00638888888889</c:v>
                </c:pt>
                <c:pt idx="989">
                  <c:v>18.00666666666667</c:v>
                </c:pt>
                <c:pt idx="990">
                  <c:v>18.00694444444444</c:v>
                </c:pt>
                <c:pt idx="991">
                  <c:v>18.00722222222222</c:v>
                </c:pt>
                <c:pt idx="992">
                  <c:v>18.0075</c:v>
                </c:pt>
                <c:pt idx="993">
                  <c:v>18.00777777777778</c:v>
                </c:pt>
                <c:pt idx="994">
                  <c:v>18.00805555555555</c:v>
                </c:pt>
                <c:pt idx="995">
                  <c:v>18.0083333333333</c:v>
                </c:pt>
                <c:pt idx="996">
                  <c:v>18.00861111111111</c:v>
                </c:pt>
                <c:pt idx="997">
                  <c:v>18.0088888888889</c:v>
                </c:pt>
                <c:pt idx="998">
                  <c:v>18.00916666666667</c:v>
                </c:pt>
                <c:pt idx="999">
                  <c:v>18.00944444444444</c:v>
                </c:pt>
                <c:pt idx="1000">
                  <c:v>18.00972222222222</c:v>
                </c:pt>
                <c:pt idx="1001">
                  <c:v>18.01</c:v>
                </c:pt>
                <c:pt idx="1002">
                  <c:v>18.01027777777778</c:v>
                </c:pt>
                <c:pt idx="1003">
                  <c:v>18.01055555555556</c:v>
                </c:pt>
                <c:pt idx="1004">
                  <c:v>18.01083333333332</c:v>
                </c:pt>
                <c:pt idx="1005">
                  <c:v>18.01111111111111</c:v>
                </c:pt>
                <c:pt idx="1006">
                  <c:v>18.0113888888889</c:v>
                </c:pt>
                <c:pt idx="1007">
                  <c:v>18.01166666666667</c:v>
                </c:pt>
                <c:pt idx="1008">
                  <c:v>18.01194444444444</c:v>
                </c:pt>
                <c:pt idx="1009">
                  <c:v>18.01222222222222</c:v>
                </c:pt>
                <c:pt idx="1010">
                  <c:v>18.0125</c:v>
                </c:pt>
                <c:pt idx="1011">
                  <c:v>18.01277777777778</c:v>
                </c:pt>
                <c:pt idx="1012">
                  <c:v>18.01305555555556</c:v>
                </c:pt>
                <c:pt idx="1013">
                  <c:v>18.0133333333333</c:v>
                </c:pt>
                <c:pt idx="1014">
                  <c:v>18.01361111111111</c:v>
                </c:pt>
                <c:pt idx="1015">
                  <c:v>18.0138888888889</c:v>
                </c:pt>
                <c:pt idx="1016">
                  <c:v>18.01416666666667</c:v>
                </c:pt>
                <c:pt idx="1017">
                  <c:v>18.01444444444444</c:v>
                </c:pt>
                <c:pt idx="1018">
                  <c:v>18.01472222222222</c:v>
                </c:pt>
                <c:pt idx="1019">
                  <c:v>18.015</c:v>
                </c:pt>
                <c:pt idx="1020">
                  <c:v>18.01527777777778</c:v>
                </c:pt>
                <c:pt idx="1021">
                  <c:v>18.01555555555555</c:v>
                </c:pt>
                <c:pt idx="1022">
                  <c:v>18.01583333333332</c:v>
                </c:pt>
                <c:pt idx="1023">
                  <c:v>18.01611111111111</c:v>
                </c:pt>
                <c:pt idx="1024">
                  <c:v>18.0163888888889</c:v>
                </c:pt>
                <c:pt idx="1025">
                  <c:v>18.01666666666667</c:v>
                </c:pt>
                <c:pt idx="1026">
                  <c:v>18.01694444444444</c:v>
                </c:pt>
                <c:pt idx="1027">
                  <c:v>18.01722222222222</c:v>
                </c:pt>
                <c:pt idx="1028">
                  <c:v>18.0175</c:v>
                </c:pt>
                <c:pt idx="1029">
                  <c:v>18.01777777777778</c:v>
                </c:pt>
                <c:pt idx="1030">
                  <c:v>18.01805555555556</c:v>
                </c:pt>
                <c:pt idx="1031">
                  <c:v>18.0183333333333</c:v>
                </c:pt>
                <c:pt idx="1032">
                  <c:v>18.01861111111111</c:v>
                </c:pt>
                <c:pt idx="1033">
                  <c:v>18.0188888888889</c:v>
                </c:pt>
                <c:pt idx="1034">
                  <c:v>18.01916666666667</c:v>
                </c:pt>
                <c:pt idx="1035">
                  <c:v>18.01944444444444</c:v>
                </c:pt>
                <c:pt idx="1036">
                  <c:v>18.01972222222222</c:v>
                </c:pt>
                <c:pt idx="1037">
                  <c:v>18.02</c:v>
                </c:pt>
                <c:pt idx="1038">
                  <c:v>18.02027777777778</c:v>
                </c:pt>
                <c:pt idx="1039">
                  <c:v>18.02055555555555</c:v>
                </c:pt>
                <c:pt idx="1040">
                  <c:v>18.0208333333333</c:v>
                </c:pt>
                <c:pt idx="1041">
                  <c:v>18.02111111111111</c:v>
                </c:pt>
                <c:pt idx="1042">
                  <c:v>18.02138888888889</c:v>
                </c:pt>
                <c:pt idx="1043">
                  <c:v>18.02166666666666</c:v>
                </c:pt>
                <c:pt idx="1044">
                  <c:v>18.02194444444444</c:v>
                </c:pt>
                <c:pt idx="1045">
                  <c:v>18.02222222222222</c:v>
                </c:pt>
                <c:pt idx="1046">
                  <c:v>18.0225</c:v>
                </c:pt>
                <c:pt idx="1047">
                  <c:v>18.02277777777778</c:v>
                </c:pt>
                <c:pt idx="1048">
                  <c:v>18.02305555555555</c:v>
                </c:pt>
                <c:pt idx="1049">
                  <c:v>18.0233333333333</c:v>
                </c:pt>
                <c:pt idx="1050">
                  <c:v>18.02361111111111</c:v>
                </c:pt>
                <c:pt idx="1051">
                  <c:v>18.0238888888889</c:v>
                </c:pt>
                <c:pt idx="1052">
                  <c:v>18.02416666666667</c:v>
                </c:pt>
                <c:pt idx="1053">
                  <c:v>18.02444444444444</c:v>
                </c:pt>
                <c:pt idx="1054">
                  <c:v>18.02472222222222</c:v>
                </c:pt>
                <c:pt idx="1055">
                  <c:v>18.025</c:v>
                </c:pt>
                <c:pt idx="1056">
                  <c:v>18.02527777777778</c:v>
                </c:pt>
                <c:pt idx="1057">
                  <c:v>18.02555555555556</c:v>
                </c:pt>
                <c:pt idx="1058">
                  <c:v>18.0258333333333</c:v>
                </c:pt>
                <c:pt idx="1059">
                  <c:v>18.02611111111111</c:v>
                </c:pt>
                <c:pt idx="1060">
                  <c:v>18.02638888888889</c:v>
                </c:pt>
                <c:pt idx="1061">
                  <c:v>18.02666666666667</c:v>
                </c:pt>
                <c:pt idx="1062">
                  <c:v>18.02694444444444</c:v>
                </c:pt>
                <c:pt idx="1063">
                  <c:v>18.02722222222222</c:v>
                </c:pt>
                <c:pt idx="1064">
                  <c:v>18.0275</c:v>
                </c:pt>
                <c:pt idx="1065">
                  <c:v>18.02777777777778</c:v>
                </c:pt>
                <c:pt idx="1066">
                  <c:v>18.02805555555555</c:v>
                </c:pt>
                <c:pt idx="1067">
                  <c:v>18.0283333333333</c:v>
                </c:pt>
                <c:pt idx="1068">
                  <c:v>18.02861111111111</c:v>
                </c:pt>
                <c:pt idx="1069">
                  <c:v>18.02888888888889</c:v>
                </c:pt>
                <c:pt idx="1070">
                  <c:v>18.02916666666667</c:v>
                </c:pt>
                <c:pt idx="1071">
                  <c:v>18.02944444444444</c:v>
                </c:pt>
                <c:pt idx="1072">
                  <c:v>18.02972222222222</c:v>
                </c:pt>
                <c:pt idx="1073">
                  <c:v>18.03</c:v>
                </c:pt>
                <c:pt idx="1074">
                  <c:v>18.03027777777778</c:v>
                </c:pt>
                <c:pt idx="1075">
                  <c:v>18.03055555555555</c:v>
                </c:pt>
                <c:pt idx="1076">
                  <c:v>18.03083333333332</c:v>
                </c:pt>
                <c:pt idx="1077">
                  <c:v>18.03111111111111</c:v>
                </c:pt>
                <c:pt idx="1078">
                  <c:v>18.0313888888889</c:v>
                </c:pt>
                <c:pt idx="1079">
                  <c:v>18.03166666666667</c:v>
                </c:pt>
                <c:pt idx="1080">
                  <c:v>18.03194444444444</c:v>
                </c:pt>
                <c:pt idx="1081">
                  <c:v>18.03222222222222</c:v>
                </c:pt>
                <c:pt idx="1082">
                  <c:v>18.0325</c:v>
                </c:pt>
                <c:pt idx="1083">
                  <c:v>18.03277777777778</c:v>
                </c:pt>
                <c:pt idx="1084">
                  <c:v>18.03305555555556</c:v>
                </c:pt>
                <c:pt idx="1085">
                  <c:v>18.0333333333333</c:v>
                </c:pt>
                <c:pt idx="1086">
                  <c:v>18.03361111111111</c:v>
                </c:pt>
                <c:pt idx="1087">
                  <c:v>18.0338888888889</c:v>
                </c:pt>
                <c:pt idx="1088">
                  <c:v>18.03416666666667</c:v>
                </c:pt>
                <c:pt idx="1089">
                  <c:v>18.03444444444445</c:v>
                </c:pt>
                <c:pt idx="1090">
                  <c:v>18.03472222222222</c:v>
                </c:pt>
                <c:pt idx="1091">
                  <c:v>18.035</c:v>
                </c:pt>
                <c:pt idx="1092">
                  <c:v>18.03527777777778</c:v>
                </c:pt>
                <c:pt idx="1093">
                  <c:v>18.03555555555556</c:v>
                </c:pt>
                <c:pt idx="1094">
                  <c:v>18.03583333333331</c:v>
                </c:pt>
                <c:pt idx="1095">
                  <c:v>18.03611111111111</c:v>
                </c:pt>
                <c:pt idx="1096">
                  <c:v>18.0363888888889</c:v>
                </c:pt>
                <c:pt idx="1097">
                  <c:v>18.03666666666667</c:v>
                </c:pt>
                <c:pt idx="1098">
                  <c:v>18.03694444444445</c:v>
                </c:pt>
                <c:pt idx="1099">
                  <c:v>18.03722222222222</c:v>
                </c:pt>
                <c:pt idx="1100">
                  <c:v>18.0375</c:v>
                </c:pt>
                <c:pt idx="1101">
                  <c:v>18.03777777777778</c:v>
                </c:pt>
                <c:pt idx="1102">
                  <c:v>18.03805555555556</c:v>
                </c:pt>
                <c:pt idx="1103">
                  <c:v>18.0383333333333</c:v>
                </c:pt>
                <c:pt idx="1104">
                  <c:v>18.03861111111111</c:v>
                </c:pt>
                <c:pt idx="1105">
                  <c:v>18.0388888888889</c:v>
                </c:pt>
                <c:pt idx="1106">
                  <c:v>18.03916666666667</c:v>
                </c:pt>
                <c:pt idx="1107">
                  <c:v>18.03944444444445</c:v>
                </c:pt>
                <c:pt idx="1108">
                  <c:v>18.03972222222222</c:v>
                </c:pt>
                <c:pt idx="1109">
                  <c:v>18.04</c:v>
                </c:pt>
                <c:pt idx="1110">
                  <c:v>18.04027777777778</c:v>
                </c:pt>
                <c:pt idx="1111">
                  <c:v>18.04055555555556</c:v>
                </c:pt>
                <c:pt idx="1112">
                  <c:v>18.04083333333331</c:v>
                </c:pt>
                <c:pt idx="1113">
                  <c:v>18.04111111111111</c:v>
                </c:pt>
                <c:pt idx="1114">
                  <c:v>18.04138888888889</c:v>
                </c:pt>
                <c:pt idx="1115">
                  <c:v>18.04166666666667</c:v>
                </c:pt>
                <c:pt idx="1116">
                  <c:v>18.04194444444445</c:v>
                </c:pt>
                <c:pt idx="1117">
                  <c:v>18.0422222222222</c:v>
                </c:pt>
                <c:pt idx="1118">
                  <c:v>18.0425</c:v>
                </c:pt>
                <c:pt idx="1119">
                  <c:v>18.04277777777778</c:v>
                </c:pt>
                <c:pt idx="1120">
                  <c:v>18.04305555555556</c:v>
                </c:pt>
                <c:pt idx="1121">
                  <c:v>18.04333333333331</c:v>
                </c:pt>
                <c:pt idx="1122">
                  <c:v>18.04361111111111</c:v>
                </c:pt>
                <c:pt idx="1123">
                  <c:v>18.0438888888889</c:v>
                </c:pt>
                <c:pt idx="1124">
                  <c:v>18.04416666666667</c:v>
                </c:pt>
                <c:pt idx="1125">
                  <c:v>18.04444444444445</c:v>
                </c:pt>
                <c:pt idx="1126">
                  <c:v>18.04472222222222</c:v>
                </c:pt>
                <c:pt idx="1127">
                  <c:v>18.045</c:v>
                </c:pt>
                <c:pt idx="1128">
                  <c:v>18.04527777777778</c:v>
                </c:pt>
                <c:pt idx="1129">
                  <c:v>18.04555555555556</c:v>
                </c:pt>
                <c:pt idx="1130">
                  <c:v>18.0458333333333</c:v>
                </c:pt>
                <c:pt idx="1131">
                  <c:v>18.04611111111111</c:v>
                </c:pt>
                <c:pt idx="1132">
                  <c:v>18.04638888888889</c:v>
                </c:pt>
                <c:pt idx="1133">
                  <c:v>18.04666666666667</c:v>
                </c:pt>
                <c:pt idx="1134">
                  <c:v>18.04694444444445</c:v>
                </c:pt>
                <c:pt idx="1135">
                  <c:v>18.04722222222222</c:v>
                </c:pt>
                <c:pt idx="1136">
                  <c:v>18.0475</c:v>
                </c:pt>
                <c:pt idx="1137">
                  <c:v>18.04777777777778</c:v>
                </c:pt>
                <c:pt idx="1138">
                  <c:v>18.04805555555556</c:v>
                </c:pt>
                <c:pt idx="1139">
                  <c:v>18.04833333333331</c:v>
                </c:pt>
                <c:pt idx="1140">
                  <c:v>18.04861111111111</c:v>
                </c:pt>
                <c:pt idx="1141">
                  <c:v>18.04888888888889</c:v>
                </c:pt>
                <c:pt idx="1142">
                  <c:v>18.04916666666667</c:v>
                </c:pt>
                <c:pt idx="1143">
                  <c:v>18.04944444444445</c:v>
                </c:pt>
                <c:pt idx="1144">
                  <c:v>18.0497222222222</c:v>
                </c:pt>
                <c:pt idx="1145">
                  <c:v>18.05</c:v>
                </c:pt>
                <c:pt idx="1146">
                  <c:v>18.05027777777778</c:v>
                </c:pt>
                <c:pt idx="1147">
                  <c:v>18.05055555555555</c:v>
                </c:pt>
                <c:pt idx="1148">
                  <c:v>18.05083333333332</c:v>
                </c:pt>
                <c:pt idx="1149">
                  <c:v>18.05111111111111</c:v>
                </c:pt>
                <c:pt idx="1150">
                  <c:v>18.0513888888889</c:v>
                </c:pt>
                <c:pt idx="1151">
                  <c:v>18.05166666666667</c:v>
                </c:pt>
                <c:pt idx="1152">
                  <c:v>18.05194444444444</c:v>
                </c:pt>
                <c:pt idx="1153">
                  <c:v>18.05222222222222</c:v>
                </c:pt>
                <c:pt idx="1154">
                  <c:v>18.0525</c:v>
                </c:pt>
                <c:pt idx="1155">
                  <c:v>18.05277777777778</c:v>
                </c:pt>
                <c:pt idx="1156">
                  <c:v>18.05305555555556</c:v>
                </c:pt>
                <c:pt idx="1157">
                  <c:v>18.0533333333333</c:v>
                </c:pt>
                <c:pt idx="1158">
                  <c:v>18.05361111111111</c:v>
                </c:pt>
                <c:pt idx="1159">
                  <c:v>18.0538888888889</c:v>
                </c:pt>
                <c:pt idx="1160">
                  <c:v>18.05416666666667</c:v>
                </c:pt>
                <c:pt idx="1161">
                  <c:v>18.05444444444445</c:v>
                </c:pt>
                <c:pt idx="1162">
                  <c:v>18.05472222222222</c:v>
                </c:pt>
                <c:pt idx="1163">
                  <c:v>18.055</c:v>
                </c:pt>
                <c:pt idx="1164">
                  <c:v>18.05527777777778</c:v>
                </c:pt>
                <c:pt idx="1165">
                  <c:v>18.05555555555556</c:v>
                </c:pt>
                <c:pt idx="1166">
                  <c:v>18.0558333333333</c:v>
                </c:pt>
                <c:pt idx="1167">
                  <c:v>18.05611111111111</c:v>
                </c:pt>
                <c:pt idx="1168">
                  <c:v>18.05638888888889</c:v>
                </c:pt>
                <c:pt idx="1169">
                  <c:v>18.05666666666667</c:v>
                </c:pt>
                <c:pt idx="1170">
                  <c:v>18.05694444444444</c:v>
                </c:pt>
                <c:pt idx="1171">
                  <c:v>18.05722222222222</c:v>
                </c:pt>
                <c:pt idx="1172">
                  <c:v>18.0575</c:v>
                </c:pt>
                <c:pt idx="1173">
                  <c:v>18.05777777777778</c:v>
                </c:pt>
                <c:pt idx="1174">
                  <c:v>18.05805555555555</c:v>
                </c:pt>
                <c:pt idx="1175">
                  <c:v>18.0583333333333</c:v>
                </c:pt>
                <c:pt idx="1176">
                  <c:v>18.05861111111111</c:v>
                </c:pt>
                <c:pt idx="1177">
                  <c:v>18.0588888888889</c:v>
                </c:pt>
                <c:pt idx="1178">
                  <c:v>18.05916666666667</c:v>
                </c:pt>
                <c:pt idx="1179">
                  <c:v>18.05944444444444</c:v>
                </c:pt>
                <c:pt idx="1180">
                  <c:v>18.05972222222222</c:v>
                </c:pt>
                <c:pt idx="1181">
                  <c:v>18.06</c:v>
                </c:pt>
                <c:pt idx="1182">
                  <c:v>18.06027777777778</c:v>
                </c:pt>
                <c:pt idx="1183">
                  <c:v>18.06055555555556</c:v>
                </c:pt>
                <c:pt idx="1184">
                  <c:v>18.0608333333333</c:v>
                </c:pt>
                <c:pt idx="1185">
                  <c:v>18.06111111111111</c:v>
                </c:pt>
                <c:pt idx="1186">
                  <c:v>18.06138888888889</c:v>
                </c:pt>
                <c:pt idx="1187">
                  <c:v>18.06166666666667</c:v>
                </c:pt>
                <c:pt idx="1188">
                  <c:v>18.06194444444445</c:v>
                </c:pt>
                <c:pt idx="1189">
                  <c:v>18.06222222222219</c:v>
                </c:pt>
                <c:pt idx="1190">
                  <c:v>18.0625</c:v>
                </c:pt>
                <c:pt idx="1191">
                  <c:v>18.06277777777778</c:v>
                </c:pt>
                <c:pt idx="1192">
                  <c:v>18.06305555555556</c:v>
                </c:pt>
                <c:pt idx="1193">
                  <c:v>18.0633333333333</c:v>
                </c:pt>
                <c:pt idx="1194">
                  <c:v>18.06361111111111</c:v>
                </c:pt>
                <c:pt idx="1195">
                  <c:v>18.06388888888889</c:v>
                </c:pt>
                <c:pt idx="1196">
                  <c:v>18.06416666666667</c:v>
                </c:pt>
                <c:pt idx="1197">
                  <c:v>18.06444444444444</c:v>
                </c:pt>
                <c:pt idx="1198">
                  <c:v>18.06472222222222</c:v>
                </c:pt>
                <c:pt idx="1199">
                  <c:v>18.065</c:v>
                </c:pt>
                <c:pt idx="1200">
                  <c:v>18.06527777777778</c:v>
                </c:pt>
                <c:pt idx="1201">
                  <c:v>18.06555555555556</c:v>
                </c:pt>
                <c:pt idx="1202">
                  <c:v>18.0658333333333</c:v>
                </c:pt>
                <c:pt idx="1203">
                  <c:v>18.06611111111111</c:v>
                </c:pt>
                <c:pt idx="1204">
                  <c:v>18.06638888888889</c:v>
                </c:pt>
                <c:pt idx="1205">
                  <c:v>18.06666666666667</c:v>
                </c:pt>
                <c:pt idx="1206">
                  <c:v>18.06694444444445</c:v>
                </c:pt>
                <c:pt idx="1207">
                  <c:v>18.06722222222222</c:v>
                </c:pt>
                <c:pt idx="1208">
                  <c:v>18.0675</c:v>
                </c:pt>
                <c:pt idx="1209">
                  <c:v>18.06777777777778</c:v>
                </c:pt>
                <c:pt idx="1210">
                  <c:v>18.06805555555556</c:v>
                </c:pt>
                <c:pt idx="1211">
                  <c:v>18.0683333333333</c:v>
                </c:pt>
                <c:pt idx="1212">
                  <c:v>18.06861111111111</c:v>
                </c:pt>
                <c:pt idx="1213">
                  <c:v>18.06888888888889</c:v>
                </c:pt>
                <c:pt idx="1214">
                  <c:v>18.06916666666667</c:v>
                </c:pt>
                <c:pt idx="1215">
                  <c:v>18.06944444444444</c:v>
                </c:pt>
                <c:pt idx="1216">
                  <c:v>18.06972222222219</c:v>
                </c:pt>
                <c:pt idx="1217">
                  <c:v>18.07</c:v>
                </c:pt>
                <c:pt idx="1218">
                  <c:v>18.07027777777778</c:v>
                </c:pt>
                <c:pt idx="1219">
                  <c:v>18.07055555555555</c:v>
                </c:pt>
                <c:pt idx="1220">
                  <c:v>18.07083333333332</c:v>
                </c:pt>
                <c:pt idx="1221">
                  <c:v>18.07111111111111</c:v>
                </c:pt>
                <c:pt idx="1222">
                  <c:v>18.0713888888889</c:v>
                </c:pt>
                <c:pt idx="1223">
                  <c:v>18.07166666666667</c:v>
                </c:pt>
                <c:pt idx="1224">
                  <c:v>18.07194444444444</c:v>
                </c:pt>
                <c:pt idx="1225">
                  <c:v>18.07222222222222</c:v>
                </c:pt>
                <c:pt idx="1226">
                  <c:v>18.0725</c:v>
                </c:pt>
                <c:pt idx="1227">
                  <c:v>18.07277777777778</c:v>
                </c:pt>
                <c:pt idx="1228">
                  <c:v>18.07305555555556</c:v>
                </c:pt>
                <c:pt idx="1229">
                  <c:v>18.0733333333333</c:v>
                </c:pt>
                <c:pt idx="1230">
                  <c:v>18.07361111111111</c:v>
                </c:pt>
                <c:pt idx="1231">
                  <c:v>18.0738888888889</c:v>
                </c:pt>
                <c:pt idx="1232">
                  <c:v>18.07416666666667</c:v>
                </c:pt>
                <c:pt idx="1233">
                  <c:v>18.07444444444445</c:v>
                </c:pt>
                <c:pt idx="1234">
                  <c:v>18.07472222222222</c:v>
                </c:pt>
                <c:pt idx="1235">
                  <c:v>18.075</c:v>
                </c:pt>
                <c:pt idx="1236">
                  <c:v>18.07527777777778</c:v>
                </c:pt>
                <c:pt idx="1237">
                  <c:v>18.07555555555556</c:v>
                </c:pt>
                <c:pt idx="1238">
                  <c:v>18.0758333333333</c:v>
                </c:pt>
                <c:pt idx="1239">
                  <c:v>18.07611111111111</c:v>
                </c:pt>
                <c:pt idx="1240">
                  <c:v>18.07638888888889</c:v>
                </c:pt>
                <c:pt idx="1241">
                  <c:v>18.07666666666667</c:v>
                </c:pt>
                <c:pt idx="1242">
                  <c:v>18.07694444444444</c:v>
                </c:pt>
                <c:pt idx="1243">
                  <c:v>18.07722222222222</c:v>
                </c:pt>
                <c:pt idx="1244">
                  <c:v>18.0775</c:v>
                </c:pt>
                <c:pt idx="1245">
                  <c:v>18.07777777777778</c:v>
                </c:pt>
                <c:pt idx="1246">
                  <c:v>18.07805555555555</c:v>
                </c:pt>
                <c:pt idx="1247">
                  <c:v>18.0783333333333</c:v>
                </c:pt>
                <c:pt idx="1248">
                  <c:v>18.07861111111111</c:v>
                </c:pt>
                <c:pt idx="1249">
                  <c:v>18.0788888888889</c:v>
                </c:pt>
                <c:pt idx="1250">
                  <c:v>18.07916666666667</c:v>
                </c:pt>
                <c:pt idx="1251">
                  <c:v>18.07944444444444</c:v>
                </c:pt>
                <c:pt idx="1252">
                  <c:v>18.07972222222222</c:v>
                </c:pt>
                <c:pt idx="1253">
                  <c:v>18.08</c:v>
                </c:pt>
                <c:pt idx="1254">
                  <c:v>18.08027777777778</c:v>
                </c:pt>
                <c:pt idx="1255">
                  <c:v>18.08055555555556</c:v>
                </c:pt>
                <c:pt idx="1256">
                  <c:v>18.0808333333333</c:v>
                </c:pt>
                <c:pt idx="1257">
                  <c:v>18.08111111111111</c:v>
                </c:pt>
                <c:pt idx="1258">
                  <c:v>18.08138888888889</c:v>
                </c:pt>
                <c:pt idx="1259">
                  <c:v>18.08166666666667</c:v>
                </c:pt>
                <c:pt idx="1260">
                  <c:v>18.08194444444445</c:v>
                </c:pt>
                <c:pt idx="1261">
                  <c:v>18.08222222222219</c:v>
                </c:pt>
                <c:pt idx="1262">
                  <c:v>18.0825</c:v>
                </c:pt>
                <c:pt idx="1263">
                  <c:v>18.08277777777775</c:v>
                </c:pt>
                <c:pt idx="1264">
                  <c:v>18.08305555555556</c:v>
                </c:pt>
                <c:pt idx="1265">
                  <c:v>18.0833333333333</c:v>
                </c:pt>
                <c:pt idx="1266">
                  <c:v>18.08361111111111</c:v>
                </c:pt>
                <c:pt idx="1267">
                  <c:v>18.08388888888889</c:v>
                </c:pt>
                <c:pt idx="1268">
                  <c:v>18.08416666666666</c:v>
                </c:pt>
                <c:pt idx="1269">
                  <c:v>18.08444444444444</c:v>
                </c:pt>
                <c:pt idx="1270">
                  <c:v>18.08472222222222</c:v>
                </c:pt>
                <c:pt idx="1271">
                  <c:v>18.085</c:v>
                </c:pt>
                <c:pt idx="1272">
                  <c:v>18.08527777777778</c:v>
                </c:pt>
                <c:pt idx="1273">
                  <c:v>18.08555555555555</c:v>
                </c:pt>
                <c:pt idx="1274">
                  <c:v>18.0858333333333</c:v>
                </c:pt>
                <c:pt idx="1275">
                  <c:v>18.08611111111111</c:v>
                </c:pt>
                <c:pt idx="1276">
                  <c:v>18.08638888888889</c:v>
                </c:pt>
                <c:pt idx="1277">
                  <c:v>18.08666666666667</c:v>
                </c:pt>
                <c:pt idx="1278">
                  <c:v>18.08694444444444</c:v>
                </c:pt>
                <c:pt idx="1279">
                  <c:v>18.08722222222222</c:v>
                </c:pt>
                <c:pt idx="1280">
                  <c:v>18.0875</c:v>
                </c:pt>
                <c:pt idx="1281">
                  <c:v>18.08777777777778</c:v>
                </c:pt>
                <c:pt idx="1282">
                  <c:v>18.08805555555556</c:v>
                </c:pt>
                <c:pt idx="1283">
                  <c:v>18.0883333333333</c:v>
                </c:pt>
                <c:pt idx="1284">
                  <c:v>18.08861111111111</c:v>
                </c:pt>
                <c:pt idx="1285">
                  <c:v>18.08888888888889</c:v>
                </c:pt>
                <c:pt idx="1286">
                  <c:v>18.08916666666666</c:v>
                </c:pt>
                <c:pt idx="1287">
                  <c:v>18.08944444444444</c:v>
                </c:pt>
                <c:pt idx="1288">
                  <c:v>18.08972222222219</c:v>
                </c:pt>
                <c:pt idx="1289">
                  <c:v>18.09</c:v>
                </c:pt>
                <c:pt idx="1290">
                  <c:v>18.09027777777777</c:v>
                </c:pt>
                <c:pt idx="1291">
                  <c:v>18.09055555555555</c:v>
                </c:pt>
                <c:pt idx="1292">
                  <c:v>18.0908333333333</c:v>
                </c:pt>
                <c:pt idx="1293">
                  <c:v>18.09111111111111</c:v>
                </c:pt>
                <c:pt idx="1294">
                  <c:v>18.09138888888889</c:v>
                </c:pt>
                <c:pt idx="1295">
                  <c:v>18.09166666666666</c:v>
                </c:pt>
                <c:pt idx="1296">
                  <c:v>18.09194444444444</c:v>
                </c:pt>
                <c:pt idx="1297">
                  <c:v>18.09222222222222</c:v>
                </c:pt>
                <c:pt idx="1298">
                  <c:v>18.0925</c:v>
                </c:pt>
                <c:pt idx="1299">
                  <c:v>18.09277777777778</c:v>
                </c:pt>
                <c:pt idx="1300">
                  <c:v>18.09305555555555</c:v>
                </c:pt>
                <c:pt idx="1301">
                  <c:v>18.0933333333333</c:v>
                </c:pt>
                <c:pt idx="1302">
                  <c:v>18.09361111111111</c:v>
                </c:pt>
                <c:pt idx="1303">
                  <c:v>18.0938888888889</c:v>
                </c:pt>
                <c:pt idx="1304">
                  <c:v>18.09416666666667</c:v>
                </c:pt>
                <c:pt idx="1305">
                  <c:v>18.09444444444444</c:v>
                </c:pt>
                <c:pt idx="1306">
                  <c:v>18.09472222222222</c:v>
                </c:pt>
                <c:pt idx="1307">
                  <c:v>18.095</c:v>
                </c:pt>
                <c:pt idx="1308">
                  <c:v>18.09527777777778</c:v>
                </c:pt>
                <c:pt idx="1309">
                  <c:v>18.09555555555555</c:v>
                </c:pt>
                <c:pt idx="1310">
                  <c:v>18.0958333333333</c:v>
                </c:pt>
                <c:pt idx="1311">
                  <c:v>18.09611111111111</c:v>
                </c:pt>
                <c:pt idx="1312">
                  <c:v>18.09638888888889</c:v>
                </c:pt>
                <c:pt idx="1313">
                  <c:v>18.09666666666666</c:v>
                </c:pt>
                <c:pt idx="1314">
                  <c:v>18.09694444444444</c:v>
                </c:pt>
                <c:pt idx="1315">
                  <c:v>18.09722222222222</c:v>
                </c:pt>
                <c:pt idx="1316">
                  <c:v>18.0975</c:v>
                </c:pt>
                <c:pt idx="1317">
                  <c:v>18.09777777777778</c:v>
                </c:pt>
                <c:pt idx="1318">
                  <c:v>18.09805555555555</c:v>
                </c:pt>
                <c:pt idx="1319">
                  <c:v>18.0983333333333</c:v>
                </c:pt>
                <c:pt idx="1320">
                  <c:v>18.09861111111111</c:v>
                </c:pt>
                <c:pt idx="1321">
                  <c:v>18.0988888888889</c:v>
                </c:pt>
                <c:pt idx="1322">
                  <c:v>18.09916666666667</c:v>
                </c:pt>
                <c:pt idx="1323">
                  <c:v>18.09944444444444</c:v>
                </c:pt>
                <c:pt idx="1324">
                  <c:v>18.09972222222222</c:v>
                </c:pt>
                <c:pt idx="1325">
                  <c:v>18.1</c:v>
                </c:pt>
                <c:pt idx="1326">
                  <c:v>18.10027777777778</c:v>
                </c:pt>
                <c:pt idx="1327">
                  <c:v>18.10055555555556</c:v>
                </c:pt>
                <c:pt idx="1328">
                  <c:v>18.10083333333332</c:v>
                </c:pt>
                <c:pt idx="1329">
                  <c:v>18.10111111111111</c:v>
                </c:pt>
                <c:pt idx="1330">
                  <c:v>18.1013888888889</c:v>
                </c:pt>
                <c:pt idx="1331">
                  <c:v>18.10166666666667</c:v>
                </c:pt>
                <c:pt idx="1332">
                  <c:v>18.10194444444444</c:v>
                </c:pt>
                <c:pt idx="1333">
                  <c:v>18.10222222222222</c:v>
                </c:pt>
                <c:pt idx="1334">
                  <c:v>18.1025</c:v>
                </c:pt>
                <c:pt idx="1335">
                  <c:v>18.10277777777778</c:v>
                </c:pt>
                <c:pt idx="1336">
                  <c:v>18.10305555555556</c:v>
                </c:pt>
                <c:pt idx="1337">
                  <c:v>18.10333333333331</c:v>
                </c:pt>
                <c:pt idx="1338">
                  <c:v>18.10361111111111</c:v>
                </c:pt>
                <c:pt idx="1339">
                  <c:v>18.1038888888889</c:v>
                </c:pt>
                <c:pt idx="1340">
                  <c:v>18.10416666666667</c:v>
                </c:pt>
                <c:pt idx="1341">
                  <c:v>18.10444444444445</c:v>
                </c:pt>
                <c:pt idx="1342">
                  <c:v>18.10472222222223</c:v>
                </c:pt>
                <c:pt idx="1343">
                  <c:v>18.105</c:v>
                </c:pt>
                <c:pt idx="1344">
                  <c:v>18.10527777777778</c:v>
                </c:pt>
                <c:pt idx="1345">
                  <c:v>18.10555555555556</c:v>
                </c:pt>
                <c:pt idx="1346">
                  <c:v>18.10583333333332</c:v>
                </c:pt>
                <c:pt idx="1347">
                  <c:v>18.10611111111111</c:v>
                </c:pt>
                <c:pt idx="1348">
                  <c:v>18.1063888888889</c:v>
                </c:pt>
                <c:pt idx="1349">
                  <c:v>18.10666666666667</c:v>
                </c:pt>
                <c:pt idx="1350">
                  <c:v>18.10694444444444</c:v>
                </c:pt>
                <c:pt idx="1351">
                  <c:v>18.10722222222222</c:v>
                </c:pt>
                <c:pt idx="1352">
                  <c:v>18.1075</c:v>
                </c:pt>
                <c:pt idx="1353">
                  <c:v>18.10777777777778</c:v>
                </c:pt>
                <c:pt idx="1354">
                  <c:v>18.10805555555556</c:v>
                </c:pt>
                <c:pt idx="1355">
                  <c:v>18.1083333333333</c:v>
                </c:pt>
                <c:pt idx="1356">
                  <c:v>18.10861111111111</c:v>
                </c:pt>
                <c:pt idx="1357">
                  <c:v>18.1088888888889</c:v>
                </c:pt>
                <c:pt idx="1358">
                  <c:v>18.10916666666667</c:v>
                </c:pt>
                <c:pt idx="1359">
                  <c:v>18.10944444444445</c:v>
                </c:pt>
                <c:pt idx="1360">
                  <c:v>18.10972222222222</c:v>
                </c:pt>
                <c:pt idx="1361">
                  <c:v>18.11</c:v>
                </c:pt>
                <c:pt idx="1362">
                  <c:v>18.11027777777778</c:v>
                </c:pt>
                <c:pt idx="1363">
                  <c:v>18.11055555555556</c:v>
                </c:pt>
                <c:pt idx="1364">
                  <c:v>18.11083333333334</c:v>
                </c:pt>
                <c:pt idx="1365">
                  <c:v>18.11111111111111</c:v>
                </c:pt>
                <c:pt idx="1366">
                  <c:v>18.1113888888889</c:v>
                </c:pt>
                <c:pt idx="1367">
                  <c:v>18.11166666666667</c:v>
                </c:pt>
                <c:pt idx="1368">
                  <c:v>18.11194444444444</c:v>
                </c:pt>
                <c:pt idx="1369">
                  <c:v>18.11222222222222</c:v>
                </c:pt>
                <c:pt idx="1370">
                  <c:v>18.1125</c:v>
                </c:pt>
                <c:pt idx="1371">
                  <c:v>18.11277777777778</c:v>
                </c:pt>
                <c:pt idx="1372">
                  <c:v>18.11305555555556</c:v>
                </c:pt>
                <c:pt idx="1373">
                  <c:v>18.11333333333332</c:v>
                </c:pt>
                <c:pt idx="1374">
                  <c:v>18.11361111111111</c:v>
                </c:pt>
                <c:pt idx="1375">
                  <c:v>18.1138888888889</c:v>
                </c:pt>
                <c:pt idx="1376">
                  <c:v>18.11416666666667</c:v>
                </c:pt>
                <c:pt idx="1377">
                  <c:v>18.11444444444444</c:v>
                </c:pt>
                <c:pt idx="1378">
                  <c:v>18.11472222222222</c:v>
                </c:pt>
                <c:pt idx="1379">
                  <c:v>18.115</c:v>
                </c:pt>
                <c:pt idx="1380">
                  <c:v>18.11527777777778</c:v>
                </c:pt>
                <c:pt idx="1381">
                  <c:v>18.11555555555556</c:v>
                </c:pt>
                <c:pt idx="1382">
                  <c:v>18.11583333333332</c:v>
                </c:pt>
                <c:pt idx="1383">
                  <c:v>18.11611111111111</c:v>
                </c:pt>
                <c:pt idx="1384">
                  <c:v>18.1163888888889</c:v>
                </c:pt>
                <c:pt idx="1385">
                  <c:v>18.11666666666667</c:v>
                </c:pt>
                <c:pt idx="1386">
                  <c:v>18.11694444444444</c:v>
                </c:pt>
                <c:pt idx="1387">
                  <c:v>18.11722222222222</c:v>
                </c:pt>
                <c:pt idx="1388">
                  <c:v>18.1175</c:v>
                </c:pt>
                <c:pt idx="1389">
                  <c:v>18.11777777777778</c:v>
                </c:pt>
                <c:pt idx="1390">
                  <c:v>18.11805555555556</c:v>
                </c:pt>
                <c:pt idx="1391">
                  <c:v>18.1183333333333</c:v>
                </c:pt>
                <c:pt idx="1392">
                  <c:v>18.11861111111111</c:v>
                </c:pt>
                <c:pt idx="1393">
                  <c:v>18.1188888888889</c:v>
                </c:pt>
                <c:pt idx="1394">
                  <c:v>18.11916666666667</c:v>
                </c:pt>
                <c:pt idx="1395">
                  <c:v>18.11944444444444</c:v>
                </c:pt>
                <c:pt idx="1396">
                  <c:v>18.11972222222222</c:v>
                </c:pt>
                <c:pt idx="1397">
                  <c:v>18.12</c:v>
                </c:pt>
                <c:pt idx="1398">
                  <c:v>18.12027777777778</c:v>
                </c:pt>
                <c:pt idx="1399">
                  <c:v>18.12055555555555</c:v>
                </c:pt>
                <c:pt idx="1400">
                  <c:v>18.12083333333332</c:v>
                </c:pt>
                <c:pt idx="1401">
                  <c:v>18.12111111111111</c:v>
                </c:pt>
                <c:pt idx="1402">
                  <c:v>18.1213888888889</c:v>
                </c:pt>
                <c:pt idx="1403">
                  <c:v>18.12166666666667</c:v>
                </c:pt>
                <c:pt idx="1404">
                  <c:v>18.12194444444444</c:v>
                </c:pt>
                <c:pt idx="1405">
                  <c:v>18.12222222222222</c:v>
                </c:pt>
                <c:pt idx="1406">
                  <c:v>18.1225</c:v>
                </c:pt>
                <c:pt idx="1407">
                  <c:v>18.12277777777778</c:v>
                </c:pt>
                <c:pt idx="1408">
                  <c:v>18.12305555555556</c:v>
                </c:pt>
                <c:pt idx="1409">
                  <c:v>18.1233333333333</c:v>
                </c:pt>
                <c:pt idx="1410">
                  <c:v>18.12361111111111</c:v>
                </c:pt>
                <c:pt idx="1411">
                  <c:v>18.1238888888889</c:v>
                </c:pt>
                <c:pt idx="1412">
                  <c:v>18.12416666666667</c:v>
                </c:pt>
                <c:pt idx="1413">
                  <c:v>18.12444444444445</c:v>
                </c:pt>
                <c:pt idx="1414">
                  <c:v>18.12472222222222</c:v>
                </c:pt>
                <c:pt idx="1415">
                  <c:v>18.125</c:v>
                </c:pt>
                <c:pt idx="1416">
                  <c:v>18.12527777777778</c:v>
                </c:pt>
                <c:pt idx="1417">
                  <c:v>18.12555555555556</c:v>
                </c:pt>
                <c:pt idx="1418">
                  <c:v>18.1258333333333</c:v>
                </c:pt>
                <c:pt idx="1419">
                  <c:v>18.12611111111111</c:v>
                </c:pt>
                <c:pt idx="1420">
                  <c:v>18.12638888888889</c:v>
                </c:pt>
                <c:pt idx="1421">
                  <c:v>18.12666666666667</c:v>
                </c:pt>
                <c:pt idx="1422">
                  <c:v>18.12694444444444</c:v>
                </c:pt>
                <c:pt idx="1423">
                  <c:v>18.12722222222222</c:v>
                </c:pt>
                <c:pt idx="1424">
                  <c:v>18.1275</c:v>
                </c:pt>
                <c:pt idx="1425">
                  <c:v>18.12777777777778</c:v>
                </c:pt>
                <c:pt idx="1426">
                  <c:v>18.12805555555556</c:v>
                </c:pt>
                <c:pt idx="1427">
                  <c:v>18.1283333333333</c:v>
                </c:pt>
                <c:pt idx="1428">
                  <c:v>18.12861111111111</c:v>
                </c:pt>
                <c:pt idx="1429">
                  <c:v>18.1288888888889</c:v>
                </c:pt>
                <c:pt idx="1430">
                  <c:v>18.12916666666667</c:v>
                </c:pt>
                <c:pt idx="1431">
                  <c:v>18.12944444444445</c:v>
                </c:pt>
                <c:pt idx="1432">
                  <c:v>18.12972222222222</c:v>
                </c:pt>
                <c:pt idx="1433">
                  <c:v>18.13</c:v>
                </c:pt>
                <c:pt idx="1434">
                  <c:v>18.13027777777778</c:v>
                </c:pt>
                <c:pt idx="1435">
                  <c:v>18.13055555555556</c:v>
                </c:pt>
                <c:pt idx="1436">
                  <c:v>18.13083333333334</c:v>
                </c:pt>
                <c:pt idx="1437">
                  <c:v>18.13111111111111</c:v>
                </c:pt>
                <c:pt idx="1438">
                  <c:v>18.1313888888889</c:v>
                </c:pt>
                <c:pt idx="1439">
                  <c:v>18.13166666666667</c:v>
                </c:pt>
                <c:pt idx="1440">
                  <c:v>18.13194444444444</c:v>
                </c:pt>
                <c:pt idx="1441">
                  <c:v>18.13222222222222</c:v>
                </c:pt>
                <c:pt idx="1442">
                  <c:v>18.1325</c:v>
                </c:pt>
                <c:pt idx="1443">
                  <c:v>18.13277777777778</c:v>
                </c:pt>
                <c:pt idx="1444">
                  <c:v>18.13305555555556</c:v>
                </c:pt>
                <c:pt idx="1445">
                  <c:v>18.13333333333332</c:v>
                </c:pt>
                <c:pt idx="1446">
                  <c:v>18.13361111111111</c:v>
                </c:pt>
                <c:pt idx="1447">
                  <c:v>18.13388888888888</c:v>
                </c:pt>
                <c:pt idx="1448">
                  <c:v>18.13416666666666</c:v>
                </c:pt>
                <c:pt idx="1449">
                  <c:v>18.13444444444444</c:v>
                </c:pt>
                <c:pt idx="1450">
                  <c:v>18.13472222222222</c:v>
                </c:pt>
                <c:pt idx="1451">
                  <c:v>18.135</c:v>
                </c:pt>
                <c:pt idx="1452">
                  <c:v>18.13527777777778</c:v>
                </c:pt>
                <c:pt idx="1453">
                  <c:v>18.13555555555556</c:v>
                </c:pt>
                <c:pt idx="1454">
                  <c:v>18.13583333333332</c:v>
                </c:pt>
                <c:pt idx="1455">
                  <c:v>18.13611111111111</c:v>
                </c:pt>
                <c:pt idx="1456">
                  <c:v>18.1363888888889</c:v>
                </c:pt>
                <c:pt idx="1457">
                  <c:v>18.13666666666667</c:v>
                </c:pt>
                <c:pt idx="1458">
                  <c:v>18.13694444444444</c:v>
                </c:pt>
                <c:pt idx="1459">
                  <c:v>18.13722222222222</c:v>
                </c:pt>
                <c:pt idx="1460">
                  <c:v>18.1375</c:v>
                </c:pt>
                <c:pt idx="1461">
                  <c:v>18.13777777777778</c:v>
                </c:pt>
                <c:pt idx="1462">
                  <c:v>18.13805555555556</c:v>
                </c:pt>
                <c:pt idx="1463">
                  <c:v>18.1383333333333</c:v>
                </c:pt>
                <c:pt idx="1464">
                  <c:v>18.13861111111111</c:v>
                </c:pt>
                <c:pt idx="1465">
                  <c:v>18.1388888888889</c:v>
                </c:pt>
                <c:pt idx="1466">
                  <c:v>18.13916666666666</c:v>
                </c:pt>
                <c:pt idx="1467">
                  <c:v>18.13944444444444</c:v>
                </c:pt>
                <c:pt idx="1468">
                  <c:v>18.13972222222222</c:v>
                </c:pt>
                <c:pt idx="1469">
                  <c:v>18.14</c:v>
                </c:pt>
                <c:pt idx="1470">
                  <c:v>18.14027777777778</c:v>
                </c:pt>
                <c:pt idx="1471">
                  <c:v>18.14055555555555</c:v>
                </c:pt>
                <c:pt idx="1472">
                  <c:v>18.14083333333332</c:v>
                </c:pt>
                <c:pt idx="1473">
                  <c:v>18.14111111111111</c:v>
                </c:pt>
                <c:pt idx="1474">
                  <c:v>18.1413888888889</c:v>
                </c:pt>
                <c:pt idx="1475">
                  <c:v>18.14166666666667</c:v>
                </c:pt>
                <c:pt idx="1476">
                  <c:v>18.14194444444444</c:v>
                </c:pt>
                <c:pt idx="1477">
                  <c:v>18.14222222222222</c:v>
                </c:pt>
                <c:pt idx="1478">
                  <c:v>18.1425</c:v>
                </c:pt>
                <c:pt idx="1479">
                  <c:v>18.14277777777778</c:v>
                </c:pt>
                <c:pt idx="1480">
                  <c:v>18.14305555555556</c:v>
                </c:pt>
                <c:pt idx="1481">
                  <c:v>18.1433333333333</c:v>
                </c:pt>
                <c:pt idx="1482">
                  <c:v>18.14361111111111</c:v>
                </c:pt>
                <c:pt idx="1483">
                  <c:v>18.1438888888889</c:v>
                </c:pt>
                <c:pt idx="1484">
                  <c:v>18.14416666666667</c:v>
                </c:pt>
                <c:pt idx="1485">
                  <c:v>18.14444444444445</c:v>
                </c:pt>
                <c:pt idx="1486">
                  <c:v>18.14472222222222</c:v>
                </c:pt>
                <c:pt idx="1487">
                  <c:v>18.145</c:v>
                </c:pt>
                <c:pt idx="1488">
                  <c:v>18.14527777777778</c:v>
                </c:pt>
                <c:pt idx="1489">
                  <c:v>18.14555555555555</c:v>
                </c:pt>
                <c:pt idx="1490">
                  <c:v>18.1458333333333</c:v>
                </c:pt>
                <c:pt idx="1491">
                  <c:v>18.14611111111111</c:v>
                </c:pt>
                <c:pt idx="1492">
                  <c:v>18.14638888888889</c:v>
                </c:pt>
                <c:pt idx="1493">
                  <c:v>18.14666666666666</c:v>
                </c:pt>
                <c:pt idx="1494">
                  <c:v>18.14694444444444</c:v>
                </c:pt>
                <c:pt idx="1495">
                  <c:v>18.14722222222222</c:v>
                </c:pt>
                <c:pt idx="1496">
                  <c:v>18.1475</c:v>
                </c:pt>
                <c:pt idx="1497">
                  <c:v>18.14777777777778</c:v>
                </c:pt>
                <c:pt idx="1498">
                  <c:v>18.14805555555555</c:v>
                </c:pt>
                <c:pt idx="1499">
                  <c:v>18.1483333333333</c:v>
                </c:pt>
                <c:pt idx="1500">
                  <c:v>18.14861111111111</c:v>
                </c:pt>
                <c:pt idx="1501">
                  <c:v>18.1488888888889</c:v>
                </c:pt>
                <c:pt idx="1502">
                  <c:v>18.14916666666667</c:v>
                </c:pt>
                <c:pt idx="1503">
                  <c:v>18.14944444444444</c:v>
                </c:pt>
                <c:pt idx="1504">
                  <c:v>18.14972222222222</c:v>
                </c:pt>
                <c:pt idx="1505">
                  <c:v>18.15</c:v>
                </c:pt>
                <c:pt idx="1506">
                  <c:v>18.15027777777778</c:v>
                </c:pt>
                <c:pt idx="1507">
                  <c:v>18.15055555555555</c:v>
                </c:pt>
                <c:pt idx="1508">
                  <c:v>18.15083333333332</c:v>
                </c:pt>
                <c:pt idx="1509">
                  <c:v>18.15111111111111</c:v>
                </c:pt>
                <c:pt idx="1510">
                  <c:v>18.1513888888889</c:v>
                </c:pt>
                <c:pt idx="1511">
                  <c:v>18.15166666666666</c:v>
                </c:pt>
                <c:pt idx="1512">
                  <c:v>18.15194444444444</c:v>
                </c:pt>
                <c:pt idx="1513">
                  <c:v>18.15222222222222</c:v>
                </c:pt>
                <c:pt idx="1514">
                  <c:v>18.1525</c:v>
                </c:pt>
                <c:pt idx="1515">
                  <c:v>18.15277777777777</c:v>
                </c:pt>
                <c:pt idx="1516">
                  <c:v>18.15305555555555</c:v>
                </c:pt>
                <c:pt idx="1517">
                  <c:v>18.1533333333333</c:v>
                </c:pt>
                <c:pt idx="1518">
                  <c:v>18.15361111111111</c:v>
                </c:pt>
                <c:pt idx="1519">
                  <c:v>18.15388888888888</c:v>
                </c:pt>
                <c:pt idx="1520">
                  <c:v>18.15416666666666</c:v>
                </c:pt>
                <c:pt idx="1521">
                  <c:v>18.15444444444444</c:v>
                </c:pt>
                <c:pt idx="1522">
                  <c:v>18.15472222222222</c:v>
                </c:pt>
                <c:pt idx="1523">
                  <c:v>18.155</c:v>
                </c:pt>
                <c:pt idx="1524">
                  <c:v>18.15527777777778</c:v>
                </c:pt>
                <c:pt idx="1525">
                  <c:v>18.15555555555555</c:v>
                </c:pt>
                <c:pt idx="1526">
                  <c:v>18.15583333333332</c:v>
                </c:pt>
                <c:pt idx="1527">
                  <c:v>18.15611111111111</c:v>
                </c:pt>
                <c:pt idx="1528">
                  <c:v>18.1563888888889</c:v>
                </c:pt>
                <c:pt idx="1529">
                  <c:v>18.15666666666667</c:v>
                </c:pt>
                <c:pt idx="1530">
                  <c:v>18.15694444444444</c:v>
                </c:pt>
                <c:pt idx="1531">
                  <c:v>18.15722222222222</c:v>
                </c:pt>
                <c:pt idx="1532">
                  <c:v>18.1575</c:v>
                </c:pt>
                <c:pt idx="1533">
                  <c:v>18.15777777777778</c:v>
                </c:pt>
                <c:pt idx="1534">
                  <c:v>18.15805555555555</c:v>
                </c:pt>
                <c:pt idx="1535">
                  <c:v>18.1583333333333</c:v>
                </c:pt>
                <c:pt idx="1536">
                  <c:v>18.15861111111111</c:v>
                </c:pt>
                <c:pt idx="1537">
                  <c:v>18.1588888888889</c:v>
                </c:pt>
                <c:pt idx="1538">
                  <c:v>18.15916666666666</c:v>
                </c:pt>
                <c:pt idx="1539">
                  <c:v>18.15944444444444</c:v>
                </c:pt>
                <c:pt idx="1540">
                  <c:v>18.15972222222222</c:v>
                </c:pt>
                <c:pt idx="1541">
                  <c:v>18.16</c:v>
                </c:pt>
                <c:pt idx="1542">
                  <c:v>18.16027777777778</c:v>
                </c:pt>
                <c:pt idx="1543">
                  <c:v>18.16055555555555</c:v>
                </c:pt>
                <c:pt idx="1544">
                  <c:v>18.1608333333333</c:v>
                </c:pt>
                <c:pt idx="1545">
                  <c:v>18.16111111111111</c:v>
                </c:pt>
                <c:pt idx="1546">
                  <c:v>18.1613888888889</c:v>
                </c:pt>
                <c:pt idx="1547">
                  <c:v>18.16166666666667</c:v>
                </c:pt>
                <c:pt idx="1548">
                  <c:v>18.16194444444444</c:v>
                </c:pt>
                <c:pt idx="1549">
                  <c:v>18.16222222222222</c:v>
                </c:pt>
                <c:pt idx="1550">
                  <c:v>18.1625</c:v>
                </c:pt>
                <c:pt idx="1551">
                  <c:v>18.16277777777778</c:v>
                </c:pt>
                <c:pt idx="1552">
                  <c:v>18.16305555555556</c:v>
                </c:pt>
                <c:pt idx="1553">
                  <c:v>18.1633333333333</c:v>
                </c:pt>
                <c:pt idx="1554">
                  <c:v>18.16361111111111</c:v>
                </c:pt>
                <c:pt idx="1555">
                  <c:v>18.1638888888889</c:v>
                </c:pt>
                <c:pt idx="1556">
                  <c:v>18.16416666666667</c:v>
                </c:pt>
                <c:pt idx="1557">
                  <c:v>18.16444444444444</c:v>
                </c:pt>
                <c:pt idx="1558">
                  <c:v>18.16472222222222</c:v>
                </c:pt>
                <c:pt idx="1559">
                  <c:v>18.165</c:v>
                </c:pt>
                <c:pt idx="1560">
                  <c:v>18.16527777777778</c:v>
                </c:pt>
                <c:pt idx="1561">
                  <c:v>18.16555555555555</c:v>
                </c:pt>
                <c:pt idx="1562">
                  <c:v>18.1658333333333</c:v>
                </c:pt>
                <c:pt idx="1563">
                  <c:v>18.16611111111111</c:v>
                </c:pt>
                <c:pt idx="1564">
                  <c:v>18.16638888888889</c:v>
                </c:pt>
                <c:pt idx="1565">
                  <c:v>18.16666666666667</c:v>
                </c:pt>
                <c:pt idx="1566">
                  <c:v>18.16694444444445</c:v>
                </c:pt>
                <c:pt idx="1567">
                  <c:v>18.16722222222222</c:v>
                </c:pt>
                <c:pt idx="1568">
                  <c:v>18.1675</c:v>
                </c:pt>
                <c:pt idx="1569">
                  <c:v>18.16777777777778</c:v>
                </c:pt>
                <c:pt idx="1570">
                  <c:v>18.16805555555556</c:v>
                </c:pt>
                <c:pt idx="1571">
                  <c:v>18.1683333333333</c:v>
                </c:pt>
                <c:pt idx="1572">
                  <c:v>18.16861111111111</c:v>
                </c:pt>
                <c:pt idx="1573">
                  <c:v>18.1688888888889</c:v>
                </c:pt>
                <c:pt idx="1574">
                  <c:v>18.16916666666667</c:v>
                </c:pt>
                <c:pt idx="1575">
                  <c:v>18.16944444444444</c:v>
                </c:pt>
                <c:pt idx="1576">
                  <c:v>18.16972222222222</c:v>
                </c:pt>
                <c:pt idx="1577">
                  <c:v>18.17</c:v>
                </c:pt>
                <c:pt idx="1578">
                  <c:v>18.17027777777778</c:v>
                </c:pt>
                <c:pt idx="1579">
                  <c:v>18.17055555555556</c:v>
                </c:pt>
                <c:pt idx="1580">
                  <c:v>18.17083333333332</c:v>
                </c:pt>
                <c:pt idx="1581">
                  <c:v>18.17111111111111</c:v>
                </c:pt>
                <c:pt idx="1582">
                  <c:v>18.1713888888889</c:v>
                </c:pt>
                <c:pt idx="1583">
                  <c:v>18.17166666666667</c:v>
                </c:pt>
                <c:pt idx="1584">
                  <c:v>18.17194444444444</c:v>
                </c:pt>
                <c:pt idx="1585">
                  <c:v>18.17222222222222</c:v>
                </c:pt>
                <c:pt idx="1586">
                  <c:v>18.1725</c:v>
                </c:pt>
                <c:pt idx="1587">
                  <c:v>18.17277777777778</c:v>
                </c:pt>
                <c:pt idx="1588">
                  <c:v>18.17305555555556</c:v>
                </c:pt>
                <c:pt idx="1589">
                  <c:v>18.17333333333331</c:v>
                </c:pt>
                <c:pt idx="1590">
                  <c:v>18.17361111111111</c:v>
                </c:pt>
                <c:pt idx="1591">
                  <c:v>18.1738888888889</c:v>
                </c:pt>
                <c:pt idx="1592">
                  <c:v>18.17416666666667</c:v>
                </c:pt>
                <c:pt idx="1593">
                  <c:v>18.17444444444445</c:v>
                </c:pt>
                <c:pt idx="1594">
                  <c:v>18.17472222222222</c:v>
                </c:pt>
                <c:pt idx="1595">
                  <c:v>18.175</c:v>
                </c:pt>
                <c:pt idx="1596">
                  <c:v>18.17527777777778</c:v>
                </c:pt>
                <c:pt idx="1597">
                  <c:v>18.17555555555556</c:v>
                </c:pt>
                <c:pt idx="1598">
                  <c:v>18.17583333333332</c:v>
                </c:pt>
                <c:pt idx="1599">
                  <c:v>18.17611111111111</c:v>
                </c:pt>
                <c:pt idx="1600">
                  <c:v>18.1763888888889</c:v>
                </c:pt>
                <c:pt idx="1601">
                  <c:v>18.17666666666667</c:v>
                </c:pt>
                <c:pt idx="1602">
                  <c:v>18.17694444444444</c:v>
                </c:pt>
                <c:pt idx="1603">
                  <c:v>18.17722222222222</c:v>
                </c:pt>
                <c:pt idx="1604">
                  <c:v>18.1775</c:v>
                </c:pt>
                <c:pt idx="1605">
                  <c:v>18.17777777777778</c:v>
                </c:pt>
                <c:pt idx="1606">
                  <c:v>18.17805555555556</c:v>
                </c:pt>
                <c:pt idx="1607">
                  <c:v>18.1783333333333</c:v>
                </c:pt>
                <c:pt idx="1608">
                  <c:v>18.17861111111111</c:v>
                </c:pt>
                <c:pt idx="1609">
                  <c:v>18.1788888888889</c:v>
                </c:pt>
                <c:pt idx="1610">
                  <c:v>18.17916666666667</c:v>
                </c:pt>
                <c:pt idx="1611">
                  <c:v>18.17944444444445</c:v>
                </c:pt>
                <c:pt idx="1612">
                  <c:v>18.17972222222222</c:v>
                </c:pt>
                <c:pt idx="1613">
                  <c:v>18.18</c:v>
                </c:pt>
                <c:pt idx="1614">
                  <c:v>18.18027777777778</c:v>
                </c:pt>
                <c:pt idx="1615">
                  <c:v>18.18055555555556</c:v>
                </c:pt>
                <c:pt idx="1616">
                  <c:v>18.18083333333331</c:v>
                </c:pt>
                <c:pt idx="1617">
                  <c:v>18.18111111111111</c:v>
                </c:pt>
                <c:pt idx="1618">
                  <c:v>18.18138888888889</c:v>
                </c:pt>
                <c:pt idx="1619">
                  <c:v>18.18166666666667</c:v>
                </c:pt>
                <c:pt idx="1620">
                  <c:v>18.18194444444445</c:v>
                </c:pt>
                <c:pt idx="1621">
                  <c:v>18.18222222222222</c:v>
                </c:pt>
                <c:pt idx="1622">
                  <c:v>18.1825</c:v>
                </c:pt>
                <c:pt idx="1623">
                  <c:v>18.18277777777778</c:v>
                </c:pt>
                <c:pt idx="1624">
                  <c:v>18.18305555555556</c:v>
                </c:pt>
                <c:pt idx="1625">
                  <c:v>18.1833333333333</c:v>
                </c:pt>
                <c:pt idx="1626">
                  <c:v>18.18361111111111</c:v>
                </c:pt>
                <c:pt idx="1627">
                  <c:v>18.1838888888889</c:v>
                </c:pt>
                <c:pt idx="1628">
                  <c:v>18.18416666666667</c:v>
                </c:pt>
                <c:pt idx="1629">
                  <c:v>18.18444444444444</c:v>
                </c:pt>
                <c:pt idx="1630">
                  <c:v>18.18472222222222</c:v>
                </c:pt>
                <c:pt idx="1631">
                  <c:v>18.185</c:v>
                </c:pt>
                <c:pt idx="1632">
                  <c:v>18.18527777777778</c:v>
                </c:pt>
                <c:pt idx="1633">
                  <c:v>18.18555555555556</c:v>
                </c:pt>
                <c:pt idx="1634">
                  <c:v>18.1858333333333</c:v>
                </c:pt>
                <c:pt idx="1635">
                  <c:v>18.18611111111111</c:v>
                </c:pt>
                <c:pt idx="1636">
                  <c:v>18.18638888888889</c:v>
                </c:pt>
                <c:pt idx="1637">
                  <c:v>18.18666666666667</c:v>
                </c:pt>
                <c:pt idx="1638">
                  <c:v>18.18694444444445</c:v>
                </c:pt>
                <c:pt idx="1639">
                  <c:v>18.18722222222222</c:v>
                </c:pt>
                <c:pt idx="1640">
                  <c:v>18.1875</c:v>
                </c:pt>
                <c:pt idx="1641">
                  <c:v>18.18777777777778</c:v>
                </c:pt>
                <c:pt idx="1642">
                  <c:v>18.18805555555556</c:v>
                </c:pt>
                <c:pt idx="1643">
                  <c:v>18.1883333333333</c:v>
                </c:pt>
                <c:pt idx="1644">
                  <c:v>18.18861111111111</c:v>
                </c:pt>
                <c:pt idx="1645">
                  <c:v>18.18888888888889</c:v>
                </c:pt>
                <c:pt idx="1646">
                  <c:v>18.18916666666667</c:v>
                </c:pt>
                <c:pt idx="1647">
                  <c:v>18.18944444444444</c:v>
                </c:pt>
                <c:pt idx="1648">
                  <c:v>18.18972222222222</c:v>
                </c:pt>
                <c:pt idx="1649">
                  <c:v>18.19</c:v>
                </c:pt>
                <c:pt idx="1650">
                  <c:v>18.19027777777778</c:v>
                </c:pt>
                <c:pt idx="1651">
                  <c:v>18.19055555555556</c:v>
                </c:pt>
                <c:pt idx="1652">
                  <c:v>18.19083333333332</c:v>
                </c:pt>
                <c:pt idx="1653">
                  <c:v>18.19111111111111</c:v>
                </c:pt>
                <c:pt idx="1654">
                  <c:v>18.1913888888889</c:v>
                </c:pt>
                <c:pt idx="1655">
                  <c:v>18.19166666666667</c:v>
                </c:pt>
                <c:pt idx="1656">
                  <c:v>18.19194444444444</c:v>
                </c:pt>
                <c:pt idx="1657">
                  <c:v>18.19222222222222</c:v>
                </c:pt>
                <c:pt idx="1658">
                  <c:v>18.1925</c:v>
                </c:pt>
                <c:pt idx="1659">
                  <c:v>18.19277777777778</c:v>
                </c:pt>
                <c:pt idx="1660">
                  <c:v>18.19305555555556</c:v>
                </c:pt>
                <c:pt idx="1661">
                  <c:v>18.19333333333331</c:v>
                </c:pt>
                <c:pt idx="1662">
                  <c:v>18.19361111111111</c:v>
                </c:pt>
                <c:pt idx="1663">
                  <c:v>18.1938888888889</c:v>
                </c:pt>
                <c:pt idx="1664">
                  <c:v>18.19416666666667</c:v>
                </c:pt>
                <c:pt idx="1665">
                  <c:v>18.19444444444445</c:v>
                </c:pt>
                <c:pt idx="1666">
                  <c:v>18.19472222222222</c:v>
                </c:pt>
                <c:pt idx="1667">
                  <c:v>18.195</c:v>
                </c:pt>
                <c:pt idx="1668">
                  <c:v>18.19527777777778</c:v>
                </c:pt>
                <c:pt idx="1669">
                  <c:v>18.19555555555555</c:v>
                </c:pt>
                <c:pt idx="1670">
                  <c:v>18.19583333333332</c:v>
                </c:pt>
                <c:pt idx="1671">
                  <c:v>18.19611111111111</c:v>
                </c:pt>
                <c:pt idx="1672">
                  <c:v>18.1963888888889</c:v>
                </c:pt>
                <c:pt idx="1673">
                  <c:v>18.19666666666667</c:v>
                </c:pt>
                <c:pt idx="1674">
                  <c:v>18.19694444444444</c:v>
                </c:pt>
                <c:pt idx="1675">
                  <c:v>18.19722222222222</c:v>
                </c:pt>
                <c:pt idx="1676">
                  <c:v>18.1975</c:v>
                </c:pt>
                <c:pt idx="1677">
                  <c:v>18.19777777777778</c:v>
                </c:pt>
                <c:pt idx="1678">
                  <c:v>18.19805555555556</c:v>
                </c:pt>
                <c:pt idx="1679">
                  <c:v>18.1983333333333</c:v>
                </c:pt>
                <c:pt idx="1680">
                  <c:v>18.19861111111111</c:v>
                </c:pt>
                <c:pt idx="1681">
                  <c:v>18.1988888888889</c:v>
                </c:pt>
                <c:pt idx="1682">
                  <c:v>18.19916666666667</c:v>
                </c:pt>
                <c:pt idx="1683">
                  <c:v>18.19944444444445</c:v>
                </c:pt>
                <c:pt idx="1684">
                  <c:v>18.19972222222222</c:v>
                </c:pt>
                <c:pt idx="1685">
                  <c:v>18.2</c:v>
                </c:pt>
                <c:pt idx="1686">
                  <c:v>18.20027777777778</c:v>
                </c:pt>
                <c:pt idx="1687">
                  <c:v>18.20055555555555</c:v>
                </c:pt>
                <c:pt idx="1688">
                  <c:v>18.2008333333333</c:v>
                </c:pt>
                <c:pt idx="1689">
                  <c:v>18.20111111111111</c:v>
                </c:pt>
                <c:pt idx="1690">
                  <c:v>18.20138888888889</c:v>
                </c:pt>
                <c:pt idx="1691">
                  <c:v>18.20166666666666</c:v>
                </c:pt>
                <c:pt idx="1692">
                  <c:v>18.20194444444444</c:v>
                </c:pt>
                <c:pt idx="1693">
                  <c:v>18.20222222222219</c:v>
                </c:pt>
                <c:pt idx="1694">
                  <c:v>18.2025</c:v>
                </c:pt>
                <c:pt idx="1695">
                  <c:v>18.20277777777778</c:v>
                </c:pt>
                <c:pt idx="1696">
                  <c:v>18.20305555555555</c:v>
                </c:pt>
                <c:pt idx="1697">
                  <c:v>18.2033333333333</c:v>
                </c:pt>
                <c:pt idx="1698">
                  <c:v>18.20361111111111</c:v>
                </c:pt>
                <c:pt idx="1699">
                  <c:v>18.2038888888889</c:v>
                </c:pt>
                <c:pt idx="1700">
                  <c:v>18.20416666666667</c:v>
                </c:pt>
                <c:pt idx="1701">
                  <c:v>18.20444444444444</c:v>
                </c:pt>
                <c:pt idx="1702">
                  <c:v>18.20472222222222</c:v>
                </c:pt>
                <c:pt idx="1703">
                  <c:v>18.205</c:v>
                </c:pt>
                <c:pt idx="1704">
                  <c:v>18.20527777777778</c:v>
                </c:pt>
                <c:pt idx="1705">
                  <c:v>18.20555555555556</c:v>
                </c:pt>
                <c:pt idx="1706">
                  <c:v>18.2058333333333</c:v>
                </c:pt>
                <c:pt idx="1707">
                  <c:v>18.20611111111111</c:v>
                </c:pt>
                <c:pt idx="1708">
                  <c:v>18.20638888888889</c:v>
                </c:pt>
                <c:pt idx="1709">
                  <c:v>18.20666666666667</c:v>
                </c:pt>
                <c:pt idx="1710">
                  <c:v>18.20694444444444</c:v>
                </c:pt>
                <c:pt idx="1711">
                  <c:v>18.20722222222222</c:v>
                </c:pt>
                <c:pt idx="1712">
                  <c:v>18.2075</c:v>
                </c:pt>
                <c:pt idx="1713">
                  <c:v>18.20777777777778</c:v>
                </c:pt>
                <c:pt idx="1714">
                  <c:v>18.20805555555555</c:v>
                </c:pt>
                <c:pt idx="1715">
                  <c:v>18.2083333333333</c:v>
                </c:pt>
                <c:pt idx="1716">
                  <c:v>18.20861111111111</c:v>
                </c:pt>
                <c:pt idx="1717">
                  <c:v>18.20888888888889</c:v>
                </c:pt>
                <c:pt idx="1718">
                  <c:v>18.20916666666666</c:v>
                </c:pt>
                <c:pt idx="1719">
                  <c:v>18.20944444444444</c:v>
                </c:pt>
                <c:pt idx="1720">
                  <c:v>18.20972222222222</c:v>
                </c:pt>
                <c:pt idx="1721">
                  <c:v>18.21</c:v>
                </c:pt>
                <c:pt idx="1722">
                  <c:v>18.21027777777778</c:v>
                </c:pt>
                <c:pt idx="1723">
                  <c:v>18.21055555555555</c:v>
                </c:pt>
                <c:pt idx="1724">
                  <c:v>18.21083333333332</c:v>
                </c:pt>
                <c:pt idx="1725">
                  <c:v>18.21111111111111</c:v>
                </c:pt>
                <c:pt idx="1726">
                  <c:v>18.2113888888889</c:v>
                </c:pt>
                <c:pt idx="1727">
                  <c:v>18.21166666666667</c:v>
                </c:pt>
                <c:pt idx="1728">
                  <c:v>18.21194444444444</c:v>
                </c:pt>
                <c:pt idx="1729">
                  <c:v>18.21222222222222</c:v>
                </c:pt>
                <c:pt idx="1730">
                  <c:v>18.2125</c:v>
                </c:pt>
                <c:pt idx="1731">
                  <c:v>18.21277777777778</c:v>
                </c:pt>
                <c:pt idx="1732">
                  <c:v>18.21305555555556</c:v>
                </c:pt>
                <c:pt idx="1733">
                  <c:v>18.2133333333333</c:v>
                </c:pt>
                <c:pt idx="1734">
                  <c:v>18.21361111111111</c:v>
                </c:pt>
                <c:pt idx="1735">
                  <c:v>18.2138888888889</c:v>
                </c:pt>
                <c:pt idx="1736">
                  <c:v>18.21416666666667</c:v>
                </c:pt>
                <c:pt idx="1737">
                  <c:v>18.21444444444444</c:v>
                </c:pt>
                <c:pt idx="1738">
                  <c:v>18.21472222222222</c:v>
                </c:pt>
                <c:pt idx="1739">
                  <c:v>18.215</c:v>
                </c:pt>
                <c:pt idx="1740">
                  <c:v>18.21527777777778</c:v>
                </c:pt>
                <c:pt idx="1741">
                  <c:v>18.21555555555555</c:v>
                </c:pt>
                <c:pt idx="1742">
                  <c:v>18.2158333333333</c:v>
                </c:pt>
                <c:pt idx="1743">
                  <c:v>18.21611111111111</c:v>
                </c:pt>
                <c:pt idx="1744">
                  <c:v>18.21638888888889</c:v>
                </c:pt>
                <c:pt idx="1745">
                  <c:v>18.21666666666666</c:v>
                </c:pt>
                <c:pt idx="1746">
                  <c:v>18.21694444444444</c:v>
                </c:pt>
                <c:pt idx="1747">
                  <c:v>18.21722222222222</c:v>
                </c:pt>
                <c:pt idx="1748">
                  <c:v>18.2175</c:v>
                </c:pt>
                <c:pt idx="1749">
                  <c:v>18.21777777777778</c:v>
                </c:pt>
                <c:pt idx="1750">
                  <c:v>18.21805555555555</c:v>
                </c:pt>
                <c:pt idx="1751">
                  <c:v>18.2183333333333</c:v>
                </c:pt>
                <c:pt idx="1752">
                  <c:v>18.21861111111111</c:v>
                </c:pt>
                <c:pt idx="1753">
                  <c:v>18.2188888888889</c:v>
                </c:pt>
                <c:pt idx="1754">
                  <c:v>18.21916666666667</c:v>
                </c:pt>
                <c:pt idx="1755">
                  <c:v>18.21944444444444</c:v>
                </c:pt>
                <c:pt idx="1756">
                  <c:v>18.21972222222222</c:v>
                </c:pt>
                <c:pt idx="1757">
                  <c:v>18.22</c:v>
                </c:pt>
                <c:pt idx="1758">
                  <c:v>18.22027777777778</c:v>
                </c:pt>
                <c:pt idx="1759">
                  <c:v>18.22055555555555</c:v>
                </c:pt>
                <c:pt idx="1760">
                  <c:v>18.2208333333333</c:v>
                </c:pt>
                <c:pt idx="1761">
                  <c:v>18.22111111111111</c:v>
                </c:pt>
                <c:pt idx="1762">
                  <c:v>18.22138888888889</c:v>
                </c:pt>
                <c:pt idx="1763">
                  <c:v>18.22166666666666</c:v>
                </c:pt>
                <c:pt idx="1764">
                  <c:v>18.22194444444444</c:v>
                </c:pt>
                <c:pt idx="1765">
                  <c:v>18.22222222222219</c:v>
                </c:pt>
                <c:pt idx="1766">
                  <c:v>18.2225</c:v>
                </c:pt>
                <c:pt idx="1767">
                  <c:v>18.22277777777778</c:v>
                </c:pt>
                <c:pt idx="1768">
                  <c:v>18.22305555555555</c:v>
                </c:pt>
                <c:pt idx="1769">
                  <c:v>18.2233333333333</c:v>
                </c:pt>
                <c:pt idx="1770">
                  <c:v>18.22361111111111</c:v>
                </c:pt>
                <c:pt idx="1771">
                  <c:v>18.2238888888889</c:v>
                </c:pt>
                <c:pt idx="1772">
                  <c:v>18.22416666666667</c:v>
                </c:pt>
                <c:pt idx="1773">
                  <c:v>18.22444444444444</c:v>
                </c:pt>
                <c:pt idx="1774">
                  <c:v>18.22472222222222</c:v>
                </c:pt>
                <c:pt idx="1775">
                  <c:v>18.225</c:v>
                </c:pt>
                <c:pt idx="1776">
                  <c:v>18.22527777777778</c:v>
                </c:pt>
                <c:pt idx="1777">
                  <c:v>18.22555555555556</c:v>
                </c:pt>
                <c:pt idx="1778">
                  <c:v>18.2258333333333</c:v>
                </c:pt>
                <c:pt idx="1779">
                  <c:v>18.22611111111111</c:v>
                </c:pt>
                <c:pt idx="1780">
                  <c:v>18.22638888888889</c:v>
                </c:pt>
                <c:pt idx="1781">
                  <c:v>18.22666666666667</c:v>
                </c:pt>
                <c:pt idx="1782">
                  <c:v>18.22694444444444</c:v>
                </c:pt>
                <c:pt idx="1783">
                  <c:v>18.22722222222222</c:v>
                </c:pt>
                <c:pt idx="1784">
                  <c:v>18.2275</c:v>
                </c:pt>
                <c:pt idx="1785">
                  <c:v>18.22777777777778</c:v>
                </c:pt>
                <c:pt idx="1786">
                  <c:v>18.22805555555555</c:v>
                </c:pt>
                <c:pt idx="1787">
                  <c:v>18.2283333333333</c:v>
                </c:pt>
                <c:pt idx="1788">
                  <c:v>18.22861111111111</c:v>
                </c:pt>
                <c:pt idx="1789">
                  <c:v>18.22888888888889</c:v>
                </c:pt>
                <c:pt idx="1790">
                  <c:v>18.22916666666666</c:v>
                </c:pt>
                <c:pt idx="1791">
                  <c:v>18.22944444444444</c:v>
                </c:pt>
                <c:pt idx="1792">
                  <c:v>18.22972222222219</c:v>
                </c:pt>
                <c:pt idx="1793">
                  <c:v>18.23</c:v>
                </c:pt>
                <c:pt idx="1794">
                  <c:v>18.23027777777778</c:v>
                </c:pt>
                <c:pt idx="1795">
                  <c:v>18.23055555555555</c:v>
                </c:pt>
                <c:pt idx="1796">
                  <c:v>18.23083333333332</c:v>
                </c:pt>
                <c:pt idx="1797">
                  <c:v>18.23111111111111</c:v>
                </c:pt>
                <c:pt idx="1798">
                  <c:v>18.2313888888889</c:v>
                </c:pt>
                <c:pt idx="1799">
                  <c:v>18.23166666666667</c:v>
                </c:pt>
                <c:pt idx="1800">
                  <c:v>18.23194444444444</c:v>
                </c:pt>
                <c:pt idx="1801">
                  <c:v>18.23222222222222</c:v>
                </c:pt>
                <c:pt idx="1802">
                  <c:v>18.2325</c:v>
                </c:pt>
                <c:pt idx="1803">
                  <c:v>18.23277777777778</c:v>
                </c:pt>
                <c:pt idx="1804">
                  <c:v>18.23305555555556</c:v>
                </c:pt>
                <c:pt idx="1805">
                  <c:v>18.2333333333333</c:v>
                </c:pt>
                <c:pt idx="1806">
                  <c:v>18.23361111111111</c:v>
                </c:pt>
                <c:pt idx="1807">
                  <c:v>18.2338888888889</c:v>
                </c:pt>
                <c:pt idx="1808">
                  <c:v>18.23416666666667</c:v>
                </c:pt>
                <c:pt idx="1809">
                  <c:v>18.23444444444445</c:v>
                </c:pt>
                <c:pt idx="1810">
                  <c:v>18.23472222222222</c:v>
                </c:pt>
                <c:pt idx="1811">
                  <c:v>18.235</c:v>
                </c:pt>
                <c:pt idx="1812">
                  <c:v>18.23527777777778</c:v>
                </c:pt>
                <c:pt idx="1813">
                  <c:v>18.23555555555556</c:v>
                </c:pt>
                <c:pt idx="1814">
                  <c:v>18.23583333333331</c:v>
                </c:pt>
                <c:pt idx="1815">
                  <c:v>18.23611111111111</c:v>
                </c:pt>
                <c:pt idx="1816">
                  <c:v>18.23638888888889</c:v>
                </c:pt>
                <c:pt idx="1817">
                  <c:v>18.23666666666667</c:v>
                </c:pt>
                <c:pt idx="1818">
                  <c:v>18.23694444444445</c:v>
                </c:pt>
                <c:pt idx="1819">
                  <c:v>18.23722222222222</c:v>
                </c:pt>
                <c:pt idx="1820">
                  <c:v>18.2375</c:v>
                </c:pt>
                <c:pt idx="1821">
                  <c:v>18.23777777777778</c:v>
                </c:pt>
                <c:pt idx="1822">
                  <c:v>18.23805555555556</c:v>
                </c:pt>
                <c:pt idx="1823">
                  <c:v>18.2383333333333</c:v>
                </c:pt>
                <c:pt idx="1824">
                  <c:v>18.23861111111111</c:v>
                </c:pt>
                <c:pt idx="1825">
                  <c:v>18.2388888888889</c:v>
                </c:pt>
                <c:pt idx="1826">
                  <c:v>18.23916666666667</c:v>
                </c:pt>
                <c:pt idx="1827">
                  <c:v>18.23944444444444</c:v>
                </c:pt>
                <c:pt idx="1828">
                  <c:v>18.23972222222222</c:v>
                </c:pt>
                <c:pt idx="1829">
                  <c:v>18.24</c:v>
                </c:pt>
                <c:pt idx="1830">
                  <c:v>18.24027777777778</c:v>
                </c:pt>
                <c:pt idx="1831">
                  <c:v>18.24055555555556</c:v>
                </c:pt>
                <c:pt idx="1832">
                  <c:v>18.2408333333333</c:v>
                </c:pt>
                <c:pt idx="1833">
                  <c:v>18.24111111111111</c:v>
                </c:pt>
                <c:pt idx="1834">
                  <c:v>18.24138888888889</c:v>
                </c:pt>
                <c:pt idx="1835">
                  <c:v>18.24166666666667</c:v>
                </c:pt>
                <c:pt idx="1836">
                  <c:v>18.24194444444445</c:v>
                </c:pt>
                <c:pt idx="1837">
                  <c:v>18.24222222222219</c:v>
                </c:pt>
                <c:pt idx="1838">
                  <c:v>18.2425</c:v>
                </c:pt>
                <c:pt idx="1839">
                  <c:v>18.24277777777775</c:v>
                </c:pt>
                <c:pt idx="1840">
                  <c:v>18.24305555555556</c:v>
                </c:pt>
                <c:pt idx="1841">
                  <c:v>18.24333333333331</c:v>
                </c:pt>
                <c:pt idx="1842">
                  <c:v>18.24361111111111</c:v>
                </c:pt>
                <c:pt idx="1843">
                  <c:v>18.24388888888889</c:v>
                </c:pt>
                <c:pt idx="1844">
                  <c:v>18.24416666666667</c:v>
                </c:pt>
                <c:pt idx="1845">
                  <c:v>18.24444444444445</c:v>
                </c:pt>
                <c:pt idx="1846">
                  <c:v>18.24472222222222</c:v>
                </c:pt>
                <c:pt idx="1847">
                  <c:v>18.245</c:v>
                </c:pt>
                <c:pt idx="1848">
                  <c:v>18.24527777777778</c:v>
                </c:pt>
                <c:pt idx="1849">
                  <c:v>18.24555555555555</c:v>
                </c:pt>
                <c:pt idx="1850">
                  <c:v>18.2458333333333</c:v>
                </c:pt>
                <c:pt idx="1851">
                  <c:v>18.24611111111111</c:v>
                </c:pt>
                <c:pt idx="1852">
                  <c:v>18.24638888888889</c:v>
                </c:pt>
                <c:pt idx="1853">
                  <c:v>18.24666666666667</c:v>
                </c:pt>
                <c:pt idx="1854">
                  <c:v>18.24694444444444</c:v>
                </c:pt>
                <c:pt idx="1855">
                  <c:v>18.24722222222222</c:v>
                </c:pt>
                <c:pt idx="1856">
                  <c:v>18.2475</c:v>
                </c:pt>
                <c:pt idx="1857">
                  <c:v>18.24777777777778</c:v>
                </c:pt>
                <c:pt idx="1858">
                  <c:v>18.24805555555556</c:v>
                </c:pt>
                <c:pt idx="1859">
                  <c:v>18.2483333333333</c:v>
                </c:pt>
                <c:pt idx="1860">
                  <c:v>18.24861111111111</c:v>
                </c:pt>
                <c:pt idx="1861">
                  <c:v>18.24888888888889</c:v>
                </c:pt>
                <c:pt idx="1862">
                  <c:v>18.24916666666667</c:v>
                </c:pt>
                <c:pt idx="1863">
                  <c:v>18.24944444444445</c:v>
                </c:pt>
                <c:pt idx="1864">
                  <c:v>18.24972222222219</c:v>
                </c:pt>
                <c:pt idx="1865">
                  <c:v>18.25</c:v>
                </c:pt>
                <c:pt idx="1866">
                  <c:v>18.25027777777778</c:v>
                </c:pt>
                <c:pt idx="1867">
                  <c:v>18.25055555555555</c:v>
                </c:pt>
                <c:pt idx="1868">
                  <c:v>18.2508333333333</c:v>
                </c:pt>
                <c:pt idx="1869">
                  <c:v>18.25111111111111</c:v>
                </c:pt>
                <c:pt idx="1870">
                  <c:v>18.25138888888889</c:v>
                </c:pt>
                <c:pt idx="1871">
                  <c:v>18.25166666666667</c:v>
                </c:pt>
                <c:pt idx="1872">
                  <c:v>18.25194444444444</c:v>
                </c:pt>
                <c:pt idx="1873">
                  <c:v>18.25222222222222</c:v>
                </c:pt>
                <c:pt idx="1874">
                  <c:v>18.2525</c:v>
                </c:pt>
                <c:pt idx="1875">
                  <c:v>18.25277777777778</c:v>
                </c:pt>
                <c:pt idx="1876">
                  <c:v>18.25305555555556</c:v>
                </c:pt>
                <c:pt idx="1877">
                  <c:v>18.2533333333333</c:v>
                </c:pt>
                <c:pt idx="1878">
                  <c:v>18.25361111111111</c:v>
                </c:pt>
                <c:pt idx="1879">
                  <c:v>18.2538888888889</c:v>
                </c:pt>
                <c:pt idx="1880">
                  <c:v>18.25416666666667</c:v>
                </c:pt>
                <c:pt idx="1881">
                  <c:v>18.25444444444445</c:v>
                </c:pt>
                <c:pt idx="1882">
                  <c:v>18.25472222222222</c:v>
                </c:pt>
                <c:pt idx="1883">
                  <c:v>18.255</c:v>
                </c:pt>
                <c:pt idx="1884">
                  <c:v>18.25527777777778</c:v>
                </c:pt>
                <c:pt idx="1885">
                  <c:v>18.25555555555556</c:v>
                </c:pt>
                <c:pt idx="1886">
                  <c:v>18.2558333333333</c:v>
                </c:pt>
                <c:pt idx="1887">
                  <c:v>18.25611111111111</c:v>
                </c:pt>
                <c:pt idx="1888">
                  <c:v>18.25638888888889</c:v>
                </c:pt>
                <c:pt idx="1889">
                  <c:v>18.25666666666667</c:v>
                </c:pt>
                <c:pt idx="1890">
                  <c:v>18.25694444444444</c:v>
                </c:pt>
                <c:pt idx="1891">
                  <c:v>18.25722222222222</c:v>
                </c:pt>
                <c:pt idx="1892">
                  <c:v>18.2575</c:v>
                </c:pt>
                <c:pt idx="1893">
                  <c:v>18.25777777777778</c:v>
                </c:pt>
                <c:pt idx="1894">
                  <c:v>18.25805555555555</c:v>
                </c:pt>
                <c:pt idx="1895">
                  <c:v>18.2583333333333</c:v>
                </c:pt>
                <c:pt idx="1896">
                  <c:v>18.25861111111111</c:v>
                </c:pt>
                <c:pt idx="1897">
                  <c:v>18.2588888888889</c:v>
                </c:pt>
                <c:pt idx="1898">
                  <c:v>18.25916666666667</c:v>
                </c:pt>
                <c:pt idx="1899">
                  <c:v>18.25944444444444</c:v>
                </c:pt>
                <c:pt idx="1900">
                  <c:v>18.25972222222222</c:v>
                </c:pt>
                <c:pt idx="1901">
                  <c:v>18.26</c:v>
                </c:pt>
                <c:pt idx="1902">
                  <c:v>18.26027777777778</c:v>
                </c:pt>
                <c:pt idx="1903">
                  <c:v>18.26055555555556</c:v>
                </c:pt>
                <c:pt idx="1904">
                  <c:v>18.2608333333333</c:v>
                </c:pt>
                <c:pt idx="1905">
                  <c:v>18.26111111111111</c:v>
                </c:pt>
                <c:pt idx="1906">
                  <c:v>18.26138888888889</c:v>
                </c:pt>
                <c:pt idx="1907">
                  <c:v>18.26166666666667</c:v>
                </c:pt>
                <c:pt idx="1908">
                  <c:v>18.26194444444445</c:v>
                </c:pt>
                <c:pt idx="1909">
                  <c:v>18.26222222222219</c:v>
                </c:pt>
                <c:pt idx="1910">
                  <c:v>18.2625</c:v>
                </c:pt>
                <c:pt idx="1911">
                  <c:v>18.26277777777775</c:v>
                </c:pt>
                <c:pt idx="1912">
                  <c:v>18.26305555555556</c:v>
                </c:pt>
                <c:pt idx="1913">
                  <c:v>18.2633333333333</c:v>
                </c:pt>
                <c:pt idx="1914">
                  <c:v>18.26361111111111</c:v>
                </c:pt>
                <c:pt idx="1915">
                  <c:v>18.26388888888889</c:v>
                </c:pt>
                <c:pt idx="1916">
                  <c:v>18.26416666666667</c:v>
                </c:pt>
                <c:pt idx="1917">
                  <c:v>18.26444444444444</c:v>
                </c:pt>
                <c:pt idx="1918">
                  <c:v>18.26472222222219</c:v>
                </c:pt>
                <c:pt idx="1919">
                  <c:v>18.265</c:v>
                </c:pt>
                <c:pt idx="1920">
                  <c:v>18.26527777777778</c:v>
                </c:pt>
                <c:pt idx="1921">
                  <c:v>18.26555555555555</c:v>
                </c:pt>
                <c:pt idx="1922">
                  <c:v>18.2658333333333</c:v>
                </c:pt>
                <c:pt idx="1923">
                  <c:v>18.26611111111111</c:v>
                </c:pt>
                <c:pt idx="1924">
                  <c:v>18.26638888888889</c:v>
                </c:pt>
                <c:pt idx="1925">
                  <c:v>18.26666666666667</c:v>
                </c:pt>
                <c:pt idx="1926">
                  <c:v>18.26694444444444</c:v>
                </c:pt>
                <c:pt idx="1927">
                  <c:v>18.26722222222222</c:v>
                </c:pt>
                <c:pt idx="1928">
                  <c:v>18.2675</c:v>
                </c:pt>
                <c:pt idx="1929">
                  <c:v>18.26777777777778</c:v>
                </c:pt>
                <c:pt idx="1930">
                  <c:v>18.26805555555556</c:v>
                </c:pt>
                <c:pt idx="1931">
                  <c:v>18.2683333333333</c:v>
                </c:pt>
                <c:pt idx="1932">
                  <c:v>18.26861111111111</c:v>
                </c:pt>
                <c:pt idx="1933">
                  <c:v>18.26888888888889</c:v>
                </c:pt>
                <c:pt idx="1934">
                  <c:v>18.26916666666667</c:v>
                </c:pt>
                <c:pt idx="1935">
                  <c:v>18.26944444444444</c:v>
                </c:pt>
                <c:pt idx="1936">
                  <c:v>18.26972222222219</c:v>
                </c:pt>
                <c:pt idx="1937">
                  <c:v>18.27</c:v>
                </c:pt>
                <c:pt idx="1938">
                  <c:v>18.27027777777778</c:v>
                </c:pt>
                <c:pt idx="1939">
                  <c:v>18.27055555555555</c:v>
                </c:pt>
                <c:pt idx="1940">
                  <c:v>18.2708333333333</c:v>
                </c:pt>
                <c:pt idx="1941">
                  <c:v>18.27111111111111</c:v>
                </c:pt>
                <c:pt idx="1942">
                  <c:v>18.27138888888889</c:v>
                </c:pt>
                <c:pt idx="1943">
                  <c:v>18.27166666666666</c:v>
                </c:pt>
                <c:pt idx="1944">
                  <c:v>18.27194444444444</c:v>
                </c:pt>
                <c:pt idx="1945">
                  <c:v>18.27222222222222</c:v>
                </c:pt>
                <c:pt idx="1946">
                  <c:v>18.2725</c:v>
                </c:pt>
                <c:pt idx="1947">
                  <c:v>18.27277777777778</c:v>
                </c:pt>
                <c:pt idx="1948">
                  <c:v>18.27305555555555</c:v>
                </c:pt>
                <c:pt idx="1949">
                  <c:v>18.2733333333333</c:v>
                </c:pt>
                <c:pt idx="1950">
                  <c:v>18.27361111111111</c:v>
                </c:pt>
                <c:pt idx="1951">
                  <c:v>18.2738888888889</c:v>
                </c:pt>
                <c:pt idx="1952">
                  <c:v>18.27416666666667</c:v>
                </c:pt>
                <c:pt idx="1953">
                  <c:v>18.27444444444444</c:v>
                </c:pt>
                <c:pt idx="1954">
                  <c:v>18.27472222222222</c:v>
                </c:pt>
                <c:pt idx="1955">
                  <c:v>18.275</c:v>
                </c:pt>
                <c:pt idx="1956">
                  <c:v>18.27527777777778</c:v>
                </c:pt>
                <c:pt idx="1957">
                  <c:v>18.27555555555556</c:v>
                </c:pt>
                <c:pt idx="1958">
                  <c:v>18.2758333333333</c:v>
                </c:pt>
                <c:pt idx="1959">
                  <c:v>18.27611111111111</c:v>
                </c:pt>
                <c:pt idx="1960">
                  <c:v>18.27638888888889</c:v>
                </c:pt>
                <c:pt idx="1961">
                  <c:v>18.27666666666667</c:v>
                </c:pt>
                <c:pt idx="1962">
                  <c:v>18.27694444444444</c:v>
                </c:pt>
                <c:pt idx="1963">
                  <c:v>18.27722222222222</c:v>
                </c:pt>
                <c:pt idx="1964">
                  <c:v>18.2775</c:v>
                </c:pt>
                <c:pt idx="1965">
                  <c:v>18.27777777777778</c:v>
                </c:pt>
                <c:pt idx="1966">
                  <c:v>18.27805555555555</c:v>
                </c:pt>
                <c:pt idx="1967">
                  <c:v>18.2783333333333</c:v>
                </c:pt>
                <c:pt idx="1968">
                  <c:v>18.27861111111111</c:v>
                </c:pt>
                <c:pt idx="1969">
                  <c:v>18.27888888888889</c:v>
                </c:pt>
                <c:pt idx="1970">
                  <c:v>18.27916666666666</c:v>
                </c:pt>
                <c:pt idx="1971">
                  <c:v>18.27944444444444</c:v>
                </c:pt>
                <c:pt idx="1972">
                  <c:v>18.27972222222222</c:v>
                </c:pt>
                <c:pt idx="1973">
                  <c:v>18.28</c:v>
                </c:pt>
                <c:pt idx="1974">
                  <c:v>18.28027777777778</c:v>
                </c:pt>
                <c:pt idx="1975">
                  <c:v>18.28055555555555</c:v>
                </c:pt>
                <c:pt idx="1976">
                  <c:v>18.2808333333333</c:v>
                </c:pt>
                <c:pt idx="1977">
                  <c:v>18.28111111111111</c:v>
                </c:pt>
                <c:pt idx="1978">
                  <c:v>18.28138888888889</c:v>
                </c:pt>
                <c:pt idx="1979">
                  <c:v>18.28166666666667</c:v>
                </c:pt>
                <c:pt idx="1980">
                  <c:v>18.28194444444444</c:v>
                </c:pt>
                <c:pt idx="1981">
                  <c:v>18.28222222222219</c:v>
                </c:pt>
                <c:pt idx="1982">
                  <c:v>18.2825</c:v>
                </c:pt>
                <c:pt idx="1983">
                  <c:v>18.28277777777775</c:v>
                </c:pt>
                <c:pt idx="1984">
                  <c:v>18.28305555555556</c:v>
                </c:pt>
                <c:pt idx="1985">
                  <c:v>18.2833333333333</c:v>
                </c:pt>
                <c:pt idx="1986">
                  <c:v>18.28361111111111</c:v>
                </c:pt>
                <c:pt idx="1987">
                  <c:v>18.28388888888889</c:v>
                </c:pt>
                <c:pt idx="1988">
                  <c:v>18.28416666666667</c:v>
                </c:pt>
                <c:pt idx="1989">
                  <c:v>18.28444444444445</c:v>
                </c:pt>
                <c:pt idx="1990">
                  <c:v>18.28472222222219</c:v>
                </c:pt>
                <c:pt idx="1991">
                  <c:v>18.285</c:v>
                </c:pt>
                <c:pt idx="1992">
                  <c:v>18.28527777777778</c:v>
                </c:pt>
                <c:pt idx="1993">
                  <c:v>18.28555555555556</c:v>
                </c:pt>
                <c:pt idx="1994">
                  <c:v>18.28583333333331</c:v>
                </c:pt>
                <c:pt idx="1995">
                  <c:v>18.28611111111111</c:v>
                </c:pt>
                <c:pt idx="1996">
                  <c:v>18.28638888888889</c:v>
                </c:pt>
                <c:pt idx="1997">
                  <c:v>18.28666666666667</c:v>
                </c:pt>
                <c:pt idx="1998">
                  <c:v>18.28694444444445</c:v>
                </c:pt>
                <c:pt idx="1999">
                  <c:v>18.28722222222222</c:v>
                </c:pt>
                <c:pt idx="2000">
                  <c:v>18.2875</c:v>
                </c:pt>
                <c:pt idx="2001">
                  <c:v>18.28777777777778</c:v>
                </c:pt>
                <c:pt idx="2002">
                  <c:v>18.28805555555556</c:v>
                </c:pt>
                <c:pt idx="2003">
                  <c:v>18.2883333333333</c:v>
                </c:pt>
                <c:pt idx="2004">
                  <c:v>18.28861111111111</c:v>
                </c:pt>
                <c:pt idx="2005">
                  <c:v>18.28888888888889</c:v>
                </c:pt>
                <c:pt idx="2006">
                  <c:v>18.28916666666667</c:v>
                </c:pt>
                <c:pt idx="2007">
                  <c:v>18.28944444444445</c:v>
                </c:pt>
                <c:pt idx="2008">
                  <c:v>18.28972222222219</c:v>
                </c:pt>
                <c:pt idx="2009">
                  <c:v>18.29</c:v>
                </c:pt>
                <c:pt idx="2010">
                  <c:v>18.29027777777778</c:v>
                </c:pt>
                <c:pt idx="2011">
                  <c:v>18.29055555555556</c:v>
                </c:pt>
                <c:pt idx="2012">
                  <c:v>18.29083333333331</c:v>
                </c:pt>
                <c:pt idx="2013">
                  <c:v>18.29111111111111</c:v>
                </c:pt>
                <c:pt idx="2014">
                  <c:v>18.29138888888889</c:v>
                </c:pt>
                <c:pt idx="2015">
                  <c:v>18.29166666666667</c:v>
                </c:pt>
                <c:pt idx="2016">
                  <c:v>18.29194444444445</c:v>
                </c:pt>
                <c:pt idx="2017">
                  <c:v>18.2922222222222</c:v>
                </c:pt>
                <c:pt idx="2018">
                  <c:v>18.2925</c:v>
                </c:pt>
                <c:pt idx="2019">
                  <c:v>18.29277777777778</c:v>
                </c:pt>
                <c:pt idx="2020">
                  <c:v>18.29305555555556</c:v>
                </c:pt>
                <c:pt idx="2021">
                  <c:v>18.29333333333331</c:v>
                </c:pt>
                <c:pt idx="2022">
                  <c:v>18.29361111111111</c:v>
                </c:pt>
                <c:pt idx="2023">
                  <c:v>18.2938888888889</c:v>
                </c:pt>
                <c:pt idx="2024">
                  <c:v>18.29416666666667</c:v>
                </c:pt>
                <c:pt idx="2025">
                  <c:v>18.29444444444445</c:v>
                </c:pt>
                <c:pt idx="2026">
                  <c:v>18.29472222222222</c:v>
                </c:pt>
                <c:pt idx="2027">
                  <c:v>18.295</c:v>
                </c:pt>
                <c:pt idx="2028">
                  <c:v>18.29527777777778</c:v>
                </c:pt>
                <c:pt idx="2029">
                  <c:v>18.29555555555556</c:v>
                </c:pt>
                <c:pt idx="2030">
                  <c:v>18.2958333333333</c:v>
                </c:pt>
                <c:pt idx="2031">
                  <c:v>18.29611111111111</c:v>
                </c:pt>
                <c:pt idx="2032">
                  <c:v>18.29638888888889</c:v>
                </c:pt>
                <c:pt idx="2033">
                  <c:v>18.29666666666667</c:v>
                </c:pt>
                <c:pt idx="2034">
                  <c:v>18.29694444444445</c:v>
                </c:pt>
                <c:pt idx="2035">
                  <c:v>18.29722222222222</c:v>
                </c:pt>
                <c:pt idx="2036">
                  <c:v>18.2975</c:v>
                </c:pt>
                <c:pt idx="2037">
                  <c:v>18.29777777777778</c:v>
                </c:pt>
                <c:pt idx="2038">
                  <c:v>18.29805555555556</c:v>
                </c:pt>
                <c:pt idx="2039">
                  <c:v>18.29833333333331</c:v>
                </c:pt>
                <c:pt idx="2040">
                  <c:v>18.29861111111111</c:v>
                </c:pt>
                <c:pt idx="2041">
                  <c:v>18.29888888888889</c:v>
                </c:pt>
                <c:pt idx="2042">
                  <c:v>18.29916666666667</c:v>
                </c:pt>
                <c:pt idx="2043">
                  <c:v>18.29944444444445</c:v>
                </c:pt>
                <c:pt idx="2044">
                  <c:v>18.2997222222222</c:v>
                </c:pt>
                <c:pt idx="2045">
                  <c:v>18.3</c:v>
                </c:pt>
                <c:pt idx="2046">
                  <c:v>18.30027777777778</c:v>
                </c:pt>
                <c:pt idx="2047">
                  <c:v>18.30055555555555</c:v>
                </c:pt>
                <c:pt idx="2048">
                  <c:v>18.30083333333332</c:v>
                </c:pt>
                <c:pt idx="2049">
                  <c:v>18.30111111111111</c:v>
                </c:pt>
                <c:pt idx="2050">
                  <c:v>18.3013888888889</c:v>
                </c:pt>
                <c:pt idx="2051">
                  <c:v>18.30166666666667</c:v>
                </c:pt>
                <c:pt idx="2052">
                  <c:v>18.30194444444444</c:v>
                </c:pt>
                <c:pt idx="2053">
                  <c:v>18.30222222222222</c:v>
                </c:pt>
                <c:pt idx="2054">
                  <c:v>18.3025</c:v>
                </c:pt>
                <c:pt idx="2055">
                  <c:v>18.30277777777778</c:v>
                </c:pt>
                <c:pt idx="2056">
                  <c:v>18.30305555555556</c:v>
                </c:pt>
                <c:pt idx="2057">
                  <c:v>18.3033333333333</c:v>
                </c:pt>
                <c:pt idx="2058">
                  <c:v>18.30361111111111</c:v>
                </c:pt>
                <c:pt idx="2059">
                  <c:v>18.3038888888889</c:v>
                </c:pt>
                <c:pt idx="2060">
                  <c:v>18.30416666666667</c:v>
                </c:pt>
                <c:pt idx="2061">
                  <c:v>18.30444444444445</c:v>
                </c:pt>
                <c:pt idx="2062">
                  <c:v>18.30472222222222</c:v>
                </c:pt>
                <c:pt idx="2063">
                  <c:v>18.305</c:v>
                </c:pt>
                <c:pt idx="2064">
                  <c:v>18.30527777777778</c:v>
                </c:pt>
                <c:pt idx="2065">
                  <c:v>18.30555555555556</c:v>
                </c:pt>
                <c:pt idx="2066">
                  <c:v>18.3058333333333</c:v>
                </c:pt>
                <c:pt idx="2067">
                  <c:v>18.30611111111111</c:v>
                </c:pt>
                <c:pt idx="2068">
                  <c:v>18.30638888888889</c:v>
                </c:pt>
                <c:pt idx="2069">
                  <c:v>18.30666666666667</c:v>
                </c:pt>
                <c:pt idx="2070">
                  <c:v>18.30694444444444</c:v>
                </c:pt>
                <c:pt idx="2071">
                  <c:v>18.30722222222222</c:v>
                </c:pt>
                <c:pt idx="2072">
                  <c:v>18.3075</c:v>
                </c:pt>
                <c:pt idx="2073">
                  <c:v>18.30777777777778</c:v>
                </c:pt>
                <c:pt idx="2074">
                  <c:v>18.30805555555555</c:v>
                </c:pt>
                <c:pt idx="2075">
                  <c:v>18.3083333333333</c:v>
                </c:pt>
                <c:pt idx="2076">
                  <c:v>18.30861111111111</c:v>
                </c:pt>
                <c:pt idx="2077">
                  <c:v>18.3088888888889</c:v>
                </c:pt>
                <c:pt idx="2078">
                  <c:v>18.30916666666667</c:v>
                </c:pt>
                <c:pt idx="2079">
                  <c:v>18.30944444444444</c:v>
                </c:pt>
                <c:pt idx="2080">
                  <c:v>18.30972222222222</c:v>
                </c:pt>
                <c:pt idx="2081">
                  <c:v>18.31</c:v>
                </c:pt>
                <c:pt idx="2082">
                  <c:v>18.31027777777778</c:v>
                </c:pt>
                <c:pt idx="2083">
                  <c:v>18.31055555555556</c:v>
                </c:pt>
                <c:pt idx="2084">
                  <c:v>18.31083333333332</c:v>
                </c:pt>
                <c:pt idx="2085">
                  <c:v>18.31111111111111</c:v>
                </c:pt>
                <c:pt idx="2086">
                  <c:v>18.3113888888889</c:v>
                </c:pt>
                <c:pt idx="2087">
                  <c:v>18.31166666666667</c:v>
                </c:pt>
                <c:pt idx="2088">
                  <c:v>18.31194444444444</c:v>
                </c:pt>
                <c:pt idx="2089">
                  <c:v>18.31222222222222</c:v>
                </c:pt>
                <c:pt idx="2090">
                  <c:v>18.3125</c:v>
                </c:pt>
                <c:pt idx="2091">
                  <c:v>18.31277777777778</c:v>
                </c:pt>
                <c:pt idx="2092">
                  <c:v>18.31305555555556</c:v>
                </c:pt>
                <c:pt idx="2093">
                  <c:v>18.3133333333333</c:v>
                </c:pt>
                <c:pt idx="2094">
                  <c:v>18.31361111111111</c:v>
                </c:pt>
                <c:pt idx="2095">
                  <c:v>18.3138888888889</c:v>
                </c:pt>
                <c:pt idx="2096">
                  <c:v>18.31416666666667</c:v>
                </c:pt>
                <c:pt idx="2097">
                  <c:v>18.31444444444444</c:v>
                </c:pt>
                <c:pt idx="2098">
                  <c:v>18.31472222222222</c:v>
                </c:pt>
                <c:pt idx="2099">
                  <c:v>18.315</c:v>
                </c:pt>
                <c:pt idx="2100">
                  <c:v>18.31527777777778</c:v>
                </c:pt>
                <c:pt idx="2101">
                  <c:v>18.31555555555556</c:v>
                </c:pt>
                <c:pt idx="2102">
                  <c:v>18.31583333333332</c:v>
                </c:pt>
                <c:pt idx="2103">
                  <c:v>18.31611111111111</c:v>
                </c:pt>
                <c:pt idx="2104">
                  <c:v>18.3163888888889</c:v>
                </c:pt>
                <c:pt idx="2105">
                  <c:v>18.31666666666667</c:v>
                </c:pt>
                <c:pt idx="2106">
                  <c:v>18.31694444444444</c:v>
                </c:pt>
                <c:pt idx="2107">
                  <c:v>18.31722222222222</c:v>
                </c:pt>
                <c:pt idx="2108">
                  <c:v>18.3175</c:v>
                </c:pt>
                <c:pt idx="2109">
                  <c:v>18.31777777777778</c:v>
                </c:pt>
                <c:pt idx="2110">
                  <c:v>18.31805555555556</c:v>
                </c:pt>
                <c:pt idx="2111">
                  <c:v>18.3183333333333</c:v>
                </c:pt>
                <c:pt idx="2112">
                  <c:v>18.31861111111111</c:v>
                </c:pt>
                <c:pt idx="2113">
                  <c:v>18.3188888888889</c:v>
                </c:pt>
                <c:pt idx="2114">
                  <c:v>18.31916666666667</c:v>
                </c:pt>
                <c:pt idx="2115">
                  <c:v>18.31944444444444</c:v>
                </c:pt>
                <c:pt idx="2116">
                  <c:v>18.31972222222222</c:v>
                </c:pt>
                <c:pt idx="2117">
                  <c:v>18.32</c:v>
                </c:pt>
                <c:pt idx="2118">
                  <c:v>18.32027777777778</c:v>
                </c:pt>
                <c:pt idx="2119">
                  <c:v>18.32055555555555</c:v>
                </c:pt>
                <c:pt idx="2120">
                  <c:v>18.32083333333332</c:v>
                </c:pt>
                <c:pt idx="2121">
                  <c:v>18.32111111111111</c:v>
                </c:pt>
                <c:pt idx="2122">
                  <c:v>18.3213888888889</c:v>
                </c:pt>
                <c:pt idx="2123">
                  <c:v>18.32166666666667</c:v>
                </c:pt>
                <c:pt idx="2124">
                  <c:v>18.32194444444444</c:v>
                </c:pt>
                <c:pt idx="2125">
                  <c:v>18.32222222222222</c:v>
                </c:pt>
                <c:pt idx="2126">
                  <c:v>18.3225</c:v>
                </c:pt>
                <c:pt idx="2127">
                  <c:v>18.32277777777778</c:v>
                </c:pt>
                <c:pt idx="2128">
                  <c:v>18.32305555555556</c:v>
                </c:pt>
                <c:pt idx="2129">
                  <c:v>18.3233333333333</c:v>
                </c:pt>
                <c:pt idx="2130">
                  <c:v>18.32361111111111</c:v>
                </c:pt>
                <c:pt idx="2131">
                  <c:v>18.3238888888889</c:v>
                </c:pt>
                <c:pt idx="2132">
                  <c:v>18.32416666666667</c:v>
                </c:pt>
                <c:pt idx="2133">
                  <c:v>18.32444444444445</c:v>
                </c:pt>
                <c:pt idx="2134">
                  <c:v>18.32472222222222</c:v>
                </c:pt>
                <c:pt idx="2135">
                  <c:v>18.325</c:v>
                </c:pt>
                <c:pt idx="2136">
                  <c:v>18.32527777777778</c:v>
                </c:pt>
                <c:pt idx="2137">
                  <c:v>18.32555555555556</c:v>
                </c:pt>
                <c:pt idx="2138">
                  <c:v>18.3258333333333</c:v>
                </c:pt>
                <c:pt idx="2139">
                  <c:v>18.32611111111111</c:v>
                </c:pt>
                <c:pt idx="2140">
                  <c:v>18.32638888888889</c:v>
                </c:pt>
                <c:pt idx="2141">
                  <c:v>18.32666666666667</c:v>
                </c:pt>
                <c:pt idx="2142">
                  <c:v>18.32694444444444</c:v>
                </c:pt>
                <c:pt idx="2143">
                  <c:v>18.32722222222222</c:v>
                </c:pt>
                <c:pt idx="2144">
                  <c:v>18.3275</c:v>
                </c:pt>
                <c:pt idx="2145">
                  <c:v>18.32777777777778</c:v>
                </c:pt>
                <c:pt idx="2146">
                  <c:v>18.32805555555555</c:v>
                </c:pt>
                <c:pt idx="2147">
                  <c:v>18.3283333333333</c:v>
                </c:pt>
                <c:pt idx="2148">
                  <c:v>18.32861111111111</c:v>
                </c:pt>
                <c:pt idx="2149">
                  <c:v>18.3288888888889</c:v>
                </c:pt>
                <c:pt idx="2150">
                  <c:v>18.32916666666667</c:v>
                </c:pt>
                <c:pt idx="2151">
                  <c:v>18.32944444444444</c:v>
                </c:pt>
                <c:pt idx="2152">
                  <c:v>18.32972222222222</c:v>
                </c:pt>
                <c:pt idx="2153">
                  <c:v>18.33</c:v>
                </c:pt>
                <c:pt idx="2154">
                  <c:v>18.33027777777778</c:v>
                </c:pt>
                <c:pt idx="2155">
                  <c:v>18.33055555555556</c:v>
                </c:pt>
                <c:pt idx="2156">
                  <c:v>18.33083333333332</c:v>
                </c:pt>
                <c:pt idx="2157">
                  <c:v>18.33111111111111</c:v>
                </c:pt>
                <c:pt idx="2158">
                  <c:v>18.3313888888889</c:v>
                </c:pt>
                <c:pt idx="2159">
                  <c:v>18.33166666666667</c:v>
                </c:pt>
                <c:pt idx="2160">
                  <c:v>18.33194444444444</c:v>
                </c:pt>
                <c:pt idx="2161">
                  <c:v>18.33222222222222</c:v>
                </c:pt>
                <c:pt idx="2162">
                  <c:v>18.3325</c:v>
                </c:pt>
                <c:pt idx="2163">
                  <c:v>18.33277777777778</c:v>
                </c:pt>
                <c:pt idx="2164">
                  <c:v>18.33305555555556</c:v>
                </c:pt>
                <c:pt idx="2165">
                  <c:v>18.3333333333333</c:v>
                </c:pt>
                <c:pt idx="2166">
                  <c:v>18.33361111111111</c:v>
                </c:pt>
                <c:pt idx="2167">
                  <c:v>18.33388888888888</c:v>
                </c:pt>
                <c:pt idx="2168">
                  <c:v>18.33416666666666</c:v>
                </c:pt>
                <c:pt idx="2169">
                  <c:v>18.33444444444444</c:v>
                </c:pt>
                <c:pt idx="2170">
                  <c:v>18.33472222222222</c:v>
                </c:pt>
                <c:pt idx="2171">
                  <c:v>18.335</c:v>
                </c:pt>
                <c:pt idx="2172">
                  <c:v>18.33527777777778</c:v>
                </c:pt>
                <c:pt idx="2173">
                  <c:v>18.33555555555555</c:v>
                </c:pt>
                <c:pt idx="2174">
                  <c:v>18.33583333333332</c:v>
                </c:pt>
                <c:pt idx="2175">
                  <c:v>18.33611111111111</c:v>
                </c:pt>
                <c:pt idx="2176">
                  <c:v>18.3363888888889</c:v>
                </c:pt>
                <c:pt idx="2177">
                  <c:v>18.33666666666667</c:v>
                </c:pt>
                <c:pt idx="2178">
                  <c:v>18.33694444444444</c:v>
                </c:pt>
                <c:pt idx="2179">
                  <c:v>18.33722222222222</c:v>
                </c:pt>
                <c:pt idx="2180">
                  <c:v>18.3375</c:v>
                </c:pt>
                <c:pt idx="2181">
                  <c:v>18.33777777777778</c:v>
                </c:pt>
                <c:pt idx="2182">
                  <c:v>18.33805555555556</c:v>
                </c:pt>
                <c:pt idx="2183">
                  <c:v>18.3383333333333</c:v>
                </c:pt>
                <c:pt idx="2184">
                  <c:v>18.33861111111111</c:v>
                </c:pt>
                <c:pt idx="2185">
                  <c:v>18.3388888888889</c:v>
                </c:pt>
                <c:pt idx="2186">
                  <c:v>18.33916666666666</c:v>
                </c:pt>
                <c:pt idx="2187">
                  <c:v>18.33944444444444</c:v>
                </c:pt>
                <c:pt idx="2188">
                  <c:v>18.33972222222222</c:v>
                </c:pt>
                <c:pt idx="2189">
                  <c:v>18.34</c:v>
                </c:pt>
                <c:pt idx="2190">
                  <c:v>18.34027777777777</c:v>
                </c:pt>
                <c:pt idx="2191">
                  <c:v>18.34055555555555</c:v>
                </c:pt>
                <c:pt idx="2192">
                  <c:v>18.3408333333333</c:v>
                </c:pt>
                <c:pt idx="2193">
                  <c:v>18.34111111111111</c:v>
                </c:pt>
                <c:pt idx="2194">
                  <c:v>18.34138888888889</c:v>
                </c:pt>
                <c:pt idx="2195">
                  <c:v>18.34166666666666</c:v>
                </c:pt>
                <c:pt idx="2196">
                  <c:v>18.34194444444444</c:v>
                </c:pt>
                <c:pt idx="2197">
                  <c:v>18.34222222222222</c:v>
                </c:pt>
                <c:pt idx="2198">
                  <c:v>18.3425</c:v>
                </c:pt>
                <c:pt idx="2199">
                  <c:v>18.34277777777778</c:v>
                </c:pt>
                <c:pt idx="2200">
                  <c:v>18.34305555555555</c:v>
                </c:pt>
                <c:pt idx="2201">
                  <c:v>18.3433333333333</c:v>
                </c:pt>
                <c:pt idx="2202">
                  <c:v>18.34361111111111</c:v>
                </c:pt>
                <c:pt idx="2203">
                  <c:v>18.3438888888889</c:v>
                </c:pt>
                <c:pt idx="2204">
                  <c:v>18.34416666666667</c:v>
                </c:pt>
                <c:pt idx="2205">
                  <c:v>18.34444444444444</c:v>
                </c:pt>
                <c:pt idx="2206">
                  <c:v>18.34472222222222</c:v>
                </c:pt>
                <c:pt idx="2207">
                  <c:v>18.54722222222222</c:v>
                </c:pt>
                <c:pt idx="2208">
                  <c:v>18.55</c:v>
                </c:pt>
                <c:pt idx="2209">
                  <c:v>18.55277777777778</c:v>
                </c:pt>
                <c:pt idx="2210">
                  <c:v>18.55555555555556</c:v>
                </c:pt>
                <c:pt idx="2211">
                  <c:v>18.5583333333333</c:v>
                </c:pt>
                <c:pt idx="2212">
                  <c:v>18.56111111111111</c:v>
                </c:pt>
                <c:pt idx="2213">
                  <c:v>18.56388888888889</c:v>
                </c:pt>
                <c:pt idx="2214">
                  <c:v>18.56666666666667</c:v>
                </c:pt>
                <c:pt idx="2215">
                  <c:v>18.56944444444444</c:v>
                </c:pt>
                <c:pt idx="2216">
                  <c:v>18.57222222222222</c:v>
                </c:pt>
                <c:pt idx="2217">
                  <c:v>18.575</c:v>
                </c:pt>
                <c:pt idx="2218">
                  <c:v>18.57777777777778</c:v>
                </c:pt>
                <c:pt idx="2219">
                  <c:v>18.58055555555556</c:v>
                </c:pt>
                <c:pt idx="2220">
                  <c:v>18.5833333333333</c:v>
                </c:pt>
                <c:pt idx="2221">
                  <c:v>18.58611111111111</c:v>
                </c:pt>
                <c:pt idx="2222">
                  <c:v>18.58888888888889</c:v>
                </c:pt>
                <c:pt idx="2223">
                  <c:v>18.59166666666666</c:v>
                </c:pt>
                <c:pt idx="2224">
                  <c:v>18.59444444444444</c:v>
                </c:pt>
                <c:pt idx="2225">
                  <c:v>18.59722222222222</c:v>
                </c:pt>
                <c:pt idx="2226">
                  <c:v>18.6</c:v>
                </c:pt>
                <c:pt idx="2227">
                  <c:v>18.60277777777778</c:v>
                </c:pt>
                <c:pt idx="2228">
                  <c:v>18.60555555555556</c:v>
                </c:pt>
                <c:pt idx="2229">
                  <c:v>18.6083333333333</c:v>
                </c:pt>
                <c:pt idx="2230">
                  <c:v>18.61111111111111</c:v>
                </c:pt>
                <c:pt idx="2231">
                  <c:v>18.6138888888889</c:v>
                </c:pt>
                <c:pt idx="2232">
                  <c:v>18.61666666666667</c:v>
                </c:pt>
                <c:pt idx="2233">
                  <c:v>18.61944444444444</c:v>
                </c:pt>
                <c:pt idx="2234">
                  <c:v>18.62222222222222</c:v>
                </c:pt>
                <c:pt idx="2235">
                  <c:v>18.625</c:v>
                </c:pt>
                <c:pt idx="2236">
                  <c:v>18.62777777777778</c:v>
                </c:pt>
                <c:pt idx="2237">
                  <c:v>18.63055555555556</c:v>
                </c:pt>
                <c:pt idx="2238">
                  <c:v>18.63333333333332</c:v>
                </c:pt>
                <c:pt idx="2239">
                  <c:v>18.63611111111111</c:v>
                </c:pt>
                <c:pt idx="2240">
                  <c:v>18.6388888888889</c:v>
                </c:pt>
                <c:pt idx="2241">
                  <c:v>18.64166666666667</c:v>
                </c:pt>
                <c:pt idx="2242">
                  <c:v>18.64444444444445</c:v>
                </c:pt>
                <c:pt idx="2243">
                  <c:v>18.64722222222222</c:v>
                </c:pt>
                <c:pt idx="2244">
                  <c:v>18.65</c:v>
                </c:pt>
                <c:pt idx="2245">
                  <c:v>18.65277777777777</c:v>
                </c:pt>
                <c:pt idx="2246">
                  <c:v>18.65555555555555</c:v>
                </c:pt>
                <c:pt idx="2247">
                  <c:v>18.6583333333333</c:v>
                </c:pt>
                <c:pt idx="2248">
                  <c:v>18.66111111111111</c:v>
                </c:pt>
                <c:pt idx="2249">
                  <c:v>18.6638888888889</c:v>
                </c:pt>
                <c:pt idx="2250">
                  <c:v>18.66666666666667</c:v>
                </c:pt>
                <c:pt idx="2251">
                  <c:v>18.66944444444444</c:v>
                </c:pt>
                <c:pt idx="2252">
                  <c:v>18.67222222222222</c:v>
                </c:pt>
                <c:pt idx="2253">
                  <c:v>18.675</c:v>
                </c:pt>
                <c:pt idx="2254">
                  <c:v>18.67777777777778</c:v>
                </c:pt>
                <c:pt idx="2255">
                  <c:v>18.68055555555556</c:v>
                </c:pt>
                <c:pt idx="2256">
                  <c:v>18.6833333333333</c:v>
                </c:pt>
                <c:pt idx="2257">
                  <c:v>18.68611111111111</c:v>
                </c:pt>
                <c:pt idx="2258">
                  <c:v>18.68888888888889</c:v>
                </c:pt>
                <c:pt idx="2259">
                  <c:v>18.69166666666667</c:v>
                </c:pt>
                <c:pt idx="2260">
                  <c:v>18.69444444444445</c:v>
                </c:pt>
                <c:pt idx="2261">
                  <c:v>18.69722222222222</c:v>
                </c:pt>
                <c:pt idx="2262">
                  <c:v>18.7</c:v>
                </c:pt>
                <c:pt idx="2263">
                  <c:v>18.70277777777778</c:v>
                </c:pt>
                <c:pt idx="2264">
                  <c:v>18.70555555555556</c:v>
                </c:pt>
                <c:pt idx="2265">
                  <c:v>18.7083333333333</c:v>
                </c:pt>
                <c:pt idx="2266">
                  <c:v>18.71111111111111</c:v>
                </c:pt>
                <c:pt idx="2267">
                  <c:v>18.7138888888889</c:v>
                </c:pt>
                <c:pt idx="2268">
                  <c:v>18.71666666666666</c:v>
                </c:pt>
                <c:pt idx="2269">
                  <c:v>18.71944444444444</c:v>
                </c:pt>
                <c:pt idx="2270">
                  <c:v>18.72222222222219</c:v>
                </c:pt>
                <c:pt idx="2271">
                  <c:v>18.725</c:v>
                </c:pt>
                <c:pt idx="2272">
                  <c:v>18.72777777777778</c:v>
                </c:pt>
                <c:pt idx="2273">
                  <c:v>18.73055555555555</c:v>
                </c:pt>
                <c:pt idx="2274">
                  <c:v>18.7333333333333</c:v>
                </c:pt>
                <c:pt idx="2275">
                  <c:v>18.73611111111111</c:v>
                </c:pt>
                <c:pt idx="2276">
                  <c:v>18.7388888888889</c:v>
                </c:pt>
                <c:pt idx="2277">
                  <c:v>18.74166666666667</c:v>
                </c:pt>
                <c:pt idx="2278">
                  <c:v>18.74444444444445</c:v>
                </c:pt>
                <c:pt idx="2279">
                  <c:v>18.74722222222222</c:v>
                </c:pt>
                <c:pt idx="2280">
                  <c:v>18.75</c:v>
                </c:pt>
                <c:pt idx="2281">
                  <c:v>18.75277777777778</c:v>
                </c:pt>
                <c:pt idx="2282">
                  <c:v>18.75555555555556</c:v>
                </c:pt>
                <c:pt idx="2283">
                  <c:v>18.7583333333333</c:v>
                </c:pt>
                <c:pt idx="2284">
                  <c:v>18.76111111111111</c:v>
                </c:pt>
                <c:pt idx="2285">
                  <c:v>18.76388888888889</c:v>
                </c:pt>
                <c:pt idx="2286">
                  <c:v>18.76666666666667</c:v>
                </c:pt>
                <c:pt idx="2287">
                  <c:v>18.76944444444444</c:v>
                </c:pt>
                <c:pt idx="2288">
                  <c:v>18.77222222222219</c:v>
                </c:pt>
                <c:pt idx="2289">
                  <c:v>18.775</c:v>
                </c:pt>
                <c:pt idx="2290">
                  <c:v>18.77777777777778</c:v>
                </c:pt>
                <c:pt idx="2291">
                  <c:v>18.78055555555555</c:v>
                </c:pt>
                <c:pt idx="2292">
                  <c:v>18.7833333333333</c:v>
                </c:pt>
                <c:pt idx="2293">
                  <c:v>18.78611111111111</c:v>
                </c:pt>
                <c:pt idx="2294">
                  <c:v>18.78888888888889</c:v>
                </c:pt>
                <c:pt idx="2295">
                  <c:v>18.79166666666667</c:v>
                </c:pt>
                <c:pt idx="2296">
                  <c:v>18.79444444444445</c:v>
                </c:pt>
                <c:pt idx="2297">
                  <c:v>18.79722222222222</c:v>
                </c:pt>
                <c:pt idx="2298">
                  <c:v>18.8</c:v>
                </c:pt>
                <c:pt idx="2299">
                  <c:v>18.80277777777778</c:v>
                </c:pt>
                <c:pt idx="2300">
                  <c:v>18.80555555555556</c:v>
                </c:pt>
                <c:pt idx="2301">
                  <c:v>18.8083333333333</c:v>
                </c:pt>
                <c:pt idx="2302">
                  <c:v>18.81111111111111</c:v>
                </c:pt>
                <c:pt idx="2303">
                  <c:v>18.8138888888889</c:v>
                </c:pt>
                <c:pt idx="2304">
                  <c:v>18.81666666666667</c:v>
                </c:pt>
                <c:pt idx="2305">
                  <c:v>18.81944444444444</c:v>
                </c:pt>
                <c:pt idx="2306">
                  <c:v>18.82222222222222</c:v>
                </c:pt>
                <c:pt idx="2307">
                  <c:v>18.825</c:v>
                </c:pt>
                <c:pt idx="2308">
                  <c:v>18.82777777777778</c:v>
                </c:pt>
                <c:pt idx="2309">
                  <c:v>18.83055555555556</c:v>
                </c:pt>
                <c:pt idx="2310">
                  <c:v>18.8333333333333</c:v>
                </c:pt>
                <c:pt idx="2311">
                  <c:v>18.83611111111111</c:v>
                </c:pt>
                <c:pt idx="2312">
                  <c:v>18.8388888888889</c:v>
                </c:pt>
                <c:pt idx="2313">
                  <c:v>18.84166666666666</c:v>
                </c:pt>
                <c:pt idx="2314">
                  <c:v>18.84444444444444</c:v>
                </c:pt>
                <c:pt idx="2315">
                  <c:v>18.84722222222222</c:v>
                </c:pt>
                <c:pt idx="2316">
                  <c:v>18.85</c:v>
                </c:pt>
                <c:pt idx="2317">
                  <c:v>18.85277777777778</c:v>
                </c:pt>
                <c:pt idx="2318">
                  <c:v>18.85555555555556</c:v>
                </c:pt>
                <c:pt idx="2319">
                  <c:v>18.8583333333333</c:v>
                </c:pt>
                <c:pt idx="2320">
                  <c:v>18.86111111111111</c:v>
                </c:pt>
                <c:pt idx="2321">
                  <c:v>18.8638888888889</c:v>
                </c:pt>
                <c:pt idx="2322">
                  <c:v>18.86666666666667</c:v>
                </c:pt>
                <c:pt idx="2323">
                  <c:v>18.86944444444444</c:v>
                </c:pt>
                <c:pt idx="2324">
                  <c:v>18.87222222222222</c:v>
                </c:pt>
                <c:pt idx="2325">
                  <c:v>18.875</c:v>
                </c:pt>
                <c:pt idx="2326">
                  <c:v>18.87777777777778</c:v>
                </c:pt>
                <c:pt idx="2327">
                  <c:v>18.88055555555556</c:v>
                </c:pt>
                <c:pt idx="2328">
                  <c:v>18.8833333333333</c:v>
                </c:pt>
                <c:pt idx="2329">
                  <c:v>18.88611111111111</c:v>
                </c:pt>
                <c:pt idx="2330">
                  <c:v>18.88888888888889</c:v>
                </c:pt>
                <c:pt idx="2331">
                  <c:v>18.89166666666667</c:v>
                </c:pt>
                <c:pt idx="2332">
                  <c:v>18.89444444444445</c:v>
                </c:pt>
                <c:pt idx="2333">
                  <c:v>18.89722222222222</c:v>
                </c:pt>
                <c:pt idx="2334">
                  <c:v>18.9</c:v>
                </c:pt>
                <c:pt idx="2335">
                  <c:v>18.90277777777774</c:v>
                </c:pt>
                <c:pt idx="2336">
                  <c:v>18.90555555555555</c:v>
                </c:pt>
                <c:pt idx="2337">
                  <c:v>18.9083333333333</c:v>
                </c:pt>
                <c:pt idx="2338">
                  <c:v>18.91111111111111</c:v>
                </c:pt>
                <c:pt idx="2339">
                  <c:v>18.9138888888889</c:v>
                </c:pt>
                <c:pt idx="2340">
                  <c:v>18.91666666666667</c:v>
                </c:pt>
                <c:pt idx="2341">
                  <c:v>18.91944444444444</c:v>
                </c:pt>
                <c:pt idx="2342">
                  <c:v>18.92222222222219</c:v>
                </c:pt>
                <c:pt idx="2343">
                  <c:v>18.925</c:v>
                </c:pt>
                <c:pt idx="2344">
                  <c:v>18.92777777777778</c:v>
                </c:pt>
                <c:pt idx="2345">
                  <c:v>18.93055555555556</c:v>
                </c:pt>
                <c:pt idx="2346">
                  <c:v>18.9333333333333</c:v>
                </c:pt>
                <c:pt idx="2347">
                  <c:v>18.93611111111111</c:v>
                </c:pt>
                <c:pt idx="2348">
                  <c:v>18.93888888888889</c:v>
                </c:pt>
                <c:pt idx="2349">
                  <c:v>18.94166666666667</c:v>
                </c:pt>
                <c:pt idx="2350">
                  <c:v>18.94444444444445</c:v>
                </c:pt>
                <c:pt idx="2351">
                  <c:v>18.94722222222222</c:v>
                </c:pt>
                <c:pt idx="2352">
                  <c:v>18.95</c:v>
                </c:pt>
                <c:pt idx="2353">
                  <c:v>18.95277777777778</c:v>
                </c:pt>
                <c:pt idx="2354">
                  <c:v>18.95555555555556</c:v>
                </c:pt>
                <c:pt idx="2355">
                  <c:v>18.9583333333333</c:v>
                </c:pt>
                <c:pt idx="2356">
                  <c:v>18.96111111111111</c:v>
                </c:pt>
                <c:pt idx="2357">
                  <c:v>18.96388888888889</c:v>
                </c:pt>
                <c:pt idx="2358">
                  <c:v>18.96666666666666</c:v>
                </c:pt>
                <c:pt idx="2359">
                  <c:v>18.96944444444444</c:v>
                </c:pt>
                <c:pt idx="2360">
                  <c:v>18.97222222222219</c:v>
                </c:pt>
                <c:pt idx="2361">
                  <c:v>18.975</c:v>
                </c:pt>
                <c:pt idx="2362">
                  <c:v>18.97777777777778</c:v>
                </c:pt>
                <c:pt idx="2363">
                  <c:v>18.98055555555555</c:v>
                </c:pt>
                <c:pt idx="2364">
                  <c:v>18.9833333333333</c:v>
                </c:pt>
                <c:pt idx="2365">
                  <c:v>18.98611111111111</c:v>
                </c:pt>
                <c:pt idx="2366">
                  <c:v>18.98888888888889</c:v>
                </c:pt>
                <c:pt idx="2367">
                  <c:v>18.99166666666667</c:v>
                </c:pt>
                <c:pt idx="2368">
                  <c:v>18.99444444444445</c:v>
                </c:pt>
                <c:pt idx="2369">
                  <c:v>18.99722222222222</c:v>
                </c:pt>
                <c:pt idx="2370">
                  <c:v>19.0</c:v>
                </c:pt>
                <c:pt idx="2371">
                  <c:v>19.00277777777778</c:v>
                </c:pt>
                <c:pt idx="2372">
                  <c:v>19.00555555555556</c:v>
                </c:pt>
                <c:pt idx="2373">
                  <c:v>19.0083333333333</c:v>
                </c:pt>
                <c:pt idx="2374">
                  <c:v>19.01111111111111</c:v>
                </c:pt>
                <c:pt idx="2375">
                  <c:v>19.0138888888889</c:v>
                </c:pt>
                <c:pt idx="2376">
                  <c:v>19.01666666666667</c:v>
                </c:pt>
                <c:pt idx="2377">
                  <c:v>19.01944444444444</c:v>
                </c:pt>
                <c:pt idx="2378">
                  <c:v>19.02222222222222</c:v>
                </c:pt>
                <c:pt idx="2379">
                  <c:v>19.025</c:v>
                </c:pt>
                <c:pt idx="2380">
                  <c:v>19.02777777777778</c:v>
                </c:pt>
                <c:pt idx="2381">
                  <c:v>19.03055555555555</c:v>
                </c:pt>
                <c:pt idx="2382">
                  <c:v>19.0333333333333</c:v>
                </c:pt>
                <c:pt idx="2383">
                  <c:v>19.03611111111111</c:v>
                </c:pt>
                <c:pt idx="2384">
                  <c:v>19.0388888888889</c:v>
                </c:pt>
                <c:pt idx="2385">
                  <c:v>19.04166666666667</c:v>
                </c:pt>
                <c:pt idx="2386">
                  <c:v>19.04444444444445</c:v>
                </c:pt>
                <c:pt idx="2387">
                  <c:v>19.04722222222222</c:v>
                </c:pt>
                <c:pt idx="2388">
                  <c:v>19.05</c:v>
                </c:pt>
                <c:pt idx="2389">
                  <c:v>19.05277777777778</c:v>
                </c:pt>
                <c:pt idx="2390">
                  <c:v>19.05555555555556</c:v>
                </c:pt>
                <c:pt idx="2391">
                  <c:v>19.0583333333333</c:v>
                </c:pt>
                <c:pt idx="2392">
                  <c:v>19.06111111111111</c:v>
                </c:pt>
                <c:pt idx="2393">
                  <c:v>19.06388888888889</c:v>
                </c:pt>
                <c:pt idx="2394">
                  <c:v>19.06666666666667</c:v>
                </c:pt>
                <c:pt idx="2395">
                  <c:v>19.06944444444444</c:v>
                </c:pt>
                <c:pt idx="2396">
                  <c:v>19.07222222222222</c:v>
                </c:pt>
                <c:pt idx="2397">
                  <c:v>19.075</c:v>
                </c:pt>
                <c:pt idx="2398">
                  <c:v>19.07777777777778</c:v>
                </c:pt>
                <c:pt idx="2399">
                  <c:v>19.08055555555556</c:v>
                </c:pt>
                <c:pt idx="2400">
                  <c:v>19.0833333333333</c:v>
                </c:pt>
                <c:pt idx="2401">
                  <c:v>19.08611111111111</c:v>
                </c:pt>
                <c:pt idx="2402">
                  <c:v>19.08888888888889</c:v>
                </c:pt>
                <c:pt idx="2403">
                  <c:v>19.09166666666666</c:v>
                </c:pt>
                <c:pt idx="2404">
                  <c:v>19.09444444444444</c:v>
                </c:pt>
                <c:pt idx="2405">
                  <c:v>19.09722222222222</c:v>
                </c:pt>
                <c:pt idx="2406">
                  <c:v>19.1</c:v>
                </c:pt>
                <c:pt idx="2407">
                  <c:v>19.10277777777778</c:v>
                </c:pt>
                <c:pt idx="2408">
                  <c:v>19.10555555555556</c:v>
                </c:pt>
                <c:pt idx="2409">
                  <c:v>19.1083333333333</c:v>
                </c:pt>
                <c:pt idx="2410">
                  <c:v>19.11111111111111</c:v>
                </c:pt>
                <c:pt idx="2411">
                  <c:v>19.1138888888889</c:v>
                </c:pt>
                <c:pt idx="2412">
                  <c:v>19.11666666666667</c:v>
                </c:pt>
                <c:pt idx="2413">
                  <c:v>19.11944444444444</c:v>
                </c:pt>
                <c:pt idx="2414">
                  <c:v>19.12222222222222</c:v>
                </c:pt>
                <c:pt idx="2415">
                  <c:v>19.125</c:v>
                </c:pt>
                <c:pt idx="2416">
                  <c:v>19.12777777777778</c:v>
                </c:pt>
                <c:pt idx="2417">
                  <c:v>19.13055555555556</c:v>
                </c:pt>
                <c:pt idx="2418">
                  <c:v>19.13333333333332</c:v>
                </c:pt>
                <c:pt idx="2419">
                  <c:v>19.13611111111111</c:v>
                </c:pt>
                <c:pt idx="2420">
                  <c:v>19.1388888888889</c:v>
                </c:pt>
                <c:pt idx="2421">
                  <c:v>19.14166666666667</c:v>
                </c:pt>
                <c:pt idx="2422">
                  <c:v>19.14444444444445</c:v>
                </c:pt>
                <c:pt idx="2423">
                  <c:v>19.14722222222222</c:v>
                </c:pt>
                <c:pt idx="2424">
                  <c:v>19.15</c:v>
                </c:pt>
                <c:pt idx="2425">
                  <c:v>19.15277777777777</c:v>
                </c:pt>
                <c:pt idx="2426">
                  <c:v>19.15555555555555</c:v>
                </c:pt>
                <c:pt idx="2427">
                  <c:v>19.1583333333333</c:v>
                </c:pt>
                <c:pt idx="2428">
                  <c:v>19.16111111111111</c:v>
                </c:pt>
                <c:pt idx="2429">
                  <c:v>19.1638888888889</c:v>
                </c:pt>
                <c:pt idx="2430">
                  <c:v>19.16666666666667</c:v>
                </c:pt>
                <c:pt idx="2431">
                  <c:v>19.16944444444444</c:v>
                </c:pt>
                <c:pt idx="2432">
                  <c:v>19.17222222222222</c:v>
                </c:pt>
                <c:pt idx="2433">
                  <c:v>19.175</c:v>
                </c:pt>
                <c:pt idx="2434">
                  <c:v>19.17777777777778</c:v>
                </c:pt>
                <c:pt idx="2435">
                  <c:v>19.18055555555556</c:v>
                </c:pt>
                <c:pt idx="2436">
                  <c:v>19.1833333333333</c:v>
                </c:pt>
                <c:pt idx="2437">
                  <c:v>19.18611111111111</c:v>
                </c:pt>
                <c:pt idx="2438">
                  <c:v>19.18888888888889</c:v>
                </c:pt>
                <c:pt idx="2439">
                  <c:v>19.19166666666667</c:v>
                </c:pt>
                <c:pt idx="2440">
                  <c:v>19.19444444444445</c:v>
                </c:pt>
                <c:pt idx="2441">
                  <c:v>19.19722222222222</c:v>
                </c:pt>
                <c:pt idx="2442">
                  <c:v>19.2</c:v>
                </c:pt>
                <c:pt idx="2443">
                  <c:v>19.20277777777778</c:v>
                </c:pt>
                <c:pt idx="2444">
                  <c:v>19.20555555555556</c:v>
                </c:pt>
                <c:pt idx="2445">
                  <c:v>19.2083333333333</c:v>
                </c:pt>
                <c:pt idx="2446">
                  <c:v>19.21111111111111</c:v>
                </c:pt>
                <c:pt idx="2447">
                  <c:v>19.2138888888889</c:v>
                </c:pt>
                <c:pt idx="2448">
                  <c:v>19.21666666666666</c:v>
                </c:pt>
                <c:pt idx="2449">
                  <c:v>19.21944444444444</c:v>
                </c:pt>
                <c:pt idx="2450">
                  <c:v>19.22222222222219</c:v>
                </c:pt>
                <c:pt idx="2451">
                  <c:v>19.225</c:v>
                </c:pt>
                <c:pt idx="2452">
                  <c:v>19.22777777777778</c:v>
                </c:pt>
                <c:pt idx="2453">
                  <c:v>19.23055555555555</c:v>
                </c:pt>
                <c:pt idx="2454">
                  <c:v>19.2333333333333</c:v>
                </c:pt>
                <c:pt idx="2455">
                  <c:v>19.23611111111111</c:v>
                </c:pt>
                <c:pt idx="2456">
                  <c:v>19.2388888888889</c:v>
                </c:pt>
                <c:pt idx="2457">
                  <c:v>19.24166666666667</c:v>
                </c:pt>
                <c:pt idx="2458">
                  <c:v>19.24444444444445</c:v>
                </c:pt>
                <c:pt idx="2459">
                  <c:v>19.24722222222222</c:v>
                </c:pt>
                <c:pt idx="2460">
                  <c:v>19.25</c:v>
                </c:pt>
                <c:pt idx="2461">
                  <c:v>19.25277777777778</c:v>
                </c:pt>
                <c:pt idx="2462">
                  <c:v>19.25555555555556</c:v>
                </c:pt>
                <c:pt idx="2463">
                  <c:v>19.2583333333333</c:v>
                </c:pt>
                <c:pt idx="2464">
                  <c:v>19.26111111111111</c:v>
                </c:pt>
                <c:pt idx="2465">
                  <c:v>19.26388888888889</c:v>
                </c:pt>
                <c:pt idx="2466">
                  <c:v>19.26666666666667</c:v>
                </c:pt>
                <c:pt idx="2467">
                  <c:v>19.26944444444444</c:v>
                </c:pt>
                <c:pt idx="2468">
                  <c:v>19.27222222222222</c:v>
                </c:pt>
                <c:pt idx="2469">
                  <c:v>19.275</c:v>
                </c:pt>
                <c:pt idx="2470">
                  <c:v>19.27777777777778</c:v>
                </c:pt>
                <c:pt idx="2471">
                  <c:v>19.28055555555555</c:v>
                </c:pt>
                <c:pt idx="2472">
                  <c:v>19.2833333333333</c:v>
                </c:pt>
                <c:pt idx="2473">
                  <c:v>19.28611111111111</c:v>
                </c:pt>
                <c:pt idx="2474">
                  <c:v>19.28888888888889</c:v>
                </c:pt>
                <c:pt idx="2475">
                  <c:v>19.29166666666667</c:v>
                </c:pt>
                <c:pt idx="2476">
                  <c:v>19.29444444444445</c:v>
                </c:pt>
                <c:pt idx="2477">
                  <c:v>19.29722222222222</c:v>
                </c:pt>
                <c:pt idx="2478">
                  <c:v>19.3</c:v>
                </c:pt>
                <c:pt idx="2479">
                  <c:v>19.30277777777778</c:v>
                </c:pt>
                <c:pt idx="2480">
                  <c:v>19.30555555555556</c:v>
                </c:pt>
                <c:pt idx="2481">
                  <c:v>19.3083333333333</c:v>
                </c:pt>
                <c:pt idx="2482">
                  <c:v>19.31111111111111</c:v>
                </c:pt>
                <c:pt idx="2483">
                  <c:v>19.3138888888889</c:v>
                </c:pt>
                <c:pt idx="2484">
                  <c:v>19.31666666666667</c:v>
                </c:pt>
                <c:pt idx="2485">
                  <c:v>19.31944444444444</c:v>
                </c:pt>
                <c:pt idx="2486">
                  <c:v>19.32222222222222</c:v>
                </c:pt>
                <c:pt idx="2487">
                  <c:v>19.325</c:v>
                </c:pt>
                <c:pt idx="2488">
                  <c:v>19.32777777777778</c:v>
                </c:pt>
                <c:pt idx="2489">
                  <c:v>19.33055555555556</c:v>
                </c:pt>
                <c:pt idx="2490">
                  <c:v>19.3333333333333</c:v>
                </c:pt>
                <c:pt idx="2491">
                  <c:v>19.33611111111111</c:v>
                </c:pt>
                <c:pt idx="2492">
                  <c:v>19.3388888888889</c:v>
                </c:pt>
                <c:pt idx="2493">
                  <c:v>19.34166666666666</c:v>
                </c:pt>
                <c:pt idx="2494">
                  <c:v>19.34444444444444</c:v>
                </c:pt>
                <c:pt idx="2495">
                  <c:v>19.34722222222222</c:v>
                </c:pt>
                <c:pt idx="2496">
                  <c:v>19.35</c:v>
                </c:pt>
                <c:pt idx="2497">
                  <c:v>19.35277777777778</c:v>
                </c:pt>
                <c:pt idx="2498">
                  <c:v>19.35555555555556</c:v>
                </c:pt>
                <c:pt idx="2499">
                  <c:v>19.3583333333333</c:v>
                </c:pt>
                <c:pt idx="2500">
                  <c:v>19.36111111111111</c:v>
                </c:pt>
                <c:pt idx="2501">
                  <c:v>19.3638888888889</c:v>
                </c:pt>
                <c:pt idx="2502">
                  <c:v>19.36666666666667</c:v>
                </c:pt>
                <c:pt idx="2503">
                  <c:v>19.36944444444444</c:v>
                </c:pt>
                <c:pt idx="2504">
                  <c:v>19.37222222222222</c:v>
                </c:pt>
                <c:pt idx="2505">
                  <c:v>19.375</c:v>
                </c:pt>
                <c:pt idx="2506">
                  <c:v>19.37777777777778</c:v>
                </c:pt>
                <c:pt idx="2507">
                  <c:v>19.38055555555556</c:v>
                </c:pt>
                <c:pt idx="2508">
                  <c:v>19.3833333333333</c:v>
                </c:pt>
                <c:pt idx="2509">
                  <c:v>19.38611111111111</c:v>
                </c:pt>
                <c:pt idx="2510">
                  <c:v>19.38888888888889</c:v>
                </c:pt>
                <c:pt idx="2511">
                  <c:v>19.39166666666667</c:v>
                </c:pt>
                <c:pt idx="2512">
                  <c:v>19.39444444444445</c:v>
                </c:pt>
                <c:pt idx="2513">
                  <c:v>19.44194444444445</c:v>
                </c:pt>
                <c:pt idx="2514">
                  <c:v>19.44472222222219</c:v>
                </c:pt>
                <c:pt idx="2515">
                  <c:v>19.4475</c:v>
                </c:pt>
                <c:pt idx="2516">
                  <c:v>19.45027777777778</c:v>
                </c:pt>
                <c:pt idx="2517">
                  <c:v>19.45305555555555</c:v>
                </c:pt>
                <c:pt idx="2518">
                  <c:v>19.4558333333333</c:v>
                </c:pt>
                <c:pt idx="2519">
                  <c:v>19.45861111111111</c:v>
                </c:pt>
                <c:pt idx="2520">
                  <c:v>19.46138888888889</c:v>
                </c:pt>
                <c:pt idx="2521">
                  <c:v>19.46416666666667</c:v>
                </c:pt>
                <c:pt idx="2522">
                  <c:v>19.46694444444444</c:v>
                </c:pt>
                <c:pt idx="2523">
                  <c:v>19.46972222222219</c:v>
                </c:pt>
                <c:pt idx="2524">
                  <c:v>19.4725</c:v>
                </c:pt>
                <c:pt idx="2525">
                  <c:v>19.47527777777778</c:v>
                </c:pt>
                <c:pt idx="2526">
                  <c:v>19.47805555555555</c:v>
                </c:pt>
                <c:pt idx="2527">
                  <c:v>19.4808333333333</c:v>
                </c:pt>
                <c:pt idx="2528">
                  <c:v>19.48361111111111</c:v>
                </c:pt>
                <c:pt idx="2529">
                  <c:v>19.48638888888889</c:v>
                </c:pt>
                <c:pt idx="2530">
                  <c:v>19.48916666666667</c:v>
                </c:pt>
                <c:pt idx="2531">
                  <c:v>19.49194444444445</c:v>
                </c:pt>
                <c:pt idx="2532">
                  <c:v>19.49472222222222</c:v>
                </c:pt>
                <c:pt idx="2533">
                  <c:v>19.4975</c:v>
                </c:pt>
                <c:pt idx="2534">
                  <c:v>19.50027777777778</c:v>
                </c:pt>
                <c:pt idx="2535">
                  <c:v>19.50305555555556</c:v>
                </c:pt>
                <c:pt idx="2536">
                  <c:v>19.5058333333333</c:v>
                </c:pt>
                <c:pt idx="2537">
                  <c:v>19.50861111111111</c:v>
                </c:pt>
                <c:pt idx="2538">
                  <c:v>19.5113888888889</c:v>
                </c:pt>
                <c:pt idx="2539">
                  <c:v>19.51416666666667</c:v>
                </c:pt>
                <c:pt idx="2540">
                  <c:v>19.51694444444444</c:v>
                </c:pt>
                <c:pt idx="2541">
                  <c:v>19.51972222222222</c:v>
                </c:pt>
                <c:pt idx="2542">
                  <c:v>19.5225</c:v>
                </c:pt>
                <c:pt idx="2543">
                  <c:v>19.52527777777778</c:v>
                </c:pt>
                <c:pt idx="2544">
                  <c:v>19.52805555555555</c:v>
                </c:pt>
                <c:pt idx="2545">
                  <c:v>19.53083333333332</c:v>
                </c:pt>
                <c:pt idx="2546">
                  <c:v>19.53361111111111</c:v>
                </c:pt>
                <c:pt idx="2547">
                  <c:v>19.5363888888889</c:v>
                </c:pt>
                <c:pt idx="2548">
                  <c:v>19.53916666666667</c:v>
                </c:pt>
                <c:pt idx="2549">
                  <c:v>19.54194444444445</c:v>
                </c:pt>
                <c:pt idx="2550">
                  <c:v>19.54472222222222</c:v>
                </c:pt>
                <c:pt idx="2551">
                  <c:v>19.5475</c:v>
                </c:pt>
                <c:pt idx="2552">
                  <c:v>19.55027777777778</c:v>
                </c:pt>
                <c:pt idx="2553">
                  <c:v>19.55305555555556</c:v>
                </c:pt>
                <c:pt idx="2554">
                  <c:v>19.5558333333333</c:v>
                </c:pt>
                <c:pt idx="2555">
                  <c:v>19.57805555555555</c:v>
                </c:pt>
                <c:pt idx="2556">
                  <c:v>19.5808333333333</c:v>
                </c:pt>
                <c:pt idx="2557">
                  <c:v>19.58361111111111</c:v>
                </c:pt>
                <c:pt idx="2558">
                  <c:v>19.58638888888889</c:v>
                </c:pt>
                <c:pt idx="2559">
                  <c:v>19.58916666666666</c:v>
                </c:pt>
                <c:pt idx="2560">
                  <c:v>19.59194444444444</c:v>
                </c:pt>
                <c:pt idx="2561">
                  <c:v>19.59472222222222</c:v>
                </c:pt>
                <c:pt idx="2562">
                  <c:v>19.5975</c:v>
                </c:pt>
                <c:pt idx="2563">
                  <c:v>19.60027777777778</c:v>
                </c:pt>
                <c:pt idx="2564">
                  <c:v>19.60305555555556</c:v>
                </c:pt>
                <c:pt idx="2565">
                  <c:v>19.60583333333332</c:v>
                </c:pt>
                <c:pt idx="2566">
                  <c:v>19.60861111111111</c:v>
                </c:pt>
                <c:pt idx="2567">
                  <c:v>19.6113888888889</c:v>
                </c:pt>
                <c:pt idx="2568">
                  <c:v>19.61416666666667</c:v>
                </c:pt>
                <c:pt idx="2569">
                  <c:v>19.61694444444444</c:v>
                </c:pt>
                <c:pt idx="2570">
                  <c:v>19.61972222222222</c:v>
                </c:pt>
                <c:pt idx="2571">
                  <c:v>19.6225</c:v>
                </c:pt>
                <c:pt idx="2572">
                  <c:v>19.62527777777778</c:v>
                </c:pt>
                <c:pt idx="2573">
                  <c:v>19.62805555555556</c:v>
                </c:pt>
                <c:pt idx="2574">
                  <c:v>19.63083333333334</c:v>
                </c:pt>
                <c:pt idx="2575">
                  <c:v>19.63361111111111</c:v>
                </c:pt>
                <c:pt idx="2576">
                  <c:v>19.6363888888889</c:v>
                </c:pt>
                <c:pt idx="2577">
                  <c:v>19.63916666666666</c:v>
                </c:pt>
                <c:pt idx="2578">
                  <c:v>19.64194444444444</c:v>
                </c:pt>
                <c:pt idx="2579">
                  <c:v>19.64472222222222</c:v>
                </c:pt>
                <c:pt idx="2580">
                  <c:v>19.6475</c:v>
                </c:pt>
                <c:pt idx="2581">
                  <c:v>19.65027777777778</c:v>
                </c:pt>
                <c:pt idx="2582">
                  <c:v>19.65305555555555</c:v>
                </c:pt>
                <c:pt idx="2583">
                  <c:v>19.65583333333332</c:v>
                </c:pt>
                <c:pt idx="2584">
                  <c:v>19.65861111111111</c:v>
                </c:pt>
                <c:pt idx="2585">
                  <c:v>19.6613888888889</c:v>
                </c:pt>
                <c:pt idx="2586">
                  <c:v>19.66416666666667</c:v>
                </c:pt>
                <c:pt idx="2587">
                  <c:v>19.66694444444445</c:v>
                </c:pt>
                <c:pt idx="2588">
                  <c:v>19.66972222222222</c:v>
                </c:pt>
                <c:pt idx="2589">
                  <c:v>19.6725</c:v>
                </c:pt>
                <c:pt idx="2590">
                  <c:v>19.67527777777778</c:v>
                </c:pt>
                <c:pt idx="2591">
                  <c:v>19.67805555555556</c:v>
                </c:pt>
                <c:pt idx="2592">
                  <c:v>19.68083333333331</c:v>
                </c:pt>
                <c:pt idx="2593">
                  <c:v>19.68361111111111</c:v>
                </c:pt>
                <c:pt idx="2594">
                  <c:v>19.68638888888889</c:v>
                </c:pt>
                <c:pt idx="2595">
                  <c:v>19.68916666666667</c:v>
                </c:pt>
                <c:pt idx="2596">
                  <c:v>19.69194444444444</c:v>
                </c:pt>
                <c:pt idx="2597">
                  <c:v>19.69472222222222</c:v>
                </c:pt>
                <c:pt idx="2598">
                  <c:v>19.6975</c:v>
                </c:pt>
                <c:pt idx="2599">
                  <c:v>19.70027777777778</c:v>
                </c:pt>
                <c:pt idx="2600">
                  <c:v>19.70305555555555</c:v>
                </c:pt>
                <c:pt idx="2601">
                  <c:v>19.7058333333333</c:v>
                </c:pt>
                <c:pt idx="2602">
                  <c:v>19.70861111111111</c:v>
                </c:pt>
                <c:pt idx="2603">
                  <c:v>19.7113888888889</c:v>
                </c:pt>
                <c:pt idx="2604">
                  <c:v>19.71416666666667</c:v>
                </c:pt>
                <c:pt idx="2605">
                  <c:v>19.71694444444444</c:v>
                </c:pt>
                <c:pt idx="2606">
                  <c:v>19.71972222222222</c:v>
                </c:pt>
                <c:pt idx="2607">
                  <c:v>19.7225</c:v>
                </c:pt>
                <c:pt idx="2608">
                  <c:v>19.72527777777778</c:v>
                </c:pt>
                <c:pt idx="2609">
                  <c:v>19.72805555555555</c:v>
                </c:pt>
                <c:pt idx="2610">
                  <c:v>19.73083333333332</c:v>
                </c:pt>
                <c:pt idx="2611">
                  <c:v>19.73361111111111</c:v>
                </c:pt>
                <c:pt idx="2612">
                  <c:v>19.73638888888889</c:v>
                </c:pt>
                <c:pt idx="2613">
                  <c:v>19.73916666666667</c:v>
                </c:pt>
                <c:pt idx="2614">
                  <c:v>19.74194444444445</c:v>
                </c:pt>
                <c:pt idx="2615">
                  <c:v>19.74472222222222</c:v>
                </c:pt>
                <c:pt idx="2616">
                  <c:v>19.7475</c:v>
                </c:pt>
                <c:pt idx="2617">
                  <c:v>19.75027777777778</c:v>
                </c:pt>
                <c:pt idx="2618">
                  <c:v>19.75305555555556</c:v>
                </c:pt>
                <c:pt idx="2619">
                  <c:v>19.7558333333333</c:v>
                </c:pt>
                <c:pt idx="2620">
                  <c:v>19.75861111111111</c:v>
                </c:pt>
                <c:pt idx="2621">
                  <c:v>19.76138888888889</c:v>
                </c:pt>
                <c:pt idx="2622">
                  <c:v>19.76416666666667</c:v>
                </c:pt>
                <c:pt idx="2623">
                  <c:v>19.76694444444444</c:v>
                </c:pt>
                <c:pt idx="2624">
                  <c:v>19.76972222222219</c:v>
                </c:pt>
                <c:pt idx="2625">
                  <c:v>19.7725</c:v>
                </c:pt>
                <c:pt idx="2626">
                  <c:v>19.77527777777778</c:v>
                </c:pt>
                <c:pt idx="2627">
                  <c:v>19.77805555555555</c:v>
                </c:pt>
                <c:pt idx="2628">
                  <c:v>19.7808333333333</c:v>
                </c:pt>
                <c:pt idx="2629">
                  <c:v>19.78361111111111</c:v>
                </c:pt>
                <c:pt idx="2630">
                  <c:v>19.78638888888889</c:v>
                </c:pt>
                <c:pt idx="2631">
                  <c:v>19.78916666666667</c:v>
                </c:pt>
                <c:pt idx="2632">
                  <c:v>19.79194444444445</c:v>
                </c:pt>
                <c:pt idx="2633">
                  <c:v>19.79472222222222</c:v>
                </c:pt>
                <c:pt idx="2634">
                  <c:v>19.7975</c:v>
                </c:pt>
                <c:pt idx="2635">
                  <c:v>19.80027777777778</c:v>
                </c:pt>
                <c:pt idx="2636">
                  <c:v>19.80305555555556</c:v>
                </c:pt>
                <c:pt idx="2637">
                  <c:v>19.8058333333333</c:v>
                </c:pt>
                <c:pt idx="2638">
                  <c:v>19.80861111111111</c:v>
                </c:pt>
                <c:pt idx="2639">
                  <c:v>19.8113888888889</c:v>
                </c:pt>
                <c:pt idx="2640">
                  <c:v>19.81416666666667</c:v>
                </c:pt>
                <c:pt idx="2641">
                  <c:v>19.81694444444444</c:v>
                </c:pt>
                <c:pt idx="2642">
                  <c:v>19.81972222222222</c:v>
                </c:pt>
                <c:pt idx="2643">
                  <c:v>19.8225</c:v>
                </c:pt>
                <c:pt idx="2644">
                  <c:v>19.82527777777778</c:v>
                </c:pt>
                <c:pt idx="2645">
                  <c:v>19.82805555555555</c:v>
                </c:pt>
                <c:pt idx="2646">
                  <c:v>19.83083333333332</c:v>
                </c:pt>
                <c:pt idx="2647">
                  <c:v>19.83361111111111</c:v>
                </c:pt>
                <c:pt idx="2648">
                  <c:v>19.8363888888889</c:v>
                </c:pt>
                <c:pt idx="2649">
                  <c:v>19.83916666666666</c:v>
                </c:pt>
                <c:pt idx="2650">
                  <c:v>19.84194444444444</c:v>
                </c:pt>
                <c:pt idx="2651">
                  <c:v>19.84472222222222</c:v>
                </c:pt>
                <c:pt idx="2652">
                  <c:v>19.8475</c:v>
                </c:pt>
                <c:pt idx="2653">
                  <c:v>19.85027777777778</c:v>
                </c:pt>
                <c:pt idx="2654">
                  <c:v>19.85305555555556</c:v>
                </c:pt>
                <c:pt idx="2655">
                  <c:v>19.85583333333332</c:v>
                </c:pt>
                <c:pt idx="2656">
                  <c:v>19.85861111111111</c:v>
                </c:pt>
                <c:pt idx="2657">
                  <c:v>19.86138888888889</c:v>
                </c:pt>
                <c:pt idx="2658">
                  <c:v>19.86416666666667</c:v>
                </c:pt>
                <c:pt idx="2659">
                  <c:v>19.86694444444445</c:v>
                </c:pt>
                <c:pt idx="2660">
                  <c:v>19.86972222222222</c:v>
                </c:pt>
                <c:pt idx="2661">
                  <c:v>19.8725</c:v>
                </c:pt>
                <c:pt idx="2662">
                  <c:v>19.87527777777778</c:v>
                </c:pt>
                <c:pt idx="2663">
                  <c:v>19.87805555555556</c:v>
                </c:pt>
                <c:pt idx="2664">
                  <c:v>19.88083333333331</c:v>
                </c:pt>
                <c:pt idx="2665">
                  <c:v>19.88361111111111</c:v>
                </c:pt>
                <c:pt idx="2666">
                  <c:v>19.88638888888889</c:v>
                </c:pt>
                <c:pt idx="2667">
                  <c:v>19.88916666666666</c:v>
                </c:pt>
                <c:pt idx="2668">
                  <c:v>19.89194444444444</c:v>
                </c:pt>
                <c:pt idx="2669">
                  <c:v>19.89472222222222</c:v>
                </c:pt>
                <c:pt idx="2670">
                  <c:v>19.8975</c:v>
                </c:pt>
                <c:pt idx="2671">
                  <c:v>19.90027777777778</c:v>
                </c:pt>
                <c:pt idx="2672">
                  <c:v>19.90305555555555</c:v>
                </c:pt>
                <c:pt idx="2673">
                  <c:v>19.9058333333333</c:v>
                </c:pt>
                <c:pt idx="2674">
                  <c:v>19.90861111111111</c:v>
                </c:pt>
                <c:pt idx="2675">
                  <c:v>19.9113888888889</c:v>
                </c:pt>
              </c:numCache>
            </c:numRef>
          </c:xVal>
          <c:yVal>
            <c:numRef>
              <c:f>'[r32icl2l1a_ag2_14089hhmm_nn.xlsx]r32icl2l1a_ag2_14089hhmm_nn'!$I$2:$I$2677</c:f>
              <c:numCache>
                <c:formatCode>0.0</c:formatCode>
                <c:ptCount val="2676"/>
                <c:pt idx="0">
                  <c:v>-77.9</c:v>
                </c:pt>
                <c:pt idx="1">
                  <c:v>-77.7</c:v>
                </c:pt>
                <c:pt idx="2">
                  <c:v>-78.2</c:v>
                </c:pt>
                <c:pt idx="3">
                  <c:v>-78.2</c:v>
                </c:pt>
                <c:pt idx="4">
                  <c:v>-77.8</c:v>
                </c:pt>
                <c:pt idx="5">
                  <c:v>-77.8</c:v>
                </c:pt>
                <c:pt idx="6">
                  <c:v>-77.9</c:v>
                </c:pt>
                <c:pt idx="7">
                  <c:v>-77.7</c:v>
                </c:pt>
                <c:pt idx="8">
                  <c:v>-77.8</c:v>
                </c:pt>
                <c:pt idx="9">
                  <c:v>-78.0</c:v>
                </c:pt>
                <c:pt idx="10">
                  <c:v>-77.7</c:v>
                </c:pt>
                <c:pt idx="11">
                  <c:v>-77.7</c:v>
                </c:pt>
                <c:pt idx="12">
                  <c:v>-77.7</c:v>
                </c:pt>
                <c:pt idx="13">
                  <c:v>-78.2</c:v>
                </c:pt>
                <c:pt idx="14">
                  <c:v>-77.9</c:v>
                </c:pt>
                <c:pt idx="15">
                  <c:v>-77.9</c:v>
                </c:pt>
                <c:pt idx="16">
                  <c:v>-77.9</c:v>
                </c:pt>
                <c:pt idx="17">
                  <c:v>-78.0</c:v>
                </c:pt>
                <c:pt idx="18">
                  <c:v>-77.8</c:v>
                </c:pt>
                <c:pt idx="19">
                  <c:v>-77.7</c:v>
                </c:pt>
                <c:pt idx="20">
                  <c:v>-78.0</c:v>
                </c:pt>
                <c:pt idx="21">
                  <c:v>-77.7</c:v>
                </c:pt>
                <c:pt idx="22">
                  <c:v>-77.6</c:v>
                </c:pt>
                <c:pt idx="23">
                  <c:v>-77.9</c:v>
                </c:pt>
                <c:pt idx="24">
                  <c:v>-77.9</c:v>
                </c:pt>
                <c:pt idx="25">
                  <c:v>-77.8</c:v>
                </c:pt>
                <c:pt idx="26">
                  <c:v>-78.0</c:v>
                </c:pt>
                <c:pt idx="27">
                  <c:v>-77.6</c:v>
                </c:pt>
                <c:pt idx="28">
                  <c:v>-77.8</c:v>
                </c:pt>
                <c:pt idx="29">
                  <c:v>-77.9</c:v>
                </c:pt>
                <c:pt idx="30">
                  <c:v>-78.0</c:v>
                </c:pt>
                <c:pt idx="31">
                  <c:v>-77.8</c:v>
                </c:pt>
                <c:pt idx="32">
                  <c:v>-77.8</c:v>
                </c:pt>
                <c:pt idx="33">
                  <c:v>-78.0</c:v>
                </c:pt>
                <c:pt idx="34">
                  <c:v>-77.9</c:v>
                </c:pt>
                <c:pt idx="35">
                  <c:v>-77.7</c:v>
                </c:pt>
                <c:pt idx="36">
                  <c:v>-77.7</c:v>
                </c:pt>
                <c:pt idx="37">
                  <c:v>-77.8</c:v>
                </c:pt>
                <c:pt idx="38">
                  <c:v>-77.8</c:v>
                </c:pt>
                <c:pt idx="39">
                  <c:v>-77.7</c:v>
                </c:pt>
                <c:pt idx="40">
                  <c:v>-77.7</c:v>
                </c:pt>
                <c:pt idx="41">
                  <c:v>-77.9</c:v>
                </c:pt>
                <c:pt idx="42">
                  <c:v>-77.7</c:v>
                </c:pt>
                <c:pt idx="43">
                  <c:v>-77.7</c:v>
                </c:pt>
                <c:pt idx="44">
                  <c:v>-77.8</c:v>
                </c:pt>
                <c:pt idx="45">
                  <c:v>-77.7</c:v>
                </c:pt>
                <c:pt idx="46">
                  <c:v>-77.9</c:v>
                </c:pt>
                <c:pt idx="47">
                  <c:v>-77.7</c:v>
                </c:pt>
                <c:pt idx="48">
                  <c:v>-77.9</c:v>
                </c:pt>
                <c:pt idx="49">
                  <c:v>-78.2</c:v>
                </c:pt>
                <c:pt idx="50">
                  <c:v>-77.8</c:v>
                </c:pt>
                <c:pt idx="51">
                  <c:v>-77.8</c:v>
                </c:pt>
                <c:pt idx="52">
                  <c:v>-77.8</c:v>
                </c:pt>
                <c:pt idx="53">
                  <c:v>-77.9</c:v>
                </c:pt>
                <c:pt idx="54">
                  <c:v>-77.7</c:v>
                </c:pt>
                <c:pt idx="55">
                  <c:v>-77.7</c:v>
                </c:pt>
                <c:pt idx="56">
                  <c:v>-77.8</c:v>
                </c:pt>
                <c:pt idx="57">
                  <c:v>-77.8</c:v>
                </c:pt>
                <c:pt idx="58">
                  <c:v>-77.7</c:v>
                </c:pt>
                <c:pt idx="59">
                  <c:v>-77.8</c:v>
                </c:pt>
                <c:pt idx="60">
                  <c:v>-77.9</c:v>
                </c:pt>
                <c:pt idx="61">
                  <c:v>-77.7</c:v>
                </c:pt>
                <c:pt idx="62">
                  <c:v>-77.8</c:v>
                </c:pt>
                <c:pt idx="63">
                  <c:v>-77.8</c:v>
                </c:pt>
                <c:pt idx="64">
                  <c:v>-77.7</c:v>
                </c:pt>
                <c:pt idx="65">
                  <c:v>-77.7</c:v>
                </c:pt>
                <c:pt idx="66">
                  <c:v>-77.7</c:v>
                </c:pt>
                <c:pt idx="67">
                  <c:v>-77.7</c:v>
                </c:pt>
                <c:pt idx="68">
                  <c:v>-77.8</c:v>
                </c:pt>
                <c:pt idx="69">
                  <c:v>-77.7</c:v>
                </c:pt>
                <c:pt idx="70">
                  <c:v>-77.7</c:v>
                </c:pt>
                <c:pt idx="71">
                  <c:v>-77.8</c:v>
                </c:pt>
                <c:pt idx="72">
                  <c:v>-77.7</c:v>
                </c:pt>
                <c:pt idx="73">
                  <c:v>-77.7</c:v>
                </c:pt>
                <c:pt idx="74">
                  <c:v>-77.6</c:v>
                </c:pt>
                <c:pt idx="75">
                  <c:v>-77.7</c:v>
                </c:pt>
                <c:pt idx="76">
                  <c:v>-77.6</c:v>
                </c:pt>
                <c:pt idx="77">
                  <c:v>-77.7</c:v>
                </c:pt>
                <c:pt idx="78">
                  <c:v>-77.7</c:v>
                </c:pt>
                <c:pt idx="79">
                  <c:v>-77.7</c:v>
                </c:pt>
                <c:pt idx="80">
                  <c:v>-77.9</c:v>
                </c:pt>
                <c:pt idx="81">
                  <c:v>-78.0</c:v>
                </c:pt>
                <c:pt idx="82">
                  <c:v>-77.9</c:v>
                </c:pt>
                <c:pt idx="83">
                  <c:v>-77.7</c:v>
                </c:pt>
                <c:pt idx="84">
                  <c:v>-77.9</c:v>
                </c:pt>
                <c:pt idx="85">
                  <c:v>-77.9</c:v>
                </c:pt>
                <c:pt idx="86">
                  <c:v>-77.7</c:v>
                </c:pt>
                <c:pt idx="87">
                  <c:v>-77.8</c:v>
                </c:pt>
                <c:pt idx="88">
                  <c:v>-77.6</c:v>
                </c:pt>
                <c:pt idx="89">
                  <c:v>-77.8</c:v>
                </c:pt>
                <c:pt idx="90">
                  <c:v>-77.9</c:v>
                </c:pt>
                <c:pt idx="91">
                  <c:v>-77.8</c:v>
                </c:pt>
                <c:pt idx="92">
                  <c:v>-77.6</c:v>
                </c:pt>
                <c:pt idx="93">
                  <c:v>-77.5</c:v>
                </c:pt>
                <c:pt idx="94">
                  <c:v>-78.0</c:v>
                </c:pt>
                <c:pt idx="95">
                  <c:v>-77.7</c:v>
                </c:pt>
                <c:pt idx="96">
                  <c:v>-77.7</c:v>
                </c:pt>
                <c:pt idx="97">
                  <c:v>-77.8</c:v>
                </c:pt>
                <c:pt idx="98">
                  <c:v>-77.7</c:v>
                </c:pt>
                <c:pt idx="99">
                  <c:v>-77.7</c:v>
                </c:pt>
                <c:pt idx="100">
                  <c:v>-77.9</c:v>
                </c:pt>
                <c:pt idx="101">
                  <c:v>-78.1</c:v>
                </c:pt>
                <c:pt idx="102">
                  <c:v>-77.6</c:v>
                </c:pt>
                <c:pt idx="103">
                  <c:v>-77.6</c:v>
                </c:pt>
                <c:pt idx="104">
                  <c:v>-77.7</c:v>
                </c:pt>
                <c:pt idx="105">
                  <c:v>-77.9</c:v>
                </c:pt>
                <c:pt idx="106">
                  <c:v>-77.7</c:v>
                </c:pt>
                <c:pt idx="107">
                  <c:v>-78.0</c:v>
                </c:pt>
                <c:pt idx="108">
                  <c:v>-77.7</c:v>
                </c:pt>
                <c:pt idx="109">
                  <c:v>-77.6</c:v>
                </c:pt>
                <c:pt idx="110">
                  <c:v>-77.7</c:v>
                </c:pt>
                <c:pt idx="111">
                  <c:v>-77.6</c:v>
                </c:pt>
                <c:pt idx="112">
                  <c:v>-78.0</c:v>
                </c:pt>
                <c:pt idx="113">
                  <c:v>-77.7</c:v>
                </c:pt>
                <c:pt idx="114">
                  <c:v>-77.7</c:v>
                </c:pt>
                <c:pt idx="115">
                  <c:v>-77.9</c:v>
                </c:pt>
                <c:pt idx="116">
                  <c:v>-77.6</c:v>
                </c:pt>
                <c:pt idx="117">
                  <c:v>-77.8</c:v>
                </c:pt>
                <c:pt idx="118">
                  <c:v>-77.8</c:v>
                </c:pt>
                <c:pt idx="119">
                  <c:v>-77.6</c:v>
                </c:pt>
                <c:pt idx="120">
                  <c:v>-77.7</c:v>
                </c:pt>
                <c:pt idx="121">
                  <c:v>-78.1</c:v>
                </c:pt>
                <c:pt idx="122">
                  <c:v>-77.7</c:v>
                </c:pt>
                <c:pt idx="123">
                  <c:v>-77.8</c:v>
                </c:pt>
                <c:pt idx="124">
                  <c:v>-77.9</c:v>
                </c:pt>
                <c:pt idx="125">
                  <c:v>-77.6</c:v>
                </c:pt>
                <c:pt idx="126">
                  <c:v>-78.0</c:v>
                </c:pt>
                <c:pt idx="127">
                  <c:v>-78.1</c:v>
                </c:pt>
                <c:pt idx="128">
                  <c:v>-77.5</c:v>
                </c:pt>
                <c:pt idx="129">
                  <c:v>-77.7</c:v>
                </c:pt>
                <c:pt idx="130">
                  <c:v>-77.8</c:v>
                </c:pt>
                <c:pt idx="131">
                  <c:v>-77.8</c:v>
                </c:pt>
                <c:pt idx="132">
                  <c:v>-77.8</c:v>
                </c:pt>
                <c:pt idx="133">
                  <c:v>-77.9</c:v>
                </c:pt>
                <c:pt idx="134">
                  <c:v>-77.9</c:v>
                </c:pt>
                <c:pt idx="135">
                  <c:v>-77.6</c:v>
                </c:pt>
                <c:pt idx="136">
                  <c:v>-77.7</c:v>
                </c:pt>
                <c:pt idx="137">
                  <c:v>-77.7</c:v>
                </c:pt>
                <c:pt idx="138">
                  <c:v>-78.0</c:v>
                </c:pt>
                <c:pt idx="139">
                  <c:v>-77.6</c:v>
                </c:pt>
                <c:pt idx="140">
                  <c:v>-78.1</c:v>
                </c:pt>
                <c:pt idx="141">
                  <c:v>-77.8</c:v>
                </c:pt>
                <c:pt idx="142">
                  <c:v>-77.9</c:v>
                </c:pt>
                <c:pt idx="143">
                  <c:v>-77.7</c:v>
                </c:pt>
                <c:pt idx="144">
                  <c:v>-77.8</c:v>
                </c:pt>
                <c:pt idx="145">
                  <c:v>-78.0</c:v>
                </c:pt>
                <c:pt idx="146">
                  <c:v>-77.7</c:v>
                </c:pt>
                <c:pt idx="147">
                  <c:v>-77.8</c:v>
                </c:pt>
                <c:pt idx="148">
                  <c:v>-77.7</c:v>
                </c:pt>
                <c:pt idx="149">
                  <c:v>-77.7</c:v>
                </c:pt>
                <c:pt idx="150">
                  <c:v>-78.0</c:v>
                </c:pt>
                <c:pt idx="151">
                  <c:v>-77.8</c:v>
                </c:pt>
                <c:pt idx="152">
                  <c:v>-77.8</c:v>
                </c:pt>
                <c:pt idx="153">
                  <c:v>-77.7</c:v>
                </c:pt>
                <c:pt idx="154">
                  <c:v>-77.8</c:v>
                </c:pt>
                <c:pt idx="155">
                  <c:v>-78.1</c:v>
                </c:pt>
                <c:pt idx="156">
                  <c:v>-77.9</c:v>
                </c:pt>
                <c:pt idx="157">
                  <c:v>-77.8</c:v>
                </c:pt>
                <c:pt idx="158">
                  <c:v>-78.1</c:v>
                </c:pt>
                <c:pt idx="159">
                  <c:v>-77.6</c:v>
                </c:pt>
                <c:pt idx="160">
                  <c:v>-77.7</c:v>
                </c:pt>
                <c:pt idx="161">
                  <c:v>-77.8</c:v>
                </c:pt>
                <c:pt idx="162">
                  <c:v>-77.7</c:v>
                </c:pt>
                <c:pt idx="163">
                  <c:v>-77.8</c:v>
                </c:pt>
                <c:pt idx="164">
                  <c:v>-77.9</c:v>
                </c:pt>
                <c:pt idx="165">
                  <c:v>-78.0</c:v>
                </c:pt>
                <c:pt idx="166">
                  <c:v>-77.8</c:v>
                </c:pt>
                <c:pt idx="167">
                  <c:v>-77.6</c:v>
                </c:pt>
                <c:pt idx="168">
                  <c:v>-77.7</c:v>
                </c:pt>
                <c:pt idx="169">
                  <c:v>-78.0</c:v>
                </c:pt>
                <c:pt idx="170">
                  <c:v>-77.9</c:v>
                </c:pt>
                <c:pt idx="171">
                  <c:v>-77.9</c:v>
                </c:pt>
                <c:pt idx="172">
                  <c:v>-77.8</c:v>
                </c:pt>
                <c:pt idx="173">
                  <c:v>-77.6</c:v>
                </c:pt>
                <c:pt idx="174">
                  <c:v>-77.9</c:v>
                </c:pt>
                <c:pt idx="175">
                  <c:v>-77.6</c:v>
                </c:pt>
                <c:pt idx="176">
                  <c:v>-77.7</c:v>
                </c:pt>
                <c:pt idx="177">
                  <c:v>-77.9</c:v>
                </c:pt>
                <c:pt idx="178">
                  <c:v>-77.7</c:v>
                </c:pt>
                <c:pt idx="179">
                  <c:v>-77.8</c:v>
                </c:pt>
                <c:pt idx="180">
                  <c:v>-77.9</c:v>
                </c:pt>
                <c:pt idx="181">
                  <c:v>-77.7</c:v>
                </c:pt>
                <c:pt idx="182">
                  <c:v>-77.9</c:v>
                </c:pt>
                <c:pt idx="183">
                  <c:v>-77.5</c:v>
                </c:pt>
                <c:pt idx="184">
                  <c:v>-77.7</c:v>
                </c:pt>
                <c:pt idx="185">
                  <c:v>-77.7</c:v>
                </c:pt>
                <c:pt idx="186">
                  <c:v>-77.8</c:v>
                </c:pt>
                <c:pt idx="187">
                  <c:v>-77.7</c:v>
                </c:pt>
                <c:pt idx="188">
                  <c:v>-77.9</c:v>
                </c:pt>
                <c:pt idx="189">
                  <c:v>-77.5</c:v>
                </c:pt>
                <c:pt idx="190">
                  <c:v>-77.6</c:v>
                </c:pt>
                <c:pt idx="191">
                  <c:v>-78.0</c:v>
                </c:pt>
                <c:pt idx="192">
                  <c:v>-77.9</c:v>
                </c:pt>
                <c:pt idx="193">
                  <c:v>-77.7</c:v>
                </c:pt>
                <c:pt idx="194">
                  <c:v>-77.7</c:v>
                </c:pt>
                <c:pt idx="195">
                  <c:v>-77.9</c:v>
                </c:pt>
                <c:pt idx="196">
                  <c:v>-78.0</c:v>
                </c:pt>
                <c:pt idx="197">
                  <c:v>-77.7</c:v>
                </c:pt>
                <c:pt idx="198">
                  <c:v>-77.9</c:v>
                </c:pt>
                <c:pt idx="199">
                  <c:v>-77.7</c:v>
                </c:pt>
                <c:pt idx="200">
                  <c:v>-78.0</c:v>
                </c:pt>
                <c:pt idx="201">
                  <c:v>-78.2</c:v>
                </c:pt>
                <c:pt idx="202">
                  <c:v>-77.8</c:v>
                </c:pt>
                <c:pt idx="203">
                  <c:v>-78.0</c:v>
                </c:pt>
                <c:pt idx="204">
                  <c:v>-77.5</c:v>
                </c:pt>
                <c:pt idx="205">
                  <c:v>-77.8</c:v>
                </c:pt>
                <c:pt idx="206">
                  <c:v>-77.6</c:v>
                </c:pt>
                <c:pt idx="207">
                  <c:v>-78.0</c:v>
                </c:pt>
                <c:pt idx="208">
                  <c:v>-78.0</c:v>
                </c:pt>
                <c:pt idx="209">
                  <c:v>-77.6</c:v>
                </c:pt>
                <c:pt idx="210">
                  <c:v>-77.5</c:v>
                </c:pt>
                <c:pt idx="211">
                  <c:v>-77.8</c:v>
                </c:pt>
                <c:pt idx="212">
                  <c:v>-77.6</c:v>
                </c:pt>
                <c:pt idx="213">
                  <c:v>-77.7</c:v>
                </c:pt>
                <c:pt idx="214">
                  <c:v>-77.6</c:v>
                </c:pt>
                <c:pt idx="215">
                  <c:v>-77.7</c:v>
                </c:pt>
                <c:pt idx="216">
                  <c:v>-77.6</c:v>
                </c:pt>
                <c:pt idx="217">
                  <c:v>-77.6</c:v>
                </c:pt>
                <c:pt idx="218">
                  <c:v>-77.7</c:v>
                </c:pt>
                <c:pt idx="219">
                  <c:v>-78.0</c:v>
                </c:pt>
                <c:pt idx="220">
                  <c:v>-77.9</c:v>
                </c:pt>
                <c:pt idx="221">
                  <c:v>-77.7</c:v>
                </c:pt>
                <c:pt idx="222">
                  <c:v>-77.6</c:v>
                </c:pt>
                <c:pt idx="223">
                  <c:v>-77.9</c:v>
                </c:pt>
                <c:pt idx="224">
                  <c:v>-78.0</c:v>
                </c:pt>
                <c:pt idx="225">
                  <c:v>-77.8</c:v>
                </c:pt>
                <c:pt idx="226">
                  <c:v>-77.7</c:v>
                </c:pt>
                <c:pt idx="227">
                  <c:v>-77.7</c:v>
                </c:pt>
                <c:pt idx="228">
                  <c:v>-78.0</c:v>
                </c:pt>
                <c:pt idx="229">
                  <c:v>-77.9</c:v>
                </c:pt>
                <c:pt idx="230">
                  <c:v>-77.5</c:v>
                </c:pt>
                <c:pt idx="231">
                  <c:v>-77.9</c:v>
                </c:pt>
                <c:pt idx="232">
                  <c:v>-77.7</c:v>
                </c:pt>
                <c:pt idx="233">
                  <c:v>-77.7</c:v>
                </c:pt>
                <c:pt idx="234">
                  <c:v>-78.0</c:v>
                </c:pt>
                <c:pt idx="235">
                  <c:v>-77.6</c:v>
                </c:pt>
                <c:pt idx="236">
                  <c:v>-77.7</c:v>
                </c:pt>
                <c:pt idx="237">
                  <c:v>-77.7</c:v>
                </c:pt>
                <c:pt idx="238">
                  <c:v>-78.1</c:v>
                </c:pt>
                <c:pt idx="239">
                  <c:v>-77.6</c:v>
                </c:pt>
                <c:pt idx="240">
                  <c:v>-77.7</c:v>
                </c:pt>
                <c:pt idx="241">
                  <c:v>-77.5</c:v>
                </c:pt>
                <c:pt idx="242">
                  <c:v>-77.6</c:v>
                </c:pt>
                <c:pt idx="243">
                  <c:v>-77.7</c:v>
                </c:pt>
                <c:pt idx="244">
                  <c:v>-77.7</c:v>
                </c:pt>
                <c:pt idx="245">
                  <c:v>-77.8</c:v>
                </c:pt>
                <c:pt idx="246">
                  <c:v>-78.0</c:v>
                </c:pt>
                <c:pt idx="247">
                  <c:v>-77.9</c:v>
                </c:pt>
                <c:pt idx="248">
                  <c:v>-77.9</c:v>
                </c:pt>
                <c:pt idx="249">
                  <c:v>-77.6</c:v>
                </c:pt>
                <c:pt idx="250">
                  <c:v>-77.7</c:v>
                </c:pt>
                <c:pt idx="251">
                  <c:v>-77.9</c:v>
                </c:pt>
                <c:pt idx="252">
                  <c:v>-77.6</c:v>
                </c:pt>
                <c:pt idx="253">
                  <c:v>-77.6</c:v>
                </c:pt>
                <c:pt idx="254">
                  <c:v>-77.8</c:v>
                </c:pt>
                <c:pt idx="255">
                  <c:v>-77.8</c:v>
                </c:pt>
                <c:pt idx="256">
                  <c:v>-77.8</c:v>
                </c:pt>
                <c:pt idx="257">
                  <c:v>-77.7</c:v>
                </c:pt>
                <c:pt idx="258">
                  <c:v>-77.9</c:v>
                </c:pt>
                <c:pt idx="259">
                  <c:v>-77.6</c:v>
                </c:pt>
                <c:pt idx="260">
                  <c:v>-77.7</c:v>
                </c:pt>
                <c:pt idx="261">
                  <c:v>-77.7</c:v>
                </c:pt>
                <c:pt idx="262">
                  <c:v>-77.6</c:v>
                </c:pt>
                <c:pt idx="263">
                  <c:v>-77.6</c:v>
                </c:pt>
                <c:pt idx="264">
                  <c:v>-77.6</c:v>
                </c:pt>
                <c:pt idx="265">
                  <c:v>-77.6</c:v>
                </c:pt>
                <c:pt idx="266">
                  <c:v>-78.0</c:v>
                </c:pt>
                <c:pt idx="267">
                  <c:v>-77.8</c:v>
                </c:pt>
                <c:pt idx="268">
                  <c:v>-77.8</c:v>
                </c:pt>
                <c:pt idx="269">
                  <c:v>-77.8</c:v>
                </c:pt>
                <c:pt idx="270">
                  <c:v>-77.8</c:v>
                </c:pt>
                <c:pt idx="271">
                  <c:v>-77.6</c:v>
                </c:pt>
                <c:pt idx="272">
                  <c:v>-77.8</c:v>
                </c:pt>
                <c:pt idx="273">
                  <c:v>-78.0</c:v>
                </c:pt>
                <c:pt idx="274">
                  <c:v>-77.7</c:v>
                </c:pt>
                <c:pt idx="275">
                  <c:v>-77.8</c:v>
                </c:pt>
                <c:pt idx="276">
                  <c:v>-77.7</c:v>
                </c:pt>
                <c:pt idx="277">
                  <c:v>-77.7</c:v>
                </c:pt>
                <c:pt idx="278">
                  <c:v>-77.9</c:v>
                </c:pt>
                <c:pt idx="279">
                  <c:v>-77.9</c:v>
                </c:pt>
                <c:pt idx="280">
                  <c:v>-77.8</c:v>
                </c:pt>
                <c:pt idx="281">
                  <c:v>-77.8</c:v>
                </c:pt>
                <c:pt idx="282">
                  <c:v>-77.8</c:v>
                </c:pt>
                <c:pt idx="283">
                  <c:v>-77.7</c:v>
                </c:pt>
                <c:pt idx="284">
                  <c:v>-77.7</c:v>
                </c:pt>
                <c:pt idx="285">
                  <c:v>-77.7</c:v>
                </c:pt>
                <c:pt idx="286">
                  <c:v>-77.7</c:v>
                </c:pt>
                <c:pt idx="287">
                  <c:v>-77.7</c:v>
                </c:pt>
                <c:pt idx="288">
                  <c:v>-77.9</c:v>
                </c:pt>
                <c:pt idx="289">
                  <c:v>-77.8</c:v>
                </c:pt>
                <c:pt idx="290">
                  <c:v>-77.9</c:v>
                </c:pt>
                <c:pt idx="291">
                  <c:v>-77.5</c:v>
                </c:pt>
                <c:pt idx="292">
                  <c:v>-77.8</c:v>
                </c:pt>
                <c:pt idx="293">
                  <c:v>-78.0</c:v>
                </c:pt>
                <c:pt idx="294">
                  <c:v>-78.0</c:v>
                </c:pt>
                <c:pt idx="295">
                  <c:v>-78.0</c:v>
                </c:pt>
                <c:pt idx="296">
                  <c:v>-77.7</c:v>
                </c:pt>
                <c:pt idx="297">
                  <c:v>-77.9</c:v>
                </c:pt>
                <c:pt idx="298">
                  <c:v>-77.9</c:v>
                </c:pt>
                <c:pt idx="299">
                  <c:v>-77.9</c:v>
                </c:pt>
                <c:pt idx="300">
                  <c:v>-77.9</c:v>
                </c:pt>
                <c:pt idx="301">
                  <c:v>-77.9</c:v>
                </c:pt>
                <c:pt idx="302">
                  <c:v>-77.8</c:v>
                </c:pt>
                <c:pt idx="303">
                  <c:v>-77.6</c:v>
                </c:pt>
                <c:pt idx="304">
                  <c:v>-77.7</c:v>
                </c:pt>
                <c:pt idx="305">
                  <c:v>-77.9</c:v>
                </c:pt>
                <c:pt idx="306">
                  <c:v>-77.9</c:v>
                </c:pt>
                <c:pt idx="307">
                  <c:v>-77.6</c:v>
                </c:pt>
                <c:pt idx="308">
                  <c:v>-77.7</c:v>
                </c:pt>
                <c:pt idx="309">
                  <c:v>-77.6</c:v>
                </c:pt>
                <c:pt idx="310">
                  <c:v>-77.7</c:v>
                </c:pt>
                <c:pt idx="311">
                  <c:v>-77.6</c:v>
                </c:pt>
                <c:pt idx="312">
                  <c:v>-78.1</c:v>
                </c:pt>
                <c:pt idx="313">
                  <c:v>-77.6</c:v>
                </c:pt>
                <c:pt idx="314">
                  <c:v>-77.6</c:v>
                </c:pt>
                <c:pt idx="315">
                  <c:v>-77.7</c:v>
                </c:pt>
                <c:pt idx="316">
                  <c:v>-77.6</c:v>
                </c:pt>
                <c:pt idx="317">
                  <c:v>-77.8</c:v>
                </c:pt>
                <c:pt idx="318">
                  <c:v>-77.8</c:v>
                </c:pt>
                <c:pt idx="319">
                  <c:v>-77.5</c:v>
                </c:pt>
                <c:pt idx="320">
                  <c:v>-77.7</c:v>
                </c:pt>
                <c:pt idx="321">
                  <c:v>-77.6</c:v>
                </c:pt>
                <c:pt idx="322">
                  <c:v>-77.6</c:v>
                </c:pt>
                <c:pt idx="323">
                  <c:v>-77.9</c:v>
                </c:pt>
                <c:pt idx="324">
                  <c:v>-77.6</c:v>
                </c:pt>
                <c:pt idx="325">
                  <c:v>-77.6</c:v>
                </c:pt>
                <c:pt idx="326">
                  <c:v>-77.7</c:v>
                </c:pt>
                <c:pt idx="327">
                  <c:v>-77.9</c:v>
                </c:pt>
                <c:pt idx="328">
                  <c:v>-77.8</c:v>
                </c:pt>
                <c:pt idx="329">
                  <c:v>-77.6</c:v>
                </c:pt>
                <c:pt idx="330">
                  <c:v>-77.8</c:v>
                </c:pt>
                <c:pt idx="331">
                  <c:v>-77.9</c:v>
                </c:pt>
                <c:pt idx="332">
                  <c:v>-77.6</c:v>
                </c:pt>
                <c:pt idx="333">
                  <c:v>-77.9</c:v>
                </c:pt>
                <c:pt idx="334">
                  <c:v>-77.6</c:v>
                </c:pt>
                <c:pt idx="335">
                  <c:v>-77.7</c:v>
                </c:pt>
                <c:pt idx="336">
                  <c:v>-77.6</c:v>
                </c:pt>
                <c:pt idx="337">
                  <c:v>-77.7</c:v>
                </c:pt>
                <c:pt idx="338">
                  <c:v>-77.6</c:v>
                </c:pt>
                <c:pt idx="339">
                  <c:v>-77.6</c:v>
                </c:pt>
                <c:pt idx="340">
                  <c:v>-77.6</c:v>
                </c:pt>
                <c:pt idx="341">
                  <c:v>-77.7</c:v>
                </c:pt>
                <c:pt idx="342">
                  <c:v>-77.7</c:v>
                </c:pt>
                <c:pt idx="343">
                  <c:v>-77.6</c:v>
                </c:pt>
                <c:pt idx="344">
                  <c:v>-77.6</c:v>
                </c:pt>
                <c:pt idx="345">
                  <c:v>-77.8</c:v>
                </c:pt>
                <c:pt idx="346">
                  <c:v>-77.7</c:v>
                </c:pt>
                <c:pt idx="347">
                  <c:v>-77.6</c:v>
                </c:pt>
                <c:pt idx="348">
                  <c:v>-77.7</c:v>
                </c:pt>
                <c:pt idx="349">
                  <c:v>-77.9</c:v>
                </c:pt>
                <c:pt idx="350">
                  <c:v>-77.6</c:v>
                </c:pt>
                <c:pt idx="351">
                  <c:v>-77.6</c:v>
                </c:pt>
                <c:pt idx="352">
                  <c:v>-77.5</c:v>
                </c:pt>
                <c:pt idx="353">
                  <c:v>-77.8</c:v>
                </c:pt>
                <c:pt idx="354">
                  <c:v>-77.7</c:v>
                </c:pt>
                <c:pt idx="355">
                  <c:v>-77.6</c:v>
                </c:pt>
                <c:pt idx="356">
                  <c:v>-77.8</c:v>
                </c:pt>
                <c:pt idx="357">
                  <c:v>-77.7</c:v>
                </c:pt>
                <c:pt idx="358">
                  <c:v>-77.7</c:v>
                </c:pt>
                <c:pt idx="359">
                  <c:v>-77.9</c:v>
                </c:pt>
                <c:pt idx="360">
                  <c:v>-77.7</c:v>
                </c:pt>
                <c:pt idx="361">
                  <c:v>-77.5</c:v>
                </c:pt>
                <c:pt idx="362">
                  <c:v>-77.7</c:v>
                </c:pt>
                <c:pt idx="363">
                  <c:v>-77.7</c:v>
                </c:pt>
                <c:pt idx="364">
                  <c:v>-77.8</c:v>
                </c:pt>
                <c:pt idx="365">
                  <c:v>-77.6</c:v>
                </c:pt>
                <c:pt idx="366">
                  <c:v>-77.6</c:v>
                </c:pt>
                <c:pt idx="367">
                  <c:v>-77.8</c:v>
                </c:pt>
                <c:pt idx="368">
                  <c:v>-77.6</c:v>
                </c:pt>
                <c:pt idx="369">
                  <c:v>-77.7</c:v>
                </c:pt>
                <c:pt idx="370">
                  <c:v>-77.5</c:v>
                </c:pt>
                <c:pt idx="371">
                  <c:v>-77.6</c:v>
                </c:pt>
                <c:pt idx="372">
                  <c:v>-77.5</c:v>
                </c:pt>
                <c:pt idx="373">
                  <c:v>-77.7</c:v>
                </c:pt>
                <c:pt idx="374">
                  <c:v>-77.9</c:v>
                </c:pt>
                <c:pt idx="375">
                  <c:v>-77.9</c:v>
                </c:pt>
                <c:pt idx="376">
                  <c:v>-77.6</c:v>
                </c:pt>
                <c:pt idx="377">
                  <c:v>-77.6</c:v>
                </c:pt>
                <c:pt idx="378">
                  <c:v>-77.6</c:v>
                </c:pt>
                <c:pt idx="379">
                  <c:v>-77.6</c:v>
                </c:pt>
                <c:pt idx="380">
                  <c:v>-77.8</c:v>
                </c:pt>
                <c:pt idx="381">
                  <c:v>-77.7</c:v>
                </c:pt>
                <c:pt idx="382">
                  <c:v>-77.9</c:v>
                </c:pt>
                <c:pt idx="383">
                  <c:v>-77.7</c:v>
                </c:pt>
                <c:pt idx="384">
                  <c:v>-77.8</c:v>
                </c:pt>
                <c:pt idx="385">
                  <c:v>-77.6</c:v>
                </c:pt>
                <c:pt idx="386">
                  <c:v>-77.6</c:v>
                </c:pt>
                <c:pt idx="387">
                  <c:v>-77.6</c:v>
                </c:pt>
                <c:pt idx="388">
                  <c:v>-77.7</c:v>
                </c:pt>
                <c:pt idx="389">
                  <c:v>-77.7</c:v>
                </c:pt>
                <c:pt idx="390">
                  <c:v>-78.0</c:v>
                </c:pt>
                <c:pt idx="391">
                  <c:v>-77.9</c:v>
                </c:pt>
                <c:pt idx="392">
                  <c:v>-77.7</c:v>
                </c:pt>
                <c:pt idx="393">
                  <c:v>-77.7</c:v>
                </c:pt>
                <c:pt idx="394">
                  <c:v>-77.8</c:v>
                </c:pt>
                <c:pt idx="395">
                  <c:v>-77.7</c:v>
                </c:pt>
                <c:pt idx="396">
                  <c:v>-77.7</c:v>
                </c:pt>
                <c:pt idx="397">
                  <c:v>-77.6</c:v>
                </c:pt>
                <c:pt idx="398">
                  <c:v>-77.8</c:v>
                </c:pt>
                <c:pt idx="399">
                  <c:v>-78.0</c:v>
                </c:pt>
                <c:pt idx="400">
                  <c:v>-77.6</c:v>
                </c:pt>
                <c:pt idx="401">
                  <c:v>-77.8</c:v>
                </c:pt>
                <c:pt idx="402">
                  <c:v>-77.8</c:v>
                </c:pt>
                <c:pt idx="403">
                  <c:v>-77.9</c:v>
                </c:pt>
                <c:pt idx="404">
                  <c:v>-77.7</c:v>
                </c:pt>
                <c:pt idx="405">
                  <c:v>-77.6</c:v>
                </c:pt>
                <c:pt idx="406">
                  <c:v>-77.6</c:v>
                </c:pt>
                <c:pt idx="407">
                  <c:v>-77.9</c:v>
                </c:pt>
                <c:pt idx="408">
                  <c:v>-77.9</c:v>
                </c:pt>
                <c:pt idx="409">
                  <c:v>-77.4</c:v>
                </c:pt>
                <c:pt idx="410">
                  <c:v>-77.8</c:v>
                </c:pt>
                <c:pt idx="411">
                  <c:v>-77.6</c:v>
                </c:pt>
                <c:pt idx="412">
                  <c:v>-77.9</c:v>
                </c:pt>
                <c:pt idx="413">
                  <c:v>-78.0</c:v>
                </c:pt>
                <c:pt idx="414">
                  <c:v>-77.7</c:v>
                </c:pt>
                <c:pt idx="415">
                  <c:v>-77.8</c:v>
                </c:pt>
                <c:pt idx="416">
                  <c:v>-77.7</c:v>
                </c:pt>
                <c:pt idx="417">
                  <c:v>-77.7</c:v>
                </c:pt>
                <c:pt idx="418">
                  <c:v>-77.8</c:v>
                </c:pt>
                <c:pt idx="419">
                  <c:v>-77.7</c:v>
                </c:pt>
                <c:pt idx="420">
                  <c:v>-78.0</c:v>
                </c:pt>
                <c:pt idx="421">
                  <c:v>-77.6</c:v>
                </c:pt>
                <c:pt idx="422">
                  <c:v>-77.9</c:v>
                </c:pt>
                <c:pt idx="423">
                  <c:v>-77.9</c:v>
                </c:pt>
                <c:pt idx="424">
                  <c:v>-77.8</c:v>
                </c:pt>
                <c:pt idx="425">
                  <c:v>-77.8</c:v>
                </c:pt>
                <c:pt idx="426">
                  <c:v>-77.6</c:v>
                </c:pt>
                <c:pt idx="427">
                  <c:v>-77.8</c:v>
                </c:pt>
                <c:pt idx="428">
                  <c:v>-77.9</c:v>
                </c:pt>
                <c:pt idx="429">
                  <c:v>-77.5</c:v>
                </c:pt>
                <c:pt idx="430">
                  <c:v>-77.6</c:v>
                </c:pt>
                <c:pt idx="431">
                  <c:v>-77.6</c:v>
                </c:pt>
                <c:pt idx="432">
                  <c:v>-77.9</c:v>
                </c:pt>
                <c:pt idx="433">
                  <c:v>-78.0</c:v>
                </c:pt>
                <c:pt idx="434">
                  <c:v>-77.9</c:v>
                </c:pt>
                <c:pt idx="435">
                  <c:v>-77.8</c:v>
                </c:pt>
                <c:pt idx="436">
                  <c:v>-77.5</c:v>
                </c:pt>
                <c:pt idx="437">
                  <c:v>-77.5</c:v>
                </c:pt>
                <c:pt idx="438">
                  <c:v>-77.9</c:v>
                </c:pt>
                <c:pt idx="439">
                  <c:v>-77.6</c:v>
                </c:pt>
                <c:pt idx="440">
                  <c:v>-78.0</c:v>
                </c:pt>
                <c:pt idx="441">
                  <c:v>-77.7</c:v>
                </c:pt>
                <c:pt idx="442">
                  <c:v>-77.8</c:v>
                </c:pt>
                <c:pt idx="443">
                  <c:v>-77.7</c:v>
                </c:pt>
                <c:pt idx="444">
                  <c:v>-77.7</c:v>
                </c:pt>
                <c:pt idx="445">
                  <c:v>-77.7</c:v>
                </c:pt>
                <c:pt idx="446">
                  <c:v>-78.0</c:v>
                </c:pt>
                <c:pt idx="447">
                  <c:v>-77.8</c:v>
                </c:pt>
                <c:pt idx="448">
                  <c:v>-77.9</c:v>
                </c:pt>
                <c:pt idx="449">
                  <c:v>-77.8</c:v>
                </c:pt>
                <c:pt idx="450">
                  <c:v>-77.9</c:v>
                </c:pt>
                <c:pt idx="451">
                  <c:v>-77.7</c:v>
                </c:pt>
                <c:pt idx="452">
                  <c:v>-77.7</c:v>
                </c:pt>
                <c:pt idx="453">
                  <c:v>-77.6</c:v>
                </c:pt>
                <c:pt idx="454">
                  <c:v>-77.8</c:v>
                </c:pt>
                <c:pt idx="455">
                  <c:v>-77.6</c:v>
                </c:pt>
                <c:pt idx="456">
                  <c:v>-77.7</c:v>
                </c:pt>
                <c:pt idx="457">
                  <c:v>-77.8</c:v>
                </c:pt>
                <c:pt idx="458">
                  <c:v>-77.8</c:v>
                </c:pt>
                <c:pt idx="459">
                  <c:v>-77.7</c:v>
                </c:pt>
                <c:pt idx="460">
                  <c:v>-77.6</c:v>
                </c:pt>
                <c:pt idx="461">
                  <c:v>-77.5</c:v>
                </c:pt>
                <c:pt idx="462">
                  <c:v>-77.8</c:v>
                </c:pt>
                <c:pt idx="463">
                  <c:v>-77.8</c:v>
                </c:pt>
                <c:pt idx="464">
                  <c:v>-77.5</c:v>
                </c:pt>
                <c:pt idx="465">
                  <c:v>-78.0</c:v>
                </c:pt>
                <c:pt idx="466">
                  <c:v>-78.0</c:v>
                </c:pt>
                <c:pt idx="467">
                  <c:v>-77.5</c:v>
                </c:pt>
                <c:pt idx="468">
                  <c:v>-77.6</c:v>
                </c:pt>
                <c:pt idx="469">
                  <c:v>-77.5</c:v>
                </c:pt>
                <c:pt idx="470">
                  <c:v>-77.9</c:v>
                </c:pt>
                <c:pt idx="471">
                  <c:v>-77.4</c:v>
                </c:pt>
                <c:pt idx="472">
                  <c:v>-77.5</c:v>
                </c:pt>
                <c:pt idx="473">
                  <c:v>-77.8</c:v>
                </c:pt>
                <c:pt idx="474">
                  <c:v>-77.6</c:v>
                </c:pt>
                <c:pt idx="475">
                  <c:v>-77.5</c:v>
                </c:pt>
                <c:pt idx="476">
                  <c:v>-77.8</c:v>
                </c:pt>
                <c:pt idx="477">
                  <c:v>-77.7</c:v>
                </c:pt>
                <c:pt idx="478">
                  <c:v>-77.8</c:v>
                </c:pt>
                <c:pt idx="479">
                  <c:v>-77.4</c:v>
                </c:pt>
                <c:pt idx="480">
                  <c:v>-77.8</c:v>
                </c:pt>
                <c:pt idx="481">
                  <c:v>-77.5</c:v>
                </c:pt>
                <c:pt idx="482">
                  <c:v>-77.6</c:v>
                </c:pt>
                <c:pt idx="483">
                  <c:v>-77.8</c:v>
                </c:pt>
                <c:pt idx="484">
                  <c:v>-77.9</c:v>
                </c:pt>
                <c:pt idx="485">
                  <c:v>-77.7</c:v>
                </c:pt>
                <c:pt idx="486">
                  <c:v>-78.0</c:v>
                </c:pt>
                <c:pt idx="487">
                  <c:v>-77.6</c:v>
                </c:pt>
                <c:pt idx="488">
                  <c:v>-77.9</c:v>
                </c:pt>
                <c:pt idx="489">
                  <c:v>-77.8</c:v>
                </c:pt>
                <c:pt idx="490">
                  <c:v>-78.0</c:v>
                </c:pt>
                <c:pt idx="491">
                  <c:v>-77.7</c:v>
                </c:pt>
                <c:pt idx="492">
                  <c:v>-77.6</c:v>
                </c:pt>
                <c:pt idx="493">
                  <c:v>-77.6</c:v>
                </c:pt>
                <c:pt idx="494">
                  <c:v>-77.9</c:v>
                </c:pt>
                <c:pt idx="495">
                  <c:v>-77.9</c:v>
                </c:pt>
                <c:pt idx="496">
                  <c:v>-77.8</c:v>
                </c:pt>
                <c:pt idx="497">
                  <c:v>-77.9</c:v>
                </c:pt>
                <c:pt idx="498">
                  <c:v>-77.6</c:v>
                </c:pt>
                <c:pt idx="499">
                  <c:v>-77.5</c:v>
                </c:pt>
                <c:pt idx="500">
                  <c:v>-77.7</c:v>
                </c:pt>
                <c:pt idx="501">
                  <c:v>-77.6</c:v>
                </c:pt>
                <c:pt idx="502">
                  <c:v>-77.6</c:v>
                </c:pt>
                <c:pt idx="503">
                  <c:v>-77.9</c:v>
                </c:pt>
                <c:pt idx="504">
                  <c:v>-77.7</c:v>
                </c:pt>
                <c:pt idx="505">
                  <c:v>-77.9</c:v>
                </c:pt>
                <c:pt idx="506">
                  <c:v>-77.7</c:v>
                </c:pt>
                <c:pt idx="507">
                  <c:v>-77.7</c:v>
                </c:pt>
                <c:pt idx="508">
                  <c:v>-77.9</c:v>
                </c:pt>
                <c:pt idx="509">
                  <c:v>-77.9</c:v>
                </c:pt>
                <c:pt idx="510">
                  <c:v>-77.5</c:v>
                </c:pt>
                <c:pt idx="511">
                  <c:v>-78.0</c:v>
                </c:pt>
                <c:pt idx="512">
                  <c:v>-77.8</c:v>
                </c:pt>
                <c:pt idx="513">
                  <c:v>-77.6</c:v>
                </c:pt>
                <c:pt idx="514">
                  <c:v>-77.8</c:v>
                </c:pt>
                <c:pt idx="515">
                  <c:v>-77.9</c:v>
                </c:pt>
                <c:pt idx="516">
                  <c:v>-77.5</c:v>
                </c:pt>
                <c:pt idx="517">
                  <c:v>-77.8</c:v>
                </c:pt>
                <c:pt idx="518">
                  <c:v>-77.6</c:v>
                </c:pt>
                <c:pt idx="519">
                  <c:v>-77.6</c:v>
                </c:pt>
                <c:pt idx="520">
                  <c:v>-77.8</c:v>
                </c:pt>
                <c:pt idx="521">
                  <c:v>-77.6</c:v>
                </c:pt>
                <c:pt idx="522">
                  <c:v>-77.9</c:v>
                </c:pt>
                <c:pt idx="523">
                  <c:v>-77.5</c:v>
                </c:pt>
                <c:pt idx="524">
                  <c:v>-77.8</c:v>
                </c:pt>
                <c:pt idx="525">
                  <c:v>-77.8</c:v>
                </c:pt>
                <c:pt idx="526">
                  <c:v>-77.9</c:v>
                </c:pt>
                <c:pt idx="527">
                  <c:v>-77.9</c:v>
                </c:pt>
                <c:pt idx="528">
                  <c:v>-77.6</c:v>
                </c:pt>
                <c:pt idx="529">
                  <c:v>-77.5</c:v>
                </c:pt>
                <c:pt idx="530">
                  <c:v>-78.0</c:v>
                </c:pt>
                <c:pt idx="531">
                  <c:v>-77.4</c:v>
                </c:pt>
                <c:pt idx="532">
                  <c:v>-77.6</c:v>
                </c:pt>
                <c:pt idx="533">
                  <c:v>-77.8</c:v>
                </c:pt>
                <c:pt idx="534">
                  <c:v>-77.7</c:v>
                </c:pt>
                <c:pt idx="535">
                  <c:v>-77.6</c:v>
                </c:pt>
                <c:pt idx="536">
                  <c:v>-77.5</c:v>
                </c:pt>
                <c:pt idx="537">
                  <c:v>-77.9</c:v>
                </c:pt>
                <c:pt idx="538">
                  <c:v>-77.8</c:v>
                </c:pt>
                <c:pt idx="539">
                  <c:v>-77.7</c:v>
                </c:pt>
                <c:pt idx="540">
                  <c:v>-77.7</c:v>
                </c:pt>
                <c:pt idx="541">
                  <c:v>-77.8</c:v>
                </c:pt>
                <c:pt idx="542">
                  <c:v>-77.4</c:v>
                </c:pt>
                <c:pt idx="543">
                  <c:v>-77.9</c:v>
                </c:pt>
                <c:pt idx="544">
                  <c:v>-77.7</c:v>
                </c:pt>
                <c:pt idx="545">
                  <c:v>-77.5</c:v>
                </c:pt>
                <c:pt idx="546">
                  <c:v>-77.6</c:v>
                </c:pt>
                <c:pt idx="547">
                  <c:v>-77.7</c:v>
                </c:pt>
                <c:pt idx="548">
                  <c:v>-77.7</c:v>
                </c:pt>
                <c:pt idx="549">
                  <c:v>-77.9</c:v>
                </c:pt>
                <c:pt idx="550">
                  <c:v>-77.6</c:v>
                </c:pt>
                <c:pt idx="551">
                  <c:v>-77.8</c:v>
                </c:pt>
                <c:pt idx="552">
                  <c:v>-77.8</c:v>
                </c:pt>
                <c:pt idx="553">
                  <c:v>-77.8</c:v>
                </c:pt>
                <c:pt idx="554">
                  <c:v>-77.9</c:v>
                </c:pt>
                <c:pt idx="555">
                  <c:v>-77.8</c:v>
                </c:pt>
                <c:pt idx="556">
                  <c:v>-77.8</c:v>
                </c:pt>
                <c:pt idx="557">
                  <c:v>-77.8</c:v>
                </c:pt>
                <c:pt idx="558">
                  <c:v>-77.5</c:v>
                </c:pt>
                <c:pt idx="559">
                  <c:v>-77.5</c:v>
                </c:pt>
                <c:pt idx="560">
                  <c:v>-77.8</c:v>
                </c:pt>
                <c:pt idx="561">
                  <c:v>-77.7</c:v>
                </c:pt>
                <c:pt idx="562">
                  <c:v>-77.6</c:v>
                </c:pt>
                <c:pt idx="563">
                  <c:v>-77.9</c:v>
                </c:pt>
                <c:pt idx="564">
                  <c:v>-77.9</c:v>
                </c:pt>
                <c:pt idx="565">
                  <c:v>-77.9</c:v>
                </c:pt>
                <c:pt idx="566">
                  <c:v>-77.7</c:v>
                </c:pt>
                <c:pt idx="567">
                  <c:v>-77.9</c:v>
                </c:pt>
                <c:pt idx="568">
                  <c:v>-77.8</c:v>
                </c:pt>
                <c:pt idx="569">
                  <c:v>-77.4</c:v>
                </c:pt>
                <c:pt idx="570">
                  <c:v>-77.7</c:v>
                </c:pt>
                <c:pt idx="571">
                  <c:v>-77.4</c:v>
                </c:pt>
                <c:pt idx="572">
                  <c:v>-78.0</c:v>
                </c:pt>
                <c:pt idx="573">
                  <c:v>-77.8</c:v>
                </c:pt>
                <c:pt idx="574">
                  <c:v>-77.5</c:v>
                </c:pt>
                <c:pt idx="575">
                  <c:v>-77.8</c:v>
                </c:pt>
                <c:pt idx="576">
                  <c:v>-77.9</c:v>
                </c:pt>
                <c:pt idx="577">
                  <c:v>-77.5</c:v>
                </c:pt>
                <c:pt idx="578">
                  <c:v>-77.8</c:v>
                </c:pt>
                <c:pt idx="579">
                  <c:v>-77.6</c:v>
                </c:pt>
                <c:pt idx="580">
                  <c:v>-77.8</c:v>
                </c:pt>
                <c:pt idx="581">
                  <c:v>-77.9</c:v>
                </c:pt>
                <c:pt idx="582">
                  <c:v>-77.7</c:v>
                </c:pt>
                <c:pt idx="583">
                  <c:v>-77.5</c:v>
                </c:pt>
                <c:pt idx="584">
                  <c:v>-77.8</c:v>
                </c:pt>
                <c:pt idx="585">
                  <c:v>-77.6</c:v>
                </c:pt>
                <c:pt idx="586">
                  <c:v>-77.6</c:v>
                </c:pt>
                <c:pt idx="587">
                  <c:v>-78.0</c:v>
                </c:pt>
                <c:pt idx="588">
                  <c:v>-77.6</c:v>
                </c:pt>
                <c:pt idx="589">
                  <c:v>-77.6</c:v>
                </c:pt>
                <c:pt idx="590">
                  <c:v>-77.7</c:v>
                </c:pt>
                <c:pt idx="591">
                  <c:v>-77.7</c:v>
                </c:pt>
                <c:pt idx="592">
                  <c:v>-77.6</c:v>
                </c:pt>
                <c:pt idx="593">
                  <c:v>-77.6</c:v>
                </c:pt>
                <c:pt idx="594">
                  <c:v>-77.7</c:v>
                </c:pt>
                <c:pt idx="595">
                  <c:v>-77.5</c:v>
                </c:pt>
                <c:pt idx="596">
                  <c:v>-77.7</c:v>
                </c:pt>
                <c:pt idx="597">
                  <c:v>-77.7</c:v>
                </c:pt>
                <c:pt idx="598">
                  <c:v>-77.6</c:v>
                </c:pt>
                <c:pt idx="599">
                  <c:v>-77.8</c:v>
                </c:pt>
                <c:pt idx="600">
                  <c:v>-77.8</c:v>
                </c:pt>
                <c:pt idx="601">
                  <c:v>-77.8</c:v>
                </c:pt>
                <c:pt idx="602">
                  <c:v>-77.9</c:v>
                </c:pt>
                <c:pt idx="603">
                  <c:v>-77.8</c:v>
                </c:pt>
                <c:pt idx="604">
                  <c:v>-77.9</c:v>
                </c:pt>
                <c:pt idx="605">
                  <c:v>-77.8</c:v>
                </c:pt>
                <c:pt idx="606">
                  <c:v>-77.9</c:v>
                </c:pt>
                <c:pt idx="607">
                  <c:v>-77.6</c:v>
                </c:pt>
                <c:pt idx="608">
                  <c:v>-77.9</c:v>
                </c:pt>
                <c:pt idx="609">
                  <c:v>-77.6</c:v>
                </c:pt>
                <c:pt idx="610">
                  <c:v>-77.9</c:v>
                </c:pt>
                <c:pt idx="611">
                  <c:v>-77.3</c:v>
                </c:pt>
                <c:pt idx="612">
                  <c:v>-77.8</c:v>
                </c:pt>
                <c:pt idx="613">
                  <c:v>-77.6</c:v>
                </c:pt>
                <c:pt idx="614">
                  <c:v>-77.7</c:v>
                </c:pt>
                <c:pt idx="615">
                  <c:v>-77.5</c:v>
                </c:pt>
                <c:pt idx="616">
                  <c:v>-77.8</c:v>
                </c:pt>
                <c:pt idx="617">
                  <c:v>-77.8</c:v>
                </c:pt>
                <c:pt idx="618">
                  <c:v>-78.1</c:v>
                </c:pt>
                <c:pt idx="619">
                  <c:v>-78.0</c:v>
                </c:pt>
                <c:pt idx="620">
                  <c:v>-77.5</c:v>
                </c:pt>
                <c:pt idx="621">
                  <c:v>-77.8</c:v>
                </c:pt>
                <c:pt idx="622">
                  <c:v>-77.9</c:v>
                </c:pt>
                <c:pt idx="623">
                  <c:v>-77.9</c:v>
                </c:pt>
                <c:pt idx="624">
                  <c:v>-77.8</c:v>
                </c:pt>
                <c:pt idx="625">
                  <c:v>-77.5</c:v>
                </c:pt>
                <c:pt idx="626">
                  <c:v>-77.5</c:v>
                </c:pt>
                <c:pt idx="627">
                  <c:v>-77.9</c:v>
                </c:pt>
                <c:pt idx="628">
                  <c:v>-77.9</c:v>
                </c:pt>
                <c:pt idx="629">
                  <c:v>-77.9</c:v>
                </c:pt>
                <c:pt idx="630">
                  <c:v>-77.6</c:v>
                </c:pt>
                <c:pt idx="631">
                  <c:v>-77.8</c:v>
                </c:pt>
                <c:pt idx="632">
                  <c:v>-77.8</c:v>
                </c:pt>
                <c:pt idx="633">
                  <c:v>-78.0</c:v>
                </c:pt>
                <c:pt idx="634">
                  <c:v>-77.8</c:v>
                </c:pt>
                <c:pt idx="635">
                  <c:v>-77.6</c:v>
                </c:pt>
                <c:pt idx="636">
                  <c:v>-77.9</c:v>
                </c:pt>
                <c:pt idx="637">
                  <c:v>-77.5</c:v>
                </c:pt>
                <c:pt idx="638">
                  <c:v>-77.6</c:v>
                </c:pt>
                <c:pt idx="639">
                  <c:v>-77.6</c:v>
                </c:pt>
                <c:pt idx="640">
                  <c:v>-77.8</c:v>
                </c:pt>
                <c:pt idx="641">
                  <c:v>-77.8</c:v>
                </c:pt>
                <c:pt idx="642">
                  <c:v>-77.8</c:v>
                </c:pt>
                <c:pt idx="643">
                  <c:v>-77.8</c:v>
                </c:pt>
                <c:pt idx="644">
                  <c:v>-77.7</c:v>
                </c:pt>
                <c:pt idx="645">
                  <c:v>-77.5</c:v>
                </c:pt>
                <c:pt idx="646">
                  <c:v>-77.9</c:v>
                </c:pt>
                <c:pt idx="647">
                  <c:v>-77.6</c:v>
                </c:pt>
                <c:pt idx="648">
                  <c:v>-77.8</c:v>
                </c:pt>
                <c:pt idx="649">
                  <c:v>-77.5</c:v>
                </c:pt>
                <c:pt idx="650">
                  <c:v>-77.9</c:v>
                </c:pt>
                <c:pt idx="651">
                  <c:v>-77.8</c:v>
                </c:pt>
                <c:pt idx="652">
                  <c:v>-77.6</c:v>
                </c:pt>
                <c:pt idx="653">
                  <c:v>-77.6</c:v>
                </c:pt>
                <c:pt idx="654">
                  <c:v>-77.5</c:v>
                </c:pt>
                <c:pt idx="655">
                  <c:v>-77.9</c:v>
                </c:pt>
                <c:pt idx="656">
                  <c:v>-77.8</c:v>
                </c:pt>
                <c:pt idx="657">
                  <c:v>-77.9</c:v>
                </c:pt>
                <c:pt idx="658">
                  <c:v>-77.7</c:v>
                </c:pt>
                <c:pt idx="659">
                  <c:v>-77.8</c:v>
                </c:pt>
                <c:pt idx="660">
                  <c:v>-78.0</c:v>
                </c:pt>
                <c:pt idx="661">
                  <c:v>-77.8</c:v>
                </c:pt>
                <c:pt idx="662">
                  <c:v>-77.8</c:v>
                </c:pt>
                <c:pt idx="663">
                  <c:v>-77.5</c:v>
                </c:pt>
                <c:pt idx="664">
                  <c:v>-77.9</c:v>
                </c:pt>
                <c:pt idx="665">
                  <c:v>-77.7</c:v>
                </c:pt>
                <c:pt idx="666">
                  <c:v>-77.8</c:v>
                </c:pt>
                <c:pt idx="667">
                  <c:v>-77.5</c:v>
                </c:pt>
                <c:pt idx="668">
                  <c:v>-77.9</c:v>
                </c:pt>
                <c:pt idx="669">
                  <c:v>-77.8</c:v>
                </c:pt>
                <c:pt idx="670">
                  <c:v>-77.6</c:v>
                </c:pt>
                <c:pt idx="671">
                  <c:v>-77.6</c:v>
                </c:pt>
                <c:pt idx="672">
                  <c:v>-77.6</c:v>
                </c:pt>
                <c:pt idx="673">
                  <c:v>-77.7</c:v>
                </c:pt>
                <c:pt idx="674">
                  <c:v>-77.8</c:v>
                </c:pt>
                <c:pt idx="675">
                  <c:v>-77.7</c:v>
                </c:pt>
                <c:pt idx="676">
                  <c:v>-77.9</c:v>
                </c:pt>
                <c:pt idx="677">
                  <c:v>-77.5</c:v>
                </c:pt>
                <c:pt idx="678">
                  <c:v>-77.8</c:v>
                </c:pt>
                <c:pt idx="679">
                  <c:v>-77.7</c:v>
                </c:pt>
                <c:pt idx="680">
                  <c:v>-77.8</c:v>
                </c:pt>
                <c:pt idx="681">
                  <c:v>-77.4</c:v>
                </c:pt>
                <c:pt idx="682">
                  <c:v>-77.5</c:v>
                </c:pt>
                <c:pt idx="683">
                  <c:v>-77.6</c:v>
                </c:pt>
                <c:pt idx="684">
                  <c:v>-77.5</c:v>
                </c:pt>
                <c:pt idx="685">
                  <c:v>-77.7</c:v>
                </c:pt>
                <c:pt idx="686">
                  <c:v>-77.5</c:v>
                </c:pt>
                <c:pt idx="687">
                  <c:v>-77.5</c:v>
                </c:pt>
                <c:pt idx="688">
                  <c:v>-77.7</c:v>
                </c:pt>
                <c:pt idx="689">
                  <c:v>-77.9</c:v>
                </c:pt>
                <c:pt idx="690">
                  <c:v>-77.8</c:v>
                </c:pt>
                <c:pt idx="691">
                  <c:v>-77.6</c:v>
                </c:pt>
                <c:pt idx="692">
                  <c:v>-77.9</c:v>
                </c:pt>
                <c:pt idx="693">
                  <c:v>-77.8</c:v>
                </c:pt>
                <c:pt idx="694">
                  <c:v>-77.5</c:v>
                </c:pt>
                <c:pt idx="695">
                  <c:v>-77.8</c:v>
                </c:pt>
                <c:pt idx="696">
                  <c:v>-77.7</c:v>
                </c:pt>
                <c:pt idx="697">
                  <c:v>-77.8</c:v>
                </c:pt>
                <c:pt idx="698">
                  <c:v>-77.5</c:v>
                </c:pt>
                <c:pt idx="699">
                  <c:v>-77.9</c:v>
                </c:pt>
                <c:pt idx="700">
                  <c:v>-77.8</c:v>
                </c:pt>
                <c:pt idx="701">
                  <c:v>-77.8</c:v>
                </c:pt>
                <c:pt idx="702">
                  <c:v>-77.7</c:v>
                </c:pt>
                <c:pt idx="703">
                  <c:v>-77.6</c:v>
                </c:pt>
                <c:pt idx="704">
                  <c:v>-77.6</c:v>
                </c:pt>
                <c:pt idx="705">
                  <c:v>-77.6</c:v>
                </c:pt>
                <c:pt idx="706">
                  <c:v>-77.8</c:v>
                </c:pt>
                <c:pt idx="707">
                  <c:v>-77.6</c:v>
                </c:pt>
                <c:pt idx="708">
                  <c:v>-77.7</c:v>
                </c:pt>
                <c:pt idx="709">
                  <c:v>-77.7</c:v>
                </c:pt>
                <c:pt idx="710">
                  <c:v>-77.7</c:v>
                </c:pt>
                <c:pt idx="711">
                  <c:v>-77.8</c:v>
                </c:pt>
                <c:pt idx="712">
                  <c:v>-77.9</c:v>
                </c:pt>
                <c:pt idx="713">
                  <c:v>-78.0</c:v>
                </c:pt>
                <c:pt idx="714">
                  <c:v>-77.8</c:v>
                </c:pt>
                <c:pt idx="715">
                  <c:v>-77.8</c:v>
                </c:pt>
                <c:pt idx="716">
                  <c:v>-77.5</c:v>
                </c:pt>
                <c:pt idx="717">
                  <c:v>-77.5</c:v>
                </c:pt>
                <c:pt idx="718">
                  <c:v>-77.6</c:v>
                </c:pt>
                <c:pt idx="719">
                  <c:v>-77.9</c:v>
                </c:pt>
                <c:pt idx="720">
                  <c:v>-77.8</c:v>
                </c:pt>
                <c:pt idx="721">
                  <c:v>-77.9</c:v>
                </c:pt>
                <c:pt idx="722">
                  <c:v>-77.6</c:v>
                </c:pt>
                <c:pt idx="723">
                  <c:v>-77.6</c:v>
                </c:pt>
                <c:pt idx="724">
                  <c:v>-77.4</c:v>
                </c:pt>
                <c:pt idx="725">
                  <c:v>-77.7</c:v>
                </c:pt>
                <c:pt idx="726">
                  <c:v>-77.6</c:v>
                </c:pt>
                <c:pt idx="727">
                  <c:v>-78.0</c:v>
                </c:pt>
                <c:pt idx="728">
                  <c:v>-77.8</c:v>
                </c:pt>
                <c:pt idx="729">
                  <c:v>-77.7</c:v>
                </c:pt>
                <c:pt idx="730">
                  <c:v>-77.9</c:v>
                </c:pt>
                <c:pt idx="731">
                  <c:v>-77.8</c:v>
                </c:pt>
                <c:pt idx="732">
                  <c:v>-77.7</c:v>
                </c:pt>
                <c:pt idx="733">
                  <c:v>-77.6</c:v>
                </c:pt>
                <c:pt idx="734">
                  <c:v>-77.8</c:v>
                </c:pt>
                <c:pt idx="735">
                  <c:v>-77.8</c:v>
                </c:pt>
                <c:pt idx="736">
                  <c:v>-77.9</c:v>
                </c:pt>
                <c:pt idx="737">
                  <c:v>-77.9</c:v>
                </c:pt>
                <c:pt idx="738">
                  <c:v>-77.8</c:v>
                </c:pt>
                <c:pt idx="739">
                  <c:v>-77.6</c:v>
                </c:pt>
                <c:pt idx="740">
                  <c:v>-77.7</c:v>
                </c:pt>
                <c:pt idx="741">
                  <c:v>-77.6</c:v>
                </c:pt>
                <c:pt idx="742">
                  <c:v>-77.5</c:v>
                </c:pt>
                <c:pt idx="743">
                  <c:v>-77.5</c:v>
                </c:pt>
                <c:pt idx="744">
                  <c:v>-77.6</c:v>
                </c:pt>
                <c:pt idx="745">
                  <c:v>-77.8</c:v>
                </c:pt>
                <c:pt idx="746">
                  <c:v>-77.5</c:v>
                </c:pt>
                <c:pt idx="747">
                  <c:v>-77.6</c:v>
                </c:pt>
                <c:pt idx="748">
                  <c:v>-77.6</c:v>
                </c:pt>
                <c:pt idx="749">
                  <c:v>-77.8</c:v>
                </c:pt>
                <c:pt idx="750">
                  <c:v>-77.7</c:v>
                </c:pt>
                <c:pt idx="751">
                  <c:v>-77.8</c:v>
                </c:pt>
                <c:pt idx="752">
                  <c:v>-77.5</c:v>
                </c:pt>
                <c:pt idx="753">
                  <c:v>-77.7</c:v>
                </c:pt>
                <c:pt idx="754">
                  <c:v>-77.6</c:v>
                </c:pt>
                <c:pt idx="755">
                  <c:v>-77.8</c:v>
                </c:pt>
                <c:pt idx="756">
                  <c:v>-77.8</c:v>
                </c:pt>
                <c:pt idx="757">
                  <c:v>-77.5</c:v>
                </c:pt>
                <c:pt idx="758">
                  <c:v>-77.8</c:v>
                </c:pt>
                <c:pt idx="759">
                  <c:v>-77.4</c:v>
                </c:pt>
                <c:pt idx="760">
                  <c:v>-77.8</c:v>
                </c:pt>
                <c:pt idx="761">
                  <c:v>-77.7</c:v>
                </c:pt>
                <c:pt idx="762">
                  <c:v>-77.8</c:v>
                </c:pt>
                <c:pt idx="763">
                  <c:v>-77.8</c:v>
                </c:pt>
                <c:pt idx="764">
                  <c:v>-77.8</c:v>
                </c:pt>
                <c:pt idx="765">
                  <c:v>-77.6</c:v>
                </c:pt>
                <c:pt idx="766">
                  <c:v>-77.8</c:v>
                </c:pt>
                <c:pt idx="767">
                  <c:v>-77.6</c:v>
                </c:pt>
                <c:pt idx="768">
                  <c:v>-77.7</c:v>
                </c:pt>
                <c:pt idx="769">
                  <c:v>-77.7</c:v>
                </c:pt>
                <c:pt idx="770">
                  <c:v>-77.7</c:v>
                </c:pt>
                <c:pt idx="771">
                  <c:v>-77.8</c:v>
                </c:pt>
                <c:pt idx="772">
                  <c:v>-77.8</c:v>
                </c:pt>
                <c:pt idx="773">
                  <c:v>-77.9</c:v>
                </c:pt>
                <c:pt idx="774">
                  <c:v>-77.7</c:v>
                </c:pt>
                <c:pt idx="775">
                  <c:v>-77.9</c:v>
                </c:pt>
                <c:pt idx="776">
                  <c:v>-77.5</c:v>
                </c:pt>
                <c:pt idx="777">
                  <c:v>-77.8</c:v>
                </c:pt>
                <c:pt idx="778">
                  <c:v>-77.8</c:v>
                </c:pt>
                <c:pt idx="779">
                  <c:v>-77.4</c:v>
                </c:pt>
                <c:pt idx="780">
                  <c:v>-77.7</c:v>
                </c:pt>
                <c:pt idx="781">
                  <c:v>-77.8</c:v>
                </c:pt>
                <c:pt idx="782">
                  <c:v>-77.8</c:v>
                </c:pt>
                <c:pt idx="783">
                  <c:v>-77.7</c:v>
                </c:pt>
                <c:pt idx="784">
                  <c:v>-77.8</c:v>
                </c:pt>
                <c:pt idx="785">
                  <c:v>-77.5</c:v>
                </c:pt>
                <c:pt idx="786">
                  <c:v>-77.4</c:v>
                </c:pt>
                <c:pt idx="787">
                  <c:v>-77.6</c:v>
                </c:pt>
                <c:pt idx="788">
                  <c:v>-77.6</c:v>
                </c:pt>
                <c:pt idx="789">
                  <c:v>-77.4</c:v>
                </c:pt>
                <c:pt idx="790">
                  <c:v>-77.7</c:v>
                </c:pt>
                <c:pt idx="791">
                  <c:v>-77.9</c:v>
                </c:pt>
                <c:pt idx="792">
                  <c:v>-77.7</c:v>
                </c:pt>
                <c:pt idx="793">
                  <c:v>-77.9</c:v>
                </c:pt>
                <c:pt idx="794">
                  <c:v>-77.4</c:v>
                </c:pt>
                <c:pt idx="795">
                  <c:v>-77.5</c:v>
                </c:pt>
                <c:pt idx="796">
                  <c:v>-77.6</c:v>
                </c:pt>
                <c:pt idx="797">
                  <c:v>-77.7</c:v>
                </c:pt>
                <c:pt idx="798">
                  <c:v>-77.5</c:v>
                </c:pt>
                <c:pt idx="799">
                  <c:v>-77.5</c:v>
                </c:pt>
                <c:pt idx="800">
                  <c:v>-77.5</c:v>
                </c:pt>
                <c:pt idx="801">
                  <c:v>-77.6</c:v>
                </c:pt>
                <c:pt idx="802">
                  <c:v>-77.8</c:v>
                </c:pt>
                <c:pt idx="803">
                  <c:v>-77.4</c:v>
                </c:pt>
                <c:pt idx="804">
                  <c:v>-77.8</c:v>
                </c:pt>
                <c:pt idx="805">
                  <c:v>-77.8</c:v>
                </c:pt>
                <c:pt idx="806">
                  <c:v>-77.9</c:v>
                </c:pt>
                <c:pt idx="807">
                  <c:v>-77.6</c:v>
                </c:pt>
                <c:pt idx="808">
                  <c:v>-77.7</c:v>
                </c:pt>
                <c:pt idx="809">
                  <c:v>-77.8</c:v>
                </c:pt>
                <c:pt idx="810">
                  <c:v>-77.7</c:v>
                </c:pt>
                <c:pt idx="811">
                  <c:v>-77.9</c:v>
                </c:pt>
                <c:pt idx="812">
                  <c:v>-77.8</c:v>
                </c:pt>
                <c:pt idx="813">
                  <c:v>-77.6</c:v>
                </c:pt>
                <c:pt idx="814">
                  <c:v>-77.9</c:v>
                </c:pt>
                <c:pt idx="815">
                  <c:v>-77.8</c:v>
                </c:pt>
                <c:pt idx="816">
                  <c:v>-77.8</c:v>
                </c:pt>
                <c:pt idx="817">
                  <c:v>-77.5</c:v>
                </c:pt>
                <c:pt idx="818">
                  <c:v>-77.8</c:v>
                </c:pt>
                <c:pt idx="819">
                  <c:v>-77.8</c:v>
                </c:pt>
                <c:pt idx="820">
                  <c:v>-77.5</c:v>
                </c:pt>
                <c:pt idx="821">
                  <c:v>-77.7</c:v>
                </c:pt>
                <c:pt idx="822">
                  <c:v>-77.7</c:v>
                </c:pt>
                <c:pt idx="823">
                  <c:v>-77.5</c:v>
                </c:pt>
                <c:pt idx="824">
                  <c:v>-77.4</c:v>
                </c:pt>
                <c:pt idx="825">
                  <c:v>-77.7</c:v>
                </c:pt>
                <c:pt idx="826">
                  <c:v>-77.7</c:v>
                </c:pt>
                <c:pt idx="827">
                  <c:v>-77.9</c:v>
                </c:pt>
                <c:pt idx="828">
                  <c:v>-77.8</c:v>
                </c:pt>
                <c:pt idx="829">
                  <c:v>-77.8</c:v>
                </c:pt>
                <c:pt idx="830">
                  <c:v>-77.8</c:v>
                </c:pt>
                <c:pt idx="831">
                  <c:v>-77.8</c:v>
                </c:pt>
                <c:pt idx="832">
                  <c:v>-77.7</c:v>
                </c:pt>
                <c:pt idx="833">
                  <c:v>-77.8</c:v>
                </c:pt>
                <c:pt idx="834">
                  <c:v>-77.5</c:v>
                </c:pt>
                <c:pt idx="835">
                  <c:v>-77.9</c:v>
                </c:pt>
                <c:pt idx="836">
                  <c:v>-77.8</c:v>
                </c:pt>
                <c:pt idx="837">
                  <c:v>-77.6</c:v>
                </c:pt>
                <c:pt idx="838">
                  <c:v>-77.6</c:v>
                </c:pt>
                <c:pt idx="839">
                  <c:v>-77.6</c:v>
                </c:pt>
                <c:pt idx="840">
                  <c:v>-77.7</c:v>
                </c:pt>
                <c:pt idx="841">
                  <c:v>-77.7</c:v>
                </c:pt>
                <c:pt idx="842">
                  <c:v>-77.9</c:v>
                </c:pt>
                <c:pt idx="843">
                  <c:v>-77.7</c:v>
                </c:pt>
                <c:pt idx="844">
                  <c:v>-77.7</c:v>
                </c:pt>
                <c:pt idx="845">
                  <c:v>-77.7</c:v>
                </c:pt>
                <c:pt idx="846">
                  <c:v>-77.3</c:v>
                </c:pt>
                <c:pt idx="847">
                  <c:v>-77.5</c:v>
                </c:pt>
                <c:pt idx="848">
                  <c:v>-77.7</c:v>
                </c:pt>
                <c:pt idx="849">
                  <c:v>-77.8</c:v>
                </c:pt>
                <c:pt idx="850">
                  <c:v>-77.9</c:v>
                </c:pt>
                <c:pt idx="851">
                  <c:v>-77.5</c:v>
                </c:pt>
                <c:pt idx="852">
                  <c:v>-77.3</c:v>
                </c:pt>
                <c:pt idx="853">
                  <c:v>-77.5</c:v>
                </c:pt>
                <c:pt idx="854">
                  <c:v>-77.9</c:v>
                </c:pt>
                <c:pt idx="855">
                  <c:v>-77.8</c:v>
                </c:pt>
                <c:pt idx="856">
                  <c:v>-77.5</c:v>
                </c:pt>
                <c:pt idx="857">
                  <c:v>-77.8</c:v>
                </c:pt>
                <c:pt idx="858">
                  <c:v>-77.6</c:v>
                </c:pt>
                <c:pt idx="859">
                  <c:v>-77.7</c:v>
                </c:pt>
                <c:pt idx="860">
                  <c:v>-77.7</c:v>
                </c:pt>
                <c:pt idx="861">
                  <c:v>-77.6</c:v>
                </c:pt>
                <c:pt idx="862">
                  <c:v>-77.9</c:v>
                </c:pt>
                <c:pt idx="863">
                  <c:v>-77.8</c:v>
                </c:pt>
                <c:pt idx="864">
                  <c:v>-77.8</c:v>
                </c:pt>
                <c:pt idx="865">
                  <c:v>-77.7</c:v>
                </c:pt>
                <c:pt idx="866">
                  <c:v>-77.9</c:v>
                </c:pt>
                <c:pt idx="867">
                  <c:v>-77.5</c:v>
                </c:pt>
                <c:pt idx="868">
                  <c:v>-77.6</c:v>
                </c:pt>
                <c:pt idx="869">
                  <c:v>-77.7</c:v>
                </c:pt>
                <c:pt idx="870">
                  <c:v>-77.7</c:v>
                </c:pt>
                <c:pt idx="871">
                  <c:v>-77.5</c:v>
                </c:pt>
                <c:pt idx="872">
                  <c:v>-77.8</c:v>
                </c:pt>
                <c:pt idx="873">
                  <c:v>-77.6</c:v>
                </c:pt>
                <c:pt idx="874">
                  <c:v>-77.9</c:v>
                </c:pt>
                <c:pt idx="875">
                  <c:v>-77.5</c:v>
                </c:pt>
                <c:pt idx="876">
                  <c:v>-77.6</c:v>
                </c:pt>
                <c:pt idx="877">
                  <c:v>-77.7</c:v>
                </c:pt>
                <c:pt idx="878">
                  <c:v>-77.6</c:v>
                </c:pt>
                <c:pt idx="879">
                  <c:v>-77.7</c:v>
                </c:pt>
                <c:pt idx="880">
                  <c:v>-77.8</c:v>
                </c:pt>
                <c:pt idx="881">
                  <c:v>-77.7</c:v>
                </c:pt>
                <c:pt idx="882">
                  <c:v>-77.4</c:v>
                </c:pt>
                <c:pt idx="883">
                  <c:v>-77.8</c:v>
                </c:pt>
                <c:pt idx="884">
                  <c:v>-77.7</c:v>
                </c:pt>
                <c:pt idx="885">
                  <c:v>-77.6</c:v>
                </c:pt>
                <c:pt idx="886">
                  <c:v>-77.6</c:v>
                </c:pt>
                <c:pt idx="887">
                  <c:v>-77.7</c:v>
                </c:pt>
                <c:pt idx="888">
                  <c:v>-77.9</c:v>
                </c:pt>
                <c:pt idx="889">
                  <c:v>-77.5</c:v>
                </c:pt>
                <c:pt idx="890">
                  <c:v>-77.6</c:v>
                </c:pt>
                <c:pt idx="891">
                  <c:v>-77.4</c:v>
                </c:pt>
                <c:pt idx="892">
                  <c:v>-77.7</c:v>
                </c:pt>
                <c:pt idx="893">
                  <c:v>-77.6</c:v>
                </c:pt>
                <c:pt idx="894">
                  <c:v>-77.7</c:v>
                </c:pt>
                <c:pt idx="895">
                  <c:v>-77.8</c:v>
                </c:pt>
                <c:pt idx="896">
                  <c:v>-77.5</c:v>
                </c:pt>
                <c:pt idx="897">
                  <c:v>-77.8</c:v>
                </c:pt>
                <c:pt idx="898">
                  <c:v>-77.6</c:v>
                </c:pt>
                <c:pt idx="899">
                  <c:v>-77.7</c:v>
                </c:pt>
                <c:pt idx="900">
                  <c:v>-77.6</c:v>
                </c:pt>
                <c:pt idx="901">
                  <c:v>-77.6</c:v>
                </c:pt>
                <c:pt idx="902">
                  <c:v>-77.8</c:v>
                </c:pt>
                <c:pt idx="903">
                  <c:v>-77.8</c:v>
                </c:pt>
                <c:pt idx="904">
                  <c:v>-77.5</c:v>
                </c:pt>
                <c:pt idx="905">
                  <c:v>-77.6</c:v>
                </c:pt>
                <c:pt idx="906">
                  <c:v>-77.5</c:v>
                </c:pt>
                <c:pt idx="907">
                  <c:v>-77.7</c:v>
                </c:pt>
                <c:pt idx="908">
                  <c:v>-77.8</c:v>
                </c:pt>
                <c:pt idx="909">
                  <c:v>-77.5</c:v>
                </c:pt>
                <c:pt idx="910">
                  <c:v>-77.8</c:v>
                </c:pt>
                <c:pt idx="911">
                  <c:v>-77.5</c:v>
                </c:pt>
                <c:pt idx="912">
                  <c:v>-77.8</c:v>
                </c:pt>
                <c:pt idx="913">
                  <c:v>-77.7</c:v>
                </c:pt>
                <c:pt idx="914">
                  <c:v>-77.6</c:v>
                </c:pt>
                <c:pt idx="915">
                  <c:v>-77.7</c:v>
                </c:pt>
                <c:pt idx="916">
                  <c:v>-77.5</c:v>
                </c:pt>
                <c:pt idx="917">
                  <c:v>-77.6</c:v>
                </c:pt>
                <c:pt idx="918">
                  <c:v>-77.8</c:v>
                </c:pt>
                <c:pt idx="919">
                  <c:v>-77.8</c:v>
                </c:pt>
                <c:pt idx="920">
                  <c:v>-80.3</c:v>
                </c:pt>
                <c:pt idx="921">
                  <c:v>-80.3</c:v>
                </c:pt>
                <c:pt idx="922">
                  <c:v>-80.5</c:v>
                </c:pt>
                <c:pt idx="923">
                  <c:v>-80.2</c:v>
                </c:pt>
                <c:pt idx="924">
                  <c:v>-80.1</c:v>
                </c:pt>
                <c:pt idx="925">
                  <c:v>-80.6</c:v>
                </c:pt>
                <c:pt idx="926">
                  <c:v>-80.2</c:v>
                </c:pt>
                <c:pt idx="927">
                  <c:v>-80.4</c:v>
                </c:pt>
                <c:pt idx="928">
                  <c:v>-80.2</c:v>
                </c:pt>
                <c:pt idx="929">
                  <c:v>-80.1</c:v>
                </c:pt>
                <c:pt idx="930">
                  <c:v>-80.0</c:v>
                </c:pt>
                <c:pt idx="931">
                  <c:v>-84.8</c:v>
                </c:pt>
                <c:pt idx="932">
                  <c:v>-105.5</c:v>
                </c:pt>
                <c:pt idx="933">
                  <c:v>-106.5</c:v>
                </c:pt>
                <c:pt idx="934">
                  <c:v>-105.4</c:v>
                </c:pt>
                <c:pt idx="935">
                  <c:v>-105.7</c:v>
                </c:pt>
                <c:pt idx="936">
                  <c:v>-78.2</c:v>
                </c:pt>
                <c:pt idx="937">
                  <c:v>-78.1</c:v>
                </c:pt>
                <c:pt idx="938">
                  <c:v>-78.5</c:v>
                </c:pt>
                <c:pt idx="939">
                  <c:v>-77.9</c:v>
                </c:pt>
                <c:pt idx="940">
                  <c:v>-78.1</c:v>
                </c:pt>
                <c:pt idx="941">
                  <c:v>-78.5</c:v>
                </c:pt>
                <c:pt idx="942">
                  <c:v>-78.7</c:v>
                </c:pt>
                <c:pt idx="943">
                  <c:v>-78.9</c:v>
                </c:pt>
                <c:pt idx="944">
                  <c:v>-78.5</c:v>
                </c:pt>
                <c:pt idx="945">
                  <c:v>-78.7</c:v>
                </c:pt>
                <c:pt idx="946">
                  <c:v>-78.5</c:v>
                </c:pt>
                <c:pt idx="947">
                  <c:v>-79.1</c:v>
                </c:pt>
                <c:pt idx="948">
                  <c:v>-78.7</c:v>
                </c:pt>
                <c:pt idx="949">
                  <c:v>-78.4</c:v>
                </c:pt>
                <c:pt idx="950">
                  <c:v>-79.0</c:v>
                </c:pt>
                <c:pt idx="951">
                  <c:v>-78.6</c:v>
                </c:pt>
                <c:pt idx="952">
                  <c:v>-79.1</c:v>
                </c:pt>
                <c:pt idx="953">
                  <c:v>-78.5</c:v>
                </c:pt>
                <c:pt idx="954">
                  <c:v>-77.8</c:v>
                </c:pt>
                <c:pt idx="955">
                  <c:v>-78.4</c:v>
                </c:pt>
                <c:pt idx="956">
                  <c:v>-78.2</c:v>
                </c:pt>
                <c:pt idx="957">
                  <c:v>-79.3</c:v>
                </c:pt>
                <c:pt idx="958">
                  <c:v>-79.1</c:v>
                </c:pt>
                <c:pt idx="959">
                  <c:v>-78.6</c:v>
                </c:pt>
                <c:pt idx="960">
                  <c:v>-79.2</c:v>
                </c:pt>
                <c:pt idx="961">
                  <c:v>-79.7</c:v>
                </c:pt>
                <c:pt idx="962">
                  <c:v>-78.1</c:v>
                </c:pt>
                <c:pt idx="963">
                  <c:v>-78.5</c:v>
                </c:pt>
                <c:pt idx="964">
                  <c:v>-78.1</c:v>
                </c:pt>
                <c:pt idx="965">
                  <c:v>-78.1</c:v>
                </c:pt>
                <c:pt idx="966">
                  <c:v>-78.2</c:v>
                </c:pt>
                <c:pt idx="967">
                  <c:v>-77.8</c:v>
                </c:pt>
                <c:pt idx="968">
                  <c:v>-77.8</c:v>
                </c:pt>
                <c:pt idx="969">
                  <c:v>-78.7</c:v>
                </c:pt>
                <c:pt idx="970">
                  <c:v>-79.1</c:v>
                </c:pt>
                <c:pt idx="971">
                  <c:v>-78.6</c:v>
                </c:pt>
                <c:pt idx="972">
                  <c:v>-78.3</c:v>
                </c:pt>
                <c:pt idx="973">
                  <c:v>-78.0</c:v>
                </c:pt>
                <c:pt idx="974">
                  <c:v>-78.3</c:v>
                </c:pt>
                <c:pt idx="975">
                  <c:v>-77.9</c:v>
                </c:pt>
                <c:pt idx="976">
                  <c:v>-78.0</c:v>
                </c:pt>
                <c:pt idx="977">
                  <c:v>-78.2</c:v>
                </c:pt>
                <c:pt idx="978">
                  <c:v>-78.1</c:v>
                </c:pt>
                <c:pt idx="979">
                  <c:v>-78.2</c:v>
                </c:pt>
                <c:pt idx="980">
                  <c:v>-78.1</c:v>
                </c:pt>
                <c:pt idx="981">
                  <c:v>-78.2</c:v>
                </c:pt>
                <c:pt idx="982">
                  <c:v>-78.1</c:v>
                </c:pt>
                <c:pt idx="983">
                  <c:v>-77.9</c:v>
                </c:pt>
                <c:pt idx="984">
                  <c:v>-77.9</c:v>
                </c:pt>
                <c:pt idx="985">
                  <c:v>-77.7</c:v>
                </c:pt>
                <c:pt idx="986">
                  <c:v>-78.2</c:v>
                </c:pt>
                <c:pt idx="987">
                  <c:v>-78.0</c:v>
                </c:pt>
                <c:pt idx="988">
                  <c:v>-77.8</c:v>
                </c:pt>
                <c:pt idx="989">
                  <c:v>-78.5</c:v>
                </c:pt>
                <c:pt idx="990">
                  <c:v>-78.1</c:v>
                </c:pt>
                <c:pt idx="991">
                  <c:v>-78.1</c:v>
                </c:pt>
                <c:pt idx="992">
                  <c:v>-78.0</c:v>
                </c:pt>
                <c:pt idx="993">
                  <c:v>-78.7</c:v>
                </c:pt>
                <c:pt idx="994">
                  <c:v>-78.4</c:v>
                </c:pt>
                <c:pt idx="995">
                  <c:v>-78.1</c:v>
                </c:pt>
                <c:pt idx="996">
                  <c:v>-78.2</c:v>
                </c:pt>
                <c:pt idx="997">
                  <c:v>-78.1</c:v>
                </c:pt>
                <c:pt idx="998">
                  <c:v>-77.9</c:v>
                </c:pt>
                <c:pt idx="999">
                  <c:v>-78.2</c:v>
                </c:pt>
                <c:pt idx="1000">
                  <c:v>-78.0</c:v>
                </c:pt>
                <c:pt idx="1001">
                  <c:v>-78.2</c:v>
                </c:pt>
                <c:pt idx="1002">
                  <c:v>-78.3</c:v>
                </c:pt>
                <c:pt idx="1003">
                  <c:v>-78.3</c:v>
                </c:pt>
                <c:pt idx="1004">
                  <c:v>-78.1</c:v>
                </c:pt>
                <c:pt idx="1005">
                  <c:v>-78.3</c:v>
                </c:pt>
                <c:pt idx="1006">
                  <c:v>-78.1</c:v>
                </c:pt>
                <c:pt idx="1007">
                  <c:v>-78.4</c:v>
                </c:pt>
                <c:pt idx="1008">
                  <c:v>-78.6</c:v>
                </c:pt>
                <c:pt idx="1009">
                  <c:v>-78.5</c:v>
                </c:pt>
                <c:pt idx="1010">
                  <c:v>-79.0</c:v>
                </c:pt>
                <c:pt idx="1011">
                  <c:v>-79.1</c:v>
                </c:pt>
                <c:pt idx="1012">
                  <c:v>-78.8</c:v>
                </c:pt>
                <c:pt idx="1013">
                  <c:v>-79.5</c:v>
                </c:pt>
                <c:pt idx="1014">
                  <c:v>-79.9</c:v>
                </c:pt>
                <c:pt idx="1015">
                  <c:v>-78.3</c:v>
                </c:pt>
                <c:pt idx="1016">
                  <c:v>-80.4</c:v>
                </c:pt>
                <c:pt idx="1017">
                  <c:v>-79.2</c:v>
                </c:pt>
                <c:pt idx="1018">
                  <c:v>-78.5</c:v>
                </c:pt>
                <c:pt idx="1019">
                  <c:v>-78.3</c:v>
                </c:pt>
                <c:pt idx="1020">
                  <c:v>-78.5</c:v>
                </c:pt>
                <c:pt idx="1021">
                  <c:v>-78.6</c:v>
                </c:pt>
                <c:pt idx="1022">
                  <c:v>-77.6</c:v>
                </c:pt>
                <c:pt idx="1023">
                  <c:v>-79.4</c:v>
                </c:pt>
                <c:pt idx="1024">
                  <c:v>-79.4</c:v>
                </c:pt>
                <c:pt idx="1025">
                  <c:v>-78.1</c:v>
                </c:pt>
                <c:pt idx="1026">
                  <c:v>-77.9</c:v>
                </c:pt>
                <c:pt idx="1027">
                  <c:v>-78.4</c:v>
                </c:pt>
                <c:pt idx="1028">
                  <c:v>-78.2</c:v>
                </c:pt>
                <c:pt idx="1029">
                  <c:v>-78.4</c:v>
                </c:pt>
                <c:pt idx="1030">
                  <c:v>-78.3</c:v>
                </c:pt>
                <c:pt idx="1031">
                  <c:v>-78.3</c:v>
                </c:pt>
                <c:pt idx="1032">
                  <c:v>-78.7</c:v>
                </c:pt>
                <c:pt idx="1033">
                  <c:v>-78.3</c:v>
                </c:pt>
                <c:pt idx="1034">
                  <c:v>-78.5</c:v>
                </c:pt>
                <c:pt idx="1035">
                  <c:v>-78.2</c:v>
                </c:pt>
                <c:pt idx="1036">
                  <c:v>-78.0</c:v>
                </c:pt>
                <c:pt idx="1037">
                  <c:v>-78.2</c:v>
                </c:pt>
                <c:pt idx="1038">
                  <c:v>-78.3</c:v>
                </c:pt>
                <c:pt idx="1039">
                  <c:v>-78.5</c:v>
                </c:pt>
                <c:pt idx="1040">
                  <c:v>-78.4</c:v>
                </c:pt>
                <c:pt idx="1041">
                  <c:v>-78.1</c:v>
                </c:pt>
                <c:pt idx="1042">
                  <c:v>-78.7</c:v>
                </c:pt>
                <c:pt idx="1043">
                  <c:v>-78.4</c:v>
                </c:pt>
                <c:pt idx="1044">
                  <c:v>-78.7</c:v>
                </c:pt>
                <c:pt idx="1045">
                  <c:v>-80.1</c:v>
                </c:pt>
                <c:pt idx="1046">
                  <c:v>-79.0</c:v>
                </c:pt>
                <c:pt idx="1047">
                  <c:v>-78.6</c:v>
                </c:pt>
                <c:pt idx="1048">
                  <c:v>-77.8</c:v>
                </c:pt>
                <c:pt idx="1049">
                  <c:v>-78.4</c:v>
                </c:pt>
                <c:pt idx="1050">
                  <c:v>-78.4</c:v>
                </c:pt>
                <c:pt idx="1051">
                  <c:v>-78.1</c:v>
                </c:pt>
                <c:pt idx="1052">
                  <c:v>-78.1</c:v>
                </c:pt>
                <c:pt idx="1053">
                  <c:v>-78.1</c:v>
                </c:pt>
                <c:pt idx="1054">
                  <c:v>-78.3</c:v>
                </c:pt>
                <c:pt idx="1055">
                  <c:v>-78.4</c:v>
                </c:pt>
                <c:pt idx="1056">
                  <c:v>-78.3</c:v>
                </c:pt>
                <c:pt idx="1057">
                  <c:v>-77.8</c:v>
                </c:pt>
                <c:pt idx="1058">
                  <c:v>-77.8</c:v>
                </c:pt>
                <c:pt idx="1059">
                  <c:v>-77.8</c:v>
                </c:pt>
                <c:pt idx="1060">
                  <c:v>-78.0</c:v>
                </c:pt>
                <c:pt idx="1061">
                  <c:v>-78.0</c:v>
                </c:pt>
                <c:pt idx="1062">
                  <c:v>-78.4</c:v>
                </c:pt>
                <c:pt idx="1063">
                  <c:v>-78.0</c:v>
                </c:pt>
                <c:pt idx="1064">
                  <c:v>-78.4</c:v>
                </c:pt>
                <c:pt idx="1065">
                  <c:v>-78.1</c:v>
                </c:pt>
                <c:pt idx="1066">
                  <c:v>-78.2</c:v>
                </c:pt>
                <c:pt idx="1067">
                  <c:v>-78.0</c:v>
                </c:pt>
                <c:pt idx="1068">
                  <c:v>-78.4</c:v>
                </c:pt>
                <c:pt idx="1069">
                  <c:v>-78.2</c:v>
                </c:pt>
                <c:pt idx="1070">
                  <c:v>-78.3</c:v>
                </c:pt>
                <c:pt idx="1071">
                  <c:v>-77.9</c:v>
                </c:pt>
                <c:pt idx="1072">
                  <c:v>-78.3</c:v>
                </c:pt>
                <c:pt idx="1073">
                  <c:v>-78.1</c:v>
                </c:pt>
                <c:pt idx="1074">
                  <c:v>-78.1</c:v>
                </c:pt>
                <c:pt idx="1075">
                  <c:v>-78.0</c:v>
                </c:pt>
                <c:pt idx="1076">
                  <c:v>-78.1</c:v>
                </c:pt>
                <c:pt idx="1077">
                  <c:v>-78.1</c:v>
                </c:pt>
                <c:pt idx="1078">
                  <c:v>-78.1</c:v>
                </c:pt>
                <c:pt idx="1079">
                  <c:v>-78.4</c:v>
                </c:pt>
                <c:pt idx="1080">
                  <c:v>-78.2</c:v>
                </c:pt>
                <c:pt idx="1081">
                  <c:v>-78.6</c:v>
                </c:pt>
                <c:pt idx="1082">
                  <c:v>-78.6</c:v>
                </c:pt>
                <c:pt idx="1083">
                  <c:v>-78.2</c:v>
                </c:pt>
                <c:pt idx="1084">
                  <c:v>-78.2</c:v>
                </c:pt>
                <c:pt idx="1085">
                  <c:v>-78.0</c:v>
                </c:pt>
                <c:pt idx="1086">
                  <c:v>-78.8</c:v>
                </c:pt>
                <c:pt idx="1087">
                  <c:v>-78.1</c:v>
                </c:pt>
                <c:pt idx="1088">
                  <c:v>-78.7</c:v>
                </c:pt>
                <c:pt idx="1089">
                  <c:v>-78.9</c:v>
                </c:pt>
                <c:pt idx="1090">
                  <c:v>-78.6</c:v>
                </c:pt>
                <c:pt idx="1091">
                  <c:v>-77.8</c:v>
                </c:pt>
                <c:pt idx="1092">
                  <c:v>-78.3</c:v>
                </c:pt>
                <c:pt idx="1093">
                  <c:v>-78.4</c:v>
                </c:pt>
                <c:pt idx="1094">
                  <c:v>-78.5</c:v>
                </c:pt>
                <c:pt idx="1095">
                  <c:v>-78.8</c:v>
                </c:pt>
                <c:pt idx="1096">
                  <c:v>-78.5</c:v>
                </c:pt>
                <c:pt idx="1097">
                  <c:v>-78.1</c:v>
                </c:pt>
                <c:pt idx="1098">
                  <c:v>-78.1</c:v>
                </c:pt>
                <c:pt idx="1099">
                  <c:v>-77.7</c:v>
                </c:pt>
                <c:pt idx="1100">
                  <c:v>-78.4</c:v>
                </c:pt>
                <c:pt idx="1101">
                  <c:v>-77.8</c:v>
                </c:pt>
                <c:pt idx="1102">
                  <c:v>-78.2</c:v>
                </c:pt>
                <c:pt idx="1103">
                  <c:v>-78.5</c:v>
                </c:pt>
                <c:pt idx="1104">
                  <c:v>-79.2</c:v>
                </c:pt>
                <c:pt idx="1105">
                  <c:v>-79.1</c:v>
                </c:pt>
                <c:pt idx="1106">
                  <c:v>-78.8</c:v>
                </c:pt>
                <c:pt idx="1107">
                  <c:v>-78.8</c:v>
                </c:pt>
                <c:pt idx="1108">
                  <c:v>-78.7</c:v>
                </c:pt>
                <c:pt idx="1109">
                  <c:v>-78.3</c:v>
                </c:pt>
                <c:pt idx="1110">
                  <c:v>-77.9</c:v>
                </c:pt>
                <c:pt idx="1111">
                  <c:v>-78.6</c:v>
                </c:pt>
                <c:pt idx="1112">
                  <c:v>-78.3</c:v>
                </c:pt>
                <c:pt idx="1113">
                  <c:v>-78.7</c:v>
                </c:pt>
                <c:pt idx="1114">
                  <c:v>-78.4</c:v>
                </c:pt>
                <c:pt idx="1115">
                  <c:v>-78.8</c:v>
                </c:pt>
                <c:pt idx="1116">
                  <c:v>-78.8</c:v>
                </c:pt>
                <c:pt idx="1117">
                  <c:v>-79.9</c:v>
                </c:pt>
                <c:pt idx="1118">
                  <c:v>-80.0</c:v>
                </c:pt>
                <c:pt idx="1119">
                  <c:v>-78.8</c:v>
                </c:pt>
                <c:pt idx="1120">
                  <c:v>-78.3</c:v>
                </c:pt>
                <c:pt idx="1121">
                  <c:v>-78.2</c:v>
                </c:pt>
                <c:pt idx="1122">
                  <c:v>-78.2</c:v>
                </c:pt>
                <c:pt idx="1123">
                  <c:v>-78.2</c:v>
                </c:pt>
                <c:pt idx="1124">
                  <c:v>-79.0</c:v>
                </c:pt>
                <c:pt idx="1125">
                  <c:v>-79.3</c:v>
                </c:pt>
                <c:pt idx="1126">
                  <c:v>-80.1</c:v>
                </c:pt>
                <c:pt idx="1127">
                  <c:v>-79.6</c:v>
                </c:pt>
                <c:pt idx="1128">
                  <c:v>-79.8</c:v>
                </c:pt>
                <c:pt idx="1129">
                  <c:v>-79.3</c:v>
                </c:pt>
                <c:pt idx="1130">
                  <c:v>-78.5</c:v>
                </c:pt>
                <c:pt idx="1131">
                  <c:v>-78.1</c:v>
                </c:pt>
                <c:pt idx="1132">
                  <c:v>-78.5</c:v>
                </c:pt>
                <c:pt idx="1133">
                  <c:v>-77.9</c:v>
                </c:pt>
                <c:pt idx="1134">
                  <c:v>-78.9</c:v>
                </c:pt>
                <c:pt idx="1135">
                  <c:v>-78.8</c:v>
                </c:pt>
                <c:pt idx="1136">
                  <c:v>-78.5</c:v>
                </c:pt>
                <c:pt idx="1137">
                  <c:v>-79.2</c:v>
                </c:pt>
                <c:pt idx="1138">
                  <c:v>-78.3</c:v>
                </c:pt>
                <c:pt idx="1139">
                  <c:v>-78.8</c:v>
                </c:pt>
                <c:pt idx="1140">
                  <c:v>-78.2</c:v>
                </c:pt>
                <c:pt idx="1141">
                  <c:v>-78.5</c:v>
                </c:pt>
                <c:pt idx="1142">
                  <c:v>-78.1</c:v>
                </c:pt>
                <c:pt idx="1143">
                  <c:v>-78.4</c:v>
                </c:pt>
                <c:pt idx="1144">
                  <c:v>-79.0</c:v>
                </c:pt>
                <c:pt idx="1145">
                  <c:v>-78.3</c:v>
                </c:pt>
                <c:pt idx="1146">
                  <c:v>-78.3</c:v>
                </c:pt>
                <c:pt idx="1147">
                  <c:v>-78.1</c:v>
                </c:pt>
                <c:pt idx="1148">
                  <c:v>-78.3</c:v>
                </c:pt>
                <c:pt idx="1149">
                  <c:v>-78.3</c:v>
                </c:pt>
                <c:pt idx="1150">
                  <c:v>-78.0</c:v>
                </c:pt>
                <c:pt idx="1151">
                  <c:v>-78.5</c:v>
                </c:pt>
                <c:pt idx="1152">
                  <c:v>-78.0</c:v>
                </c:pt>
                <c:pt idx="1153">
                  <c:v>-78.0</c:v>
                </c:pt>
                <c:pt idx="1154">
                  <c:v>-78.5</c:v>
                </c:pt>
                <c:pt idx="1155">
                  <c:v>-78.8</c:v>
                </c:pt>
                <c:pt idx="1156">
                  <c:v>-77.9</c:v>
                </c:pt>
                <c:pt idx="1157">
                  <c:v>-77.9</c:v>
                </c:pt>
                <c:pt idx="1158">
                  <c:v>-78.5</c:v>
                </c:pt>
                <c:pt idx="1159">
                  <c:v>-78.2</c:v>
                </c:pt>
                <c:pt idx="1160">
                  <c:v>-79.1</c:v>
                </c:pt>
                <c:pt idx="1161">
                  <c:v>-78.1</c:v>
                </c:pt>
                <c:pt idx="1162">
                  <c:v>-78.6</c:v>
                </c:pt>
                <c:pt idx="1163">
                  <c:v>-77.9</c:v>
                </c:pt>
                <c:pt idx="1164">
                  <c:v>-78.1</c:v>
                </c:pt>
                <c:pt idx="1165">
                  <c:v>-78.3</c:v>
                </c:pt>
                <c:pt idx="1166">
                  <c:v>-78.2</c:v>
                </c:pt>
                <c:pt idx="1167">
                  <c:v>-78.4</c:v>
                </c:pt>
                <c:pt idx="1168">
                  <c:v>-77.9</c:v>
                </c:pt>
                <c:pt idx="1169">
                  <c:v>-78.0</c:v>
                </c:pt>
                <c:pt idx="1170">
                  <c:v>-78.2</c:v>
                </c:pt>
                <c:pt idx="1171">
                  <c:v>-78.0</c:v>
                </c:pt>
                <c:pt idx="1172">
                  <c:v>-77.9</c:v>
                </c:pt>
                <c:pt idx="1173">
                  <c:v>-79.0</c:v>
                </c:pt>
                <c:pt idx="1174">
                  <c:v>-78.4</c:v>
                </c:pt>
                <c:pt idx="1175">
                  <c:v>-78.3</c:v>
                </c:pt>
                <c:pt idx="1176">
                  <c:v>-79.6</c:v>
                </c:pt>
                <c:pt idx="1177">
                  <c:v>-79.2</c:v>
                </c:pt>
                <c:pt idx="1178">
                  <c:v>-78.9</c:v>
                </c:pt>
                <c:pt idx="1179">
                  <c:v>-79.0</c:v>
                </c:pt>
                <c:pt idx="1180">
                  <c:v>-78.5</c:v>
                </c:pt>
                <c:pt idx="1181">
                  <c:v>-78.6</c:v>
                </c:pt>
                <c:pt idx="1182">
                  <c:v>-80.1</c:v>
                </c:pt>
                <c:pt idx="1183">
                  <c:v>-79.0</c:v>
                </c:pt>
                <c:pt idx="1184">
                  <c:v>-78.3</c:v>
                </c:pt>
                <c:pt idx="1185">
                  <c:v>-78.0</c:v>
                </c:pt>
                <c:pt idx="1186">
                  <c:v>-78.5</c:v>
                </c:pt>
                <c:pt idx="1187">
                  <c:v>-78.4</c:v>
                </c:pt>
                <c:pt idx="1188">
                  <c:v>-78.4</c:v>
                </c:pt>
                <c:pt idx="1189">
                  <c:v>-78.3</c:v>
                </c:pt>
                <c:pt idx="1190">
                  <c:v>-78.7</c:v>
                </c:pt>
                <c:pt idx="1191">
                  <c:v>-78.7</c:v>
                </c:pt>
                <c:pt idx="1192">
                  <c:v>-78.4</c:v>
                </c:pt>
                <c:pt idx="1193">
                  <c:v>-78.8</c:v>
                </c:pt>
                <c:pt idx="1194">
                  <c:v>-78.1</c:v>
                </c:pt>
                <c:pt idx="1195">
                  <c:v>-79.0</c:v>
                </c:pt>
                <c:pt idx="1196">
                  <c:v>-78.6</c:v>
                </c:pt>
                <c:pt idx="1197">
                  <c:v>-78.2</c:v>
                </c:pt>
                <c:pt idx="1198">
                  <c:v>-78.4</c:v>
                </c:pt>
                <c:pt idx="1199">
                  <c:v>-79.3</c:v>
                </c:pt>
                <c:pt idx="1200">
                  <c:v>-78.8</c:v>
                </c:pt>
                <c:pt idx="1201">
                  <c:v>-78.2</c:v>
                </c:pt>
                <c:pt idx="1202">
                  <c:v>-78.9</c:v>
                </c:pt>
                <c:pt idx="1203">
                  <c:v>-79.0</c:v>
                </c:pt>
                <c:pt idx="1204">
                  <c:v>-78.1</c:v>
                </c:pt>
                <c:pt idx="1205">
                  <c:v>-78.9</c:v>
                </c:pt>
                <c:pt idx="1206">
                  <c:v>-79.0</c:v>
                </c:pt>
                <c:pt idx="1207">
                  <c:v>-79.2</c:v>
                </c:pt>
                <c:pt idx="1208">
                  <c:v>-78.9</c:v>
                </c:pt>
                <c:pt idx="1209">
                  <c:v>-79.8</c:v>
                </c:pt>
                <c:pt idx="1210">
                  <c:v>-78.3</c:v>
                </c:pt>
                <c:pt idx="1211">
                  <c:v>-78.4</c:v>
                </c:pt>
                <c:pt idx="1212">
                  <c:v>-79.0</c:v>
                </c:pt>
                <c:pt idx="1213">
                  <c:v>-78.6</c:v>
                </c:pt>
                <c:pt idx="1214">
                  <c:v>-78.7</c:v>
                </c:pt>
                <c:pt idx="1215">
                  <c:v>-79.4</c:v>
                </c:pt>
                <c:pt idx="1216">
                  <c:v>-77.9</c:v>
                </c:pt>
                <c:pt idx="1217">
                  <c:v>-78.1</c:v>
                </c:pt>
                <c:pt idx="1218">
                  <c:v>-78.4</c:v>
                </c:pt>
                <c:pt idx="1219">
                  <c:v>-78.3</c:v>
                </c:pt>
                <c:pt idx="1220">
                  <c:v>-78.7</c:v>
                </c:pt>
                <c:pt idx="1221">
                  <c:v>-79.4</c:v>
                </c:pt>
                <c:pt idx="1222">
                  <c:v>-79.6</c:v>
                </c:pt>
                <c:pt idx="1223">
                  <c:v>-78.1</c:v>
                </c:pt>
                <c:pt idx="1224">
                  <c:v>-79.0</c:v>
                </c:pt>
                <c:pt idx="1225">
                  <c:v>-78.3</c:v>
                </c:pt>
                <c:pt idx="1226">
                  <c:v>-78.3</c:v>
                </c:pt>
                <c:pt idx="1227">
                  <c:v>-79.0</c:v>
                </c:pt>
                <c:pt idx="1228">
                  <c:v>-78.5</c:v>
                </c:pt>
                <c:pt idx="1229">
                  <c:v>-78.4</c:v>
                </c:pt>
                <c:pt idx="1230">
                  <c:v>-79.0</c:v>
                </c:pt>
                <c:pt idx="1231">
                  <c:v>-78.6</c:v>
                </c:pt>
                <c:pt idx="1232">
                  <c:v>-78.6</c:v>
                </c:pt>
                <c:pt idx="1233">
                  <c:v>-78.7</c:v>
                </c:pt>
                <c:pt idx="1234">
                  <c:v>-79.2</c:v>
                </c:pt>
                <c:pt idx="1235">
                  <c:v>-78.2</c:v>
                </c:pt>
                <c:pt idx="1236">
                  <c:v>-79.0</c:v>
                </c:pt>
                <c:pt idx="1237">
                  <c:v>-78.7</c:v>
                </c:pt>
                <c:pt idx="1238">
                  <c:v>-79.0</c:v>
                </c:pt>
                <c:pt idx="1239">
                  <c:v>-78.4</c:v>
                </c:pt>
                <c:pt idx="1240">
                  <c:v>-78.4</c:v>
                </c:pt>
                <c:pt idx="1241">
                  <c:v>-78.1</c:v>
                </c:pt>
                <c:pt idx="1242">
                  <c:v>-79.1</c:v>
                </c:pt>
                <c:pt idx="1243">
                  <c:v>-78.6</c:v>
                </c:pt>
                <c:pt idx="1244">
                  <c:v>-80.3</c:v>
                </c:pt>
                <c:pt idx="1245">
                  <c:v>-78.2</c:v>
                </c:pt>
                <c:pt idx="1246">
                  <c:v>-78.7</c:v>
                </c:pt>
                <c:pt idx="1247">
                  <c:v>-79.4</c:v>
                </c:pt>
                <c:pt idx="1248">
                  <c:v>-78.7</c:v>
                </c:pt>
                <c:pt idx="1249">
                  <c:v>-78.5</c:v>
                </c:pt>
                <c:pt idx="1250">
                  <c:v>-78.4</c:v>
                </c:pt>
                <c:pt idx="1251">
                  <c:v>-78.8</c:v>
                </c:pt>
                <c:pt idx="1252">
                  <c:v>-78.6</c:v>
                </c:pt>
                <c:pt idx="1253">
                  <c:v>-78.1</c:v>
                </c:pt>
                <c:pt idx="1254">
                  <c:v>-78.3</c:v>
                </c:pt>
                <c:pt idx="1255">
                  <c:v>-78.4</c:v>
                </c:pt>
                <c:pt idx="1256">
                  <c:v>-78.7</c:v>
                </c:pt>
                <c:pt idx="1257">
                  <c:v>-78.5</c:v>
                </c:pt>
                <c:pt idx="1258">
                  <c:v>-78.1</c:v>
                </c:pt>
                <c:pt idx="1259">
                  <c:v>-78.2</c:v>
                </c:pt>
                <c:pt idx="1260">
                  <c:v>-78.3</c:v>
                </c:pt>
                <c:pt idx="1261">
                  <c:v>-78.8</c:v>
                </c:pt>
                <c:pt idx="1262">
                  <c:v>-78.0</c:v>
                </c:pt>
                <c:pt idx="1263">
                  <c:v>-78.3</c:v>
                </c:pt>
                <c:pt idx="1264">
                  <c:v>-79.1</c:v>
                </c:pt>
                <c:pt idx="1265">
                  <c:v>-78.5</c:v>
                </c:pt>
                <c:pt idx="1266">
                  <c:v>-78.3</c:v>
                </c:pt>
                <c:pt idx="1267">
                  <c:v>-78.3</c:v>
                </c:pt>
                <c:pt idx="1268">
                  <c:v>-78.3</c:v>
                </c:pt>
                <c:pt idx="1269">
                  <c:v>-79.3</c:v>
                </c:pt>
                <c:pt idx="1270">
                  <c:v>-78.7</c:v>
                </c:pt>
                <c:pt idx="1271">
                  <c:v>-78.3</c:v>
                </c:pt>
                <c:pt idx="1272">
                  <c:v>-78.1</c:v>
                </c:pt>
                <c:pt idx="1273">
                  <c:v>-78.4</c:v>
                </c:pt>
                <c:pt idx="1274">
                  <c:v>-78.1</c:v>
                </c:pt>
                <c:pt idx="1275">
                  <c:v>-78.3</c:v>
                </c:pt>
                <c:pt idx="1276">
                  <c:v>-78.3</c:v>
                </c:pt>
                <c:pt idx="1277">
                  <c:v>-78.9</c:v>
                </c:pt>
                <c:pt idx="1278">
                  <c:v>-78.2</c:v>
                </c:pt>
                <c:pt idx="1279">
                  <c:v>-78.0</c:v>
                </c:pt>
                <c:pt idx="1280">
                  <c:v>-77.9</c:v>
                </c:pt>
                <c:pt idx="1281">
                  <c:v>-78.4</c:v>
                </c:pt>
                <c:pt idx="1282">
                  <c:v>-78.3</c:v>
                </c:pt>
                <c:pt idx="1283">
                  <c:v>-78.3</c:v>
                </c:pt>
                <c:pt idx="1284">
                  <c:v>-78.1</c:v>
                </c:pt>
                <c:pt idx="1285">
                  <c:v>-77.6</c:v>
                </c:pt>
                <c:pt idx="1286">
                  <c:v>-77.9</c:v>
                </c:pt>
                <c:pt idx="1287">
                  <c:v>-77.9</c:v>
                </c:pt>
                <c:pt idx="1288">
                  <c:v>-78.0</c:v>
                </c:pt>
                <c:pt idx="1289">
                  <c:v>-78.0</c:v>
                </c:pt>
                <c:pt idx="1290">
                  <c:v>-78.3</c:v>
                </c:pt>
                <c:pt idx="1291">
                  <c:v>-78.3</c:v>
                </c:pt>
                <c:pt idx="1292">
                  <c:v>-78.4</c:v>
                </c:pt>
                <c:pt idx="1293">
                  <c:v>-78.5</c:v>
                </c:pt>
                <c:pt idx="1294">
                  <c:v>-78.3</c:v>
                </c:pt>
                <c:pt idx="1295">
                  <c:v>-78.2</c:v>
                </c:pt>
                <c:pt idx="1296">
                  <c:v>-78.0</c:v>
                </c:pt>
                <c:pt idx="1297">
                  <c:v>-78.3</c:v>
                </c:pt>
                <c:pt idx="1298">
                  <c:v>-78.5</c:v>
                </c:pt>
                <c:pt idx="1299">
                  <c:v>-78.3</c:v>
                </c:pt>
                <c:pt idx="1300">
                  <c:v>-78.2</c:v>
                </c:pt>
                <c:pt idx="1301">
                  <c:v>-78.4</c:v>
                </c:pt>
                <c:pt idx="1302">
                  <c:v>-78.0</c:v>
                </c:pt>
                <c:pt idx="1303">
                  <c:v>-78.5</c:v>
                </c:pt>
                <c:pt idx="1304">
                  <c:v>-78.7</c:v>
                </c:pt>
                <c:pt idx="1305">
                  <c:v>-78.5</c:v>
                </c:pt>
                <c:pt idx="1306">
                  <c:v>-78.5</c:v>
                </c:pt>
                <c:pt idx="1307">
                  <c:v>-78.3</c:v>
                </c:pt>
                <c:pt idx="1308">
                  <c:v>-78.2</c:v>
                </c:pt>
                <c:pt idx="1309">
                  <c:v>-78.3</c:v>
                </c:pt>
                <c:pt idx="1310">
                  <c:v>-78.0</c:v>
                </c:pt>
                <c:pt idx="1311">
                  <c:v>-78.3</c:v>
                </c:pt>
                <c:pt idx="1312">
                  <c:v>-78.1</c:v>
                </c:pt>
                <c:pt idx="1313">
                  <c:v>-78.6</c:v>
                </c:pt>
                <c:pt idx="1314">
                  <c:v>-78.5</c:v>
                </c:pt>
                <c:pt idx="1315">
                  <c:v>-78.3</c:v>
                </c:pt>
                <c:pt idx="1316">
                  <c:v>-78.2</c:v>
                </c:pt>
                <c:pt idx="1317">
                  <c:v>-78.1</c:v>
                </c:pt>
                <c:pt idx="1318">
                  <c:v>-78.2</c:v>
                </c:pt>
                <c:pt idx="1319">
                  <c:v>-77.7</c:v>
                </c:pt>
                <c:pt idx="1320">
                  <c:v>-78.4</c:v>
                </c:pt>
                <c:pt idx="1321">
                  <c:v>-81.2</c:v>
                </c:pt>
                <c:pt idx="1322">
                  <c:v>-80.2</c:v>
                </c:pt>
                <c:pt idx="1323">
                  <c:v>-78.9</c:v>
                </c:pt>
                <c:pt idx="1324">
                  <c:v>-78.4</c:v>
                </c:pt>
                <c:pt idx="1325">
                  <c:v>-78.3</c:v>
                </c:pt>
                <c:pt idx="1326">
                  <c:v>-79.0</c:v>
                </c:pt>
                <c:pt idx="1327">
                  <c:v>-78.7</c:v>
                </c:pt>
                <c:pt idx="1328">
                  <c:v>-79.0</c:v>
                </c:pt>
                <c:pt idx="1329">
                  <c:v>-78.9</c:v>
                </c:pt>
                <c:pt idx="1330">
                  <c:v>-78.4</c:v>
                </c:pt>
                <c:pt idx="1331">
                  <c:v>-78.3</c:v>
                </c:pt>
                <c:pt idx="1332">
                  <c:v>-78.3</c:v>
                </c:pt>
                <c:pt idx="1333">
                  <c:v>-78.6</c:v>
                </c:pt>
                <c:pt idx="1334">
                  <c:v>-78.8</c:v>
                </c:pt>
                <c:pt idx="1335">
                  <c:v>-78.2</c:v>
                </c:pt>
                <c:pt idx="1336">
                  <c:v>-78.9</c:v>
                </c:pt>
                <c:pt idx="1337">
                  <c:v>-78.3</c:v>
                </c:pt>
                <c:pt idx="1338">
                  <c:v>-77.9</c:v>
                </c:pt>
                <c:pt idx="1339">
                  <c:v>-77.9</c:v>
                </c:pt>
                <c:pt idx="1340">
                  <c:v>-78.5</c:v>
                </c:pt>
                <c:pt idx="1341">
                  <c:v>-78.3</c:v>
                </c:pt>
                <c:pt idx="1342">
                  <c:v>-78.3</c:v>
                </c:pt>
                <c:pt idx="1343">
                  <c:v>-78.5</c:v>
                </c:pt>
                <c:pt idx="1344">
                  <c:v>-78.5</c:v>
                </c:pt>
                <c:pt idx="1345">
                  <c:v>-78.4</c:v>
                </c:pt>
                <c:pt idx="1346">
                  <c:v>-78.8</c:v>
                </c:pt>
                <c:pt idx="1347">
                  <c:v>-78.2</c:v>
                </c:pt>
                <c:pt idx="1348">
                  <c:v>-78.0</c:v>
                </c:pt>
                <c:pt idx="1349">
                  <c:v>-78.6</c:v>
                </c:pt>
                <c:pt idx="1350">
                  <c:v>-78.2</c:v>
                </c:pt>
                <c:pt idx="1351">
                  <c:v>-78.5</c:v>
                </c:pt>
                <c:pt idx="1352">
                  <c:v>-78.6</c:v>
                </c:pt>
                <c:pt idx="1353">
                  <c:v>-78.3</c:v>
                </c:pt>
                <c:pt idx="1354">
                  <c:v>-78.3</c:v>
                </c:pt>
                <c:pt idx="1355">
                  <c:v>-78.4</c:v>
                </c:pt>
                <c:pt idx="1356">
                  <c:v>-78.1</c:v>
                </c:pt>
                <c:pt idx="1357">
                  <c:v>-78.1</c:v>
                </c:pt>
                <c:pt idx="1358">
                  <c:v>-78.6</c:v>
                </c:pt>
                <c:pt idx="1359">
                  <c:v>-79.2</c:v>
                </c:pt>
                <c:pt idx="1360">
                  <c:v>-78.4</c:v>
                </c:pt>
                <c:pt idx="1361">
                  <c:v>-79.5</c:v>
                </c:pt>
                <c:pt idx="1362">
                  <c:v>-79.4</c:v>
                </c:pt>
                <c:pt idx="1363">
                  <c:v>-88.8</c:v>
                </c:pt>
                <c:pt idx="1364">
                  <c:v>-91.6</c:v>
                </c:pt>
                <c:pt idx="1365">
                  <c:v>-93.3</c:v>
                </c:pt>
                <c:pt idx="1366">
                  <c:v>-93.3</c:v>
                </c:pt>
                <c:pt idx="1367">
                  <c:v>-93.3</c:v>
                </c:pt>
                <c:pt idx="1368">
                  <c:v>-90.8</c:v>
                </c:pt>
                <c:pt idx="1369">
                  <c:v>-95.8</c:v>
                </c:pt>
                <c:pt idx="1370">
                  <c:v>-93.7</c:v>
                </c:pt>
                <c:pt idx="1371">
                  <c:v>-94.2</c:v>
                </c:pt>
                <c:pt idx="1372">
                  <c:v>-94.2</c:v>
                </c:pt>
                <c:pt idx="1373">
                  <c:v>-78.2</c:v>
                </c:pt>
                <c:pt idx="1374">
                  <c:v>-78.6</c:v>
                </c:pt>
                <c:pt idx="1375">
                  <c:v>-78.1</c:v>
                </c:pt>
                <c:pt idx="1376">
                  <c:v>-78.7</c:v>
                </c:pt>
                <c:pt idx="1377">
                  <c:v>-78.8</c:v>
                </c:pt>
                <c:pt idx="1378">
                  <c:v>-78.7</c:v>
                </c:pt>
                <c:pt idx="1379">
                  <c:v>-78.2</c:v>
                </c:pt>
                <c:pt idx="1380">
                  <c:v>-79.1</c:v>
                </c:pt>
                <c:pt idx="1381">
                  <c:v>-78.7</c:v>
                </c:pt>
                <c:pt idx="1382">
                  <c:v>-78.7</c:v>
                </c:pt>
                <c:pt idx="1383">
                  <c:v>-78.2</c:v>
                </c:pt>
                <c:pt idx="1384">
                  <c:v>-78.3</c:v>
                </c:pt>
                <c:pt idx="1385">
                  <c:v>-78.2</c:v>
                </c:pt>
                <c:pt idx="1386">
                  <c:v>-78.3</c:v>
                </c:pt>
                <c:pt idx="1387">
                  <c:v>-78.1</c:v>
                </c:pt>
                <c:pt idx="1388">
                  <c:v>-78.2</c:v>
                </c:pt>
                <c:pt idx="1389">
                  <c:v>-78.2</c:v>
                </c:pt>
                <c:pt idx="1390">
                  <c:v>-78.0</c:v>
                </c:pt>
                <c:pt idx="1391">
                  <c:v>-78.2</c:v>
                </c:pt>
                <c:pt idx="1392">
                  <c:v>-77.7</c:v>
                </c:pt>
                <c:pt idx="1393">
                  <c:v>-77.9</c:v>
                </c:pt>
                <c:pt idx="1394">
                  <c:v>-78.2</c:v>
                </c:pt>
                <c:pt idx="1395">
                  <c:v>-78.4</c:v>
                </c:pt>
                <c:pt idx="1396">
                  <c:v>-77.8</c:v>
                </c:pt>
                <c:pt idx="1397">
                  <c:v>-77.9</c:v>
                </c:pt>
                <c:pt idx="1398">
                  <c:v>-78.0</c:v>
                </c:pt>
                <c:pt idx="1399">
                  <c:v>-78.3</c:v>
                </c:pt>
                <c:pt idx="1400">
                  <c:v>-78.6</c:v>
                </c:pt>
                <c:pt idx="1401">
                  <c:v>-78.0</c:v>
                </c:pt>
                <c:pt idx="1402">
                  <c:v>-78.3</c:v>
                </c:pt>
                <c:pt idx="1403">
                  <c:v>-77.9</c:v>
                </c:pt>
                <c:pt idx="1404">
                  <c:v>-78.3</c:v>
                </c:pt>
                <c:pt idx="1405">
                  <c:v>-77.7</c:v>
                </c:pt>
                <c:pt idx="1406">
                  <c:v>-78.1</c:v>
                </c:pt>
                <c:pt idx="1407">
                  <c:v>-78.1</c:v>
                </c:pt>
                <c:pt idx="1408">
                  <c:v>-78.3</c:v>
                </c:pt>
                <c:pt idx="1409">
                  <c:v>-78.9</c:v>
                </c:pt>
                <c:pt idx="1410">
                  <c:v>-78.2</c:v>
                </c:pt>
                <c:pt idx="1411">
                  <c:v>-78.1</c:v>
                </c:pt>
                <c:pt idx="1412">
                  <c:v>-78.2</c:v>
                </c:pt>
                <c:pt idx="1413">
                  <c:v>-78.1</c:v>
                </c:pt>
                <c:pt idx="1414">
                  <c:v>-77.8</c:v>
                </c:pt>
                <c:pt idx="1415">
                  <c:v>-78.3</c:v>
                </c:pt>
                <c:pt idx="1416">
                  <c:v>-78.3</c:v>
                </c:pt>
                <c:pt idx="1417">
                  <c:v>-78.6</c:v>
                </c:pt>
                <c:pt idx="1418">
                  <c:v>-78.0</c:v>
                </c:pt>
                <c:pt idx="1419">
                  <c:v>-78.5</c:v>
                </c:pt>
                <c:pt idx="1420">
                  <c:v>-78.2</c:v>
                </c:pt>
                <c:pt idx="1421">
                  <c:v>-78.0</c:v>
                </c:pt>
                <c:pt idx="1422">
                  <c:v>-78.1</c:v>
                </c:pt>
                <c:pt idx="1423">
                  <c:v>-78.0</c:v>
                </c:pt>
                <c:pt idx="1424">
                  <c:v>-78.7</c:v>
                </c:pt>
                <c:pt idx="1425">
                  <c:v>-78.2</c:v>
                </c:pt>
                <c:pt idx="1426">
                  <c:v>-78.3</c:v>
                </c:pt>
                <c:pt idx="1427">
                  <c:v>-78.5</c:v>
                </c:pt>
                <c:pt idx="1428">
                  <c:v>-78.1</c:v>
                </c:pt>
                <c:pt idx="1429">
                  <c:v>-78.6</c:v>
                </c:pt>
                <c:pt idx="1430">
                  <c:v>-78.2</c:v>
                </c:pt>
                <c:pt idx="1431">
                  <c:v>-78.3</c:v>
                </c:pt>
                <c:pt idx="1432">
                  <c:v>-78.1</c:v>
                </c:pt>
                <c:pt idx="1433">
                  <c:v>-78.6</c:v>
                </c:pt>
                <c:pt idx="1434">
                  <c:v>-77.9</c:v>
                </c:pt>
                <c:pt idx="1435">
                  <c:v>-78.1</c:v>
                </c:pt>
                <c:pt idx="1436">
                  <c:v>-78.0</c:v>
                </c:pt>
                <c:pt idx="1437">
                  <c:v>-78.1</c:v>
                </c:pt>
                <c:pt idx="1438">
                  <c:v>-78.5</c:v>
                </c:pt>
                <c:pt idx="1439">
                  <c:v>-78.1</c:v>
                </c:pt>
                <c:pt idx="1440">
                  <c:v>-78.6</c:v>
                </c:pt>
                <c:pt idx="1441">
                  <c:v>-77.9</c:v>
                </c:pt>
                <c:pt idx="1442">
                  <c:v>-78.1</c:v>
                </c:pt>
                <c:pt idx="1443">
                  <c:v>-78.3</c:v>
                </c:pt>
                <c:pt idx="1444">
                  <c:v>-78.3</c:v>
                </c:pt>
                <c:pt idx="1445">
                  <c:v>-78.2</c:v>
                </c:pt>
                <c:pt idx="1446">
                  <c:v>-77.7</c:v>
                </c:pt>
                <c:pt idx="1447">
                  <c:v>-78.3</c:v>
                </c:pt>
                <c:pt idx="1448">
                  <c:v>-78.1</c:v>
                </c:pt>
                <c:pt idx="1449">
                  <c:v>-78.2</c:v>
                </c:pt>
                <c:pt idx="1450">
                  <c:v>-78.6</c:v>
                </c:pt>
                <c:pt idx="1451">
                  <c:v>-78.1</c:v>
                </c:pt>
                <c:pt idx="1452">
                  <c:v>-78.1</c:v>
                </c:pt>
                <c:pt idx="1453">
                  <c:v>-78.3</c:v>
                </c:pt>
                <c:pt idx="1454">
                  <c:v>-78.2</c:v>
                </c:pt>
                <c:pt idx="1455">
                  <c:v>-78.5</c:v>
                </c:pt>
                <c:pt idx="1456">
                  <c:v>-78.1</c:v>
                </c:pt>
                <c:pt idx="1457">
                  <c:v>-78.0</c:v>
                </c:pt>
                <c:pt idx="1458">
                  <c:v>-78.3</c:v>
                </c:pt>
                <c:pt idx="1459">
                  <c:v>-78.2</c:v>
                </c:pt>
                <c:pt idx="1460">
                  <c:v>-78.2</c:v>
                </c:pt>
                <c:pt idx="1461">
                  <c:v>-78.1</c:v>
                </c:pt>
                <c:pt idx="1462">
                  <c:v>-77.9</c:v>
                </c:pt>
                <c:pt idx="1463">
                  <c:v>-77.6</c:v>
                </c:pt>
                <c:pt idx="1464">
                  <c:v>-77.8</c:v>
                </c:pt>
                <c:pt idx="1465">
                  <c:v>-78.2</c:v>
                </c:pt>
                <c:pt idx="1466">
                  <c:v>-78.3</c:v>
                </c:pt>
                <c:pt idx="1467">
                  <c:v>-78.5</c:v>
                </c:pt>
                <c:pt idx="1468">
                  <c:v>-78.3</c:v>
                </c:pt>
                <c:pt idx="1469">
                  <c:v>-78.8</c:v>
                </c:pt>
                <c:pt idx="1470">
                  <c:v>-78.8</c:v>
                </c:pt>
                <c:pt idx="1471">
                  <c:v>-78.6</c:v>
                </c:pt>
                <c:pt idx="1472">
                  <c:v>-78.7</c:v>
                </c:pt>
                <c:pt idx="1473">
                  <c:v>-80.4</c:v>
                </c:pt>
                <c:pt idx="1474">
                  <c:v>-81.1</c:v>
                </c:pt>
                <c:pt idx="1475">
                  <c:v>-80.6</c:v>
                </c:pt>
                <c:pt idx="1476">
                  <c:v>-80.6</c:v>
                </c:pt>
                <c:pt idx="1477">
                  <c:v>-80.7</c:v>
                </c:pt>
                <c:pt idx="1478">
                  <c:v>-80.3</c:v>
                </c:pt>
                <c:pt idx="1479">
                  <c:v>-80.7</c:v>
                </c:pt>
                <c:pt idx="1480">
                  <c:v>-81.1</c:v>
                </c:pt>
                <c:pt idx="1481">
                  <c:v>-81.1</c:v>
                </c:pt>
                <c:pt idx="1482">
                  <c:v>-78.4</c:v>
                </c:pt>
                <c:pt idx="1483">
                  <c:v>-79.4</c:v>
                </c:pt>
                <c:pt idx="1484">
                  <c:v>-78.8</c:v>
                </c:pt>
                <c:pt idx="1485">
                  <c:v>-78.7</c:v>
                </c:pt>
                <c:pt idx="1486">
                  <c:v>-78.4</c:v>
                </c:pt>
                <c:pt idx="1487">
                  <c:v>-78.5</c:v>
                </c:pt>
                <c:pt idx="1488">
                  <c:v>-78.4</c:v>
                </c:pt>
                <c:pt idx="1489">
                  <c:v>-78.7</c:v>
                </c:pt>
                <c:pt idx="1490">
                  <c:v>-78.5</c:v>
                </c:pt>
                <c:pt idx="1491">
                  <c:v>-78.9</c:v>
                </c:pt>
                <c:pt idx="1492">
                  <c:v>-78.3</c:v>
                </c:pt>
                <c:pt idx="1493">
                  <c:v>-77.9</c:v>
                </c:pt>
                <c:pt idx="1494">
                  <c:v>-78.2</c:v>
                </c:pt>
                <c:pt idx="1495">
                  <c:v>-78.2</c:v>
                </c:pt>
                <c:pt idx="1496">
                  <c:v>-78.4</c:v>
                </c:pt>
                <c:pt idx="1497">
                  <c:v>-78.8</c:v>
                </c:pt>
                <c:pt idx="1498">
                  <c:v>-78.3</c:v>
                </c:pt>
                <c:pt idx="1499">
                  <c:v>-79.6</c:v>
                </c:pt>
                <c:pt idx="1500">
                  <c:v>-79.1</c:v>
                </c:pt>
                <c:pt idx="1501">
                  <c:v>-78.9</c:v>
                </c:pt>
                <c:pt idx="1502">
                  <c:v>-78.2</c:v>
                </c:pt>
                <c:pt idx="1503">
                  <c:v>-78.2</c:v>
                </c:pt>
                <c:pt idx="1504">
                  <c:v>-78.9</c:v>
                </c:pt>
                <c:pt idx="1505">
                  <c:v>-78.2</c:v>
                </c:pt>
                <c:pt idx="1506">
                  <c:v>-78.5</c:v>
                </c:pt>
                <c:pt idx="1507">
                  <c:v>-78.7</c:v>
                </c:pt>
                <c:pt idx="1508">
                  <c:v>-79.3</c:v>
                </c:pt>
                <c:pt idx="1509">
                  <c:v>-78.9</c:v>
                </c:pt>
                <c:pt idx="1510">
                  <c:v>-79.4</c:v>
                </c:pt>
                <c:pt idx="1511">
                  <c:v>-79.5</c:v>
                </c:pt>
                <c:pt idx="1512">
                  <c:v>-78.6</c:v>
                </c:pt>
                <c:pt idx="1513">
                  <c:v>-79.2</c:v>
                </c:pt>
                <c:pt idx="1514">
                  <c:v>-79.3</c:v>
                </c:pt>
                <c:pt idx="1515">
                  <c:v>-78.0</c:v>
                </c:pt>
                <c:pt idx="1516">
                  <c:v>-78.0</c:v>
                </c:pt>
                <c:pt idx="1517">
                  <c:v>-78.3</c:v>
                </c:pt>
                <c:pt idx="1518">
                  <c:v>-78.3</c:v>
                </c:pt>
                <c:pt idx="1519">
                  <c:v>-77.6</c:v>
                </c:pt>
                <c:pt idx="1520">
                  <c:v>-78.0</c:v>
                </c:pt>
                <c:pt idx="1521">
                  <c:v>-78.4</c:v>
                </c:pt>
                <c:pt idx="1522">
                  <c:v>-78.3</c:v>
                </c:pt>
                <c:pt idx="1523">
                  <c:v>-77.9</c:v>
                </c:pt>
                <c:pt idx="1524">
                  <c:v>-78.2</c:v>
                </c:pt>
                <c:pt idx="1525">
                  <c:v>-78.4</c:v>
                </c:pt>
                <c:pt idx="1526">
                  <c:v>-79.1</c:v>
                </c:pt>
                <c:pt idx="1527">
                  <c:v>-79.1</c:v>
                </c:pt>
                <c:pt idx="1528">
                  <c:v>-79.0</c:v>
                </c:pt>
                <c:pt idx="1529">
                  <c:v>-78.9</c:v>
                </c:pt>
                <c:pt idx="1530">
                  <c:v>-79.7</c:v>
                </c:pt>
                <c:pt idx="1531">
                  <c:v>-79.0</c:v>
                </c:pt>
                <c:pt idx="1532">
                  <c:v>-80.1</c:v>
                </c:pt>
                <c:pt idx="1533">
                  <c:v>-78.6</c:v>
                </c:pt>
                <c:pt idx="1534">
                  <c:v>-78.1</c:v>
                </c:pt>
                <c:pt idx="1535">
                  <c:v>-78.1</c:v>
                </c:pt>
                <c:pt idx="1536">
                  <c:v>-77.9</c:v>
                </c:pt>
                <c:pt idx="1537">
                  <c:v>-79.3</c:v>
                </c:pt>
                <c:pt idx="1538">
                  <c:v>-78.2</c:v>
                </c:pt>
                <c:pt idx="1539">
                  <c:v>-78.1</c:v>
                </c:pt>
                <c:pt idx="1540">
                  <c:v>-78.7</c:v>
                </c:pt>
                <c:pt idx="1541">
                  <c:v>-78.6</c:v>
                </c:pt>
                <c:pt idx="1542">
                  <c:v>-79.3</c:v>
                </c:pt>
                <c:pt idx="1543">
                  <c:v>-78.2</c:v>
                </c:pt>
                <c:pt idx="1544">
                  <c:v>-78.6</c:v>
                </c:pt>
                <c:pt idx="1545">
                  <c:v>-78.0</c:v>
                </c:pt>
                <c:pt idx="1546">
                  <c:v>-78.2</c:v>
                </c:pt>
                <c:pt idx="1547">
                  <c:v>-78.1</c:v>
                </c:pt>
                <c:pt idx="1548">
                  <c:v>-77.9</c:v>
                </c:pt>
                <c:pt idx="1549">
                  <c:v>-78.4</c:v>
                </c:pt>
                <c:pt idx="1550">
                  <c:v>-78.0</c:v>
                </c:pt>
                <c:pt idx="1551">
                  <c:v>-78.5</c:v>
                </c:pt>
                <c:pt idx="1552">
                  <c:v>-78.3</c:v>
                </c:pt>
                <c:pt idx="1553">
                  <c:v>-78.6</c:v>
                </c:pt>
                <c:pt idx="1554">
                  <c:v>-79.1</c:v>
                </c:pt>
                <c:pt idx="1555">
                  <c:v>-78.5</c:v>
                </c:pt>
                <c:pt idx="1556">
                  <c:v>-78.0</c:v>
                </c:pt>
                <c:pt idx="1557">
                  <c:v>-78.1</c:v>
                </c:pt>
                <c:pt idx="1558">
                  <c:v>-78.6</c:v>
                </c:pt>
                <c:pt idx="1559">
                  <c:v>-78.1</c:v>
                </c:pt>
                <c:pt idx="1560">
                  <c:v>-78.1</c:v>
                </c:pt>
                <c:pt idx="1561">
                  <c:v>-78.2</c:v>
                </c:pt>
                <c:pt idx="1562">
                  <c:v>-78.1</c:v>
                </c:pt>
                <c:pt idx="1563">
                  <c:v>-78.2</c:v>
                </c:pt>
                <c:pt idx="1564">
                  <c:v>-78.5</c:v>
                </c:pt>
                <c:pt idx="1565">
                  <c:v>-78.2</c:v>
                </c:pt>
                <c:pt idx="1566">
                  <c:v>-78.4</c:v>
                </c:pt>
                <c:pt idx="1567">
                  <c:v>-78.1</c:v>
                </c:pt>
                <c:pt idx="1568">
                  <c:v>-78.2</c:v>
                </c:pt>
                <c:pt idx="1569">
                  <c:v>-77.8</c:v>
                </c:pt>
                <c:pt idx="1570">
                  <c:v>-78.3</c:v>
                </c:pt>
                <c:pt idx="1571">
                  <c:v>-78.3</c:v>
                </c:pt>
                <c:pt idx="1572">
                  <c:v>-78.1</c:v>
                </c:pt>
                <c:pt idx="1573">
                  <c:v>-78.1</c:v>
                </c:pt>
                <c:pt idx="1574">
                  <c:v>-78.3</c:v>
                </c:pt>
                <c:pt idx="1575">
                  <c:v>-78.5</c:v>
                </c:pt>
                <c:pt idx="1576">
                  <c:v>-79.1</c:v>
                </c:pt>
                <c:pt idx="1577">
                  <c:v>-79.0</c:v>
                </c:pt>
                <c:pt idx="1578">
                  <c:v>-78.8</c:v>
                </c:pt>
                <c:pt idx="1579">
                  <c:v>-79.4</c:v>
                </c:pt>
                <c:pt idx="1580">
                  <c:v>-79.4</c:v>
                </c:pt>
                <c:pt idx="1581">
                  <c:v>-79.0</c:v>
                </c:pt>
                <c:pt idx="1582">
                  <c:v>-79.4</c:v>
                </c:pt>
                <c:pt idx="1583">
                  <c:v>-78.5</c:v>
                </c:pt>
                <c:pt idx="1584">
                  <c:v>-78.6</c:v>
                </c:pt>
                <c:pt idx="1585">
                  <c:v>-78.7</c:v>
                </c:pt>
                <c:pt idx="1586">
                  <c:v>-78.3</c:v>
                </c:pt>
                <c:pt idx="1587">
                  <c:v>-78.7</c:v>
                </c:pt>
                <c:pt idx="1588">
                  <c:v>-78.2</c:v>
                </c:pt>
                <c:pt idx="1589">
                  <c:v>-78.2</c:v>
                </c:pt>
                <c:pt idx="1590">
                  <c:v>-78.3</c:v>
                </c:pt>
                <c:pt idx="1591">
                  <c:v>-78.5</c:v>
                </c:pt>
                <c:pt idx="1592">
                  <c:v>-78.0</c:v>
                </c:pt>
                <c:pt idx="1593">
                  <c:v>-78.5</c:v>
                </c:pt>
                <c:pt idx="1594">
                  <c:v>-79.2</c:v>
                </c:pt>
                <c:pt idx="1595">
                  <c:v>-78.7</c:v>
                </c:pt>
                <c:pt idx="1596">
                  <c:v>-78.6</c:v>
                </c:pt>
                <c:pt idx="1597">
                  <c:v>-79.7</c:v>
                </c:pt>
                <c:pt idx="1598">
                  <c:v>-79.2</c:v>
                </c:pt>
                <c:pt idx="1599">
                  <c:v>-78.1</c:v>
                </c:pt>
                <c:pt idx="1600">
                  <c:v>-78.6</c:v>
                </c:pt>
                <c:pt idx="1601">
                  <c:v>-78.3</c:v>
                </c:pt>
                <c:pt idx="1602">
                  <c:v>-78.0</c:v>
                </c:pt>
                <c:pt idx="1603">
                  <c:v>-78.4</c:v>
                </c:pt>
                <c:pt idx="1604">
                  <c:v>-78.3</c:v>
                </c:pt>
                <c:pt idx="1605">
                  <c:v>-78.2</c:v>
                </c:pt>
                <c:pt idx="1606">
                  <c:v>-78.3</c:v>
                </c:pt>
                <c:pt idx="1607">
                  <c:v>-78.7</c:v>
                </c:pt>
                <c:pt idx="1608">
                  <c:v>-78.6</c:v>
                </c:pt>
                <c:pt idx="1609">
                  <c:v>-78.4</c:v>
                </c:pt>
                <c:pt idx="1610">
                  <c:v>-77.9</c:v>
                </c:pt>
                <c:pt idx="1611">
                  <c:v>-78.8</c:v>
                </c:pt>
                <c:pt idx="1612">
                  <c:v>-78.7</c:v>
                </c:pt>
                <c:pt idx="1613">
                  <c:v>-78.2</c:v>
                </c:pt>
                <c:pt idx="1614">
                  <c:v>-78.5</c:v>
                </c:pt>
                <c:pt idx="1615">
                  <c:v>-78.9</c:v>
                </c:pt>
                <c:pt idx="1616">
                  <c:v>-78.6</c:v>
                </c:pt>
                <c:pt idx="1617">
                  <c:v>-78.3</c:v>
                </c:pt>
                <c:pt idx="1618">
                  <c:v>-78.0</c:v>
                </c:pt>
                <c:pt idx="1619">
                  <c:v>-78.4</c:v>
                </c:pt>
                <c:pt idx="1620">
                  <c:v>-77.9</c:v>
                </c:pt>
                <c:pt idx="1621">
                  <c:v>-77.8</c:v>
                </c:pt>
                <c:pt idx="1622">
                  <c:v>-78.2</c:v>
                </c:pt>
                <c:pt idx="1623">
                  <c:v>-77.9</c:v>
                </c:pt>
                <c:pt idx="1624">
                  <c:v>-77.9</c:v>
                </c:pt>
                <c:pt idx="1625">
                  <c:v>-78.7</c:v>
                </c:pt>
                <c:pt idx="1626">
                  <c:v>-78.0</c:v>
                </c:pt>
                <c:pt idx="1627">
                  <c:v>-77.9</c:v>
                </c:pt>
                <c:pt idx="1628">
                  <c:v>-77.9</c:v>
                </c:pt>
                <c:pt idx="1629">
                  <c:v>-77.9</c:v>
                </c:pt>
                <c:pt idx="1630">
                  <c:v>-78.3</c:v>
                </c:pt>
                <c:pt idx="1631">
                  <c:v>-78.3</c:v>
                </c:pt>
                <c:pt idx="1632">
                  <c:v>-78.4</c:v>
                </c:pt>
                <c:pt idx="1633">
                  <c:v>-78.5</c:v>
                </c:pt>
                <c:pt idx="1634">
                  <c:v>-78.8</c:v>
                </c:pt>
                <c:pt idx="1635">
                  <c:v>-78.1</c:v>
                </c:pt>
                <c:pt idx="1636">
                  <c:v>-78.1</c:v>
                </c:pt>
                <c:pt idx="1637">
                  <c:v>-78.0</c:v>
                </c:pt>
                <c:pt idx="1638">
                  <c:v>-77.8</c:v>
                </c:pt>
                <c:pt idx="1639">
                  <c:v>-78.1</c:v>
                </c:pt>
                <c:pt idx="1640">
                  <c:v>-78.6</c:v>
                </c:pt>
                <c:pt idx="1641">
                  <c:v>-78.1</c:v>
                </c:pt>
                <c:pt idx="1642">
                  <c:v>-78.3</c:v>
                </c:pt>
                <c:pt idx="1643">
                  <c:v>-78.6</c:v>
                </c:pt>
                <c:pt idx="1644">
                  <c:v>-78.2</c:v>
                </c:pt>
                <c:pt idx="1645">
                  <c:v>-78.2</c:v>
                </c:pt>
                <c:pt idx="1646">
                  <c:v>-78.3</c:v>
                </c:pt>
                <c:pt idx="1647">
                  <c:v>-78.4</c:v>
                </c:pt>
                <c:pt idx="1648">
                  <c:v>-78.0</c:v>
                </c:pt>
                <c:pt idx="1649">
                  <c:v>-78.5</c:v>
                </c:pt>
                <c:pt idx="1650">
                  <c:v>-78.1</c:v>
                </c:pt>
                <c:pt idx="1651">
                  <c:v>-78.2</c:v>
                </c:pt>
                <c:pt idx="1652">
                  <c:v>-78.4</c:v>
                </c:pt>
                <c:pt idx="1653">
                  <c:v>-78.0</c:v>
                </c:pt>
                <c:pt idx="1654">
                  <c:v>-78.4</c:v>
                </c:pt>
                <c:pt idx="1655">
                  <c:v>-78.5</c:v>
                </c:pt>
                <c:pt idx="1656">
                  <c:v>-78.4</c:v>
                </c:pt>
                <c:pt idx="1657">
                  <c:v>-78.5</c:v>
                </c:pt>
                <c:pt idx="1658">
                  <c:v>-78.5</c:v>
                </c:pt>
                <c:pt idx="1659">
                  <c:v>-78.4</c:v>
                </c:pt>
                <c:pt idx="1660">
                  <c:v>-78.4</c:v>
                </c:pt>
                <c:pt idx="1661">
                  <c:v>-78.3</c:v>
                </c:pt>
                <c:pt idx="1662">
                  <c:v>-78.7</c:v>
                </c:pt>
                <c:pt idx="1663">
                  <c:v>-78.2</c:v>
                </c:pt>
                <c:pt idx="1664">
                  <c:v>-78.3</c:v>
                </c:pt>
                <c:pt idx="1665">
                  <c:v>-78.3</c:v>
                </c:pt>
                <c:pt idx="1666">
                  <c:v>-78.1</c:v>
                </c:pt>
                <c:pt idx="1667">
                  <c:v>-78.1</c:v>
                </c:pt>
                <c:pt idx="1668">
                  <c:v>-78.2</c:v>
                </c:pt>
                <c:pt idx="1669">
                  <c:v>-78.2</c:v>
                </c:pt>
                <c:pt idx="1670">
                  <c:v>-78.3</c:v>
                </c:pt>
                <c:pt idx="1671">
                  <c:v>-78.4</c:v>
                </c:pt>
                <c:pt idx="1672">
                  <c:v>-78.3</c:v>
                </c:pt>
                <c:pt idx="1673">
                  <c:v>-78.7</c:v>
                </c:pt>
                <c:pt idx="1674">
                  <c:v>-78.6</c:v>
                </c:pt>
                <c:pt idx="1675">
                  <c:v>-78.8</c:v>
                </c:pt>
                <c:pt idx="1676">
                  <c:v>-78.6</c:v>
                </c:pt>
                <c:pt idx="1677">
                  <c:v>-78.9</c:v>
                </c:pt>
                <c:pt idx="1678">
                  <c:v>-81.4</c:v>
                </c:pt>
                <c:pt idx="1679">
                  <c:v>-78.7</c:v>
                </c:pt>
                <c:pt idx="1680">
                  <c:v>-79.4</c:v>
                </c:pt>
                <c:pt idx="1681">
                  <c:v>-78.8</c:v>
                </c:pt>
                <c:pt idx="1682">
                  <c:v>-78.4</c:v>
                </c:pt>
                <c:pt idx="1683">
                  <c:v>-78.3</c:v>
                </c:pt>
                <c:pt idx="1684">
                  <c:v>-78.1</c:v>
                </c:pt>
                <c:pt idx="1685">
                  <c:v>-78.1</c:v>
                </c:pt>
                <c:pt idx="1686">
                  <c:v>-78.2</c:v>
                </c:pt>
                <c:pt idx="1687">
                  <c:v>-78.4</c:v>
                </c:pt>
                <c:pt idx="1688">
                  <c:v>-78.6</c:v>
                </c:pt>
                <c:pt idx="1689">
                  <c:v>-78.1</c:v>
                </c:pt>
                <c:pt idx="1690">
                  <c:v>-78.3</c:v>
                </c:pt>
                <c:pt idx="1691">
                  <c:v>-78.2</c:v>
                </c:pt>
                <c:pt idx="1692">
                  <c:v>-78.2</c:v>
                </c:pt>
                <c:pt idx="1693">
                  <c:v>-78.2</c:v>
                </c:pt>
                <c:pt idx="1694">
                  <c:v>-79.5</c:v>
                </c:pt>
                <c:pt idx="1695">
                  <c:v>-78.6</c:v>
                </c:pt>
                <c:pt idx="1696">
                  <c:v>-78.4</c:v>
                </c:pt>
                <c:pt idx="1697">
                  <c:v>-78.5</c:v>
                </c:pt>
                <c:pt idx="1698">
                  <c:v>-78.6</c:v>
                </c:pt>
                <c:pt idx="1699">
                  <c:v>-78.4</c:v>
                </c:pt>
                <c:pt idx="1700">
                  <c:v>-78.3</c:v>
                </c:pt>
                <c:pt idx="1701">
                  <c:v>-77.9</c:v>
                </c:pt>
                <c:pt idx="1702">
                  <c:v>-77.9</c:v>
                </c:pt>
                <c:pt idx="1703">
                  <c:v>-78.3</c:v>
                </c:pt>
                <c:pt idx="1704">
                  <c:v>-77.9</c:v>
                </c:pt>
                <c:pt idx="1705">
                  <c:v>-78.2</c:v>
                </c:pt>
                <c:pt idx="1706">
                  <c:v>-77.9</c:v>
                </c:pt>
                <c:pt idx="1707">
                  <c:v>-78.4</c:v>
                </c:pt>
                <c:pt idx="1708">
                  <c:v>-77.9</c:v>
                </c:pt>
                <c:pt idx="1709">
                  <c:v>-77.9</c:v>
                </c:pt>
                <c:pt idx="1710">
                  <c:v>-78.3</c:v>
                </c:pt>
                <c:pt idx="1711">
                  <c:v>-77.8</c:v>
                </c:pt>
                <c:pt idx="1712">
                  <c:v>-78.1</c:v>
                </c:pt>
                <c:pt idx="1713">
                  <c:v>-78.2</c:v>
                </c:pt>
                <c:pt idx="1714">
                  <c:v>-78.9</c:v>
                </c:pt>
                <c:pt idx="1715">
                  <c:v>-78.0</c:v>
                </c:pt>
                <c:pt idx="1716">
                  <c:v>-78.0</c:v>
                </c:pt>
                <c:pt idx="1717">
                  <c:v>-78.2</c:v>
                </c:pt>
                <c:pt idx="1718">
                  <c:v>-78.5</c:v>
                </c:pt>
                <c:pt idx="1719">
                  <c:v>-78.2</c:v>
                </c:pt>
                <c:pt idx="1720">
                  <c:v>-78.0</c:v>
                </c:pt>
                <c:pt idx="1721">
                  <c:v>-77.8</c:v>
                </c:pt>
                <c:pt idx="1722">
                  <c:v>-79.2</c:v>
                </c:pt>
                <c:pt idx="1723">
                  <c:v>-78.6</c:v>
                </c:pt>
                <c:pt idx="1724">
                  <c:v>-78.4</c:v>
                </c:pt>
                <c:pt idx="1725">
                  <c:v>-78.3</c:v>
                </c:pt>
                <c:pt idx="1726">
                  <c:v>-78.5</c:v>
                </c:pt>
                <c:pt idx="1727">
                  <c:v>-78.8</c:v>
                </c:pt>
                <c:pt idx="1728">
                  <c:v>-80.3</c:v>
                </c:pt>
                <c:pt idx="1729">
                  <c:v>-78.4</c:v>
                </c:pt>
                <c:pt idx="1730">
                  <c:v>-79.1</c:v>
                </c:pt>
                <c:pt idx="1731">
                  <c:v>-78.9</c:v>
                </c:pt>
                <c:pt idx="1732">
                  <c:v>-78.4</c:v>
                </c:pt>
                <c:pt idx="1733">
                  <c:v>-79.0</c:v>
                </c:pt>
                <c:pt idx="1734">
                  <c:v>-79.0</c:v>
                </c:pt>
                <c:pt idx="1735">
                  <c:v>-78.2</c:v>
                </c:pt>
                <c:pt idx="1736">
                  <c:v>-78.5</c:v>
                </c:pt>
                <c:pt idx="1737">
                  <c:v>-78.5</c:v>
                </c:pt>
                <c:pt idx="1738">
                  <c:v>-78.6</c:v>
                </c:pt>
                <c:pt idx="1739">
                  <c:v>-79.1</c:v>
                </c:pt>
                <c:pt idx="1740">
                  <c:v>-78.0</c:v>
                </c:pt>
                <c:pt idx="1741">
                  <c:v>-78.6</c:v>
                </c:pt>
                <c:pt idx="1742">
                  <c:v>-78.3</c:v>
                </c:pt>
                <c:pt idx="1743">
                  <c:v>-79.2</c:v>
                </c:pt>
                <c:pt idx="1744">
                  <c:v>-79.8</c:v>
                </c:pt>
                <c:pt idx="1745">
                  <c:v>-78.4</c:v>
                </c:pt>
                <c:pt idx="1746">
                  <c:v>-78.1</c:v>
                </c:pt>
                <c:pt idx="1747">
                  <c:v>-89.6</c:v>
                </c:pt>
                <c:pt idx="1748">
                  <c:v>-79.7</c:v>
                </c:pt>
                <c:pt idx="1749">
                  <c:v>-80.2</c:v>
                </c:pt>
                <c:pt idx="1750">
                  <c:v>-80.2</c:v>
                </c:pt>
                <c:pt idx="1751">
                  <c:v>-80.2</c:v>
                </c:pt>
                <c:pt idx="1752">
                  <c:v>-78.8</c:v>
                </c:pt>
                <c:pt idx="1753">
                  <c:v>-78.6</c:v>
                </c:pt>
                <c:pt idx="1754">
                  <c:v>-78.1</c:v>
                </c:pt>
                <c:pt idx="1755">
                  <c:v>-78.4</c:v>
                </c:pt>
                <c:pt idx="1756">
                  <c:v>-77.8</c:v>
                </c:pt>
                <c:pt idx="1757">
                  <c:v>-78.1</c:v>
                </c:pt>
                <c:pt idx="1758">
                  <c:v>-78.1</c:v>
                </c:pt>
                <c:pt idx="1759">
                  <c:v>-78.3</c:v>
                </c:pt>
                <c:pt idx="1760">
                  <c:v>-77.9</c:v>
                </c:pt>
                <c:pt idx="1761">
                  <c:v>-78.4</c:v>
                </c:pt>
                <c:pt idx="1762">
                  <c:v>-78.3</c:v>
                </c:pt>
                <c:pt idx="1763">
                  <c:v>-78.0</c:v>
                </c:pt>
                <c:pt idx="1764">
                  <c:v>-78.9</c:v>
                </c:pt>
                <c:pt idx="1765">
                  <c:v>-77.8</c:v>
                </c:pt>
                <c:pt idx="1766">
                  <c:v>-78.3</c:v>
                </c:pt>
                <c:pt idx="1767">
                  <c:v>-77.9</c:v>
                </c:pt>
                <c:pt idx="1768">
                  <c:v>-78.1</c:v>
                </c:pt>
                <c:pt idx="1769">
                  <c:v>-77.8</c:v>
                </c:pt>
                <c:pt idx="1770">
                  <c:v>-78.3</c:v>
                </c:pt>
                <c:pt idx="1771">
                  <c:v>-78.6</c:v>
                </c:pt>
                <c:pt idx="1772">
                  <c:v>-78.0</c:v>
                </c:pt>
                <c:pt idx="1773">
                  <c:v>-78.0</c:v>
                </c:pt>
                <c:pt idx="1774">
                  <c:v>-78.3</c:v>
                </c:pt>
                <c:pt idx="1775">
                  <c:v>-78.1</c:v>
                </c:pt>
                <c:pt idx="1776">
                  <c:v>-78.0</c:v>
                </c:pt>
                <c:pt idx="1777">
                  <c:v>-78.7</c:v>
                </c:pt>
                <c:pt idx="1778">
                  <c:v>-78.2</c:v>
                </c:pt>
                <c:pt idx="1779">
                  <c:v>-78.4</c:v>
                </c:pt>
                <c:pt idx="1780">
                  <c:v>-78.4</c:v>
                </c:pt>
                <c:pt idx="1781">
                  <c:v>-78.3</c:v>
                </c:pt>
                <c:pt idx="1782">
                  <c:v>-77.9</c:v>
                </c:pt>
                <c:pt idx="1783">
                  <c:v>-78.0</c:v>
                </c:pt>
                <c:pt idx="1784">
                  <c:v>-78.8</c:v>
                </c:pt>
                <c:pt idx="1785">
                  <c:v>-78.4</c:v>
                </c:pt>
                <c:pt idx="1786">
                  <c:v>-78.5</c:v>
                </c:pt>
                <c:pt idx="1787">
                  <c:v>-78.0</c:v>
                </c:pt>
                <c:pt idx="1788">
                  <c:v>-78.0</c:v>
                </c:pt>
                <c:pt idx="1789">
                  <c:v>-77.8</c:v>
                </c:pt>
                <c:pt idx="1790">
                  <c:v>-78.1</c:v>
                </c:pt>
                <c:pt idx="1791">
                  <c:v>-78.1</c:v>
                </c:pt>
                <c:pt idx="1792">
                  <c:v>-78.0</c:v>
                </c:pt>
                <c:pt idx="1793">
                  <c:v>-78.5</c:v>
                </c:pt>
                <c:pt idx="1794">
                  <c:v>-78.0</c:v>
                </c:pt>
                <c:pt idx="1795">
                  <c:v>-78.3</c:v>
                </c:pt>
                <c:pt idx="1796">
                  <c:v>-78.1</c:v>
                </c:pt>
                <c:pt idx="1797">
                  <c:v>-78.0</c:v>
                </c:pt>
                <c:pt idx="1798">
                  <c:v>-78.3</c:v>
                </c:pt>
                <c:pt idx="1799">
                  <c:v>-78.1</c:v>
                </c:pt>
                <c:pt idx="1800">
                  <c:v>-78.0</c:v>
                </c:pt>
                <c:pt idx="1801">
                  <c:v>-78.3</c:v>
                </c:pt>
                <c:pt idx="1802">
                  <c:v>-77.9</c:v>
                </c:pt>
                <c:pt idx="1803">
                  <c:v>-78.4</c:v>
                </c:pt>
                <c:pt idx="1804">
                  <c:v>-78.5</c:v>
                </c:pt>
                <c:pt idx="1805">
                  <c:v>-78.3</c:v>
                </c:pt>
                <c:pt idx="1806">
                  <c:v>-78.2</c:v>
                </c:pt>
                <c:pt idx="1807">
                  <c:v>-78.1</c:v>
                </c:pt>
                <c:pt idx="1808">
                  <c:v>-77.9</c:v>
                </c:pt>
                <c:pt idx="1809">
                  <c:v>-78.0</c:v>
                </c:pt>
                <c:pt idx="1810">
                  <c:v>-78.0</c:v>
                </c:pt>
                <c:pt idx="1811">
                  <c:v>-78.2</c:v>
                </c:pt>
                <c:pt idx="1812">
                  <c:v>-78.8</c:v>
                </c:pt>
                <c:pt idx="1813">
                  <c:v>-78.7</c:v>
                </c:pt>
                <c:pt idx="1814">
                  <c:v>-78.2</c:v>
                </c:pt>
                <c:pt idx="1815">
                  <c:v>-78.0</c:v>
                </c:pt>
                <c:pt idx="1816">
                  <c:v>-78.1</c:v>
                </c:pt>
                <c:pt idx="1817">
                  <c:v>-78.4</c:v>
                </c:pt>
                <c:pt idx="1818">
                  <c:v>-78.1</c:v>
                </c:pt>
                <c:pt idx="1819">
                  <c:v>-77.9</c:v>
                </c:pt>
                <c:pt idx="1820">
                  <c:v>-78.1</c:v>
                </c:pt>
                <c:pt idx="1821">
                  <c:v>-77.8</c:v>
                </c:pt>
                <c:pt idx="1822">
                  <c:v>-77.8</c:v>
                </c:pt>
                <c:pt idx="1823">
                  <c:v>-78.0</c:v>
                </c:pt>
                <c:pt idx="1824">
                  <c:v>-78.1</c:v>
                </c:pt>
                <c:pt idx="1825">
                  <c:v>-78.1</c:v>
                </c:pt>
                <c:pt idx="1826">
                  <c:v>-78.1</c:v>
                </c:pt>
                <c:pt idx="1827">
                  <c:v>-78.7</c:v>
                </c:pt>
                <c:pt idx="1828">
                  <c:v>-78.1</c:v>
                </c:pt>
                <c:pt idx="1829">
                  <c:v>-78.5</c:v>
                </c:pt>
                <c:pt idx="1830">
                  <c:v>-78.4</c:v>
                </c:pt>
                <c:pt idx="1831">
                  <c:v>-78.3</c:v>
                </c:pt>
                <c:pt idx="1832">
                  <c:v>-78.5</c:v>
                </c:pt>
                <c:pt idx="1833">
                  <c:v>-78.1</c:v>
                </c:pt>
                <c:pt idx="1834">
                  <c:v>-77.9</c:v>
                </c:pt>
                <c:pt idx="1835">
                  <c:v>-78.1</c:v>
                </c:pt>
                <c:pt idx="1836">
                  <c:v>-78.5</c:v>
                </c:pt>
                <c:pt idx="1837">
                  <c:v>-79.4</c:v>
                </c:pt>
                <c:pt idx="1838">
                  <c:v>-78.3</c:v>
                </c:pt>
                <c:pt idx="1839">
                  <c:v>-79.2</c:v>
                </c:pt>
                <c:pt idx="1840">
                  <c:v>-78.1</c:v>
                </c:pt>
                <c:pt idx="1841">
                  <c:v>-78.6</c:v>
                </c:pt>
                <c:pt idx="1842">
                  <c:v>-78.0</c:v>
                </c:pt>
                <c:pt idx="1843">
                  <c:v>-78.3</c:v>
                </c:pt>
                <c:pt idx="1844">
                  <c:v>-78.1</c:v>
                </c:pt>
                <c:pt idx="1845">
                  <c:v>-78.1</c:v>
                </c:pt>
                <c:pt idx="1846">
                  <c:v>-78.7</c:v>
                </c:pt>
                <c:pt idx="1847">
                  <c:v>-78.5</c:v>
                </c:pt>
                <c:pt idx="1848">
                  <c:v>-78.2</c:v>
                </c:pt>
                <c:pt idx="1849">
                  <c:v>-78.6</c:v>
                </c:pt>
                <c:pt idx="1850">
                  <c:v>-78.6</c:v>
                </c:pt>
                <c:pt idx="1851">
                  <c:v>-78.1</c:v>
                </c:pt>
                <c:pt idx="1852">
                  <c:v>-78.3</c:v>
                </c:pt>
                <c:pt idx="1853">
                  <c:v>-78.9</c:v>
                </c:pt>
                <c:pt idx="1854">
                  <c:v>-79.1</c:v>
                </c:pt>
                <c:pt idx="1855">
                  <c:v>-78.9</c:v>
                </c:pt>
                <c:pt idx="1856">
                  <c:v>-78.7</c:v>
                </c:pt>
                <c:pt idx="1857">
                  <c:v>-78.9</c:v>
                </c:pt>
                <c:pt idx="1858">
                  <c:v>-78.2</c:v>
                </c:pt>
                <c:pt idx="1859">
                  <c:v>-78.6</c:v>
                </c:pt>
                <c:pt idx="1860">
                  <c:v>-78.9</c:v>
                </c:pt>
                <c:pt idx="1861">
                  <c:v>-78.2</c:v>
                </c:pt>
                <c:pt idx="1862">
                  <c:v>-78.1</c:v>
                </c:pt>
                <c:pt idx="1863">
                  <c:v>-78.0</c:v>
                </c:pt>
                <c:pt idx="1864">
                  <c:v>-77.9</c:v>
                </c:pt>
                <c:pt idx="1865">
                  <c:v>-78.4</c:v>
                </c:pt>
                <c:pt idx="1866">
                  <c:v>-78.7</c:v>
                </c:pt>
                <c:pt idx="1867">
                  <c:v>-78.1</c:v>
                </c:pt>
                <c:pt idx="1868">
                  <c:v>-78.5</c:v>
                </c:pt>
                <c:pt idx="1869">
                  <c:v>-78.5</c:v>
                </c:pt>
                <c:pt idx="1870">
                  <c:v>-78.1</c:v>
                </c:pt>
                <c:pt idx="1871">
                  <c:v>-78.3</c:v>
                </c:pt>
                <c:pt idx="1872">
                  <c:v>-78.1</c:v>
                </c:pt>
                <c:pt idx="1873">
                  <c:v>-78.0</c:v>
                </c:pt>
                <c:pt idx="1874">
                  <c:v>-78.5</c:v>
                </c:pt>
                <c:pt idx="1875">
                  <c:v>-78.5</c:v>
                </c:pt>
                <c:pt idx="1876">
                  <c:v>-77.8</c:v>
                </c:pt>
                <c:pt idx="1877">
                  <c:v>-78.3</c:v>
                </c:pt>
                <c:pt idx="1878">
                  <c:v>-78.4</c:v>
                </c:pt>
                <c:pt idx="1879">
                  <c:v>-77.9</c:v>
                </c:pt>
                <c:pt idx="1880">
                  <c:v>-78.5</c:v>
                </c:pt>
                <c:pt idx="1881">
                  <c:v>-78.3</c:v>
                </c:pt>
                <c:pt idx="1882">
                  <c:v>-78.5</c:v>
                </c:pt>
                <c:pt idx="1883">
                  <c:v>-78.2</c:v>
                </c:pt>
                <c:pt idx="1884">
                  <c:v>-78.8</c:v>
                </c:pt>
                <c:pt idx="1885">
                  <c:v>-78.3</c:v>
                </c:pt>
                <c:pt idx="1886">
                  <c:v>-78.4</c:v>
                </c:pt>
                <c:pt idx="1887">
                  <c:v>-78.3</c:v>
                </c:pt>
                <c:pt idx="1888">
                  <c:v>-78.7</c:v>
                </c:pt>
                <c:pt idx="1889">
                  <c:v>-78.9</c:v>
                </c:pt>
                <c:pt idx="1890">
                  <c:v>-78.4</c:v>
                </c:pt>
                <c:pt idx="1891">
                  <c:v>-78.6</c:v>
                </c:pt>
                <c:pt idx="1892">
                  <c:v>-79.6</c:v>
                </c:pt>
                <c:pt idx="1893">
                  <c:v>-78.6</c:v>
                </c:pt>
                <c:pt idx="1894">
                  <c:v>-78.1</c:v>
                </c:pt>
                <c:pt idx="1895">
                  <c:v>-78.4</c:v>
                </c:pt>
                <c:pt idx="1896">
                  <c:v>-78.5</c:v>
                </c:pt>
                <c:pt idx="1897">
                  <c:v>-78.3</c:v>
                </c:pt>
                <c:pt idx="1898">
                  <c:v>-78.3</c:v>
                </c:pt>
                <c:pt idx="1899">
                  <c:v>-79.4</c:v>
                </c:pt>
                <c:pt idx="1900">
                  <c:v>-79.0</c:v>
                </c:pt>
                <c:pt idx="1901">
                  <c:v>-79.1</c:v>
                </c:pt>
                <c:pt idx="1902">
                  <c:v>-78.1</c:v>
                </c:pt>
                <c:pt idx="1903">
                  <c:v>-79.0</c:v>
                </c:pt>
                <c:pt idx="1904">
                  <c:v>-78.8</c:v>
                </c:pt>
                <c:pt idx="1905">
                  <c:v>-78.9</c:v>
                </c:pt>
                <c:pt idx="1906">
                  <c:v>-80.0</c:v>
                </c:pt>
                <c:pt idx="1907">
                  <c:v>-78.1</c:v>
                </c:pt>
                <c:pt idx="1908">
                  <c:v>-77.9</c:v>
                </c:pt>
                <c:pt idx="1909">
                  <c:v>-78.7</c:v>
                </c:pt>
                <c:pt idx="1910">
                  <c:v>-78.5</c:v>
                </c:pt>
                <c:pt idx="1911">
                  <c:v>-78.5</c:v>
                </c:pt>
                <c:pt idx="1912">
                  <c:v>-78.3</c:v>
                </c:pt>
                <c:pt idx="1913">
                  <c:v>-78.6</c:v>
                </c:pt>
                <c:pt idx="1914">
                  <c:v>-78.9</c:v>
                </c:pt>
                <c:pt idx="1915">
                  <c:v>-78.4</c:v>
                </c:pt>
                <c:pt idx="1916">
                  <c:v>-78.4</c:v>
                </c:pt>
                <c:pt idx="1917">
                  <c:v>-78.9</c:v>
                </c:pt>
                <c:pt idx="1918">
                  <c:v>-78.5</c:v>
                </c:pt>
                <c:pt idx="1919">
                  <c:v>-79.3</c:v>
                </c:pt>
                <c:pt idx="1920">
                  <c:v>-79.4</c:v>
                </c:pt>
                <c:pt idx="1921">
                  <c:v>-78.3</c:v>
                </c:pt>
                <c:pt idx="1922">
                  <c:v>-78.1</c:v>
                </c:pt>
                <c:pt idx="1923">
                  <c:v>-78.2</c:v>
                </c:pt>
                <c:pt idx="1924">
                  <c:v>-79.5</c:v>
                </c:pt>
                <c:pt idx="1925">
                  <c:v>-78.6</c:v>
                </c:pt>
                <c:pt idx="1926">
                  <c:v>-79.0</c:v>
                </c:pt>
                <c:pt idx="1927">
                  <c:v>-78.4</c:v>
                </c:pt>
                <c:pt idx="1928">
                  <c:v>-78.7</c:v>
                </c:pt>
                <c:pt idx="1929">
                  <c:v>-79.6</c:v>
                </c:pt>
                <c:pt idx="1930">
                  <c:v>-78.9</c:v>
                </c:pt>
                <c:pt idx="1931">
                  <c:v>-79.1</c:v>
                </c:pt>
                <c:pt idx="1932">
                  <c:v>-79.7</c:v>
                </c:pt>
                <c:pt idx="1933">
                  <c:v>-81.0</c:v>
                </c:pt>
                <c:pt idx="1934">
                  <c:v>-78.3</c:v>
                </c:pt>
                <c:pt idx="1935">
                  <c:v>-78.1</c:v>
                </c:pt>
                <c:pt idx="1936">
                  <c:v>-78.3</c:v>
                </c:pt>
                <c:pt idx="1937">
                  <c:v>-78.7</c:v>
                </c:pt>
                <c:pt idx="1938">
                  <c:v>-78.4</c:v>
                </c:pt>
                <c:pt idx="1939">
                  <c:v>-78.3</c:v>
                </c:pt>
                <c:pt idx="1940">
                  <c:v>-78.2</c:v>
                </c:pt>
                <c:pt idx="1941">
                  <c:v>-78.6</c:v>
                </c:pt>
                <c:pt idx="1942">
                  <c:v>-78.9</c:v>
                </c:pt>
                <c:pt idx="1943">
                  <c:v>-78.5</c:v>
                </c:pt>
                <c:pt idx="1944">
                  <c:v>-78.3</c:v>
                </c:pt>
                <c:pt idx="1945">
                  <c:v>-78.5</c:v>
                </c:pt>
                <c:pt idx="1946">
                  <c:v>-78.9</c:v>
                </c:pt>
                <c:pt idx="1947">
                  <c:v>-78.6</c:v>
                </c:pt>
                <c:pt idx="1948">
                  <c:v>-78.6</c:v>
                </c:pt>
                <c:pt idx="1949">
                  <c:v>-78.5</c:v>
                </c:pt>
                <c:pt idx="1950">
                  <c:v>-78.1</c:v>
                </c:pt>
                <c:pt idx="1951">
                  <c:v>-79.6</c:v>
                </c:pt>
                <c:pt idx="1952">
                  <c:v>-79.6</c:v>
                </c:pt>
                <c:pt idx="1953">
                  <c:v>-79.3</c:v>
                </c:pt>
                <c:pt idx="1954">
                  <c:v>-78.9</c:v>
                </c:pt>
                <c:pt idx="1955">
                  <c:v>-78.0</c:v>
                </c:pt>
                <c:pt idx="1956">
                  <c:v>-78.2</c:v>
                </c:pt>
                <c:pt idx="1957">
                  <c:v>-78.5</c:v>
                </c:pt>
                <c:pt idx="1958">
                  <c:v>-78.8</c:v>
                </c:pt>
                <c:pt idx="1959">
                  <c:v>-78.7</c:v>
                </c:pt>
                <c:pt idx="1960">
                  <c:v>-79.3</c:v>
                </c:pt>
                <c:pt idx="1961">
                  <c:v>-78.3</c:v>
                </c:pt>
                <c:pt idx="1962">
                  <c:v>-78.8</c:v>
                </c:pt>
                <c:pt idx="1963">
                  <c:v>-78.6</c:v>
                </c:pt>
                <c:pt idx="1964">
                  <c:v>-79.4</c:v>
                </c:pt>
                <c:pt idx="1965">
                  <c:v>-79.3</c:v>
                </c:pt>
                <c:pt idx="1966">
                  <c:v>-78.9</c:v>
                </c:pt>
                <c:pt idx="1967">
                  <c:v>-78.4</c:v>
                </c:pt>
                <c:pt idx="1968">
                  <c:v>-78.5</c:v>
                </c:pt>
                <c:pt idx="1969">
                  <c:v>-78.1</c:v>
                </c:pt>
                <c:pt idx="1970">
                  <c:v>-78.0</c:v>
                </c:pt>
                <c:pt idx="1971">
                  <c:v>-78.2</c:v>
                </c:pt>
                <c:pt idx="1972">
                  <c:v>-78.6</c:v>
                </c:pt>
                <c:pt idx="1973">
                  <c:v>-78.6</c:v>
                </c:pt>
                <c:pt idx="1974">
                  <c:v>-78.0</c:v>
                </c:pt>
                <c:pt idx="1975">
                  <c:v>-78.1</c:v>
                </c:pt>
                <c:pt idx="1976">
                  <c:v>-78.2</c:v>
                </c:pt>
                <c:pt idx="1977">
                  <c:v>-78.1</c:v>
                </c:pt>
                <c:pt idx="1978">
                  <c:v>-78.3</c:v>
                </c:pt>
                <c:pt idx="1979">
                  <c:v>-78.2</c:v>
                </c:pt>
                <c:pt idx="1980">
                  <c:v>-78.8</c:v>
                </c:pt>
                <c:pt idx="1981">
                  <c:v>-78.7</c:v>
                </c:pt>
                <c:pt idx="1982">
                  <c:v>-78.6</c:v>
                </c:pt>
                <c:pt idx="1983">
                  <c:v>-80.6</c:v>
                </c:pt>
                <c:pt idx="1984">
                  <c:v>-79.2</c:v>
                </c:pt>
                <c:pt idx="1985">
                  <c:v>-78.1</c:v>
                </c:pt>
                <c:pt idx="1986">
                  <c:v>-78.8</c:v>
                </c:pt>
                <c:pt idx="1987">
                  <c:v>-78.1</c:v>
                </c:pt>
                <c:pt idx="1988">
                  <c:v>-78.1</c:v>
                </c:pt>
                <c:pt idx="1989">
                  <c:v>-78.2</c:v>
                </c:pt>
                <c:pt idx="1990">
                  <c:v>-78.9</c:v>
                </c:pt>
                <c:pt idx="1991">
                  <c:v>-78.0</c:v>
                </c:pt>
                <c:pt idx="1992">
                  <c:v>-78.7</c:v>
                </c:pt>
                <c:pt idx="1993">
                  <c:v>-78.8</c:v>
                </c:pt>
                <c:pt idx="1994">
                  <c:v>-78.1</c:v>
                </c:pt>
                <c:pt idx="1995">
                  <c:v>-78.2</c:v>
                </c:pt>
                <c:pt idx="1996">
                  <c:v>-77.9</c:v>
                </c:pt>
                <c:pt idx="1997">
                  <c:v>-78.3</c:v>
                </c:pt>
                <c:pt idx="1998">
                  <c:v>-78.2</c:v>
                </c:pt>
                <c:pt idx="1999">
                  <c:v>-78.2</c:v>
                </c:pt>
                <c:pt idx="2000">
                  <c:v>-79.3</c:v>
                </c:pt>
                <c:pt idx="2001">
                  <c:v>-78.0</c:v>
                </c:pt>
                <c:pt idx="2002">
                  <c:v>-77.9</c:v>
                </c:pt>
                <c:pt idx="2003">
                  <c:v>-78.1</c:v>
                </c:pt>
                <c:pt idx="2004">
                  <c:v>-78.2</c:v>
                </c:pt>
                <c:pt idx="2005">
                  <c:v>-78.2</c:v>
                </c:pt>
                <c:pt idx="2006">
                  <c:v>-78.7</c:v>
                </c:pt>
                <c:pt idx="2007">
                  <c:v>-78.5</c:v>
                </c:pt>
                <c:pt idx="2008">
                  <c:v>-78.1</c:v>
                </c:pt>
                <c:pt idx="2009">
                  <c:v>-78.1</c:v>
                </c:pt>
                <c:pt idx="2010">
                  <c:v>-78.1</c:v>
                </c:pt>
                <c:pt idx="2011">
                  <c:v>-78.1</c:v>
                </c:pt>
                <c:pt idx="2012">
                  <c:v>-78.8</c:v>
                </c:pt>
                <c:pt idx="2013">
                  <c:v>-78.2</c:v>
                </c:pt>
                <c:pt idx="2014">
                  <c:v>-78.8</c:v>
                </c:pt>
                <c:pt idx="2015">
                  <c:v>-78.0</c:v>
                </c:pt>
                <c:pt idx="2016">
                  <c:v>-78.0</c:v>
                </c:pt>
                <c:pt idx="2017">
                  <c:v>-78.0</c:v>
                </c:pt>
                <c:pt idx="2018">
                  <c:v>-78.6</c:v>
                </c:pt>
                <c:pt idx="2019">
                  <c:v>-78.2</c:v>
                </c:pt>
                <c:pt idx="2020">
                  <c:v>-78.3</c:v>
                </c:pt>
                <c:pt idx="2021">
                  <c:v>-77.9</c:v>
                </c:pt>
                <c:pt idx="2022">
                  <c:v>-78.1</c:v>
                </c:pt>
                <c:pt idx="2023">
                  <c:v>-78.3</c:v>
                </c:pt>
                <c:pt idx="2024">
                  <c:v>-78.6</c:v>
                </c:pt>
                <c:pt idx="2025">
                  <c:v>-79.2</c:v>
                </c:pt>
                <c:pt idx="2026">
                  <c:v>-78.7</c:v>
                </c:pt>
                <c:pt idx="2027">
                  <c:v>-78.9</c:v>
                </c:pt>
                <c:pt idx="2028">
                  <c:v>-78.5</c:v>
                </c:pt>
                <c:pt idx="2029">
                  <c:v>-78.3</c:v>
                </c:pt>
                <c:pt idx="2030">
                  <c:v>-78.2</c:v>
                </c:pt>
                <c:pt idx="2031">
                  <c:v>-78.4</c:v>
                </c:pt>
                <c:pt idx="2032">
                  <c:v>-78.0</c:v>
                </c:pt>
                <c:pt idx="2033">
                  <c:v>-80.3</c:v>
                </c:pt>
                <c:pt idx="2034">
                  <c:v>-78.9</c:v>
                </c:pt>
                <c:pt idx="2035">
                  <c:v>-79.9</c:v>
                </c:pt>
                <c:pt idx="2036">
                  <c:v>-78.7</c:v>
                </c:pt>
                <c:pt idx="2037">
                  <c:v>-78.2</c:v>
                </c:pt>
                <c:pt idx="2038">
                  <c:v>-78.9</c:v>
                </c:pt>
                <c:pt idx="2039">
                  <c:v>-78.8</c:v>
                </c:pt>
                <c:pt idx="2040">
                  <c:v>-78.5</c:v>
                </c:pt>
                <c:pt idx="2041">
                  <c:v>-79.0</c:v>
                </c:pt>
                <c:pt idx="2042">
                  <c:v>-78.8</c:v>
                </c:pt>
                <c:pt idx="2043">
                  <c:v>-78.4</c:v>
                </c:pt>
                <c:pt idx="2044">
                  <c:v>-78.4</c:v>
                </c:pt>
                <c:pt idx="2045">
                  <c:v>-78.7</c:v>
                </c:pt>
                <c:pt idx="2046">
                  <c:v>-78.5</c:v>
                </c:pt>
                <c:pt idx="2047">
                  <c:v>-78.2</c:v>
                </c:pt>
                <c:pt idx="2048">
                  <c:v>-78.4</c:v>
                </c:pt>
                <c:pt idx="2049">
                  <c:v>-78.2</c:v>
                </c:pt>
                <c:pt idx="2050">
                  <c:v>-78.3</c:v>
                </c:pt>
                <c:pt idx="2051">
                  <c:v>-78.1</c:v>
                </c:pt>
                <c:pt idx="2052">
                  <c:v>-78.9</c:v>
                </c:pt>
                <c:pt idx="2053">
                  <c:v>-78.1</c:v>
                </c:pt>
                <c:pt idx="2054">
                  <c:v>-78.5</c:v>
                </c:pt>
                <c:pt idx="2055">
                  <c:v>-78.2</c:v>
                </c:pt>
                <c:pt idx="2056">
                  <c:v>-79.4</c:v>
                </c:pt>
                <c:pt idx="2057">
                  <c:v>-78.6</c:v>
                </c:pt>
                <c:pt idx="2058">
                  <c:v>-78.4</c:v>
                </c:pt>
                <c:pt idx="2059">
                  <c:v>-78.8</c:v>
                </c:pt>
                <c:pt idx="2060">
                  <c:v>-79.3</c:v>
                </c:pt>
                <c:pt idx="2061">
                  <c:v>-78.2</c:v>
                </c:pt>
                <c:pt idx="2062">
                  <c:v>-78.2</c:v>
                </c:pt>
                <c:pt idx="2063">
                  <c:v>-78.3</c:v>
                </c:pt>
                <c:pt idx="2064">
                  <c:v>-79.7</c:v>
                </c:pt>
                <c:pt idx="2065">
                  <c:v>-79.5</c:v>
                </c:pt>
                <c:pt idx="2066">
                  <c:v>-79.3</c:v>
                </c:pt>
                <c:pt idx="2067">
                  <c:v>-78.6</c:v>
                </c:pt>
                <c:pt idx="2068">
                  <c:v>-78.3</c:v>
                </c:pt>
                <c:pt idx="2069">
                  <c:v>-78.7</c:v>
                </c:pt>
                <c:pt idx="2070">
                  <c:v>-79.6</c:v>
                </c:pt>
                <c:pt idx="2071">
                  <c:v>-78.6</c:v>
                </c:pt>
                <c:pt idx="2072">
                  <c:v>-82.0</c:v>
                </c:pt>
                <c:pt idx="2073">
                  <c:v>-78.6</c:v>
                </c:pt>
                <c:pt idx="2074">
                  <c:v>-78.5</c:v>
                </c:pt>
                <c:pt idx="2075">
                  <c:v>-80.5</c:v>
                </c:pt>
                <c:pt idx="2076">
                  <c:v>-78.9</c:v>
                </c:pt>
                <c:pt idx="2077">
                  <c:v>-77.9</c:v>
                </c:pt>
                <c:pt idx="2078">
                  <c:v>-78.5</c:v>
                </c:pt>
                <c:pt idx="2079">
                  <c:v>-78.7</c:v>
                </c:pt>
                <c:pt idx="2080">
                  <c:v>-79.1</c:v>
                </c:pt>
                <c:pt idx="2081">
                  <c:v>-78.6</c:v>
                </c:pt>
                <c:pt idx="2082">
                  <c:v>-79.4</c:v>
                </c:pt>
                <c:pt idx="2083">
                  <c:v>-78.5</c:v>
                </c:pt>
                <c:pt idx="2084">
                  <c:v>-78.5</c:v>
                </c:pt>
                <c:pt idx="2085">
                  <c:v>-78.5</c:v>
                </c:pt>
                <c:pt idx="2086">
                  <c:v>-79.2</c:v>
                </c:pt>
                <c:pt idx="2087">
                  <c:v>-78.4</c:v>
                </c:pt>
                <c:pt idx="2088">
                  <c:v>-78.1</c:v>
                </c:pt>
                <c:pt idx="2089">
                  <c:v>-79.6</c:v>
                </c:pt>
                <c:pt idx="2090">
                  <c:v>-78.6</c:v>
                </c:pt>
                <c:pt idx="2091">
                  <c:v>-81.1</c:v>
                </c:pt>
                <c:pt idx="2092">
                  <c:v>-78.6</c:v>
                </c:pt>
                <c:pt idx="2093">
                  <c:v>-78.9</c:v>
                </c:pt>
                <c:pt idx="2094">
                  <c:v>-82.7</c:v>
                </c:pt>
                <c:pt idx="2095">
                  <c:v>-79.8</c:v>
                </c:pt>
                <c:pt idx="2096">
                  <c:v>-79.9</c:v>
                </c:pt>
                <c:pt idx="2097">
                  <c:v>-78.6</c:v>
                </c:pt>
                <c:pt idx="2098">
                  <c:v>-78.4</c:v>
                </c:pt>
                <c:pt idx="2099">
                  <c:v>-77.9</c:v>
                </c:pt>
                <c:pt idx="2100">
                  <c:v>-78.4</c:v>
                </c:pt>
                <c:pt idx="2101">
                  <c:v>-78.2</c:v>
                </c:pt>
                <c:pt idx="2102">
                  <c:v>-78.7</c:v>
                </c:pt>
                <c:pt idx="2103">
                  <c:v>-78.2</c:v>
                </c:pt>
                <c:pt idx="2104">
                  <c:v>-78.0</c:v>
                </c:pt>
                <c:pt idx="2105">
                  <c:v>-77.8</c:v>
                </c:pt>
                <c:pt idx="2106">
                  <c:v>-78.5</c:v>
                </c:pt>
                <c:pt idx="2107">
                  <c:v>-78.1</c:v>
                </c:pt>
                <c:pt idx="2108">
                  <c:v>-78.1</c:v>
                </c:pt>
                <c:pt idx="2109">
                  <c:v>-78.3</c:v>
                </c:pt>
                <c:pt idx="2110">
                  <c:v>-78.1</c:v>
                </c:pt>
                <c:pt idx="2111">
                  <c:v>-77.9</c:v>
                </c:pt>
                <c:pt idx="2112">
                  <c:v>-78.1</c:v>
                </c:pt>
                <c:pt idx="2113">
                  <c:v>-78.4</c:v>
                </c:pt>
                <c:pt idx="2114">
                  <c:v>-77.9</c:v>
                </c:pt>
                <c:pt idx="2115">
                  <c:v>-77.9</c:v>
                </c:pt>
                <c:pt idx="2116">
                  <c:v>-78.5</c:v>
                </c:pt>
                <c:pt idx="2117">
                  <c:v>-79.1</c:v>
                </c:pt>
                <c:pt idx="2118">
                  <c:v>-80.0</c:v>
                </c:pt>
                <c:pt idx="2119">
                  <c:v>-78.2</c:v>
                </c:pt>
                <c:pt idx="2120">
                  <c:v>-78.8</c:v>
                </c:pt>
                <c:pt idx="2121">
                  <c:v>-79.1</c:v>
                </c:pt>
                <c:pt idx="2122">
                  <c:v>-78.6</c:v>
                </c:pt>
                <c:pt idx="2123">
                  <c:v>-78.6</c:v>
                </c:pt>
                <c:pt idx="2124">
                  <c:v>-78.4</c:v>
                </c:pt>
                <c:pt idx="2125">
                  <c:v>-78.9</c:v>
                </c:pt>
                <c:pt idx="2126">
                  <c:v>-78.3</c:v>
                </c:pt>
                <c:pt idx="2127">
                  <c:v>-78.3</c:v>
                </c:pt>
                <c:pt idx="2128">
                  <c:v>-78.2</c:v>
                </c:pt>
                <c:pt idx="2129">
                  <c:v>-78.2</c:v>
                </c:pt>
                <c:pt idx="2130">
                  <c:v>-78.2</c:v>
                </c:pt>
                <c:pt idx="2131">
                  <c:v>-78.7</c:v>
                </c:pt>
                <c:pt idx="2132">
                  <c:v>-78.5</c:v>
                </c:pt>
                <c:pt idx="2133">
                  <c:v>-78.4</c:v>
                </c:pt>
                <c:pt idx="2134">
                  <c:v>-77.9</c:v>
                </c:pt>
                <c:pt idx="2135">
                  <c:v>-78.1</c:v>
                </c:pt>
                <c:pt idx="2136">
                  <c:v>-78.3</c:v>
                </c:pt>
                <c:pt idx="2137">
                  <c:v>-78.8</c:v>
                </c:pt>
                <c:pt idx="2138">
                  <c:v>-78.2</c:v>
                </c:pt>
                <c:pt idx="2139">
                  <c:v>-78.1</c:v>
                </c:pt>
                <c:pt idx="2140">
                  <c:v>-78.9</c:v>
                </c:pt>
                <c:pt idx="2141">
                  <c:v>-78.5</c:v>
                </c:pt>
                <c:pt idx="2142">
                  <c:v>-78.7</c:v>
                </c:pt>
                <c:pt idx="2143">
                  <c:v>-79.6</c:v>
                </c:pt>
                <c:pt idx="2144">
                  <c:v>-78.5</c:v>
                </c:pt>
                <c:pt idx="2145">
                  <c:v>-78.2</c:v>
                </c:pt>
                <c:pt idx="2146">
                  <c:v>-78.6</c:v>
                </c:pt>
                <c:pt idx="2147">
                  <c:v>-78.3</c:v>
                </c:pt>
                <c:pt idx="2148">
                  <c:v>-77.7</c:v>
                </c:pt>
                <c:pt idx="2149">
                  <c:v>-78.2</c:v>
                </c:pt>
                <c:pt idx="2150">
                  <c:v>-77.9</c:v>
                </c:pt>
                <c:pt idx="2151">
                  <c:v>-78.5</c:v>
                </c:pt>
                <c:pt idx="2152">
                  <c:v>-78.5</c:v>
                </c:pt>
                <c:pt idx="2153">
                  <c:v>-78.5</c:v>
                </c:pt>
                <c:pt idx="2154">
                  <c:v>-77.9</c:v>
                </c:pt>
                <c:pt idx="2155">
                  <c:v>-78.7</c:v>
                </c:pt>
                <c:pt idx="2156">
                  <c:v>-78.4</c:v>
                </c:pt>
                <c:pt idx="2157">
                  <c:v>-78.1</c:v>
                </c:pt>
                <c:pt idx="2158">
                  <c:v>-78.2</c:v>
                </c:pt>
                <c:pt idx="2159">
                  <c:v>-78.7</c:v>
                </c:pt>
                <c:pt idx="2160">
                  <c:v>-78.3</c:v>
                </c:pt>
                <c:pt idx="2161">
                  <c:v>-78.3</c:v>
                </c:pt>
                <c:pt idx="2162">
                  <c:v>-78.3</c:v>
                </c:pt>
                <c:pt idx="2163">
                  <c:v>-78.2</c:v>
                </c:pt>
                <c:pt idx="2164">
                  <c:v>-78.3</c:v>
                </c:pt>
                <c:pt idx="2165">
                  <c:v>-78.2</c:v>
                </c:pt>
                <c:pt idx="2166">
                  <c:v>-78.3</c:v>
                </c:pt>
                <c:pt idx="2167">
                  <c:v>-78.1</c:v>
                </c:pt>
                <c:pt idx="2168">
                  <c:v>-78.2</c:v>
                </c:pt>
                <c:pt idx="2169">
                  <c:v>-78.4</c:v>
                </c:pt>
                <c:pt idx="2170">
                  <c:v>-77.9</c:v>
                </c:pt>
                <c:pt idx="2171">
                  <c:v>-78.5</c:v>
                </c:pt>
                <c:pt idx="2172">
                  <c:v>-78.7</c:v>
                </c:pt>
                <c:pt idx="2173">
                  <c:v>-78.2</c:v>
                </c:pt>
                <c:pt idx="2174">
                  <c:v>-78.4</c:v>
                </c:pt>
                <c:pt idx="2175">
                  <c:v>-78.3</c:v>
                </c:pt>
                <c:pt idx="2176">
                  <c:v>-78.0</c:v>
                </c:pt>
                <c:pt idx="2177">
                  <c:v>-78.3</c:v>
                </c:pt>
                <c:pt idx="2178">
                  <c:v>-78.0</c:v>
                </c:pt>
                <c:pt idx="2179">
                  <c:v>-78.2</c:v>
                </c:pt>
                <c:pt idx="2180">
                  <c:v>-78.2</c:v>
                </c:pt>
                <c:pt idx="2181">
                  <c:v>-78.0</c:v>
                </c:pt>
                <c:pt idx="2182">
                  <c:v>-78.8</c:v>
                </c:pt>
                <c:pt idx="2183">
                  <c:v>-78.8</c:v>
                </c:pt>
                <c:pt idx="2184">
                  <c:v>-78.3</c:v>
                </c:pt>
                <c:pt idx="2185">
                  <c:v>-78.1</c:v>
                </c:pt>
                <c:pt idx="2186">
                  <c:v>-77.9</c:v>
                </c:pt>
                <c:pt idx="2187">
                  <c:v>-77.9</c:v>
                </c:pt>
                <c:pt idx="2188">
                  <c:v>-78.3</c:v>
                </c:pt>
                <c:pt idx="2189">
                  <c:v>-79.0</c:v>
                </c:pt>
                <c:pt idx="2190">
                  <c:v>-78.7</c:v>
                </c:pt>
                <c:pt idx="2191">
                  <c:v>-78.3</c:v>
                </c:pt>
                <c:pt idx="2192">
                  <c:v>-78.4</c:v>
                </c:pt>
                <c:pt idx="2193">
                  <c:v>-78.5</c:v>
                </c:pt>
                <c:pt idx="2194">
                  <c:v>-78.4</c:v>
                </c:pt>
                <c:pt idx="2195">
                  <c:v>-78.0</c:v>
                </c:pt>
                <c:pt idx="2196">
                  <c:v>-78.0</c:v>
                </c:pt>
                <c:pt idx="2197">
                  <c:v>-78.4</c:v>
                </c:pt>
                <c:pt idx="2198">
                  <c:v>-78.8</c:v>
                </c:pt>
                <c:pt idx="2199">
                  <c:v>-78.4</c:v>
                </c:pt>
                <c:pt idx="2200">
                  <c:v>-78.0</c:v>
                </c:pt>
                <c:pt idx="2201">
                  <c:v>-78.0</c:v>
                </c:pt>
                <c:pt idx="2202">
                  <c:v>-78.5</c:v>
                </c:pt>
                <c:pt idx="2203">
                  <c:v>-78.5</c:v>
                </c:pt>
                <c:pt idx="2204">
                  <c:v>-78.9</c:v>
                </c:pt>
                <c:pt idx="2205">
                  <c:v>-78.3</c:v>
                </c:pt>
                <c:pt idx="2206">
                  <c:v>-79.2</c:v>
                </c:pt>
                <c:pt idx="2207">
                  <c:v>-91.3</c:v>
                </c:pt>
                <c:pt idx="2208">
                  <c:v>-91.4</c:v>
                </c:pt>
                <c:pt idx="2209">
                  <c:v>-91.6</c:v>
                </c:pt>
                <c:pt idx="2210">
                  <c:v>-91.2</c:v>
                </c:pt>
                <c:pt idx="2211">
                  <c:v>-91.6</c:v>
                </c:pt>
                <c:pt idx="2212">
                  <c:v>-91.6</c:v>
                </c:pt>
                <c:pt idx="2213">
                  <c:v>-91.7</c:v>
                </c:pt>
                <c:pt idx="2214">
                  <c:v>-91.8</c:v>
                </c:pt>
                <c:pt idx="2215">
                  <c:v>-92.0</c:v>
                </c:pt>
                <c:pt idx="2216">
                  <c:v>-91.1</c:v>
                </c:pt>
                <c:pt idx="2217">
                  <c:v>-91.5</c:v>
                </c:pt>
                <c:pt idx="2218">
                  <c:v>-91.5</c:v>
                </c:pt>
                <c:pt idx="2219">
                  <c:v>-91.2</c:v>
                </c:pt>
                <c:pt idx="2220">
                  <c:v>-91.3</c:v>
                </c:pt>
                <c:pt idx="2221">
                  <c:v>-91.4</c:v>
                </c:pt>
                <c:pt idx="2222">
                  <c:v>-91.4</c:v>
                </c:pt>
                <c:pt idx="2223">
                  <c:v>-91.6</c:v>
                </c:pt>
                <c:pt idx="2224">
                  <c:v>-91.1</c:v>
                </c:pt>
                <c:pt idx="2225">
                  <c:v>-91.3</c:v>
                </c:pt>
                <c:pt idx="2226">
                  <c:v>-91.5</c:v>
                </c:pt>
                <c:pt idx="2227">
                  <c:v>-91.5</c:v>
                </c:pt>
                <c:pt idx="2228">
                  <c:v>-91.5</c:v>
                </c:pt>
                <c:pt idx="2229">
                  <c:v>-91.2</c:v>
                </c:pt>
                <c:pt idx="2230">
                  <c:v>-90.9</c:v>
                </c:pt>
                <c:pt idx="2231">
                  <c:v>-91.1</c:v>
                </c:pt>
                <c:pt idx="2232">
                  <c:v>-91.5</c:v>
                </c:pt>
                <c:pt idx="2233">
                  <c:v>-91.3</c:v>
                </c:pt>
                <c:pt idx="2234">
                  <c:v>-91.2</c:v>
                </c:pt>
                <c:pt idx="2235">
                  <c:v>-91.4</c:v>
                </c:pt>
                <c:pt idx="2236">
                  <c:v>-91.1</c:v>
                </c:pt>
                <c:pt idx="2237">
                  <c:v>-91.2</c:v>
                </c:pt>
                <c:pt idx="2238">
                  <c:v>-91.2</c:v>
                </c:pt>
                <c:pt idx="2239">
                  <c:v>-91.5</c:v>
                </c:pt>
                <c:pt idx="2240">
                  <c:v>-91.2</c:v>
                </c:pt>
                <c:pt idx="2241">
                  <c:v>-91.4</c:v>
                </c:pt>
                <c:pt idx="2242">
                  <c:v>-91.1</c:v>
                </c:pt>
                <c:pt idx="2243">
                  <c:v>-91.6</c:v>
                </c:pt>
                <c:pt idx="2244">
                  <c:v>-91.0</c:v>
                </c:pt>
                <c:pt idx="2245">
                  <c:v>-91.3</c:v>
                </c:pt>
                <c:pt idx="2246">
                  <c:v>-91.4</c:v>
                </c:pt>
                <c:pt idx="2247">
                  <c:v>-91.2</c:v>
                </c:pt>
                <c:pt idx="2248">
                  <c:v>-91.7</c:v>
                </c:pt>
                <c:pt idx="2249">
                  <c:v>-91.4</c:v>
                </c:pt>
                <c:pt idx="2250">
                  <c:v>-91.7</c:v>
                </c:pt>
                <c:pt idx="2251">
                  <c:v>-91.3</c:v>
                </c:pt>
                <c:pt idx="2252">
                  <c:v>-91.3</c:v>
                </c:pt>
                <c:pt idx="2253">
                  <c:v>-91.1</c:v>
                </c:pt>
                <c:pt idx="2254">
                  <c:v>-91.3</c:v>
                </c:pt>
                <c:pt idx="2255">
                  <c:v>-90.9</c:v>
                </c:pt>
                <c:pt idx="2256">
                  <c:v>-92.0</c:v>
                </c:pt>
                <c:pt idx="2257">
                  <c:v>-91.2</c:v>
                </c:pt>
                <c:pt idx="2258">
                  <c:v>-91.6</c:v>
                </c:pt>
                <c:pt idx="2259">
                  <c:v>-91.4</c:v>
                </c:pt>
                <c:pt idx="2260">
                  <c:v>-91.1</c:v>
                </c:pt>
                <c:pt idx="2261">
                  <c:v>-91.4</c:v>
                </c:pt>
                <c:pt idx="2262">
                  <c:v>-91.2</c:v>
                </c:pt>
                <c:pt idx="2263">
                  <c:v>-91.8</c:v>
                </c:pt>
                <c:pt idx="2264">
                  <c:v>-91.5</c:v>
                </c:pt>
                <c:pt idx="2265">
                  <c:v>-91.4</c:v>
                </c:pt>
                <c:pt idx="2266">
                  <c:v>-91.5</c:v>
                </c:pt>
                <c:pt idx="2267">
                  <c:v>-90.9</c:v>
                </c:pt>
                <c:pt idx="2268">
                  <c:v>-91.2</c:v>
                </c:pt>
                <c:pt idx="2269">
                  <c:v>-91.5</c:v>
                </c:pt>
                <c:pt idx="2270">
                  <c:v>-91.4</c:v>
                </c:pt>
                <c:pt idx="2271">
                  <c:v>-91.2</c:v>
                </c:pt>
                <c:pt idx="2272">
                  <c:v>-91.6</c:v>
                </c:pt>
                <c:pt idx="2273">
                  <c:v>-91.7</c:v>
                </c:pt>
                <c:pt idx="2274">
                  <c:v>-91.6</c:v>
                </c:pt>
                <c:pt idx="2275">
                  <c:v>-91.1</c:v>
                </c:pt>
                <c:pt idx="2276">
                  <c:v>-91.7</c:v>
                </c:pt>
                <c:pt idx="2277">
                  <c:v>-91.5</c:v>
                </c:pt>
                <c:pt idx="2278">
                  <c:v>-91.6</c:v>
                </c:pt>
                <c:pt idx="2279">
                  <c:v>-91.0</c:v>
                </c:pt>
                <c:pt idx="2280">
                  <c:v>-91.0</c:v>
                </c:pt>
                <c:pt idx="2281">
                  <c:v>-90.9</c:v>
                </c:pt>
                <c:pt idx="2282">
                  <c:v>-91.4</c:v>
                </c:pt>
                <c:pt idx="2283">
                  <c:v>-91.5</c:v>
                </c:pt>
                <c:pt idx="2284">
                  <c:v>-91.0</c:v>
                </c:pt>
                <c:pt idx="2285">
                  <c:v>-91.3</c:v>
                </c:pt>
                <c:pt idx="2286">
                  <c:v>-91.2</c:v>
                </c:pt>
                <c:pt idx="2287">
                  <c:v>-91.5</c:v>
                </c:pt>
                <c:pt idx="2288">
                  <c:v>-91.5</c:v>
                </c:pt>
                <c:pt idx="2289">
                  <c:v>-91.4</c:v>
                </c:pt>
                <c:pt idx="2290">
                  <c:v>-91.3</c:v>
                </c:pt>
                <c:pt idx="2291">
                  <c:v>-91.3</c:v>
                </c:pt>
                <c:pt idx="2292">
                  <c:v>-91.4</c:v>
                </c:pt>
                <c:pt idx="2293">
                  <c:v>-91.5</c:v>
                </c:pt>
                <c:pt idx="2294">
                  <c:v>-91.8</c:v>
                </c:pt>
                <c:pt idx="2295">
                  <c:v>-91.4</c:v>
                </c:pt>
                <c:pt idx="2296">
                  <c:v>-91.1</c:v>
                </c:pt>
                <c:pt idx="2297">
                  <c:v>-91.6</c:v>
                </c:pt>
                <c:pt idx="2298">
                  <c:v>-91.1</c:v>
                </c:pt>
                <c:pt idx="2299">
                  <c:v>-91.7</c:v>
                </c:pt>
                <c:pt idx="2300">
                  <c:v>-91.3</c:v>
                </c:pt>
                <c:pt idx="2301">
                  <c:v>-91.6</c:v>
                </c:pt>
                <c:pt idx="2302">
                  <c:v>-91.3</c:v>
                </c:pt>
                <c:pt idx="2303">
                  <c:v>-91.3</c:v>
                </c:pt>
                <c:pt idx="2304">
                  <c:v>-91.0</c:v>
                </c:pt>
                <c:pt idx="2305">
                  <c:v>-90.9</c:v>
                </c:pt>
                <c:pt idx="2306">
                  <c:v>-90.9</c:v>
                </c:pt>
                <c:pt idx="2307">
                  <c:v>-91.4</c:v>
                </c:pt>
                <c:pt idx="2308">
                  <c:v>-91.3</c:v>
                </c:pt>
                <c:pt idx="2309">
                  <c:v>-91.1</c:v>
                </c:pt>
                <c:pt idx="2310">
                  <c:v>-91.5</c:v>
                </c:pt>
                <c:pt idx="2311">
                  <c:v>-90.9</c:v>
                </c:pt>
                <c:pt idx="2312">
                  <c:v>-91.2</c:v>
                </c:pt>
                <c:pt idx="2313">
                  <c:v>-91.3</c:v>
                </c:pt>
                <c:pt idx="2314">
                  <c:v>-91.3</c:v>
                </c:pt>
                <c:pt idx="2315">
                  <c:v>-91.6</c:v>
                </c:pt>
                <c:pt idx="2316">
                  <c:v>-91.5</c:v>
                </c:pt>
                <c:pt idx="2317">
                  <c:v>-91.3</c:v>
                </c:pt>
                <c:pt idx="2318">
                  <c:v>-91.7</c:v>
                </c:pt>
                <c:pt idx="2319">
                  <c:v>-91.5</c:v>
                </c:pt>
                <c:pt idx="2320">
                  <c:v>-91.2</c:v>
                </c:pt>
                <c:pt idx="2321">
                  <c:v>-91.6</c:v>
                </c:pt>
                <c:pt idx="2322">
                  <c:v>-91.1</c:v>
                </c:pt>
                <c:pt idx="2323">
                  <c:v>-91.4</c:v>
                </c:pt>
                <c:pt idx="2324">
                  <c:v>-91.7</c:v>
                </c:pt>
                <c:pt idx="2325">
                  <c:v>-91.4</c:v>
                </c:pt>
                <c:pt idx="2326">
                  <c:v>-91.2</c:v>
                </c:pt>
                <c:pt idx="2327">
                  <c:v>-91.1</c:v>
                </c:pt>
                <c:pt idx="2328">
                  <c:v>-91.2</c:v>
                </c:pt>
                <c:pt idx="2329">
                  <c:v>-91.2</c:v>
                </c:pt>
                <c:pt idx="2330">
                  <c:v>-91.5</c:v>
                </c:pt>
                <c:pt idx="2331">
                  <c:v>-91.4</c:v>
                </c:pt>
                <c:pt idx="2332">
                  <c:v>-91.0</c:v>
                </c:pt>
                <c:pt idx="2333">
                  <c:v>-91.7</c:v>
                </c:pt>
                <c:pt idx="2334">
                  <c:v>-91.5</c:v>
                </c:pt>
                <c:pt idx="2335">
                  <c:v>-91.2</c:v>
                </c:pt>
                <c:pt idx="2336">
                  <c:v>-91.0</c:v>
                </c:pt>
                <c:pt idx="2337">
                  <c:v>-91.3</c:v>
                </c:pt>
                <c:pt idx="2338">
                  <c:v>-91.1</c:v>
                </c:pt>
                <c:pt idx="2339">
                  <c:v>-91.6</c:v>
                </c:pt>
                <c:pt idx="2340">
                  <c:v>-91.0</c:v>
                </c:pt>
                <c:pt idx="2341">
                  <c:v>-91.2</c:v>
                </c:pt>
                <c:pt idx="2342">
                  <c:v>-91.4</c:v>
                </c:pt>
                <c:pt idx="2343">
                  <c:v>-91.3</c:v>
                </c:pt>
                <c:pt idx="2344">
                  <c:v>-91.2</c:v>
                </c:pt>
                <c:pt idx="2345">
                  <c:v>-91.7</c:v>
                </c:pt>
                <c:pt idx="2346">
                  <c:v>-91.4</c:v>
                </c:pt>
                <c:pt idx="2347">
                  <c:v>-91.3</c:v>
                </c:pt>
                <c:pt idx="2348">
                  <c:v>-90.9</c:v>
                </c:pt>
                <c:pt idx="2349">
                  <c:v>-91.2</c:v>
                </c:pt>
                <c:pt idx="2350">
                  <c:v>-91.5</c:v>
                </c:pt>
                <c:pt idx="2351">
                  <c:v>-91.6</c:v>
                </c:pt>
                <c:pt idx="2352">
                  <c:v>-91.4</c:v>
                </c:pt>
                <c:pt idx="2353">
                  <c:v>-91.5</c:v>
                </c:pt>
                <c:pt idx="2354">
                  <c:v>-91.6</c:v>
                </c:pt>
                <c:pt idx="2355">
                  <c:v>-91.4</c:v>
                </c:pt>
                <c:pt idx="2356">
                  <c:v>-91.5</c:v>
                </c:pt>
                <c:pt idx="2357">
                  <c:v>-91.6</c:v>
                </c:pt>
                <c:pt idx="2358">
                  <c:v>-90.9</c:v>
                </c:pt>
                <c:pt idx="2359">
                  <c:v>-91.3</c:v>
                </c:pt>
                <c:pt idx="2360">
                  <c:v>-91.6</c:v>
                </c:pt>
                <c:pt idx="2361">
                  <c:v>-91.5</c:v>
                </c:pt>
                <c:pt idx="2362">
                  <c:v>-91.3</c:v>
                </c:pt>
                <c:pt idx="2363">
                  <c:v>-91.0</c:v>
                </c:pt>
                <c:pt idx="2364">
                  <c:v>-90.9</c:v>
                </c:pt>
                <c:pt idx="2365">
                  <c:v>-91.4</c:v>
                </c:pt>
                <c:pt idx="2366">
                  <c:v>-91.5</c:v>
                </c:pt>
                <c:pt idx="2367">
                  <c:v>-91.5</c:v>
                </c:pt>
                <c:pt idx="2368">
                  <c:v>-91.2</c:v>
                </c:pt>
                <c:pt idx="2369">
                  <c:v>-91.3</c:v>
                </c:pt>
                <c:pt idx="2370">
                  <c:v>-91.1</c:v>
                </c:pt>
                <c:pt idx="2371">
                  <c:v>-91.3</c:v>
                </c:pt>
                <c:pt idx="2372">
                  <c:v>-91.3</c:v>
                </c:pt>
                <c:pt idx="2373">
                  <c:v>-91.0</c:v>
                </c:pt>
                <c:pt idx="2374">
                  <c:v>-91.1</c:v>
                </c:pt>
                <c:pt idx="2375">
                  <c:v>-91.0</c:v>
                </c:pt>
                <c:pt idx="2376">
                  <c:v>-91.1</c:v>
                </c:pt>
                <c:pt idx="2377">
                  <c:v>-91.3</c:v>
                </c:pt>
                <c:pt idx="2378">
                  <c:v>-91.8</c:v>
                </c:pt>
                <c:pt idx="2379">
                  <c:v>-91.0</c:v>
                </c:pt>
                <c:pt idx="2380">
                  <c:v>-91.8</c:v>
                </c:pt>
                <c:pt idx="2381">
                  <c:v>-91.9</c:v>
                </c:pt>
                <c:pt idx="2382">
                  <c:v>-91.2</c:v>
                </c:pt>
                <c:pt idx="2383">
                  <c:v>-91.1</c:v>
                </c:pt>
                <c:pt idx="2384">
                  <c:v>-91.5</c:v>
                </c:pt>
                <c:pt idx="2385">
                  <c:v>-91.9</c:v>
                </c:pt>
                <c:pt idx="2386">
                  <c:v>-91.6</c:v>
                </c:pt>
                <c:pt idx="2387">
                  <c:v>-91.3</c:v>
                </c:pt>
                <c:pt idx="2388">
                  <c:v>-91.6</c:v>
                </c:pt>
                <c:pt idx="2389">
                  <c:v>-91.3</c:v>
                </c:pt>
                <c:pt idx="2390">
                  <c:v>-91.3</c:v>
                </c:pt>
                <c:pt idx="2391">
                  <c:v>-91.0</c:v>
                </c:pt>
                <c:pt idx="2392">
                  <c:v>-91.7</c:v>
                </c:pt>
                <c:pt idx="2393">
                  <c:v>-91.0</c:v>
                </c:pt>
                <c:pt idx="2394">
                  <c:v>-91.4</c:v>
                </c:pt>
                <c:pt idx="2395">
                  <c:v>-91.3</c:v>
                </c:pt>
                <c:pt idx="2396">
                  <c:v>-91.6</c:v>
                </c:pt>
                <c:pt idx="2397">
                  <c:v>-91.3</c:v>
                </c:pt>
                <c:pt idx="2398">
                  <c:v>-91.3</c:v>
                </c:pt>
                <c:pt idx="2399">
                  <c:v>-91.7</c:v>
                </c:pt>
                <c:pt idx="2400">
                  <c:v>-91.4</c:v>
                </c:pt>
                <c:pt idx="2401">
                  <c:v>-91.4</c:v>
                </c:pt>
                <c:pt idx="2402">
                  <c:v>-91.7</c:v>
                </c:pt>
                <c:pt idx="2403">
                  <c:v>-91.3</c:v>
                </c:pt>
                <c:pt idx="2404">
                  <c:v>-91.5</c:v>
                </c:pt>
                <c:pt idx="2405">
                  <c:v>-91.2</c:v>
                </c:pt>
                <c:pt idx="2406">
                  <c:v>-91.2</c:v>
                </c:pt>
                <c:pt idx="2407">
                  <c:v>-91.1</c:v>
                </c:pt>
                <c:pt idx="2408">
                  <c:v>-91.0</c:v>
                </c:pt>
                <c:pt idx="2409">
                  <c:v>-91.3</c:v>
                </c:pt>
                <c:pt idx="2410">
                  <c:v>-91.5</c:v>
                </c:pt>
                <c:pt idx="2411">
                  <c:v>-91.1</c:v>
                </c:pt>
                <c:pt idx="2412">
                  <c:v>-90.9</c:v>
                </c:pt>
                <c:pt idx="2413">
                  <c:v>-91.3</c:v>
                </c:pt>
                <c:pt idx="2414">
                  <c:v>-91.1</c:v>
                </c:pt>
                <c:pt idx="2415">
                  <c:v>-91.4</c:v>
                </c:pt>
                <c:pt idx="2416">
                  <c:v>-91.2</c:v>
                </c:pt>
                <c:pt idx="2417">
                  <c:v>-91.4</c:v>
                </c:pt>
                <c:pt idx="2418">
                  <c:v>-91.4</c:v>
                </c:pt>
                <c:pt idx="2419">
                  <c:v>-91.6</c:v>
                </c:pt>
                <c:pt idx="2420">
                  <c:v>-91.5</c:v>
                </c:pt>
                <c:pt idx="2421">
                  <c:v>-91.3</c:v>
                </c:pt>
                <c:pt idx="2422">
                  <c:v>-91.4</c:v>
                </c:pt>
                <c:pt idx="2423">
                  <c:v>-91.2</c:v>
                </c:pt>
                <c:pt idx="2424">
                  <c:v>-90.9</c:v>
                </c:pt>
                <c:pt idx="2425">
                  <c:v>-91.0</c:v>
                </c:pt>
                <c:pt idx="2426">
                  <c:v>-91.6</c:v>
                </c:pt>
                <c:pt idx="2427">
                  <c:v>-91.7</c:v>
                </c:pt>
                <c:pt idx="2428">
                  <c:v>-91.4</c:v>
                </c:pt>
                <c:pt idx="2429">
                  <c:v>-91.3</c:v>
                </c:pt>
                <c:pt idx="2430">
                  <c:v>-91.4</c:v>
                </c:pt>
                <c:pt idx="2431">
                  <c:v>-91.3</c:v>
                </c:pt>
                <c:pt idx="2432">
                  <c:v>-91.7</c:v>
                </c:pt>
                <c:pt idx="2433">
                  <c:v>-91.7</c:v>
                </c:pt>
                <c:pt idx="2434">
                  <c:v>-91.6</c:v>
                </c:pt>
                <c:pt idx="2435">
                  <c:v>-91.9</c:v>
                </c:pt>
                <c:pt idx="2436">
                  <c:v>-91.4</c:v>
                </c:pt>
                <c:pt idx="2437">
                  <c:v>-91.2</c:v>
                </c:pt>
                <c:pt idx="2438">
                  <c:v>-91.0</c:v>
                </c:pt>
                <c:pt idx="2439">
                  <c:v>-91.0</c:v>
                </c:pt>
                <c:pt idx="2440">
                  <c:v>-91.5</c:v>
                </c:pt>
                <c:pt idx="2441">
                  <c:v>-91.7</c:v>
                </c:pt>
                <c:pt idx="2442">
                  <c:v>-91.2</c:v>
                </c:pt>
                <c:pt idx="2443">
                  <c:v>-91.4</c:v>
                </c:pt>
                <c:pt idx="2444">
                  <c:v>-91.3</c:v>
                </c:pt>
                <c:pt idx="2445">
                  <c:v>-91.4</c:v>
                </c:pt>
                <c:pt idx="2446">
                  <c:v>-91.3</c:v>
                </c:pt>
                <c:pt idx="2447">
                  <c:v>-91.0</c:v>
                </c:pt>
                <c:pt idx="2448">
                  <c:v>-91.3</c:v>
                </c:pt>
                <c:pt idx="2449">
                  <c:v>-91.5</c:v>
                </c:pt>
                <c:pt idx="2450">
                  <c:v>-91.2</c:v>
                </c:pt>
                <c:pt idx="2451">
                  <c:v>-91.5</c:v>
                </c:pt>
                <c:pt idx="2452">
                  <c:v>-91.2</c:v>
                </c:pt>
                <c:pt idx="2453">
                  <c:v>-91.3</c:v>
                </c:pt>
                <c:pt idx="2454">
                  <c:v>-91.1</c:v>
                </c:pt>
                <c:pt idx="2455">
                  <c:v>-91.3</c:v>
                </c:pt>
                <c:pt idx="2456">
                  <c:v>-91.7</c:v>
                </c:pt>
                <c:pt idx="2457">
                  <c:v>-111.2</c:v>
                </c:pt>
                <c:pt idx="2458">
                  <c:v>-80.0</c:v>
                </c:pt>
                <c:pt idx="2459">
                  <c:v>-94.5</c:v>
                </c:pt>
                <c:pt idx="2460">
                  <c:v>-91.6</c:v>
                </c:pt>
                <c:pt idx="2461">
                  <c:v>-79.7</c:v>
                </c:pt>
                <c:pt idx="2462">
                  <c:v>-92.8</c:v>
                </c:pt>
                <c:pt idx="2463">
                  <c:v>-92.8</c:v>
                </c:pt>
                <c:pt idx="2464">
                  <c:v>-79.6</c:v>
                </c:pt>
                <c:pt idx="2465">
                  <c:v>-92.4</c:v>
                </c:pt>
                <c:pt idx="2466">
                  <c:v>-91.1</c:v>
                </c:pt>
                <c:pt idx="2467">
                  <c:v>-91.5</c:v>
                </c:pt>
                <c:pt idx="2468">
                  <c:v>-91.5</c:v>
                </c:pt>
                <c:pt idx="2469">
                  <c:v>-91.5</c:v>
                </c:pt>
                <c:pt idx="2470">
                  <c:v>-91.1</c:v>
                </c:pt>
                <c:pt idx="2471">
                  <c:v>-91.0</c:v>
                </c:pt>
                <c:pt idx="2472">
                  <c:v>-91.6</c:v>
                </c:pt>
                <c:pt idx="2473">
                  <c:v>-91.4</c:v>
                </c:pt>
                <c:pt idx="2474">
                  <c:v>-91.5</c:v>
                </c:pt>
                <c:pt idx="2475">
                  <c:v>-91.6</c:v>
                </c:pt>
                <c:pt idx="2476">
                  <c:v>-91.3</c:v>
                </c:pt>
                <c:pt idx="2477">
                  <c:v>-91.3</c:v>
                </c:pt>
                <c:pt idx="2478">
                  <c:v>-91.6</c:v>
                </c:pt>
                <c:pt idx="2479">
                  <c:v>-91.7</c:v>
                </c:pt>
                <c:pt idx="2480">
                  <c:v>-91.9</c:v>
                </c:pt>
                <c:pt idx="2481">
                  <c:v>-90.9</c:v>
                </c:pt>
                <c:pt idx="2482">
                  <c:v>-91.4</c:v>
                </c:pt>
                <c:pt idx="2483">
                  <c:v>-91.3</c:v>
                </c:pt>
                <c:pt idx="2484">
                  <c:v>-91.5</c:v>
                </c:pt>
                <c:pt idx="2485">
                  <c:v>-91.2</c:v>
                </c:pt>
                <c:pt idx="2486">
                  <c:v>-91.0</c:v>
                </c:pt>
                <c:pt idx="2487">
                  <c:v>-91.4</c:v>
                </c:pt>
                <c:pt idx="2488">
                  <c:v>-91.4</c:v>
                </c:pt>
                <c:pt idx="2489">
                  <c:v>-91.7</c:v>
                </c:pt>
                <c:pt idx="2490">
                  <c:v>-91.2</c:v>
                </c:pt>
                <c:pt idx="2491">
                  <c:v>-92.1</c:v>
                </c:pt>
                <c:pt idx="2492">
                  <c:v>-91.8</c:v>
                </c:pt>
                <c:pt idx="2493">
                  <c:v>-91.0</c:v>
                </c:pt>
                <c:pt idx="2494">
                  <c:v>-91.7</c:v>
                </c:pt>
                <c:pt idx="2495">
                  <c:v>-91.0</c:v>
                </c:pt>
                <c:pt idx="2496">
                  <c:v>-91.1</c:v>
                </c:pt>
                <c:pt idx="2497">
                  <c:v>-91.6</c:v>
                </c:pt>
                <c:pt idx="2498">
                  <c:v>-91.4</c:v>
                </c:pt>
                <c:pt idx="2499">
                  <c:v>-91.5</c:v>
                </c:pt>
                <c:pt idx="2500">
                  <c:v>-90.9</c:v>
                </c:pt>
                <c:pt idx="2501">
                  <c:v>-91.8</c:v>
                </c:pt>
                <c:pt idx="2502">
                  <c:v>-91.3</c:v>
                </c:pt>
                <c:pt idx="2503">
                  <c:v>-91.0</c:v>
                </c:pt>
                <c:pt idx="2504">
                  <c:v>-91.3</c:v>
                </c:pt>
                <c:pt idx="2505">
                  <c:v>-91.7</c:v>
                </c:pt>
                <c:pt idx="2506">
                  <c:v>-91.3</c:v>
                </c:pt>
                <c:pt idx="2507">
                  <c:v>-91.6</c:v>
                </c:pt>
                <c:pt idx="2508">
                  <c:v>-91.7</c:v>
                </c:pt>
                <c:pt idx="2509">
                  <c:v>-91.3</c:v>
                </c:pt>
                <c:pt idx="2510">
                  <c:v>-91.6</c:v>
                </c:pt>
                <c:pt idx="2511">
                  <c:v>-91.2</c:v>
                </c:pt>
                <c:pt idx="2512">
                  <c:v>-91.1</c:v>
                </c:pt>
                <c:pt idx="2513">
                  <c:v>-91.7</c:v>
                </c:pt>
                <c:pt idx="2514">
                  <c:v>-91.7</c:v>
                </c:pt>
                <c:pt idx="2515">
                  <c:v>-91.7</c:v>
                </c:pt>
                <c:pt idx="2516">
                  <c:v>-91.7</c:v>
                </c:pt>
                <c:pt idx="2517">
                  <c:v>-91.5</c:v>
                </c:pt>
                <c:pt idx="2518">
                  <c:v>-91.7</c:v>
                </c:pt>
                <c:pt idx="2519">
                  <c:v>-91.7</c:v>
                </c:pt>
                <c:pt idx="2520">
                  <c:v>-91.7</c:v>
                </c:pt>
                <c:pt idx="2521">
                  <c:v>-91.7</c:v>
                </c:pt>
                <c:pt idx="2522">
                  <c:v>-91.7</c:v>
                </c:pt>
                <c:pt idx="2523">
                  <c:v>-91.7</c:v>
                </c:pt>
                <c:pt idx="2524">
                  <c:v>-91.7</c:v>
                </c:pt>
                <c:pt idx="2525">
                  <c:v>-115.0</c:v>
                </c:pt>
                <c:pt idx="2526">
                  <c:v>-115.1</c:v>
                </c:pt>
                <c:pt idx="2527">
                  <c:v>-115.1</c:v>
                </c:pt>
                <c:pt idx="2528">
                  <c:v>-111.5</c:v>
                </c:pt>
                <c:pt idx="2529">
                  <c:v>-113.4</c:v>
                </c:pt>
                <c:pt idx="2530">
                  <c:v>-113.1</c:v>
                </c:pt>
                <c:pt idx="2531">
                  <c:v>-113.4</c:v>
                </c:pt>
                <c:pt idx="2532">
                  <c:v>-113.4</c:v>
                </c:pt>
                <c:pt idx="2533">
                  <c:v>-113.4</c:v>
                </c:pt>
                <c:pt idx="2534">
                  <c:v>-113.4</c:v>
                </c:pt>
                <c:pt idx="2535">
                  <c:v>-113.4</c:v>
                </c:pt>
                <c:pt idx="2536">
                  <c:v>-113.4</c:v>
                </c:pt>
                <c:pt idx="2537">
                  <c:v>-113.4</c:v>
                </c:pt>
                <c:pt idx="2538">
                  <c:v>-113.4</c:v>
                </c:pt>
                <c:pt idx="2539">
                  <c:v>-113.4</c:v>
                </c:pt>
                <c:pt idx="2540">
                  <c:v>-114.2</c:v>
                </c:pt>
                <c:pt idx="2541">
                  <c:v>-112.2</c:v>
                </c:pt>
                <c:pt idx="2542">
                  <c:v>-112.0</c:v>
                </c:pt>
                <c:pt idx="2543">
                  <c:v>-112.2</c:v>
                </c:pt>
                <c:pt idx="2544">
                  <c:v>-112.2</c:v>
                </c:pt>
                <c:pt idx="2545">
                  <c:v>-112.2</c:v>
                </c:pt>
                <c:pt idx="2546">
                  <c:v>-112.2</c:v>
                </c:pt>
                <c:pt idx="2547">
                  <c:v>-112.0</c:v>
                </c:pt>
                <c:pt idx="2548">
                  <c:v>-112.2</c:v>
                </c:pt>
                <c:pt idx="2549">
                  <c:v>-112.2</c:v>
                </c:pt>
                <c:pt idx="2550">
                  <c:v>-112.2</c:v>
                </c:pt>
                <c:pt idx="2551">
                  <c:v>-112.2</c:v>
                </c:pt>
                <c:pt idx="2552">
                  <c:v>-112.2</c:v>
                </c:pt>
                <c:pt idx="2553">
                  <c:v>-112.2</c:v>
                </c:pt>
                <c:pt idx="2554">
                  <c:v>-112.0</c:v>
                </c:pt>
                <c:pt idx="2555">
                  <c:v>-112.2</c:v>
                </c:pt>
                <c:pt idx="2556">
                  <c:v>-112.2</c:v>
                </c:pt>
                <c:pt idx="2557">
                  <c:v>-112.2</c:v>
                </c:pt>
                <c:pt idx="2558">
                  <c:v>-112.2</c:v>
                </c:pt>
                <c:pt idx="2559">
                  <c:v>-112.2</c:v>
                </c:pt>
                <c:pt idx="2560">
                  <c:v>-112.0</c:v>
                </c:pt>
                <c:pt idx="2561">
                  <c:v>-112.2</c:v>
                </c:pt>
                <c:pt idx="2562">
                  <c:v>-112.2</c:v>
                </c:pt>
                <c:pt idx="2563">
                  <c:v>-112.2</c:v>
                </c:pt>
                <c:pt idx="2564">
                  <c:v>-112.2</c:v>
                </c:pt>
                <c:pt idx="2565">
                  <c:v>-112.2</c:v>
                </c:pt>
                <c:pt idx="2566">
                  <c:v>-112.2</c:v>
                </c:pt>
                <c:pt idx="2567">
                  <c:v>-112.2</c:v>
                </c:pt>
                <c:pt idx="2568">
                  <c:v>-112.2</c:v>
                </c:pt>
                <c:pt idx="2569">
                  <c:v>-112.2</c:v>
                </c:pt>
                <c:pt idx="2570">
                  <c:v>-112.2</c:v>
                </c:pt>
                <c:pt idx="2571">
                  <c:v>-112.2</c:v>
                </c:pt>
                <c:pt idx="2572">
                  <c:v>-112.2</c:v>
                </c:pt>
                <c:pt idx="2573">
                  <c:v>-112.2</c:v>
                </c:pt>
                <c:pt idx="2574">
                  <c:v>-112.2</c:v>
                </c:pt>
                <c:pt idx="2575">
                  <c:v>-112.2</c:v>
                </c:pt>
                <c:pt idx="2576">
                  <c:v>-112.2</c:v>
                </c:pt>
                <c:pt idx="2577">
                  <c:v>-112.2</c:v>
                </c:pt>
                <c:pt idx="2578">
                  <c:v>-112.2</c:v>
                </c:pt>
                <c:pt idx="2579">
                  <c:v>-112.2</c:v>
                </c:pt>
                <c:pt idx="2580">
                  <c:v>-112.2</c:v>
                </c:pt>
                <c:pt idx="2581">
                  <c:v>-112.0</c:v>
                </c:pt>
                <c:pt idx="2582">
                  <c:v>-112.2</c:v>
                </c:pt>
                <c:pt idx="2583">
                  <c:v>-112.2</c:v>
                </c:pt>
                <c:pt idx="2584">
                  <c:v>-112.2</c:v>
                </c:pt>
                <c:pt idx="2585">
                  <c:v>-112.2</c:v>
                </c:pt>
                <c:pt idx="2586">
                  <c:v>-112.2</c:v>
                </c:pt>
                <c:pt idx="2587">
                  <c:v>-112.2</c:v>
                </c:pt>
                <c:pt idx="2588">
                  <c:v>-112.2</c:v>
                </c:pt>
                <c:pt idx="2589">
                  <c:v>-112.2</c:v>
                </c:pt>
                <c:pt idx="2590">
                  <c:v>-112.2</c:v>
                </c:pt>
                <c:pt idx="2591">
                  <c:v>-112.2</c:v>
                </c:pt>
                <c:pt idx="2592">
                  <c:v>-112.0</c:v>
                </c:pt>
                <c:pt idx="2593">
                  <c:v>-112.2</c:v>
                </c:pt>
                <c:pt idx="2594">
                  <c:v>-112.2</c:v>
                </c:pt>
                <c:pt idx="2595">
                  <c:v>-112.2</c:v>
                </c:pt>
                <c:pt idx="2596">
                  <c:v>-112.2</c:v>
                </c:pt>
                <c:pt idx="2597">
                  <c:v>-112.2</c:v>
                </c:pt>
                <c:pt idx="2598">
                  <c:v>-112.2</c:v>
                </c:pt>
                <c:pt idx="2599">
                  <c:v>-112.2</c:v>
                </c:pt>
                <c:pt idx="2600">
                  <c:v>-112.2</c:v>
                </c:pt>
                <c:pt idx="2601">
                  <c:v>-112.2</c:v>
                </c:pt>
                <c:pt idx="2602">
                  <c:v>-112.2</c:v>
                </c:pt>
                <c:pt idx="2603">
                  <c:v>-112.2</c:v>
                </c:pt>
                <c:pt idx="2604">
                  <c:v>-112.2</c:v>
                </c:pt>
                <c:pt idx="2605">
                  <c:v>-112.2</c:v>
                </c:pt>
                <c:pt idx="2606">
                  <c:v>-112.2</c:v>
                </c:pt>
                <c:pt idx="2607">
                  <c:v>-112.0</c:v>
                </c:pt>
                <c:pt idx="2608">
                  <c:v>-112.2</c:v>
                </c:pt>
                <c:pt idx="2609">
                  <c:v>-112.2</c:v>
                </c:pt>
                <c:pt idx="2610">
                  <c:v>-112.2</c:v>
                </c:pt>
                <c:pt idx="2611">
                  <c:v>-112.2</c:v>
                </c:pt>
                <c:pt idx="2612">
                  <c:v>-112.2</c:v>
                </c:pt>
                <c:pt idx="2613">
                  <c:v>-112.2</c:v>
                </c:pt>
                <c:pt idx="2614">
                  <c:v>-112.2</c:v>
                </c:pt>
                <c:pt idx="2615">
                  <c:v>-112.0</c:v>
                </c:pt>
                <c:pt idx="2616">
                  <c:v>-112.2</c:v>
                </c:pt>
                <c:pt idx="2617">
                  <c:v>-112.2</c:v>
                </c:pt>
                <c:pt idx="2618">
                  <c:v>-112.2</c:v>
                </c:pt>
                <c:pt idx="2619">
                  <c:v>-112.2</c:v>
                </c:pt>
                <c:pt idx="2620">
                  <c:v>-112.2</c:v>
                </c:pt>
                <c:pt idx="2621">
                  <c:v>-112.2</c:v>
                </c:pt>
                <c:pt idx="2622">
                  <c:v>-112.2</c:v>
                </c:pt>
                <c:pt idx="2623">
                  <c:v>-109.8</c:v>
                </c:pt>
                <c:pt idx="2624">
                  <c:v>-113.5</c:v>
                </c:pt>
                <c:pt idx="2625">
                  <c:v>-113.5</c:v>
                </c:pt>
                <c:pt idx="2626">
                  <c:v>-113.5</c:v>
                </c:pt>
                <c:pt idx="2627">
                  <c:v>-113.5</c:v>
                </c:pt>
                <c:pt idx="2628">
                  <c:v>-113.5</c:v>
                </c:pt>
                <c:pt idx="2629">
                  <c:v>-113.5</c:v>
                </c:pt>
                <c:pt idx="2630">
                  <c:v>-113.5</c:v>
                </c:pt>
                <c:pt idx="2631">
                  <c:v>-113.2</c:v>
                </c:pt>
                <c:pt idx="2632">
                  <c:v>-113.5</c:v>
                </c:pt>
                <c:pt idx="2633">
                  <c:v>-113.5</c:v>
                </c:pt>
                <c:pt idx="2634">
                  <c:v>-113.5</c:v>
                </c:pt>
                <c:pt idx="2635">
                  <c:v>-113.5</c:v>
                </c:pt>
                <c:pt idx="2636">
                  <c:v>-113.5</c:v>
                </c:pt>
                <c:pt idx="2637">
                  <c:v>-113.5</c:v>
                </c:pt>
                <c:pt idx="2638">
                  <c:v>-113.5</c:v>
                </c:pt>
                <c:pt idx="2639">
                  <c:v>-113.5</c:v>
                </c:pt>
                <c:pt idx="2640">
                  <c:v>-113.5</c:v>
                </c:pt>
                <c:pt idx="2641">
                  <c:v>-113.5</c:v>
                </c:pt>
                <c:pt idx="2642">
                  <c:v>-113.5</c:v>
                </c:pt>
                <c:pt idx="2643">
                  <c:v>-113.5</c:v>
                </c:pt>
                <c:pt idx="2644">
                  <c:v>-175.3</c:v>
                </c:pt>
                <c:pt idx="2645">
                  <c:v>-175.3</c:v>
                </c:pt>
                <c:pt idx="2646">
                  <c:v>-88.3</c:v>
                </c:pt>
                <c:pt idx="2647">
                  <c:v>-91.9</c:v>
                </c:pt>
                <c:pt idx="2648">
                  <c:v>-91.2</c:v>
                </c:pt>
                <c:pt idx="2649">
                  <c:v>-91.3</c:v>
                </c:pt>
                <c:pt idx="2650">
                  <c:v>-91.4</c:v>
                </c:pt>
                <c:pt idx="2651">
                  <c:v>-91.0</c:v>
                </c:pt>
                <c:pt idx="2652">
                  <c:v>-91.3</c:v>
                </c:pt>
                <c:pt idx="2653">
                  <c:v>-91.4</c:v>
                </c:pt>
                <c:pt idx="2654">
                  <c:v>-91.2</c:v>
                </c:pt>
                <c:pt idx="2655">
                  <c:v>-91.2</c:v>
                </c:pt>
                <c:pt idx="2656">
                  <c:v>-91.9</c:v>
                </c:pt>
                <c:pt idx="2657">
                  <c:v>-91.5</c:v>
                </c:pt>
                <c:pt idx="2658">
                  <c:v>-91.2</c:v>
                </c:pt>
                <c:pt idx="2659">
                  <c:v>-90.9</c:v>
                </c:pt>
                <c:pt idx="2660">
                  <c:v>-91.7</c:v>
                </c:pt>
                <c:pt idx="2661">
                  <c:v>-91.5</c:v>
                </c:pt>
                <c:pt idx="2662">
                  <c:v>-91.2</c:v>
                </c:pt>
                <c:pt idx="2663">
                  <c:v>-91.5</c:v>
                </c:pt>
                <c:pt idx="2664">
                  <c:v>-91.3</c:v>
                </c:pt>
                <c:pt idx="2665">
                  <c:v>-91.9</c:v>
                </c:pt>
                <c:pt idx="2666">
                  <c:v>-91.7</c:v>
                </c:pt>
                <c:pt idx="2667">
                  <c:v>-91.2</c:v>
                </c:pt>
                <c:pt idx="2668">
                  <c:v>-91.3</c:v>
                </c:pt>
                <c:pt idx="2669">
                  <c:v>-91.4</c:v>
                </c:pt>
                <c:pt idx="2670">
                  <c:v>-91.4</c:v>
                </c:pt>
                <c:pt idx="2671">
                  <c:v>-91.1</c:v>
                </c:pt>
                <c:pt idx="2672">
                  <c:v>-110.3</c:v>
                </c:pt>
                <c:pt idx="2673">
                  <c:v>-111.7</c:v>
                </c:pt>
                <c:pt idx="2674">
                  <c:v>-111.7</c:v>
                </c:pt>
                <c:pt idx="2675">
                  <c:v>-111.7</c:v>
                </c:pt>
              </c:numCache>
            </c:numRef>
          </c:yVal>
          <c:smooth val="0"/>
        </c:ser>
        <c:dLbls>
          <c:showLegendKey val="0"/>
          <c:showVal val="0"/>
          <c:showCatName val="0"/>
          <c:showSerName val="0"/>
          <c:showPercent val="0"/>
          <c:showBubbleSize val="0"/>
        </c:dLbls>
        <c:axId val="-2120187712"/>
        <c:axId val="-2120186288"/>
      </c:scatterChart>
      <c:valAx>
        <c:axId val="-2120187712"/>
        <c:scaling>
          <c:orientation val="minMax"/>
          <c:max val="20.0"/>
        </c:scaling>
        <c:delete val="0"/>
        <c:axPos val="b"/>
        <c:majorGridlines/>
        <c:numFmt formatCode="0.0" sourceLinked="0"/>
        <c:majorTickMark val="none"/>
        <c:minorTickMark val="none"/>
        <c:tickLblPos val="nextTo"/>
        <c:crossAx val="-2120186288"/>
        <c:crossesAt val="-180.0"/>
        <c:crossBetween val="midCat"/>
      </c:valAx>
      <c:valAx>
        <c:axId val="-2120186288"/>
        <c:scaling>
          <c:orientation val="minMax"/>
          <c:max val="-60.0"/>
          <c:min val="-180.0"/>
        </c:scaling>
        <c:delete val="0"/>
        <c:axPos val="l"/>
        <c:majorGridlines/>
        <c:numFmt formatCode="0" sourceLinked="0"/>
        <c:majorTickMark val="none"/>
        <c:minorTickMark val="none"/>
        <c:tickLblPos val="nextTo"/>
        <c:crossAx val="-2120187712"/>
        <c:crosses val="autoZero"/>
        <c:crossBetween val="midCat"/>
        <c:majorUnit val="10.0"/>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0910671478565179"/>
          <c:y val="0.148564814814815"/>
          <c:w val="0.853446850393701"/>
          <c:h val="0.749583333333333"/>
        </c:manualLayout>
      </c:layout>
      <c:scatterChart>
        <c:scatterStyle val="lineMarker"/>
        <c:varyColors val="0"/>
        <c:ser>
          <c:idx val="0"/>
          <c:order val="0"/>
          <c:tx>
            <c:strRef>
              <c:f>'r32icl3l1a_ag2_14089hhmm_nn'!$I$1</c:f>
              <c:strCache>
                <c:ptCount val="1"/>
                <c:pt idx="0">
                  <c:v>Carrier (dBm)</c:v>
                </c:pt>
              </c:strCache>
            </c:strRef>
          </c:tx>
          <c:spPr>
            <a:ln w="31750" cap="rnd">
              <a:noFill/>
              <a:round/>
            </a:ln>
            <a:effectLst/>
          </c:spPr>
          <c:marker>
            <c:symbol val="circle"/>
            <c:size val="5"/>
            <c:spPr>
              <a:solidFill>
                <a:schemeClr val="accent1"/>
              </a:solidFill>
              <a:ln w="9525">
                <a:solidFill>
                  <a:schemeClr val="accent1"/>
                </a:solidFill>
              </a:ln>
              <a:effectLst/>
            </c:spPr>
          </c:marker>
          <c:xVal>
            <c:numRef>
              <c:f>'r32icl3l1a_ag2_14089hhmm_nn'!$H$2:$H$419</c:f>
              <c:numCache>
                <c:formatCode>0.000</c:formatCode>
                <c:ptCount val="418"/>
                <c:pt idx="0">
                  <c:v>18.70722222222222</c:v>
                </c:pt>
                <c:pt idx="1">
                  <c:v>18.71</c:v>
                </c:pt>
                <c:pt idx="2">
                  <c:v>18.71277777777778</c:v>
                </c:pt>
                <c:pt idx="3">
                  <c:v>18.71555555555555</c:v>
                </c:pt>
                <c:pt idx="4">
                  <c:v>18.71833333333331</c:v>
                </c:pt>
                <c:pt idx="5">
                  <c:v>18.72111111111111</c:v>
                </c:pt>
                <c:pt idx="6">
                  <c:v>18.7238888888889</c:v>
                </c:pt>
                <c:pt idx="7">
                  <c:v>18.72666666666667</c:v>
                </c:pt>
                <c:pt idx="8">
                  <c:v>18.72944444444444</c:v>
                </c:pt>
                <c:pt idx="9">
                  <c:v>18.73222222222222</c:v>
                </c:pt>
                <c:pt idx="10">
                  <c:v>18.735</c:v>
                </c:pt>
                <c:pt idx="11">
                  <c:v>18.73777777777778</c:v>
                </c:pt>
                <c:pt idx="12">
                  <c:v>18.74055555555556</c:v>
                </c:pt>
                <c:pt idx="13">
                  <c:v>18.74333333333332</c:v>
                </c:pt>
                <c:pt idx="14">
                  <c:v>18.74611111111111</c:v>
                </c:pt>
                <c:pt idx="15">
                  <c:v>18.74888888888889</c:v>
                </c:pt>
                <c:pt idx="16">
                  <c:v>18.75166666666667</c:v>
                </c:pt>
                <c:pt idx="17">
                  <c:v>18.75444444444445</c:v>
                </c:pt>
                <c:pt idx="18">
                  <c:v>18.75722222222222</c:v>
                </c:pt>
                <c:pt idx="19">
                  <c:v>18.76</c:v>
                </c:pt>
                <c:pt idx="20">
                  <c:v>18.76277777777776</c:v>
                </c:pt>
                <c:pt idx="21">
                  <c:v>18.76555555555555</c:v>
                </c:pt>
                <c:pt idx="22">
                  <c:v>18.76833333333331</c:v>
                </c:pt>
                <c:pt idx="23">
                  <c:v>18.77111111111111</c:v>
                </c:pt>
                <c:pt idx="24">
                  <c:v>18.7738888888889</c:v>
                </c:pt>
                <c:pt idx="25">
                  <c:v>18.77666666666667</c:v>
                </c:pt>
                <c:pt idx="26">
                  <c:v>18.77944444444444</c:v>
                </c:pt>
                <c:pt idx="27">
                  <c:v>18.7822222222222</c:v>
                </c:pt>
                <c:pt idx="28">
                  <c:v>18.785</c:v>
                </c:pt>
                <c:pt idx="29">
                  <c:v>18.78777777777778</c:v>
                </c:pt>
                <c:pt idx="30">
                  <c:v>18.79055555555556</c:v>
                </c:pt>
                <c:pt idx="31">
                  <c:v>18.79333333333332</c:v>
                </c:pt>
                <c:pt idx="32">
                  <c:v>18.79611111111111</c:v>
                </c:pt>
                <c:pt idx="33">
                  <c:v>18.79888888888889</c:v>
                </c:pt>
                <c:pt idx="34">
                  <c:v>18.80166666666667</c:v>
                </c:pt>
                <c:pt idx="35">
                  <c:v>18.80444444444445</c:v>
                </c:pt>
                <c:pt idx="36">
                  <c:v>18.80722222222222</c:v>
                </c:pt>
                <c:pt idx="37">
                  <c:v>18.81</c:v>
                </c:pt>
                <c:pt idx="38">
                  <c:v>18.81277777777778</c:v>
                </c:pt>
                <c:pt idx="39">
                  <c:v>18.81555555555556</c:v>
                </c:pt>
                <c:pt idx="40">
                  <c:v>18.81833333333331</c:v>
                </c:pt>
                <c:pt idx="41">
                  <c:v>18.82111111111111</c:v>
                </c:pt>
                <c:pt idx="42">
                  <c:v>18.8238888888889</c:v>
                </c:pt>
                <c:pt idx="43">
                  <c:v>18.82666666666667</c:v>
                </c:pt>
                <c:pt idx="44">
                  <c:v>18.82944444444444</c:v>
                </c:pt>
                <c:pt idx="45">
                  <c:v>18.83222222222222</c:v>
                </c:pt>
                <c:pt idx="46">
                  <c:v>18.835</c:v>
                </c:pt>
                <c:pt idx="47">
                  <c:v>18.83777777777778</c:v>
                </c:pt>
                <c:pt idx="48">
                  <c:v>18.84055555555555</c:v>
                </c:pt>
                <c:pt idx="49">
                  <c:v>18.84333333333331</c:v>
                </c:pt>
                <c:pt idx="50">
                  <c:v>18.84611111111111</c:v>
                </c:pt>
                <c:pt idx="51">
                  <c:v>18.8488888888889</c:v>
                </c:pt>
                <c:pt idx="52">
                  <c:v>18.85166666666667</c:v>
                </c:pt>
                <c:pt idx="53">
                  <c:v>18.85444444444445</c:v>
                </c:pt>
                <c:pt idx="54">
                  <c:v>18.85722222222222</c:v>
                </c:pt>
                <c:pt idx="55">
                  <c:v>18.86</c:v>
                </c:pt>
                <c:pt idx="56">
                  <c:v>18.86277777777778</c:v>
                </c:pt>
                <c:pt idx="57">
                  <c:v>18.86555555555556</c:v>
                </c:pt>
                <c:pt idx="58">
                  <c:v>18.86833333333331</c:v>
                </c:pt>
                <c:pt idx="59">
                  <c:v>18.87111111111111</c:v>
                </c:pt>
                <c:pt idx="60">
                  <c:v>18.8738888888889</c:v>
                </c:pt>
                <c:pt idx="61">
                  <c:v>18.87666666666667</c:v>
                </c:pt>
                <c:pt idx="62">
                  <c:v>18.87944444444445</c:v>
                </c:pt>
                <c:pt idx="63">
                  <c:v>18.8822222222222</c:v>
                </c:pt>
                <c:pt idx="64">
                  <c:v>18.885</c:v>
                </c:pt>
                <c:pt idx="65">
                  <c:v>18.88777777777778</c:v>
                </c:pt>
                <c:pt idx="66">
                  <c:v>18.89055555555555</c:v>
                </c:pt>
                <c:pt idx="67">
                  <c:v>18.89333333333331</c:v>
                </c:pt>
                <c:pt idx="68">
                  <c:v>18.89611111111111</c:v>
                </c:pt>
                <c:pt idx="69">
                  <c:v>18.8988888888889</c:v>
                </c:pt>
                <c:pt idx="70">
                  <c:v>18.90166666666666</c:v>
                </c:pt>
                <c:pt idx="71">
                  <c:v>18.90444444444444</c:v>
                </c:pt>
                <c:pt idx="72">
                  <c:v>18.90722222222222</c:v>
                </c:pt>
                <c:pt idx="73">
                  <c:v>18.91</c:v>
                </c:pt>
                <c:pt idx="74">
                  <c:v>18.91277777777778</c:v>
                </c:pt>
                <c:pt idx="75">
                  <c:v>18.91555555555555</c:v>
                </c:pt>
                <c:pt idx="76">
                  <c:v>18.91833333333331</c:v>
                </c:pt>
                <c:pt idx="77">
                  <c:v>18.92111111111111</c:v>
                </c:pt>
                <c:pt idx="78">
                  <c:v>18.92388888888889</c:v>
                </c:pt>
                <c:pt idx="79">
                  <c:v>18.92666666666667</c:v>
                </c:pt>
                <c:pt idx="80">
                  <c:v>18.92944444444445</c:v>
                </c:pt>
                <c:pt idx="81">
                  <c:v>18.93222222222222</c:v>
                </c:pt>
                <c:pt idx="82">
                  <c:v>18.935</c:v>
                </c:pt>
                <c:pt idx="83">
                  <c:v>18.93777777777778</c:v>
                </c:pt>
                <c:pt idx="84">
                  <c:v>18.94055555555556</c:v>
                </c:pt>
                <c:pt idx="85">
                  <c:v>18.94333333333332</c:v>
                </c:pt>
                <c:pt idx="86">
                  <c:v>18.94611111111111</c:v>
                </c:pt>
                <c:pt idx="87">
                  <c:v>18.94888888888889</c:v>
                </c:pt>
                <c:pt idx="88">
                  <c:v>18.95166666666666</c:v>
                </c:pt>
                <c:pt idx="89">
                  <c:v>18.95444444444444</c:v>
                </c:pt>
                <c:pt idx="90">
                  <c:v>18.95722222222222</c:v>
                </c:pt>
                <c:pt idx="91">
                  <c:v>18.96</c:v>
                </c:pt>
                <c:pt idx="92">
                  <c:v>18.96277777777776</c:v>
                </c:pt>
                <c:pt idx="93">
                  <c:v>18.96555555555555</c:v>
                </c:pt>
                <c:pt idx="94">
                  <c:v>18.96833333333331</c:v>
                </c:pt>
                <c:pt idx="95">
                  <c:v>18.97111111111111</c:v>
                </c:pt>
                <c:pt idx="96">
                  <c:v>18.9738888888889</c:v>
                </c:pt>
                <c:pt idx="97">
                  <c:v>18.97666666666667</c:v>
                </c:pt>
                <c:pt idx="98">
                  <c:v>18.97944444444444</c:v>
                </c:pt>
                <c:pt idx="99">
                  <c:v>18.9822222222222</c:v>
                </c:pt>
                <c:pt idx="100">
                  <c:v>18.985</c:v>
                </c:pt>
                <c:pt idx="101">
                  <c:v>18.98777777777778</c:v>
                </c:pt>
                <c:pt idx="102">
                  <c:v>18.99055555555556</c:v>
                </c:pt>
                <c:pt idx="103">
                  <c:v>18.99333333333332</c:v>
                </c:pt>
                <c:pt idx="104">
                  <c:v>18.99611111111111</c:v>
                </c:pt>
                <c:pt idx="105">
                  <c:v>18.99888888888889</c:v>
                </c:pt>
                <c:pt idx="106">
                  <c:v>19.00166666666667</c:v>
                </c:pt>
                <c:pt idx="107">
                  <c:v>19.00444444444445</c:v>
                </c:pt>
                <c:pt idx="108">
                  <c:v>19.00722222222222</c:v>
                </c:pt>
                <c:pt idx="109">
                  <c:v>19.01</c:v>
                </c:pt>
                <c:pt idx="110">
                  <c:v>19.01277777777778</c:v>
                </c:pt>
                <c:pt idx="111">
                  <c:v>19.01555555555555</c:v>
                </c:pt>
                <c:pt idx="112">
                  <c:v>19.01833333333331</c:v>
                </c:pt>
                <c:pt idx="113">
                  <c:v>19.02111111111111</c:v>
                </c:pt>
                <c:pt idx="114">
                  <c:v>19.0238888888889</c:v>
                </c:pt>
                <c:pt idx="115">
                  <c:v>19.02666666666667</c:v>
                </c:pt>
                <c:pt idx="116">
                  <c:v>19.02944444444444</c:v>
                </c:pt>
                <c:pt idx="117">
                  <c:v>19.03222222222222</c:v>
                </c:pt>
                <c:pt idx="118">
                  <c:v>19.035</c:v>
                </c:pt>
                <c:pt idx="119">
                  <c:v>19.03777777777778</c:v>
                </c:pt>
                <c:pt idx="120">
                  <c:v>19.04055555555556</c:v>
                </c:pt>
                <c:pt idx="121">
                  <c:v>19.04333333333332</c:v>
                </c:pt>
                <c:pt idx="122">
                  <c:v>19.04611111111111</c:v>
                </c:pt>
                <c:pt idx="123">
                  <c:v>19.04888888888889</c:v>
                </c:pt>
                <c:pt idx="124">
                  <c:v>19.05166666666667</c:v>
                </c:pt>
                <c:pt idx="125">
                  <c:v>19.05444444444445</c:v>
                </c:pt>
                <c:pt idx="126">
                  <c:v>19.05722222222222</c:v>
                </c:pt>
                <c:pt idx="127">
                  <c:v>19.06</c:v>
                </c:pt>
                <c:pt idx="128">
                  <c:v>19.06277777777778</c:v>
                </c:pt>
                <c:pt idx="129">
                  <c:v>19.06555555555556</c:v>
                </c:pt>
                <c:pt idx="130">
                  <c:v>19.06833333333331</c:v>
                </c:pt>
                <c:pt idx="131">
                  <c:v>19.07111111111111</c:v>
                </c:pt>
                <c:pt idx="132">
                  <c:v>19.0738888888889</c:v>
                </c:pt>
                <c:pt idx="133">
                  <c:v>19.07666666666667</c:v>
                </c:pt>
                <c:pt idx="134">
                  <c:v>19.07944444444444</c:v>
                </c:pt>
                <c:pt idx="135">
                  <c:v>19.0822222222222</c:v>
                </c:pt>
                <c:pt idx="136">
                  <c:v>19.085</c:v>
                </c:pt>
                <c:pt idx="137">
                  <c:v>19.08777777777778</c:v>
                </c:pt>
                <c:pt idx="138">
                  <c:v>19.09055555555555</c:v>
                </c:pt>
                <c:pt idx="139">
                  <c:v>19.09333333333331</c:v>
                </c:pt>
                <c:pt idx="140">
                  <c:v>19.09611111111111</c:v>
                </c:pt>
                <c:pt idx="141">
                  <c:v>19.0988888888889</c:v>
                </c:pt>
                <c:pt idx="142">
                  <c:v>19.10166666666667</c:v>
                </c:pt>
                <c:pt idx="143">
                  <c:v>19.10444444444445</c:v>
                </c:pt>
                <c:pt idx="144">
                  <c:v>19.10722222222222</c:v>
                </c:pt>
                <c:pt idx="145">
                  <c:v>19.11</c:v>
                </c:pt>
                <c:pt idx="146">
                  <c:v>19.11277777777778</c:v>
                </c:pt>
                <c:pt idx="147">
                  <c:v>19.11555555555556</c:v>
                </c:pt>
                <c:pt idx="148">
                  <c:v>19.11833333333331</c:v>
                </c:pt>
                <c:pt idx="149">
                  <c:v>19.12111111111111</c:v>
                </c:pt>
                <c:pt idx="150">
                  <c:v>19.1238888888889</c:v>
                </c:pt>
                <c:pt idx="151">
                  <c:v>19.12666666666667</c:v>
                </c:pt>
                <c:pt idx="152">
                  <c:v>19.12944444444445</c:v>
                </c:pt>
                <c:pt idx="153">
                  <c:v>19.13222222222222</c:v>
                </c:pt>
                <c:pt idx="154">
                  <c:v>19.135</c:v>
                </c:pt>
                <c:pt idx="155">
                  <c:v>19.13777777777778</c:v>
                </c:pt>
                <c:pt idx="156">
                  <c:v>19.14055555555555</c:v>
                </c:pt>
                <c:pt idx="157">
                  <c:v>19.14333333333331</c:v>
                </c:pt>
                <c:pt idx="158">
                  <c:v>19.14611111111111</c:v>
                </c:pt>
                <c:pt idx="159">
                  <c:v>19.1488888888889</c:v>
                </c:pt>
                <c:pt idx="160">
                  <c:v>19.15166666666666</c:v>
                </c:pt>
                <c:pt idx="161">
                  <c:v>19.15444444444444</c:v>
                </c:pt>
                <c:pt idx="162">
                  <c:v>19.15722222222222</c:v>
                </c:pt>
                <c:pt idx="163">
                  <c:v>19.16</c:v>
                </c:pt>
                <c:pt idx="164">
                  <c:v>19.16277777777778</c:v>
                </c:pt>
                <c:pt idx="165">
                  <c:v>19.16555555555555</c:v>
                </c:pt>
                <c:pt idx="166">
                  <c:v>19.16833333333331</c:v>
                </c:pt>
                <c:pt idx="167">
                  <c:v>19.17111111111111</c:v>
                </c:pt>
                <c:pt idx="168">
                  <c:v>19.1738888888889</c:v>
                </c:pt>
                <c:pt idx="169">
                  <c:v>19.17666666666667</c:v>
                </c:pt>
                <c:pt idx="170">
                  <c:v>19.17944444444445</c:v>
                </c:pt>
                <c:pt idx="171">
                  <c:v>19.18222222222222</c:v>
                </c:pt>
                <c:pt idx="172">
                  <c:v>19.185</c:v>
                </c:pt>
                <c:pt idx="173">
                  <c:v>19.18777777777778</c:v>
                </c:pt>
                <c:pt idx="174">
                  <c:v>19.19055555555556</c:v>
                </c:pt>
                <c:pt idx="175">
                  <c:v>19.19333333333332</c:v>
                </c:pt>
                <c:pt idx="176">
                  <c:v>19.19611111111111</c:v>
                </c:pt>
                <c:pt idx="177">
                  <c:v>19.1988888888889</c:v>
                </c:pt>
                <c:pt idx="178">
                  <c:v>19.20166666666666</c:v>
                </c:pt>
                <c:pt idx="179">
                  <c:v>19.20444444444444</c:v>
                </c:pt>
                <c:pt idx="180">
                  <c:v>19.20722222222222</c:v>
                </c:pt>
                <c:pt idx="181">
                  <c:v>19.21</c:v>
                </c:pt>
                <c:pt idx="182">
                  <c:v>19.21277777777778</c:v>
                </c:pt>
                <c:pt idx="183">
                  <c:v>19.21555555555555</c:v>
                </c:pt>
                <c:pt idx="184">
                  <c:v>19.21833333333331</c:v>
                </c:pt>
                <c:pt idx="185">
                  <c:v>19.22111111111111</c:v>
                </c:pt>
                <c:pt idx="186">
                  <c:v>19.2238888888889</c:v>
                </c:pt>
                <c:pt idx="187">
                  <c:v>19.22666666666667</c:v>
                </c:pt>
                <c:pt idx="188">
                  <c:v>19.22944444444444</c:v>
                </c:pt>
                <c:pt idx="189">
                  <c:v>19.23222222222222</c:v>
                </c:pt>
                <c:pt idx="190">
                  <c:v>19.235</c:v>
                </c:pt>
                <c:pt idx="191">
                  <c:v>19.23777777777778</c:v>
                </c:pt>
                <c:pt idx="192">
                  <c:v>19.24055555555556</c:v>
                </c:pt>
                <c:pt idx="193">
                  <c:v>19.24333333333332</c:v>
                </c:pt>
                <c:pt idx="194">
                  <c:v>19.24611111111111</c:v>
                </c:pt>
                <c:pt idx="195">
                  <c:v>19.24888888888889</c:v>
                </c:pt>
                <c:pt idx="196">
                  <c:v>19.25166666666667</c:v>
                </c:pt>
                <c:pt idx="197">
                  <c:v>19.25444444444445</c:v>
                </c:pt>
                <c:pt idx="198">
                  <c:v>19.25722222222222</c:v>
                </c:pt>
                <c:pt idx="199">
                  <c:v>19.26</c:v>
                </c:pt>
                <c:pt idx="200">
                  <c:v>19.26277777777776</c:v>
                </c:pt>
                <c:pt idx="201">
                  <c:v>19.26555555555555</c:v>
                </c:pt>
                <c:pt idx="202">
                  <c:v>19.26833333333331</c:v>
                </c:pt>
                <c:pt idx="203">
                  <c:v>19.27111111111111</c:v>
                </c:pt>
                <c:pt idx="204">
                  <c:v>19.2738888888889</c:v>
                </c:pt>
                <c:pt idx="205">
                  <c:v>19.27666666666667</c:v>
                </c:pt>
                <c:pt idx="206">
                  <c:v>19.27944444444444</c:v>
                </c:pt>
                <c:pt idx="207">
                  <c:v>19.2822222222222</c:v>
                </c:pt>
                <c:pt idx="208">
                  <c:v>19.285</c:v>
                </c:pt>
                <c:pt idx="209">
                  <c:v>19.28777777777778</c:v>
                </c:pt>
                <c:pt idx="210">
                  <c:v>19.29055555555556</c:v>
                </c:pt>
                <c:pt idx="211">
                  <c:v>19.29333333333332</c:v>
                </c:pt>
                <c:pt idx="212">
                  <c:v>19.29611111111111</c:v>
                </c:pt>
                <c:pt idx="213">
                  <c:v>19.29888888888889</c:v>
                </c:pt>
                <c:pt idx="214">
                  <c:v>19.30166666666667</c:v>
                </c:pt>
                <c:pt idx="215">
                  <c:v>19.30444444444445</c:v>
                </c:pt>
                <c:pt idx="216">
                  <c:v>19.30722222222222</c:v>
                </c:pt>
                <c:pt idx="217">
                  <c:v>19.31</c:v>
                </c:pt>
                <c:pt idx="218">
                  <c:v>19.31277777777778</c:v>
                </c:pt>
                <c:pt idx="219">
                  <c:v>19.31555555555556</c:v>
                </c:pt>
                <c:pt idx="220">
                  <c:v>19.31833333333331</c:v>
                </c:pt>
                <c:pt idx="221">
                  <c:v>19.32111111111111</c:v>
                </c:pt>
                <c:pt idx="222">
                  <c:v>19.3238888888889</c:v>
                </c:pt>
                <c:pt idx="223">
                  <c:v>19.32666666666667</c:v>
                </c:pt>
                <c:pt idx="224">
                  <c:v>19.32944444444444</c:v>
                </c:pt>
                <c:pt idx="225">
                  <c:v>19.33222222222222</c:v>
                </c:pt>
                <c:pt idx="226">
                  <c:v>19.335</c:v>
                </c:pt>
                <c:pt idx="227">
                  <c:v>19.33777777777778</c:v>
                </c:pt>
                <c:pt idx="228">
                  <c:v>19.34055555555555</c:v>
                </c:pt>
                <c:pt idx="229">
                  <c:v>19.34333333333331</c:v>
                </c:pt>
                <c:pt idx="230">
                  <c:v>19.34611111111111</c:v>
                </c:pt>
                <c:pt idx="231">
                  <c:v>19.3488888888889</c:v>
                </c:pt>
                <c:pt idx="232">
                  <c:v>19.35166666666667</c:v>
                </c:pt>
                <c:pt idx="233">
                  <c:v>19.35444444444445</c:v>
                </c:pt>
                <c:pt idx="234">
                  <c:v>19.35722222222222</c:v>
                </c:pt>
                <c:pt idx="235">
                  <c:v>19.36</c:v>
                </c:pt>
                <c:pt idx="236">
                  <c:v>19.36277777777778</c:v>
                </c:pt>
                <c:pt idx="237">
                  <c:v>19.36555555555556</c:v>
                </c:pt>
                <c:pt idx="238">
                  <c:v>19.36833333333331</c:v>
                </c:pt>
                <c:pt idx="239">
                  <c:v>19.37111111111111</c:v>
                </c:pt>
                <c:pt idx="240">
                  <c:v>19.3738888888889</c:v>
                </c:pt>
                <c:pt idx="241">
                  <c:v>19.37666666666667</c:v>
                </c:pt>
                <c:pt idx="242">
                  <c:v>19.37944444444445</c:v>
                </c:pt>
                <c:pt idx="243">
                  <c:v>19.3822222222222</c:v>
                </c:pt>
                <c:pt idx="244">
                  <c:v>19.385</c:v>
                </c:pt>
                <c:pt idx="245">
                  <c:v>19.38777777777778</c:v>
                </c:pt>
                <c:pt idx="246">
                  <c:v>19.39055555555555</c:v>
                </c:pt>
                <c:pt idx="247">
                  <c:v>19.39333333333331</c:v>
                </c:pt>
                <c:pt idx="248">
                  <c:v>19.4422222222222</c:v>
                </c:pt>
                <c:pt idx="249">
                  <c:v>19.445</c:v>
                </c:pt>
                <c:pt idx="250">
                  <c:v>19.44777777777778</c:v>
                </c:pt>
                <c:pt idx="251">
                  <c:v>19.45055555555555</c:v>
                </c:pt>
                <c:pt idx="252">
                  <c:v>19.45333333333331</c:v>
                </c:pt>
                <c:pt idx="253">
                  <c:v>19.45611111111111</c:v>
                </c:pt>
                <c:pt idx="254">
                  <c:v>19.45888888888889</c:v>
                </c:pt>
                <c:pt idx="255">
                  <c:v>19.46166666666667</c:v>
                </c:pt>
                <c:pt idx="256">
                  <c:v>19.46444444444444</c:v>
                </c:pt>
                <c:pt idx="257">
                  <c:v>19.46722222222222</c:v>
                </c:pt>
                <c:pt idx="258">
                  <c:v>19.47</c:v>
                </c:pt>
                <c:pt idx="259">
                  <c:v>19.47277777777778</c:v>
                </c:pt>
                <c:pt idx="260">
                  <c:v>19.47555555555556</c:v>
                </c:pt>
                <c:pt idx="261">
                  <c:v>19.47833333333331</c:v>
                </c:pt>
                <c:pt idx="262">
                  <c:v>19.48111111111111</c:v>
                </c:pt>
                <c:pt idx="263">
                  <c:v>19.48388888888889</c:v>
                </c:pt>
                <c:pt idx="264">
                  <c:v>19.48666666666667</c:v>
                </c:pt>
                <c:pt idx="265">
                  <c:v>19.48944444444444</c:v>
                </c:pt>
                <c:pt idx="266">
                  <c:v>19.4922222222222</c:v>
                </c:pt>
                <c:pt idx="267">
                  <c:v>19.495</c:v>
                </c:pt>
                <c:pt idx="268">
                  <c:v>19.49777777777778</c:v>
                </c:pt>
                <c:pt idx="269">
                  <c:v>19.50055555555555</c:v>
                </c:pt>
                <c:pt idx="270">
                  <c:v>19.50333333333331</c:v>
                </c:pt>
                <c:pt idx="271">
                  <c:v>19.50611111111111</c:v>
                </c:pt>
                <c:pt idx="272">
                  <c:v>19.5088888888889</c:v>
                </c:pt>
                <c:pt idx="273">
                  <c:v>19.51166666666667</c:v>
                </c:pt>
                <c:pt idx="274">
                  <c:v>19.51444444444444</c:v>
                </c:pt>
                <c:pt idx="275">
                  <c:v>19.51722222222222</c:v>
                </c:pt>
                <c:pt idx="276">
                  <c:v>19.52</c:v>
                </c:pt>
                <c:pt idx="277">
                  <c:v>19.52277777777778</c:v>
                </c:pt>
                <c:pt idx="278">
                  <c:v>19.52555555555556</c:v>
                </c:pt>
                <c:pt idx="279">
                  <c:v>19.52833333333331</c:v>
                </c:pt>
                <c:pt idx="280">
                  <c:v>19.53111111111111</c:v>
                </c:pt>
                <c:pt idx="281">
                  <c:v>19.5338888888889</c:v>
                </c:pt>
                <c:pt idx="282">
                  <c:v>19.53666666666667</c:v>
                </c:pt>
                <c:pt idx="283">
                  <c:v>19.53944444444445</c:v>
                </c:pt>
                <c:pt idx="284">
                  <c:v>19.54222222222221</c:v>
                </c:pt>
                <c:pt idx="285">
                  <c:v>19.545</c:v>
                </c:pt>
                <c:pt idx="286">
                  <c:v>19.54777777777778</c:v>
                </c:pt>
                <c:pt idx="287">
                  <c:v>19.55055555555555</c:v>
                </c:pt>
                <c:pt idx="288">
                  <c:v>19.55333333333331</c:v>
                </c:pt>
                <c:pt idx="289">
                  <c:v>19.55611111111111</c:v>
                </c:pt>
                <c:pt idx="290">
                  <c:v>19.5588888888889</c:v>
                </c:pt>
                <c:pt idx="291">
                  <c:v>19.56166666666667</c:v>
                </c:pt>
                <c:pt idx="292">
                  <c:v>19.56444444444444</c:v>
                </c:pt>
                <c:pt idx="293">
                  <c:v>19.56722222222222</c:v>
                </c:pt>
                <c:pt idx="294">
                  <c:v>19.57</c:v>
                </c:pt>
                <c:pt idx="295">
                  <c:v>19.57277777777778</c:v>
                </c:pt>
                <c:pt idx="296">
                  <c:v>19.57555555555556</c:v>
                </c:pt>
                <c:pt idx="297">
                  <c:v>19.57833333333331</c:v>
                </c:pt>
                <c:pt idx="298">
                  <c:v>19.58111111111111</c:v>
                </c:pt>
                <c:pt idx="299">
                  <c:v>19.58388888888889</c:v>
                </c:pt>
                <c:pt idx="300">
                  <c:v>19.58666666666667</c:v>
                </c:pt>
                <c:pt idx="301">
                  <c:v>19.58944444444444</c:v>
                </c:pt>
                <c:pt idx="302">
                  <c:v>19.59222222222222</c:v>
                </c:pt>
                <c:pt idx="303">
                  <c:v>19.595</c:v>
                </c:pt>
                <c:pt idx="304">
                  <c:v>19.59777777777778</c:v>
                </c:pt>
                <c:pt idx="305">
                  <c:v>19.60055555555556</c:v>
                </c:pt>
                <c:pt idx="306">
                  <c:v>19.60333333333332</c:v>
                </c:pt>
                <c:pt idx="307">
                  <c:v>19.60611111111111</c:v>
                </c:pt>
                <c:pt idx="308">
                  <c:v>19.6088888888889</c:v>
                </c:pt>
                <c:pt idx="309">
                  <c:v>19.61166666666667</c:v>
                </c:pt>
                <c:pt idx="310">
                  <c:v>19.61444444444444</c:v>
                </c:pt>
                <c:pt idx="311">
                  <c:v>19.61722222222222</c:v>
                </c:pt>
                <c:pt idx="312">
                  <c:v>19.62</c:v>
                </c:pt>
                <c:pt idx="313">
                  <c:v>19.62277777777778</c:v>
                </c:pt>
                <c:pt idx="314">
                  <c:v>19.62555555555556</c:v>
                </c:pt>
                <c:pt idx="315">
                  <c:v>19.62833333333331</c:v>
                </c:pt>
                <c:pt idx="316">
                  <c:v>19.63111111111111</c:v>
                </c:pt>
                <c:pt idx="317">
                  <c:v>19.63388888888888</c:v>
                </c:pt>
                <c:pt idx="318">
                  <c:v>19.63666666666667</c:v>
                </c:pt>
                <c:pt idx="319">
                  <c:v>19.63944444444444</c:v>
                </c:pt>
                <c:pt idx="320">
                  <c:v>19.64222222222222</c:v>
                </c:pt>
                <c:pt idx="321">
                  <c:v>19.645</c:v>
                </c:pt>
                <c:pt idx="322">
                  <c:v>19.64777777777778</c:v>
                </c:pt>
                <c:pt idx="323">
                  <c:v>19.65055555555555</c:v>
                </c:pt>
                <c:pt idx="324">
                  <c:v>19.65333333333331</c:v>
                </c:pt>
                <c:pt idx="325">
                  <c:v>19.65611111111111</c:v>
                </c:pt>
                <c:pt idx="326">
                  <c:v>19.6588888888889</c:v>
                </c:pt>
                <c:pt idx="327">
                  <c:v>19.66166666666667</c:v>
                </c:pt>
                <c:pt idx="328">
                  <c:v>19.66444444444444</c:v>
                </c:pt>
                <c:pt idx="329">
                  <c:v>19.66722222222222</c:v>
                </c:pt>
                <c:pt idx="330">
                  <c:v>19.67</c:v>
                </c:pt>
                <c:pt idx="331">
                  <c:v>19.67277777777778</c:v>
                </c:pt>
                <c:pt idx="332">
                  <c:v>19.67555555555556</c:v>
                </c:pt>
                <c:pt idx="333">
                  <c:v>19.67833333333331</c:v>
                </c:pt>
                <c:pt idx="334">
                  <c:v>19.68111111111111</c:v>
                </c:pt>
                <c:pt idx="335">
                  <c:v>19.6838888888889</c:v>
                </c:pt>
                <c:pt idx="336">
                  <c:v>19.68666666666667</c:v>
                </c:pt>
                <c:pt idx="337">
                  <c:v>19.68944444444444</c:v>
                </c:pt>
                <c:pt idx="338">
                  <c:v>19.69222222222222</c:v>
                </c:pt>
                <c:pt idx="339">
                  <c:v>19.695</c:v>
                </c:pt>
                <c:pt idx="340">
                  <c:v>19.69777777777778</c:v>
                </c:pt>
                <c:pt idx="341">
                  <c:v>19.70055555555555</c:v>
                </c:pt>
                <c:pt idx="342">
                  <c:v>19.70333333333331</c:v>
                </c:pt>
                <c:pt idx="343">
                  <c:v>19.70611111111111</c:v>
                </c:pt>
                <c:pt idx="344">
                  <c:v>19.70888888888889</c:v>
                </c:pt>
                <c:pt idx="345">
                  <c:v>19.71166666666667</c:v>
                </c:pt>
                <c:pt idx="346">
                  <c:v>19.71444444444444</c:v>
                </c:pt>
                <c:pt idx="347">
                  <c:v>19.71722222222222</c:v>
                </c:pt>
                <c:pt idx="348">
                  <c:v>19.72</c:v>
                </c:pt>
                <c:pt idx="349">
                  <c:v>19.72277777777778</c:v>
                </c:pt>
                <c:pt idx="350">
                  <c:v>19.72555555555556</c:v>
                </c:pt>
                <c:pt idx="351">
                  <c:v>19.72833333333331</c:v>
                </c:pt>
                <c:pt idx="352">
                  <c:v>19.73111111111111</c:v>
                </c:pt>
                <c:pt idx="353">
                  <c:v>19.7338888888889</c:v>
                </c:pt>
                <c:pt idx="354">
                  <c:v>19.73666666666667</c:v>
                </c:pt>
                <c:pt idx="355">
                  <c:v>19.73944444444444</c:v>
                </c:pt>
                <c:pt idx="356">
                  <c:v>19.7422222222222</c:v>
                </c:pt>
                <c:pt idx="357">
                  <c:v>19.745</c:v>
                </c:pt>
                <c:pt idx="358">
                  <c:v>19.74777777777778</c:v>
                </c:pt>
                <c:pt idx="359">
                  <c:v>19.75055555555555</c:v>
                </c:pt>
                <c:pt idx="360">
                  <c:v>19.75333333333331</c:v>
                </c:pt>
                <c:pt idx="361">
                  <c:v>19.75611111111111</c:v>
                </c:pt>
                <c:pt idx="362">
                  <c:v>19.7588888888889</c:v>
                </c:pt>
                <c:pt idx="363">
                  <c:v>19.76166666666667</c:v>
                </c:pt>
                <c:pt idx="364">
                  <c:v>19.76444444444444</c:v>
                </c:pt>
                <c:pt idx="365">
                  <c:v>19.76722222222222</c:v>
                </c:pt>
                <c:pt idx="366">
                  <c:v>19.77</c:v>
                </c:pt>
                <c:pt idx="367">
                  <c:v>19.77277777777778</c:v>
                </c:pt>
                <c:pt idx="368">
                  <c:v>19.77555555555556</c:v>
                </c:pt>
                <c:pt idx="369">
                  <c:v>19.77833333333331</c:v>
                </c:pt>
                <c:pt idx="370">
                  <c:v>19.78111111111111</c:v>
                </c:pt>
                <c:pt idx="371">
                  <c:v>19.78388888888889</c:v>
                </c:pt>
                <c:pt idx="372">
                  <c:v>19.78666666666667</c:v>
                </c:pt>
                <c:pt idx="373">
                  <c:v>19.78944444444445</c:v>
                </c:pt>
                <c:pt idx="374">
                  <c:v>19.79222222222221</c:v>
                </c:pt>
                <c:pt idx="375">
                  <c:v>19.795</c:v>
                </c:pt>
                <c:pt idx="376">
                  <c:v>19.79777777777778</c:v>
                </c:pt>
                <c:pt idx="377">
                  <c:v>19.80055555555555</c:v>
                </c:pt>
                <c:pt idx="378">
                  <c:v>19.80333333333331</c:v>
                </c:pt>
                <c:pt idx="379">
                  <c:v>19.80611111111111</c:v>
                </c:pt>
                <c:pt idx="380">
                  <c:v>19.8088888888889</c:v>
                </c:pt>
                <c:pt idx="381">
                  <c:v>19.81166666666667</c:v>
                </c:pt>
                <c:pt idx="382">
                  <c:v>19.81444444444444</c:v>
                </c:pt>
                <c:pt idx="383">
                  <c:v>19.81722222222222</c:v>
                </c:pt>
                <c:pt idx="384">
                  <c:v>19.82</c:v>
                </c:pt>
                <c:pt idx="385">
                  <c:v>19.82277777777778</c:v>
                </c:pt>
                <c:pt idx="386">
                  <c:v>19.82555555555556</c:v>
                </c:pt>
                <c:pt idx="387">
                  <c:v>19.82833333333331</c:v>
                </c:pt>
                <c:pt idx="388">
                  <c:v>19.83111111111111</c:v>
                </c:pt>
                <c:pt idx="389">
                  <c:v>19.83388888888888</c:v>
                </c:pt>
                <c:pt idx="390">
                  <c:v>19.83666666666667</c:v>
                </c:pt>
                <c:pt idx="391">
                  <c:v>19.83944444444444</c:v>
                </c:pt>
                <c:pt idx="392">
                  <c:v>19.84222222222222</c:v>
                </c:pt>
                <c:pt idx="393">
                  <c:v>19.845</c:v>
                </c:pt>
                <c:pt idx="394">
                  <c:v>19.84777777777778</c:v>
                </c:pt>
                <c:pt idx="395">
                  <c:v>19.85055555555556</c:v>
                </c:pt>
                <c:pt idx="396">
                  <c:v>19.85333333333332</c:v>
                </c:pt>
                <c:pt idx="397">
                  <c:v>19.85611111111111</c:v>
                </c:pt>
                <c:pt idx="398">
                  <c:v>19.8588888888889</c:v>
                </c:pt>
                <c:pt idx="399">
                  <c:v>19.86166666666667</c:v>
                </c:pt>
                <c:pt idx="400">
                  <c:v>19.86444444444444</c:v>
                </c:pt>
                <c:pt idx="401">
                  <c:v>19.86722222222222</c:v>
                </c:pt>
                <c:pt idx="402">
                  <c:v>19.87</c:v>
                </c:pt>
                <c:pt idx="403">
                  <c:v>19.87277777777778</c:v>
                </c:pt>
                <c:pt idx="404">
                  <c:v>19.87555555555556</c:v>
                </c:pt>
                <c:pt idx="405">
                  <c:v>19.87833333333331</c:v>
                </c:pt>
                <c:pt idx="406">
                  <c:v>19.88111111111111</c:v>
                </c:pt>
                <c:pt idx="407">
                  <c:v>19.8838888888889</c:v>
                </c:pt>
                <c:pt idx="408">
                  <c:v>19.88666666666667</c:v>
                </c:pt>
                <c:pt idx="409">
                  <c:v>19.88944444444444</c:v>
                </c:pt>
                <c:pt idx="410">
                  <c:v>19.89222222222222</c:v>
                </c:pt>
                <c:pt idx="411">
                  <c:v>19.895</c:v>
                </c:pt>
                <c:pt idx="412">
                  <c:v>19.89777777777778</c:v>
                </c:pt>
                <c:pt idx="413">
                  <c:v>19.90055555555555</c:v>
                </c:pt>
                <c:pt idx="414">
                  <c:v>19.90333333333331</c:v>
                </c:pt>
                <c:pt idx="415">
                  <c:v>19.90611111111111</c:v>
                </c:pt>
                <c:pt idx="416">
                  <c:v>19.90888888888889</c:v>
                </c:pt>
                <c:pt idx="417">
                  <c:v>19.91166666666667</c:v>
                </c:pt>
              </c:numCache>
            </c:numRef>
          </c:xVal>
          <c:yVal>
            <c:numRef>
              <c:f>'r32icl3l1a_ag2_14089hhmm_nn'!$I$2:$I$419</c:f>
              <c:numCache>
                <c:formatCode>0.0</c:formatCode>
                <c:ptCount val="418"/>
                <c:pt idx="0">
                  <c:v>-90.4</c:v>
                </c:pt>
                <c:pt idx="1">
                  <c:v>-91.5</c:v>
                </c:pt>
                <c:pt idx="2">
                  <c:v>-90.4</c:v>
                </c:pt>
                <c:pt idx="3">
                  <c:v>-90.8</c:v>
                </c:pt>
                <c:pt idx="4">
                  <c:v>-91.2</c:v>
                </c:pt>
                <c:pt idx="5">
                  <c:v>-90.9</c:v>
                </c:pt>
                <c:pt idx="6">
                  <c:v>-91.0</c:v>
                </c:pt>
                <c:pt idx="7">
                  <c:v>-91.3</c:v>
                </c:pt>
                <c:pt idx="8">
                  <c:v>-91.0</c:v>
                </c:pt>
                <c:pt idx="9">
                  <c:v>-91.8</c:v>
                </c:pt>
                <c:pt idx="10">
                  <c:v>-90.6</c:v>
                </c:pt>
                <c:pt idx="11">
                  <c:v>-91.3</c:v>
                </c:pt>
                <c:pt idx="12">
                  <c:v>-91.0</c:v>
                </c:pt>
                <c:pt idx="13">
                  <c:v>-91.7</c:v>
                </c:pt>
                <c:pt idx="14">
                  <c:v>-91.3</c:v>
                </c:pt>
                <c:pt idx="15">
                  <c:v>-90.4</c:v>
                </c:pt>
                <c:pt idx="16">
                  <c:v>-90.7</c:v>
                </c:pt>
                <c:pt idx="17">
                  <c:v>-91.1</c:v>
                </c:pt>
                <c:pt idx="18">
                  <c:v>-91.8</c:v>
                </c:pt>
                <c:pt idx="19">
                  <c:v>-90.4</c:v>
                </c:pt>
                <c:pt idx="20">
                  <c:v>-90.5</c:v>
                </c:pt>
                <c:pt idx="21">
                  <c:v>-90.6</c:v>
                </c:pt>
                <c:pt idx="22">
                  <c:v>-90.9</c:v>
                </c:pt>
                <c:pt idx="23">
                  <c:v>-91.1</c:v>
                </c:pt>
                <c:pt idx="24">
                  <c:v>-91.5</c:v>
                </c:pt>
                <c:pt idx="25">
                  <c:v>-90.5</c:v>
                </c:pt>
                <c:pt idx="26">
                  <c:v>-91.0</c:v>
                </c:pt>
                <c:pt idx="27">
                  <c:v>-90.8</c:v>
                </c:pt>
                <c:pt idx="28">
                  <c:v>-90.8</c:v>
                </c:pt>
                <c:pt idx="29">
                  <c:v>-90.6</c:v>
                </c:pt>
                <c:pt idx="30">
                  <c:v>-91.1</c:v>
                </c:pt>
                <c:pt idx="31">
                  <c:v>-91.1</c:v>
                </c:pt>
                <c:pt idx="32">
                  <c:v>-90.4</c:v>
                </c:pt>
                <c:pt idx="33">
                  <c:v>-90.6</c:v>
                </c:pt>
                <c:pt idx="34">
                  <c:v>-90.8</c:v>
                </c:pt>
                <c:pt idx="35">
                  <c:v>-90.5</c:v>
                </c:pt>
                <c:pt idx="36">
                  <c:v>-90.4</c:v>
                </c:pt>
                <c:pt idx="37">
                  <c:v>-90.3</c:v>
                </c:pt>
                <c:pt idx="38">
                  <c:v>-91.0</c:v>
                </c:pt>
                <c:pt idx="39">
                  <c:v>-91.3</c:v>
                </c:pt>
                <c:pt idx="40">
                  <c:v>-90.5</c:v>
                </c:pt>
                <c:pt idx="41">
                  <c:v>-90.8</c:v>
                </c:pt>
                <c:pt idx="42">
                  <c:v>-90.4</c:v>
                </c:pt>
                <c:pt idx="43">
                  <c:v>-91.0</c:v>
                </c:pt>
                <c:pt idx="44">
                  <c:v>-90.3</c:v>
                </c:pt>
                <c:pt idx="45">
                  <c:v>-91.0</c:v>
                </c:pt>
                <c:pt idx="46">
                  <c:v>-90.8</c:v>
                </c:pt>
                <c:pt idx="47">
                  <c:v>-91.4</c:v>
                </c:pt>
                <c:pt idx="48">
                  <c:v>-91.2</c:v>
                </c:pt>
                <c:pt idx="49">
                  <c:v>-90.6</c:v>
                </c:pt>
                <c:pt idx="50">
                  <c:v>-91.5</c:v>
                </c:pt>
                <c:pt idx="51">
                  <c:v>-90.7</c:v>
                </c:pt>
                <c:pt idx="52">
                  <c:v>-90.8</c:v>
                </c:pt>
                <c:pt idx="53">
                  <c:v>-91.6</c:v>
                </c:pt>
                <c:pt idx="54">
                  <c:v>-90.7</c:v>
                </c:pt>
                <c:pt idx="55">
                  <c:v>-90.8</c:v>
                </c:pt>
                <c:pt idx="56">
                  <c:v>-91.2</c:v>
                </c:pt>
                <c:pt idx="57">
                  <c:v>-90.9</c:v>
                </c:pt>
                <c:pt idx="58">
                  <c:v>-90.8</c:v>
                </c:pt>
                <c:pt idx="59">
                  <c:v>-91.9</c:v>
                </c:pt>
                <c:pt idx="60">
                  <c:v>-91.0</c:v>
                </c:pt>
                <c:pt idx="61">
                  <c:v>-90.8</c:v>
                </c:pt>
                <c:pt idx="62">
                  <c:v>-91.4</c:v>
                </c:pt>
                <c:pt idx="63">
                  <c:v>-90.4</c:v>
                </c:pt>
                <c:pt idx="64">
                  <c:v>-91.0</c:v>
                </c:pt>
                <c:pt idx="65">
                  <c:v>-90.4</c:v>
                </c:pt>
                <c:pt idx="66">
                  <c:v>-91.1</c:v>
                </c:pt>
                <c:pt idx="67">
                  <c:v>-90.7</c:v>
                </c:pt>
                <c:pt idx="68">
                  <c:v>-90.8</c:v>
                </c:pt>
                <c:pt idx="69">
                  <c:v>-90.6</c:v>
                </c:pt>
                <c:pt idx="70">
                  <c:v>-90.8</c:v>
                </c:pt>
                <c:pt idx="71">
                  <c:v>-90.6</c:v>
                </c:pt>
                <c:pt idx="72">
                  <c:v>-90.9</c:v>
                </c:pt>
                <c:pt idx="73">
                  <c:v>-90.7</c:v>
                </c:pt>
                <c:pt idx="74">
                  <c:v>-90.4</c:v>
                </c:pt>
                <c:pt idx="75">
                  <c:v>-91.7</c:v>
                </c:pt>
                <c:pt idx="76">
                  <c:v>-91.0</c:v>
                </c:pt>
                <c:pt idx="77">
                  <c:v>-91.0</c:v>
                </c:pt>
                <c:pt idx="78">
                  <c:v>-90.7</c:v>
                </c:pt>
                <c:pt idx="79">
                  <c:v>-91.3</c:v>
                </c:pt>
                <c:pt idx="80">
                  <c:v>-91.5</c:v>
                </c:pt>
                <c:pt idx="81">
                  <c:v>-90.5</c:v>
                </c:pt>
                <c:pt idx="82">
                  <c:v>-90.6</c:v>
                </c:pt>
                <c:pt idx="83">
                  <c:v>-91.1</c:v>
                </c:pt>
                <c:pt idx="84">
                  <c:v>-91.5</c:v>
                </c:pt>
                <c:pt idx="85">
                  <c:v>-90.8</c:v>
                </c:pt>
                <c:pt idx="86">
                  <c:v>-90.6</c:v>
                </c:pt>
                <c:pt idx="87">
                  <c:v>-91.2</c:v>
                </c:pt>
                <c:pt idx="88">
                  <c:v>-91.0</c:v>
                </c:pt>
                <c:pt idx="89">
                  <c:v>-91.1</c:v>
                </c:pt>
                <c:pt idx="90">
                  <c:v>-90.8</c:v>
                </c:pt>
                <c:pt idx="91">
                  <c:v>-90.2</c:v>
                </c:pt>
                <c:pt idx="92">
                  <c:v>-90.5</c:v>
                </c:pt>
                <c:pt idx="93">
                  <c:v>-90.5</c:v>
                </c:pt>
                <c:pt idx="94">
                  <c:v>-91.2</c:v>
                </c:pt>
                <c:pt idx="95">
                  <c:v>-91.3</c:v>
                </c:pt>
                <c:pt idx="96">
                  <c:v>-91.0</c:v>
                </c:pt>
                <c:pt idx="97">
                  <c:v>-91.0</c:v>
                </c:pt>
                <c:pt idx="98">
                  <c:v>-90.7</c:v>
                </c:pt>
                <c:pt idx="99">
                  <c:v>-90.5</c:v>
                </c:pt>
                <c:pt idx="100">
                  <c:v>-91.4</c:v>
                </c:pt>
                <c:pt idx="101">
                  <c:v>-90.9</c:v>
                </c:pt>
                <c:pt idx="102">
                  <c:v>-90.5</c:v>
                </c:pt>
                <c:pt idx="103">
                  <c:v>-90.6</c:v>
                </c:pt>
                <c:pt idx="104">
                  <c:v>-89.9</c:v>
                </c:pt>
                <c:pt idx="105">
                  <c:v>-91.3</c:v>
                </c:pt>
                <c:pt idx="106">
                  <c:v>-90.5</c:v>
                </c:pt>
                <c:pt idx="107">
                  <c:v>-90.8</c:v>
                </c:pt>
                <c:pt idx="108">
                  <c:v>-91.0</c:v>
                </c:pt>
                <c:pt idx="109">
                  <c:v>-90.6</c:v>
                </c:pt>
                <c:pt idx="110">
                  <c:v>-91.3</c:v>
                </c:pt>
                <c:pt idx="111">
                  <c:v>-91.8</c:v>
                </c:pt>
                <c:pt idx="112">
                  <c:v>-90.4</c:v>
                </c:pt>
                <c:pt idx="113">
                  <c:v>-91.0</c:v>
                </c:pt>
                <c:pt idx="114">
                  <c:v>-91.4</c:v>
                </c:pt>
                <c:pt idx="115">
                  <c:v>-90.5</c:v>
                </c:pt>
                <c:pt idx="116">
                  <c:v>-90.8</c:v>
                </c:pt>
                <c:pt idx="117">
                  <c:v>-90.6</c:v>
                </c:pt>
                <c:pt idx="118">
                  <c:v>-91.6</c:v>
                </c:pt>
                <c:pt idx="119">
                  <c:v>-90.9</c:v>
                </c:pt>
                <c:pt idx="120">
                  <c:v>-91.8</c:v>
                </c:pt>
                <c:pt idx="121">
                  <c:v>-91.3</c:v>
                </c:pt>
                <c:pt idx="122">
                  <c:v>-91.1</c:v>
                </c:pt>
                <c:pt idx="123">
                  <c:v>-90.5</c:v>
                </c:pt>
                <c:pt idx="124">
                  <c:v>-91.0</c:v>
                </c:pt>
                <c:pt idx="125">
                  <c:v>-90.4</c:v>
                </c:pt>
                <c:pt idx="126">
                  <c:v>-91.1</c:v>
                </c:pt>
                <c:pt idx="127">
                  <c:v>-90.5</c:v>
                </c:pt>
                <c:pt idx="128">
                  <c:v>-90.6</c:v>
                </c:pt>
                <c:pt idx="129">
                  <c:v>-90.5</c:v>
                </c:pt>
                <c:pt idx="130">
                  <c:v>-90.6</c:v>
                </c:pt>
                <c:pt idx="131">
                  <c:v>-90.8</c:v>
                </c:pt>
                <c:pt idx="132">
                  <c:v>-90.6</c:v>
                </c:pt>
                <c:pt idx="133">
                  <c:v>-91.1</c:v>
                </c:pt>
                <c:pt idx="134">
                  <c:v>-91.1</c:v>
                </c:pt>
                <c:pt idx="135">
                  <c:v>-90.9</c:v>
                </c:pt>
                <c:pt idx="136">
                  <c:v>-90.4</c:v>
                </c:pt>
                <c:pt idx="137">
                  <c:v>-90.9</c:v>
                </c:pt>
                <c:pt idx="138">
                  <c:v>-91.0</c:v>
                </c:pt>
                <c:pt idx="139">
                  <c:v>-90.7</c:v>
                </c:pt>
                <c:pt idx="140">
                  <c:v>-90.3</c:v>
                </c:pt>
                <c:pt idx="141">
                  <c:v>-91.0</c:v>
                </c:pt>
                <c:pt idx="142">
                  <c:v>-90.2</c:v>
                </c:pt>
                <c:pt idx="143">
                  <c:v>-91.0</c:v>
                </c:pt>
                <c:pt idx="144">
                  <c:v>-91.0</c:v>
                </c:pt>
                <c:pt idx="145">
                  <c:v>-90.6</c:v>
                </c:pt>
                <c:pt idx="146">
                  <c:v>-91.4</c:v>
                </c:pt>
                <c:pt idx="147">
                  <c:v>-90.9</c:v>
                </c:pt>
                <c:pt idx="148">
                  <c:v>-90.9</c:v>
                </c:pt>
                <c:pt idx="149">
                  <c:v>-91.1</c:v>
                </c:pt>
                <c:pt idx="150">
                  <c:v>-90.4</c:v>
                </c:pt>
                <c:pt idx="151">
                  <c:v>-91.4</c:v>
                </c:pt>
                <c:pt idx="152">
                  <c:v>-91.3</c:v>
                </c:pt>
                <c:pt idx="153">
                  <c:v>-91.1</c:v>
                </c:pt>
                <c:pt idx="154">
                  <c:v>-91.2</c:v>
                </c:pt>
                <c:pt idx="155">
                  <c:v>-91.2</c:v>
                </c:pt>
                <c:pt idx="156">
                  <c:v>-91.0</c:v>
                </c:pt>
                <c:pt idx="157">
                  <c:v>-91.2</c:v>
                </c:pt>
                <c:pt idx="158">
                  <c:v>-91.1</c:v>
                </c:pt>
                <c:pt idx="159">
                  <c:v>-90.5</c:v>
                </c:pt>
                <c:pt idx="160">
                  <c:v>-90.7</c:v>
                </c:pt>
                <c:pt idx="161">
                  <c:v>-90.0</c:v>
                </c:pt>
                <c:pt idx="162">
                  <c:v>-91.1</c:v>
                </c:pt>
                <c:pt idx="163">
                  <c:v>-90.6</c:v>
                </c:pt>
                <c:pt idx="164">
                  <c:v>-90.6</c:v>
                </c:pt>
                <c:pt idx="165">
                  <c:v>-90.6</c:v>
                </c:pt>
                <c:pt idx="166">
                  <c:v>-91.3</c:v>
                </c:pt>
                <c:pt idx="167">
                  <c:v>-90.6</c:v>
                </c:pt>
                <c:pt idx="168">
                  <c:v>-92.0</c:v>
                </c:pt>
                <c:pt idx="169">
                  <c:v>-91.1</c:v>
                </c:pt>
                <c:pt idx="170">
                  <c:v>-91.0</c:v>
                </c:pt>
                <c:pt idx="171">
                  <c:v>-91.6</c:v>
                </c:pt>
                <c:pt idx="172">
                  <c:v>-91.0</c:v>
                </c:pt>
                <c:pt idx="173">
                  <c:v>-90.5</c:v>
                </c:pt>
                <c:pt idx="174">
                  <c:v>-90.2</c:v>
                </c:pt>
                <c:pt idx="175">
                  <c:v>-90.2</c:v>
                </c:pt>
                <c:pt idx="176">
                  <c:v>-90.8</c:v>
                </c:pt>
                <c:pt idx="177">
                  <c:v>-90.2</c:v>
                </c:pt>
                <c:pt idx="178">
                  <c:v>-91.2</c:v>
                </c:pt>
                <c:pt idx="179">
                  <c:v>-91.7</c:v>
                </c:pt>
                <c:pt idx="180">
                  <c:v>-91.0</c:v>
                </c:pt>
                <c:pt idx="181">
                  <c:v>-90.7</c:v>
                </c:pt>
                <c:pt idx="182">
                  <c:v>-90.9</c:v>
                </c:pt>
                <c:pt idx="183">
                  <c:v>-90.8</c:v>
                </c:pt>
                <c:pt idx="184">
                  <c:v>-91.1</c:v>
                </c:pt>
                <c:pt idx="185">
                  <c:v>-91.5</c:v>
                </c:pt>
                <c:pt idx="186">
                  <c:v>-90.6</c:v>
                </c:pt>
                <c:pt idx="187">
                  <c:v>-90.9</c:v>
                </c:pt>
                <c:pt idx="188">
                  <c:v>-90.3</c:v>
                </c:pt>
                <c:pt idx="189">
                  <c:v>-91.8</c:v>
                </c:pt>
                <c:pt idx="190">
                  <c:v>-90.8</c:v>
                </c:pt>
                <c:pt idx="191">
                  <c:v>-91.2</c:v>
                </c:pt>
                <c:pt idx="192">
                  <c:v>-106.7</c:v>
                </c:pt>
                <c:pt idx="193">
                  <c:v>-91.7</c:v>
                </c:pt>
                <c:pt idx="194">
                  <c:v>-90.6</c:v>
                </c:pt>
                <c:pt idx="195">
                  <c:v>-90.9</c:v>
                </c:pt>
                <c:pt idx="196">
                  <c:v>-91.4</c:v>
                </c:pt>
                <c:pt idx="197">
                  <c:v>-90.9</c:v>
                </c:pt>
                <c:pt idx="198">
                  <c:v>-90.8</c:v>
                </c:pt>
                <c:pt idx="199">
                  <c:v>-90.9</c:v>
                </c:pt>
                <c:pt idx="200">
                  <c:v>-90.2</c:v>
                </c:pt>
                <c:pt idx="201">
                  <c:v>-90.5</c:v>
                </c:pt>
                <c:pt idx="202">
                  <c:v>-90.3</c:v>
                </c:pt>
                <c:pt idx="203">
                  <c:v>-91.5</c:v>
                </c:pt>
                <c:pt idx="204">
                  <c:v>-91.3</c:v>
                </c:pt>
                <c:pt idx="205">
                  <c:v>-90.5</c:v>
                </c:pt>
                <c:pt idx="206">
                  <c:v>-91.6</c:v>
                </c:pt>
                <c:pt idx="207">
                  <c:v>-91.9</c:v>
                </c:pt>
                <c:pt idx="208">
                  <c:v>-91.2</c:v>
                </c:pt>
                <c:pt idx="209">
                  <c:v>-90.9</c:v>
                </c:pt>
                <c:pt idx="210">
                  <c:v>-90.9</c:v>
                </c:pt>
                <c:pt idx="211">
                  <c:v>-91.8</c:v>
                </c:pt>
                <c:pt idx="212">
                  <c:v>-90.7</c:v>
                </c:pt>
                <c:pt idx="213">
                  <c:v>-91.1</c:v>
                </c:pt>
                <c:pt idx="214">
                  <c:v>-91.3</c:v>
                </c:pt>
                <c:pt idx="215">
                  <c:v>-90.7</c:v>
                </c:pt>
                <c:pt idx="216">
                  <c:v>-90.3</c:v>
                </c:pt>
                <c:pt idx="217">
                  <c:v>-90.7</c:v>
                </c:pt>
                <c:pt idx="218">
                  <c:v>-90.8</c:v>
                </c:pt>
                <c:pt idx="219">
                  <c:v>-91.2</c:v>
                </c:pt>
                <c:pt idx="220">
                  <c:v>-91.0</c:v>
                </c:pt>
                <c:pt idx="221">
                  <c:v>-90.4</c:v>
                </c:pt>
                <c:pt idx="222">
                  <c:v>-90.3</c:v>
                </c:pt>
                <c:pt idx="223">
                  <c:v>-91.6</c:v>
                </c:pt>
                <c:pt idx="224">
                  <c:v>-90.9</c:v>
                </c:pt>
                <c:pt idx="225">
                  <c:v>-91.0</c:v>
                </c:pt>
                <c:pt idx="226">
                  <c:v>-91.1</c:v>
                </c:pt>
                <c:pt idx="227">
                  <c:v>-91.2</c:v>
                </c:pt>
                <c:pt idx="228">
                  <c:v>-91.2</c:v>
                </c:pt>
                <c:pt idx="229">
                  <c:v>-91.9</c:v>
                </c:pt>
                <c:pt idx="230">
                  <c:v>-90.9</c:v>
                </c:pt>
                <c:pt idx="231">
                  <c:v>-91.3</c:v>
                </c:pt>
                <c:pt idx="232">
                  <c:v>-90.6</c:v>
                </c:pt>
                <c:pt idx="233">
                  <c:v>-90.7</c:v>
                </c:pt>
                <c:pt idx="234">
                  <c:v>-90.8</c:v>
                </c:pt>
                <c:pt idx="235">
                  <c:v>-90.2</c:v>
                </c:pt>
                <c:pt idx="236">
                  <c:v>-90.3</c:v>
                </c:pt>
                <c:pt idx="237">
                  <c:v>-91.5</c:v>
                </c:pt>
                <c:pt idx="238">
                  <c:v>-91.3</c:v>
                </c:pt>
                <c:pt idx="239">
                  <c:v>-90.0</c:v>
                </c:pt>
                <c:pt idx="240">
                  <c:v>-90.8</c:v>
                </c:pt>
                <c:pt idx="241">
                  <c:v>-90.2</c:v>
                </c:pt>
                <c:pt idx="242">
                  <c:v>-90.7</c:v>
                </c:pt>
                <c:pt idx="243">
                  <c:v>-90.6</c:v>
                </c:pt>
                <c:pt idx="244">
                  <c:v>-90.7</c:v>
                </c:pt>
                <c:pt idx="245">
                  <c:v>-91.6</c:v>
                </c:pt>
                <c:pt idx="246">
                  <c:v>-91.4</c:v>
                </c:pt>
                <c:pt idx="247">
                  <c:v>-91.0</c:v>
                </c:pt>
                <c:pt idx="248">
                  <c:v>-105.4</c:v>
                </c:pt>
                <c:pt idx="249">
                  <c:v>-106.4</c:v>
                </c:pt>
                <c:pt idx="250">
                  <c:v>-106.1</c:v>
                </c:pt>
                <c:pt idx="251">
                  <c:v>-107.2</c:v>
                </c:pt>
                <c:pt idx="252">
                  <c:v>-107.8</c:v>
                </c:pt>
                <c:pt idx="253">
                  <c:v>-107.8</c:v>
                </c:pt>
                <c:pt idx="254">
                  <c:v>-107.8</c:v>
                </c:pt>
                <c:pt idx="255">
                  <c:v>-107.8</c:v>
                </c:pt>
                <c:pt idx="256">
                  <c:v>-106.7</c:v>
                </c:pt>
                <c:pt idx="257">
                  <c:v>-109.6</c:v>
                </c:pt>
                <c:pt idx="258">
                  <c:v>-104.7</c:v>
                </c:pt>
                <c:pt idx="259">
                  <c:v>-105.8</c:v>
                </c:pt>
                <c:pt idx="260">
                  <c:v>-108.1</c:v>
                </c:pt>
                <c:pt idx="261">
                  <c:v>-102.7</c:v>
                </c:pt>
                <c:pt idx="262">
                  <c:v>-103.2</c:v>
                </c:pt>
                <c:pt idx="263">
                  <c:v>-104.1</c:v>
                </c:pt>
                <c:pt idx="264">
                  <c:v>-109.3</c:v>
                </c:pt>
                <c:pt idx="265">
                  <c:v>-110.1</c:v>
                </c:pt>
                <c:pt idx="266">
                  <c:v>-107.3</c:v>
                </c:pt>
                <c:pt idx="267">
                  <c:v>-107.3</c:v>
                </c:pt>
                <c:pt idx="268">
                  <c:v>-106.0</c:v>
                </c:pt>
                <c:pt idx="269">
                  <c:v>-105.7</c:v>
                </c:pt>
                <c:pt idx="270">
                  <c:v>-105.2</c:v>
                </c:pt>
                <c:pt idx="271">
                  <c:v>-105.2</c:v>
                </c:pt>
                <c:pt idx="272">
                  <c:v>-105.2</c:v>
                </c:pt>
                <c:pt idx="273">
                  <c:v>-105.2</c:v>
                </c:pt>
                <c:pt idx="274">
                  <c:v>-101.0</c:v>
                </c:pt>
                <c:pt idx="275">
                  <c:v>-106.8</c:v>
                </c:pt>
                <c:pt idx="276">
                  <c:v>-106.8</c:v>
                </c:pt>
                <c:pt idx="277">
                  <c:v>-106.8</c:v>
                </c:pt>
                <c:pt idx="278">
                  <c:v>-108.4</c:v>
                </c:pt>
                <c:pt idx="279">
                  <c:v>-106.6</c:v>
                </c:pt>
                <c:pt idx="280">
                  <c:v>-107.9</c:v>
                </c:pt>
                <c:pt idx="281">
                  <c:v>-104.9</c:v>
                </c:pt>
                <c:pt idx="282">
                  <c:v>-108.2</c:v>
                </c:pt>
                <c:pt idx="283">
                  <c:v>-108.2</c:v>
                </c:pt>
                <c:pt idx="284">
                  <c:v>-108.2</c:v>
                </c:pt>
                <c:pt idx="285">
                  <c:v>-104.7</c:v>
                </c:pt>
                <c:pt idx="286">
                  <c:v>-107.0</c:v>
                </c:pt>
                <c:pt idx="287">
                  <c:v>-107.0</c:v>
                </c:pt>
                <c:pt idx="288">
                  <c:v>-101.1</c:v>
                </c:pt>
                <c:pt idx="289">
                  <c:v>-105.0</c:v>
                </c:pt>
                <c:pt idx="290">
                  <c:v>-104.5</c:v>
                </c:pt>
                <c:pt idx="291">
                  <c:v>-104.5</c:v>
                </c:pt>
                <c:pt idx="292">
                  <c:v>-105.8</c:v>
                </c:pt>
                <c:pt idx="293">
                  <c:v>-104.1</c:v>
                </c:pt>
                <c:pt idx="294">
                  <c:v>-108.2</c:v>
                </c:pt>
                <c:pt idx="295">
                  <c:v>-108.2</c:v>
                </c:pt>
                <c:pt idx="296">
                  <c:v>-104.6</c:v>
                </c:pt>
                <c:pt idx="297">
                  <c:v>-106.1</c:v>
                </c:pt>
                <c:pt idx="298">
                  <c:v>-105.7</c:v>
                </c:pt>
                <c:pt idx="299">
                  <c:v>-106.4</c:v>
                </c:pt>
                <c:pt idx="300">
                  <c:v>-106.1</c:v>
                </c:pt>
                <c:pt idx="301">
                  <c:v>-105.7</c:v>
                </c:pt>
                <c:pt idx="302">
                  <c:v>-105.7</c:v>
                </c:pt>
                <c:pt idx="303">
                  <c:v>-108.5</c:v>
                </c:pt>
                <c:pt idx="304">
                  <c:v>-108.5</c:v>
                </c:pt>
                <c:pt idx="305">
                  <c:v>-106.3</c:v>
                </c:pt>
                <c:pt idx="306">
                  <c:v>-102.7</c:v>
                </c:pt>
                <c:pt idx="307">
                  <c:v>-109.3</c:v>
                </c:pt>
                <c:pt idx="308">
                  <c:v>-109.3</c:v>
                </c:pt>
                <c:pt idx="309">
                  <c:v>-107.8</c:v>
                </c:pt>
                <c:pt idx="310">
                  <c:v>-105.4</c:v>
                </c:pt>
                <c:pt idx="311">
                  <c:v>-110.7</c:v>
                </c:pt>
                <c:pt idx="312">
                  <c:v>-107.1</c:v>
                </c:pt>
                <c:pt idx="313">
                  <c:v>-106.5</c:v>
                </c:pt>
                <c:pt idx="314">
                  <c:v>-106.3</c:v>
                </c:pt>
                <c:pt idx="315">
                  <c:v>-105.6</c:v>
                </c:pt>
                <c:pt idx="316">
                  <c:v>-105.6</c:v>
                </c:pt>
                <c:pt idx="317">
                  <c:v>-105.6</c:v>
                </c:pt>
                <c:pt idx="318">
                  <c:v>-105.8</c:v>
                </c:pt>
                <c:pt idx="319">
                  <c:v>-107.1</c:v>
                </c:pt>
                <c:pt idx="320">
                  <c:v>-107.7</c:v>
                </c:pt>
                <c:pt idx="321">
                  <c:v>-107.7</c:v>
                </c:pt>
                <c:pt idx="322">
                  <c:v>-108.9</c:v>
                </c:pt>
                <c:pt idx="323">
                  <c:v>-106.7</c:v>
                </c:pt>
                <c:pt idx="324">
                  <c:v>-106.7</c:v>
                </c:pt>
                <c:pt idx="325">
                  <c:v>-106.4</c:v>
                </c:pt>
                <c:pt idx="326">
                  <c:v>-106.2</c:v>
                </c:pt>
                <c:pt idx="327">
                  <c:v>-105.8</c:v>
                </c:pt>
                <c:pt idx="328">
                  <c:v>-109.9</c:v>
                </c:pt>
                <c:pt idx="329">
                  <c:v>-107.3</c:v>
                </c:pt>
                <c:pt idx="330">
                  <c:v>-104.6</c:v>
                </c:pt>
                <c:pt idx="331">
                  <c:v>-104.6</c:v>
                </c:pt>
                <c:pt idx="332">
                  <c:v>-107.2</c:v>
                </c:pt>
                <c:pt idx="333">
                  <c:v>-107.2</c:v>
                </c:pt>
                <c:pt idx="334">
                  <c:v>-104.4</c:v>
                </c:pt>
                <c:pt idx="335">
                  <c:v>-104.4</c:v>
                </c:pt>
                <c:pt idx="336">
                  <c:v>-101.2</c:v>
                </c:pt>
                <c:pt idx="337">
                  <c:v>-101.3</c:v>
                </c:pt>
                <c:pt idx="338">
                  <c:v>-105.0</c:v>
                </c:pt>
                <c:pt idx="339">
                  <c:v>-105.5</c:v>
                </c:pt>
                <c:pt idx="340">
                  <c:v>-105.5</c:v>
                </c:pt>
                <c:pt idx="341">
                  <c:v>-106.9</c:v>
                </c:pt>
                <c:pt idx="342">
                  <c:v>-104.8</c:v>
                </c:pt>
                <c:pt idx="343">
                  <c:v>-105.1</c:v>
                </c:pt>
                <c:pt idx="344">
                  <c:v>-105.1</c:v>
                </c:pt>
                <c:pt idx="345">
                  <c:v>-105.0</c:v>
                </c:pt>
                <c:pt idx="346">
                  <c:v>-105.5</c:v>
                </c:pt>
                <c:pt idx="347">
                  <c:v>-106.6</c:v>
                </c:pt>
                <c:pt idx="348">
                  <c:v>-107.7</c:v>
                </c:pt>
                <c:pt idx="349">
                  <c:v>-108.1</c:v>
                </c:pt>
                <c:pt idx="350">
                  <c:v>-105.4</c:v>
                </c:pt>
                <c:pt idx="351">
                  <c:v>-107.3</c:v>
                </c:pt>
                <c:pt idx="352">
                  <c:v>-107.3</c:v>
                </c:pt>
                <c:pt idx="353">
                  <c:v>-107.3</c:v>
                </c:pt>
                <c:pt idx="354">
                  <c:v>-107.3</c:v>
                </c:pt>
                <c:pt idx="355">
                  <c:v>-108.5</c:v>
                </c:pt>
                <c:pt idx="356">
                  <c:v>-104.7</c:v>
                </c:pt>
                <c:pt idx="357">
                  <c:v>-106.0</c:v>
                </c:pt>
                <c:pt idx="358">
                  <c:v>-108.4</c:v>
                </c:pt>
                <c:pt idx="359">
                  <c:v>-105.7</c:v>
                </c:pt>
                <c:pt idx="360">
                  <c:v>-106.0</c:v>
                </c:pt>
                <c:pt idx="361">
                  <c:v>-106.0</c:v>
                </c:pt>
                <c:pt idx="362">
                  <c:v>-102.1</c:v>
                </c:pt>
                <c:pt idx="363">
                  <c:v>-107.0</c:v>
                </c:pt>
                <c:pt idx="364">
                  <c:v>-104.2</c:v>
                </c:pt>
                <c:pt idx="365">
                  <c:v>-103.8</c:v>
                </c:pt>
                <c:pt idx="366">
                  <c:v>-103.8</c:v>
                </c:pt>
                <c:pt idx="367">
                  <c:v>-101.3</c:v>
                </c:pt>
                <c:pt idx="368">
                  <c:v>-105.3</c:v>
                </c:pt>
                <c:pt idx="369">
                  <c:v>-106.7</c:v>
                </c:pt>
                <c:pt idx="370">
                  <c:v>-106.7</c:v>
                </c:pt>
                <c:pt idx="371">
                  <c:v>-106.7</c:v>
                </c:pt>
                <c:pt idx="372">
                  <c:v>-101.9</c:v>
                </c:pt>
                <c:pt idx="373">
                  <c:v>-108.4</c:v>
                </c:pt>
                <c:pt idx="374">
                  <c:v>-105.6</c:v>
                </c:pt>
                <c:pt idx="375">
                  <c:v>-107.4</c:v>
                </c:pt>
                <c:pt idx="376">
                  <c:v>-107.8</c:v>
                </c:pt>
                <c:pt idx="377">
                  <c:v>-107.8</c:v>
                </c:pt>
                <c:pt idx="378">
                  <c:v>-105.7</c:v>
                </c:pt>
                <c:pt idx="379">
                  <c:v>-104.6</c:v>
                </c:pt>
                <c:pt idx="380">
                  <c:v>-106.2</c:v>
                </c:pt>
                <c:pt idx="381">
                  <c:v>-105.9</c:v>
                </c:pt>
                <c:pt idx="382">
                  <c:v>-105.9</c:v>
                </c:pt>
                <c:pt idx="383">
                  <c:v>-100.1</c:v>
                </c:pt>
                <c:pt idx="384">
                  <c:v>-106.3</c:v>
                </c:pt>
                <c:pt idx="385">
                  <c:v>-106.3</c:v>
                </c:pt>
                <c:pt idx="386">
                  <c:v>-106.3</c:v>
                </c:pt>
                <c:pt idx="387">
                  <c:v>-106.3</c:v>
                </c:pt>
                <c:pt idx="388">
                  <c:v>-106.3</c:v>
                </c:pt>
                <c:pt idx="389">
                  <c:v>-106.3</c:v>
                </c:pt>
                <c:pt idx="390">
                  <c:v>-106.3</c:v>
                </c:pt>
                <c:pt idx="391">
                  <c:v>-174.6</c:v>
                </c:pt>
                <c:pt idx="392">
                  <c:v>-174.8</c:v>
                </c:pt>
                <c:pt idx="393">
                  <c:v>-174.6</c:v>
                </c:pt>
                <c:pt idx="394">
                  <c:v>-174.8</c:v>
                </c:pt>
                <c:pt idx="395">
                  <c:v>-174.6</c:v>
                </c:pt>
                <c:pt idx="396">
                  <c:v>-174.6</c:v>
                </c:pt>
                <c:pt idx="397">
                  <c:v>-90.9</c:v>
                </c:pt>
                <c:pt idx="398">
                  <c:v>-91.2</c:v>
                </c:pt>
                <c:pt idx="399">
                  <c:v>-91.4</c:v>
                </c:pt>
                <c:pt idx="400">
                  <c:v>-90.4</c:v>
                </c:pt>
                <c:pt idx="401">
                  <c:v>-90.8</c:v>
                </c:pt>
                <c:pt idx="402">
                  <c:v>-91.2</c:v>
                </c:pt>
                <c:pt idx="403">
                  <c:v>-90.7</c:v>
                </c:pt>
                <c:pt idx="404">
                  <c:v>-91.6</c:v>
                </c:pt>
                <c:pt idx="405">
                  <c:v>-90.9</c:v>
                </c:pt>
                <c:pt idx="406">
                  <c:v>-91.1</c:v>
                </c:pt>
                <c:pt idx="407">
                  <c:v>-91.1</c:v>
                </c:pt>
                <c:pt idx="408">
                  <c:v>-91.5</c:v>
                </c:pt>
                <c:pt idx="409">
                  <c:v>-91.2</c:v>
                </c:pt>
                <c:pt idx="410">
                  <c:v>-90.8</c:v>
                </c:pt>
                <c:pt idx="411">
                  <c:v>-91.0</c:v>
                </c:pt>
                <c:pt idx="412">
                  <c:v>-91.0</c:v>
                </c:pt>
                <c:pt idx="413">
                  <c:v>-90.9</c:v>
                </c:pt>
                <c:pt idx="414">
                  <c:v>-115.6</c:v>
                </c:pt>
                <c:pt idx="415">
                  <c:v>-115.6</c:v>
                </c:pt>
                <c:pt idx="416">
                  <c:v>-115.6</c:v>
                </c:pt>
                <c:pt idx="417">
                  <c:v>-96.8</c:v>
                </c:pt>
              </c:numCache>
            </c:numRef>
          </c:yVal>
          <c:smooth val="0"/>
        </c:ser>
        <c:dLbls>
          <c:showLegendKey val="0"/>
          <c:showVal val="0"/>
          <c:showCatName val="0"/>
          <c:showSerName val="0"/>
          <c:showPercent val="0"/>
          <c:showBubbleSize val="0"/>
        </c:dLbls>
        <c:axId val="-2118070720"/>
        <c:axId val="-2102755840"/>
      </c:scatterChart>
      <c:valAx>
        <c:axId val="-2118070720"/>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2755840"/>
        <c:crossesAt val="-180.0"/>
        <c:crossBetween val="midCat"/>
      </c:valAx>
      <c:valAx>
        <c:axId val="-2102755840"/>
        <c:scaling>
          <c:orientation val="minMax"/>
          <c:max val="-80.0"/>
          <c:min val="-18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807072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093182852143482"/>
          <c:y val="0.175810367454068"/>
          <c:w val="0.843296369203849"/>
          <c:h val="0.726967410323709"/>
        </c:manualLayout>
      </c:layout>
      <c:scatterChart>
        <c:scatterStyle val="lineMarker"/>
        <c:varyColors val="0"/>
        <c:ser>
          <c:idx val="0"/>
          <c:order val="0"/>
          <c:tx>
            <c:strRef>
              <c:f>'r32icl3l1a_ag1_14089hhmm_nn'!$I$1</c:f>
              <c:strCache>
                <c:ptCount val="1"/>
                <c:pt idx="0">
                  <c:v>Carrier (dBm)</c:v>
                </c:pt>
              </c:strCache>
            </c:strRef>
          </c:tx>
          <c:spPr>
            <a:ln w="31750">
              <a:noFill/>
            </a:ln>
          </c:spPr>
          <c:xVal>
            <c:numRef>
              <c:f>'r32icl3l1a_ag1_14089hhmm_nn'!$H$2:$H$4188</c:f>
              <c:numCache>
                <c:formatCode>0.000</c:formatCode>
                <c:ptCount val="4187"/>
                <c:pt idx="0">
                  <c:v>18.70555555555556</c:v>
                </c:pt>
                <c:pt idx="1">
                  <c:v>18.70583333333331</c:v>
                </c:pt>
                <c:pt idx="2">
                  <c:v>18.70611111111111</c:v>
                </c:pt>
                <c:pt idx="3">
                  <c:v>18.70638888888889</c:v>
                </c:pt>
                <c:pt idx="4">
                  <c:v>18.70666666666667</c:v>
                </c:pt>
                <c:pt idx="5">
                  <c:v>18.70694444444444</c:v>
                </c:pt>
                <c:pt idx="6">
                  <c:v>18.70722222222222</c:v>
                </c:pt>
                <c:pt idx="7">
                  <c:v>18.7075</c:v>
                </c:pt>
                <c:pt idx="8">
                  <c:v>18.70777777777778</c:v>
                </c:pt>
                <c:pt idx="9">
                  <c:v>18.70805555555555</c:v>
                </c:pt>
                <c:pt idx="10">
                  <c:v>18.70833333333331</c:v>
                </c:pt>
                <c:pt idx="11">
                  <c:v>18.70861111111111</c:v>
                </c:pt>
                <c:pt idx="12">
                  <c:v>18.70888888888889</c:v>
                </c:pt>
                <c:pt idx="13">
                  <c:v>18.70916666666666</c:v>
                </c:pt>
                <c:pt idx="14">
                  <c:v>18.70944444444444</c:v>
                </c:pt>
                <c:pt idx="15">
                  <c:v>18.7097222222222</c:v>
                </c:pt>
                <c:pt idx="16">
                  <c:v>18.71</c:v>
                </c:pt>
                <c:pt idx="17">
                  <c:v>18.71027777777778</c:v>
                </c:pt>
                <c:pt idx="18">
                  <c:v>18.71055555555555</c:v>
                </c:pt>
                <c:pt idx="19">
                  <c:v>18.71083333333332</c:v>
                </c:pt>
                <c:pt idx="20">
                  <c:v>18.71111111111111</c:v>
                </c:pt>
                <c:pt idx="21">
                  <c:v>18.7113888888889</c:v>
                </c:pt>
                <c:pt idx="22">
                  <c:v>18.71166666666667</c:v>
                </c:pt>
                <c:pt idx="23">
                  <c:v>18.71194444444444</c:v>
                </c:pt>
                <c:pt idx="24">
                  <c:v>18.71222222222222</c:v>
                </c:pt>
                <c:pt idx="25">
                  <c:v>18.7125</c:v>
                </c:pt>
                <c:pt idx="26">
                  <c:v>18.71277777777778</c:v>
                </c:pt>
                <c:pt idx="27">
                  <c:v>18.71305555555556</c:v>
                </c:pt>
                <c:pt idx="28">
                  <c:v>18.71333333333331</c:v>
                </c:pt>
                <c:pt idx="29">
                  <c:v>18.71361111111111</c:v>
                </c:pt>
                <c:pt idx="30">
                  <c:v>18.7138888888889</c:v>
                </c:pt>
                <c:pt idx="31">
                  <c:v>18.71416666666667</c:v>
                </c:pt>
                <c:pt idx="32">
                  <c:v>18.71444444444444</c:v>
                </c:pt>
                <c:pt idx="33">
                  <c:v>18.71472222222222</c:v>
                </c:pt>
                <c:pt idx="34">
                  <c:v>18.715</c:v>
                </c:pt>
                <c:pt idx="35">
                  <c:v>18.71527777777778</c:v>
                </c:pt>
                <c:pt idx="36">
                  <c:v>18.71555555555555</c:v>
                </c:pt>
                <c:pt idx="37">
                  <c:v>18.71583333333331</c:v>
                </c:pt>
                <c:pt idx="38">
                  <c:v>18.71611111111111</c:v>
                </c:pt>
                <c:pt idx="39">
                  <c:v>18.71638888888889</c:v>
                </c:pt>
                <c:pt idx="40">
                  <c:v>18.71666666666666</c:v>
                </c:pt>
                <c:pt idx="41">
                  <c:v>18.71694444444444</c:v>
                </c:pt>
                <c:pt idx="42">
                  <c:v>18.71722222222222</c:v>
                </c:pt>
                <c:pt idx="43">
                  <c:v>18.7175</c:v>
                </c:pt>
                <c:pt idx="44">
                  <c:v>18.71777777777778</c:v>
                </c:pt>
                <c:pt idx="45">
                  <c:v>18.71805555555555</c:v>
                </c:pt>
                <c:pt idx="46">
                  <c:v>18.71833333333331</c:v>
                </c:pt>
                <c:pt idx="47">
                  <c:v>18.71861111111111</c:v>
                </c:pt>
                <c:pt idx="48">
                  <c:v>18.7188888888889</c:v>
                </c:pt>
                <c:pt idx="49">
                  <c:v>18.71916666666667</c:v>
                </c:pt>
                <c:pt idx="50">
                  <c:v>18.71944444444444</c:v>
                </c:pt>
                <c:pt idx="51">
                  <c:v>18.71972222222222</c:v>
                </c:pt>
                <c:pt idx="52">
                  <c:v>18.72</c:v>
                </c:pt>
                <c:pt idx="53">
                  <c:v>18.72027777777778</c:v>
                </c:pt>
                <c:pt idx="54">
                  <c:v>18.72055555555555</c:v>
                </c:pt>
                <c:pt idx="55">
                  <c:v>18.72083333333331</c:v>
                </c:pt>
                <c:pt idx="56">
                  <c:v>18.72111111111111</c:v>
                </c:pt>
                <c:pt idx="57">
                  <c:v>18.72138888888889</c:v>
                </c:pt>
                <c:pt idx="58">
                  <c:v>18.72166666666666</c:v>
                </c:pt>
                <c:pt idx="59">
                  <c:v>18.72194444444444</c:v>
                </c:pt>
                <c:pt idx="60">
                  <c:v>18.7222222222222</c:v>
                </c:pt>
                <c:pt idx="61">
                  <c:v>18.7225</c:v>
                </c:pt>
                <c:pt idx="62">
                  <c:v>18.72277777777778</c:v>
                </c:pt>
                <c:pt idx="63">
                  <c:v>18.72305555555555</c:v>
                </c:pt>
                <c:pt idx="64">
                  <c:v>18.72333333333331</c:v>
                </c:pt>
                <c:pt idx="65">
                  <c:v>18.72361111111111</c:v>
                </c:pt>
                <c:pt idx="66">
                  <c:v>18.7238888888889</c:v>
                </c:pt>
                <c:pt idx="67">
                  <c:v>18.72416666666667</c:v>
                </c:pt>
                <c:pt idx="68">
                  <c:v>18.72444444444444</c:v>
                </c:pt>
                <c:pt idx="69">
                  <c:v>18.72472222222222</c:v>
                </c:pt>
                <c:pt idx="70">
                  <c:v>18.725</c:v>
                </c:pt>
                <c:pt idx="71">
                  <c:v>18.72527777777778</c:v>
                </c:pt>
                <c:pt idx="72">
                  <c:v>18.72555555555556</c:v>
                </c:pt>
                <c:pt idx="73">
                  <c:v>18.72583333333331</c:v>
                </c:pt>
                <c:pt idx="74">
                  <c:v>18.72611111111111</c:v>
                </c:pt>
                <c:pt idx="75">
                  <c:v>18.72638888888889</c:v>
                </c:pt>
                <c:pt idx="76">
                  <c:v>18.72666666666667</c:v>
                </c:pt>
                <c:pt idx="77">
                  <c:v>18.72694444444444</c:v>
                </c:pt>
                <c:pt idx="78">
                  <c:v>18.72722222222222</c:v>
                </c:pt>
                <c:pt idx="79">
                  <c:v>18.7275</c:v>
                </c:pt>
                <c:pt idx="80">
                  <c:v>18.72777777777778</c:v>
                </c:pt>
                <c:pt idx="81">
                  <c:v>18.72805555555555</c:v>
                </c:pt>
                <c:pt idx="82">
                  <c:v>18.72833333333331</c:v>
                </c:pt>
                <c:pt idx="83">
                  <c:v>18.72861111111111</c:v>
                </c:pt>
                <c:pt idx="84">
                  <c:v>18.72888888888889</c:v>
                </c:pt>
                <c:pt idx="85">
                  <c:v>18.72916666666666</c:v>
                </c:pt>
                <c:pt idx="86">
                  <c:v>18.72944444444444</c:v>
                </c:pt>
                <c:pt idx="87">
                  <c:v>18.7297222222222</c:v>
                </c:pt>
                <c:pt idx="88">
                  <c:v>18.73</c:v>
                </c:pt>
                <c:pt idx="89">
                  <c:v>18.73027777777778</c:v>
                </c:pt>
                <c:pt idx="90">
                  <c:v>18.73055555555555</c:v>
                </c:pt>
                <c:pt idx="91">
                  <c:v>18.73083333333332</c:v>
                </c:pt>
                <c:pt idx="92">
                  <c:v>18.73111111111111</c:v>
                </c:pt>
                <c:pt idx="93">
                  <c:v>18.7313888888889</c:v>
                </c:pt>
                <c:pt idx="94">
                  <c:v>18.73166666666667</c:v>
                </c:pt>
                <c:pt idx="95">
                  <c:v>18.73194444444444</c:v>
                </c:pt>
                <c:pt idx="96">
                  <c:v>18.73222222222222</c:v>
                </c:pt>
                <c:pt idx="97">
                  <c:v>18.7325</c:v>
                </c:pt>
                <c:pt idx="98">
                  <c:v>18.73277777777778</c:v>
                </c:pt>
                <c:pt idx="99">
                  <c:v>18.73305555555556</c:v>
                </c:pt>
                <c:pt idx="100">
                  <c:v>18.73333333333331</c:v>
                </c:pt>
                <c:pt idx="101">
                  <c:v>18.73361111111111</c:v>
                </c:pt>
                <c:pt idx="102">
                  <c:v>18.7338888888889</c:v>
                </c:pt>
                <c:pt idx="103">
                  <c:v>18.73416666666667</c:v>
                </c:pt>
                <c:pt idx="104">
                  <c:v>18.73444444444445</c:v>
                </c:pt>
                <c:pt idx="105">
                  <c:v>18.73472222222222</c:v>
                </c:pt>
                <c:pt idx="106">
                  <c:v>18.735</c:v>
                </c:pt>
                <c:pt idx="107">
                  <c:v>18.73527777777778</c:v>
                </c:pt>
                <c:pt idx="108">
                  <c:v>18.73555555555556</c:v>
                </c:pt>
                <c:pt idx="109">
                  <c:v>18.73583333333332</c:v>
                </c:pt>
                <c:pt idx="110">
                  <c:v>18.73611111111111</c:v>
                </c:pt>
                <c:pt idx="111">
                  <c:v>18.73638888888889</c:v>
                </c:pt>
                <c:pt idx="112">
                  <c:v>18.73666666666667</c:v>
                </c:pt>
                <c:pt idx="113">
                  <c:v>18.73694444444445</c:v>
                </c:pt>
                <c:pt idx="114">
                  <c:v>18.73722222222222</c:v>
                </c:pt>
                <c:pt idx="115">
                  <c:v>18.7375</c:v>
                </c:pt>
                <c:pt idx="116">
                  <c:v>18.73777777777778</c:v>
                </c:pt>
                <c:pt idx="117">
                  <c:v>18.73805555555556</c:v>
                </c:pt>
                <c:pt idx="118">
                  <c:v>18.73833333333331</c:v>
                </c:pt>
                <c:pt idx="119">
                  <c:v>18.73861111111111</c:v>
                </c:pt>
                <c:pt idx="120">
                  <c:v>18.7388888888889</c:v>
                </c:pt>
                <c:pt idx="121">
                  <c:v>18.73916666666667</c:v>
                </c:pt>
                <c:pt idx="122">
                  <c:v>18.73944444444444</c:v>
                </c:pt>
                <c:pt idx="123">
                  <c:v>18.73972222222222</c:v>
                </c:pt>
                <c:pt idx="124">
                  <c:v>18.74</c:v>
                </c:pt>
                <c:pt idx="125">
                  <c:v>18.74027777777778</c:v>
                </c:pt>
                <c:pt idx="126">
                  <c:v>18.74055555555556</c:v>
                </c:pt>
                <c:pt idx="127">
                  <c:v>18.74083333333331</c:v>
                </c:pt>
                <c:pt idx="128">
                  <c:v>18.74111111111111</c:v>
                </c:pt>
                <c:pt idx="129">
                  <c:v>18.74138888888889</c:v>
                </c:pt>
                <c:pt idx="130">
                  <c:v>18.74166666666667</c:v>
                </c:pt>
                <c:pt idx="131">
                  <c:v>18.74194444444445</c:v>
                </c:pt>
                <c:pt idx="132">
                  <c:v>18.7422222222222</c:v>
                </c:pt>
                <c:pt idx="133">
                  <c:v>18.7425</c:v>
                </c:pt>
                <c:pt idx="134">
                  <c:v>18.74277777777776</c:v>
                </c:pt>
                <c:pt idx="135">
                  <c:v>18.74305555555556</c:v>
                </c:pt>
                <c:pt idx="136">
                  <c:v>18.74333333333332</c:v>
                </c:pt>
                <c:pt idx="137">
                  <c:v>18.74361111111111</c:v>
                </c:pt>
                <c:pt idx="138">
                  <c:v>18.74388888888889</c:v>
                </c:pt>
                <c:pt idx="139">
                  <c:v>18.74416666666667</c:v>
                </c:pt>
                <c:pt idx="140">
                  <c:v>18.74444444444445</c:v>
                </c:pt>
                <c:pt idx="141">
                  <c:v>18.74472222222222</c:v>
                </c:pt>
                <c:pt idx="142">
                  <c:v>18.745</c:v>
                </c:pt>
                <c:pt idx="143">
                  <c:v>18.74527777777778</c:v>
                </c:pt>
                <c:pt idx="144">
                  <c:v>18.74555555555555</c:v>
                </c:pt>
                <c:pt idx="145">
                  <c:v>18.74583333333331</c:v>
                </c:pt>
                <c:pt idx="146">
                  <c:v>18.74611111111111</c:v>
                </c:pt>
                <c:pt idx="147">
                  <c:v>18.74638888888889</c:v>
                </c:pt>
                <c:pt idx="148">
                  <c:v>18.74666666666667</c:v>
                </c:pt>
                <c:pt idx="149">
                  <c:v>18.74694444444444</c:v>
                </c:pt>
                <c:pt idx="150">
                  <c:v>18.74722222222222</c:v>
                </c:pt>
                <c:pt idx="151">
                  <c:v>18.7475</c:v>
                </c:pt>
                <c:pt idx="152">
                  <c:v>18.74777777777778</c:v>
                </c:pt>
                <c:pt idx="153">
                  <c:v>18.74805555555556</c:v>
                </c:pt>
                <c:pt idx="154">
                  <c:v>18.74833333333331</c:v>
                </c:pt>
                <c:pt idx="155">
                  <c:v>18.74861111111111</c:v>
                </c:pt>
                <c:pt idx="156">
                  <c:v>18.74888888888889</c:v>
                </c:pt>
                <c:pt idx="157">
                  <c:v>18.74916666666667</c:v>
                </c:pt>
                <c:pt idx="158">
                  <c:v>18.74944444444445</c:v>
                </c:pt>
                <c:pt idx="159">
                  <c:v>18.7497222222222</c:v>
                </c:pt>
                <c:pt idx="160">
                  <c:v>18.75</c:v>
                </c:pt>
                <c:pt idx="161">
                  <c:v>18.75027777777778</c:v>
                </c:pt>
                <c:pt idx="162">
                  <c:v>18.75055555555555</c:v>
                </c:pt>
                <c:pt idx="163">
                  <c:v>18.75083333333331</c:v>
                </c:pt>
                <c:pt idx="164">
                  <c:v>18.75111111111111</c:v>
                </c:pt>
                <c:pt idx="165">
                  <c:v>18.75138888888889</c:v>
                </c:pt>
                <c:pt idx="166">
                  <c:v>18.75166666666667</c:v>
                </c:pt>
                <c:pt idx="167">
                  <c:v>18.75194444444444</c:v>
                </c:pt>
                <c:pt idx="168">
                  <c:v>18.75222222222222</c:v>
                </c:pt>
                <c:pt idx="169">
                  <c:v>18.7525</c:v>
                </c:pt>
                <c:pt idx="170">
                  <c:v>18.75277777777778</c:v>
                </c:pt>
                <c:pt idx="171">
                  <c:v>18.75305555555556</c:v>
                </c:pt>
                <c:pt idx="172">
                  <c:v>18.75333333333331</c:v>
                </c:pt>
                <c:pt idx="173">
                  <c:v>18.75361111111111</c:v>
                </c:pt>
                <c:pt idx="174">
                  <c:v>18.7538888888889</c:v>
                </c:pt>
                <c:pt idx="175">
                  <c:v>18.75416666666667</c:v>
                </c:pt>
                <c:pt idx="176">
                  <c:v>18.75444444444445</c:v>
                </c:pt>
                <c:pt idx="177">
                  <c:v>18.75472222222222</c:v>
                </c:pt>
                <c:pt idx="178">
                  <c:v>18.755</c:v>
                </c:pt>
                <c:pt idx="179">
                  <c:v>18.75527777777778</c:v>
                </c:pt>
                <c:pt idx="180">
                  <c:v>18.75555555555556</c:v>
                </c:pt>
                <c:pt idx="181">
                  <c:v>18.75583333333331</c:v>
                </c:pt>
                <c:pt idx="182">
                  <c:v>18.75611111111111</c:v>
                </c:pt>
                <c:pt idx="183">
                  <c:v>18.75638888888889</c:v>
                </c:pt>
                <c:pt idx="184">
                  <c:v>18.75666666666667</c:v>
                </c:pt>
                <c:pt idx="185">
                  <c:v>18.75694444444444</c:v>
                </c:pt>
                <c:pt idx="186">
                  <c:v>18.75722222222222</c:v>
                </c:pt>
                <c:pt idx="187">
                  <c:v>18.7575</c:v>
                </c:pt>
                <c:pt idx="188">
                  <c:v>18.75777777777778</c:v>
                </c:pt>
                <c:pt idx="189">
                  <c:v>18.75805555555555</c:v>
                </c:pt>
                <c:pt idx="190">
                  <c:v>18.75833333333331</c:v>
                </c:pt>
                <c:pt idx="191">
                  <c:v>18.75861111111111</c:v>
                </c:pt>
                <c:pt idx="192">
                  <c:v>18.7588888888889</c:v>
                </c:pt>
                <c:pt idx="193">
                  <c:v>18.75916666666667</c:v>
                </c:pt>
                <c:pt idx="194">
                  <c:v>18.75944444444444</c:v>
                </c:pt>
                <c:pt idx="195">
                  <c:v>18.75972222222222</c:v>
                </c:pt>
                <c:pt idx="196">
                  <c:v>18.76</c:v>
                </c:pt>
                <c:pt idx="197">
                  <c:v>18.76027777777778</c:v>
                </c:pt>
                <c:pt idx="198">
                  <c:v>18.76055555555556</c:v>
                </c:pt>
                <c:pt idx="199">
                  <c:v>18.76083333333331</c:v>
                </c:pt>
                <c:pt idx="200">
                  <c:v>18.76111111111111</c:v>
                </c:pt>
                <c:pt idx="201">
                  <c:v>18.76138888888889</c:v>
                </c:pt>
                <c:pt idx="202">
                  <c:v>18.76166666666667</c:v>
                </c:pt>
                <c:pt idx="203">
                  <c:v>18.76194444444445</c:v>
                </c:pt>
                <c:pt idx="204">
                  <c:v>18.7622222222222</c:v>
                </c:pt>
                <c:pt idx="205">
                  <c:v>18.7625</c:v>
                </c:pt>
                <c:pt idx="206">
                  <c:v>18.76277777777776</c:v>
                </c:pt>
                <c:pt idx="207">
                  <c:v>18.76305555555556</c:v>
                </c:pt>
                <c:pt idx="208">
                  <c:v>18.76333333333331</c:v>
                </c:pt>
                <c:pt idx="209">
                  <c:v>18.76361111111111</c:v>
                </c:pt>
                <c:pt idx="210">
                  <c:v>18.76388888888889</c:v>
                </c:pt>
                <c:pt idx="211">
                  <c:v>18.76416666666667</c:v>
                </c:pt>
                <c:pt idx="212">
                  <c:v>18.76444444444444</c:v>
                </c:pt>
                <c:pt idx="213">
                  <c:v>18.7647222222222</c:v>
                </c:pt>
                <c:pt idx="214">
                  <c:v>18.765</c:v>
                </c:pt>
                <c:pt idx="215">
                  <c:v>18.76527777777778</c:v>
                </c:pt>
                <c:pt idx="216">
                  <c:v>18.76555555555555</c:v>
                </c:pt>
                <c:pt idx="217">
                  <c:v>18.76583333333331</c:v>
                </c:pt>
                <c:pt idx="218">
                  <c:v>18.76611111111111</c:v>
                </c:pt>
                <c:pt idx="219">
                  <c:v>18.76638888888889</c:v>
                </c:pt>
                <c:pt idx="220">
                  <c:v>18.76666666666667</c:v>
                </c:pt>
                <c:pt idx="221">
                  <c:v>18.76694444444444</c:v>
                </c:pt>
                <c:pt idx="222">
                  <c:v>18.76722222222222</c:v>
                </c:pt>
                <c:pt idx="223">
                  <c:v>18.7675</c:v>
                </c:pt>
                <c:pt idx="224">
                  <c:v>18.76777777777778</c:v>
                </c:pt>
                <c:pt idx="225">
                  <c:v>18.76805555555556</c:v>
                </c:pt>
                <c:pt idx="226">
                  <c:v>18.76833333333331</c:v>
                </c:pt>
                <c:pt idx="227">
                  <c:v>18.76861111111111</c:v>
                </c:pt>
                <c:pt idx="228">
                  <c:v>18.76888888888889</c:v>
                </c:pt>
                <c:pt idx="229">
                  <c:v>18.76916666666667</c:v>
                </c:pt>
                <c:pt idx="230">
                  <c:v>18.76944444444444</c:v>
                </c:pt>
                <c:pt idx="231">
                  <c:v>18.7697222222222</c:v>
                </c:pt>
                <c:pt idx="232">
                  <c:v>18.77</c:v>
                </c:pt>
                <c:pt idx="233">
                  <c:v>18.77027777777778</c:v>
                </c:pt>
                <c:pt idx="234">
                  <c:v>18.77055555555555</c:v>
                </c:pt>
                <c:pt idx="235">
                  <c:v>18.77083333333331</c:v>
                </c:pt>
                <c:pt idx="236">
                  <c:v>18.77111111111111</c:v>
                </c:pt>
                <c:pt idx="237">
                  <c:v>18.77138888888889</c:v>
                </c:pt>
                <c:pt idx="238">
                  <c:v>18.77166666666666</c:v>
                </c:pt>
                <c:pt idx="239">
                  <c:v>18.77194444444444</c:v>
                </c:pt>
                <c:pt idx="240">
                  <c:v>18.7722222222222</c:v>
                </c:pt>
                <c:pt idx="241">
                  <c:v>18.7725</c:v>
                </c:pt>
                <c:pt idx="242">
                  <c:v>18.77277777777778</c:v>
                </c:pt>
                <c:pt idx="243">
                  <c:v>18.77305555555555</c:v>
                </c:pt>
                <c:pt idx="244">
                  <c:v>18.77333333333331</c:v>
                </c:pt>
                <c:pt idx="245">
                  <c:v>18.77361111111111</c:v>
                </c:pt>
                <c:pt idx="246">
                  <c:v>18.7738888888889</c:v>
                </c:pt>
                <c:pt idx="247">
                  <c:v>18.77416666666667</c:v>
                </c:pt>
                <c:pt idx="248">
                  <c:v>18.77444444444444</c:v>
                </c:pt>
                <c:pt idx="249">
                  <c:v>18.77472222222222</c:v>
                </c:pt>
                <c:pt idx="250">
                  <c:v>18.775</c:v>
                </c:pt>
                <c:pt idx="251">
                  <c:v>18.77527777777778</c:v>
                </c:pt>
                <c:pt idx="252">
                  <c:v>18.77555555555556</c:v>
                </c:pt>
                <c:pt idx="253">
                  <c:v>18.77583333333331</c:v>
                </c:pt>
                <c:pt idx="254">
                  <c:v>18.77611111111111</c:v>
                </c:pt>
                <c:pt idx="255">
                  <c:v>18.77638888888889</c:v>
                </c:pt>
                <c:pt idx="256">
                  <c:v>18.77666666666667</c:v>
                </c:pt>
                <c:pt idx="257">
                  <c:v>18.77694444444444</c:v>
                </c:pt>
                <c:pt idx="258">
                  <c:v>18.77722222222222</c:v>
                </c:pt>
                <c:pt idx="259">
                  <c:v>18.7775</c:v>
                </c:pt>
                <c:pt idx="260">
                  <c:v>18.77777777777778</c:v>
                </c:pt>
                <c:pt idx="261">
                  <c:v>18.77805555555555</c:v>
                </c:pt>
                <c:pt idx="262">
                  <c:v>18.77833333333331</c:v>
                </c:pt>
                <c:pt idx="263">
                  <c:v>18.77861111111111</c:v>
                </c:pt>
                <c:pt idx="264">
                  <c:v>18.77888888888889</c:v>
                </c:pt>
                <c:pt idx="265">
                  <c:v>18.77916666666666</c:v>
                </c:pt>
                <c:pt idx="266">
                  <c:v>18.77944444444444</c:v>
                </c:pt>
                <c:pt idx="267">
                  <c:v>18.77972222222222</c:v>
                </c:pt>
                <c:pt idx="268">
                  <c:v>18.78</c:v>
                </c:pt>
                <c:pt idx="269">
                  <c:v>18.78027777777778</c:v>
                </c:pt>
                <c:pt idx="270">
                  <c:v>18.78055555555555</c:v>
                </c:pt>
                <c:pt idx="271">
                  <c:v>18.78083333333331</c:v>
                </c:pt>
                <c:pt idx="272">
                  <c:v>18.78111111111111</c:v>
                </c:pt>
                <c:pt idx="273">
                  <c:v>18.78138888888889</c:v>
                </c:pt>
                <c:pt idx="274">
                  <c:v>18.78166666666667</c:v>
                </c:pt>
                <c:pt idx="275">
                  <c:v>18.78194444444444</c:v>
                </c:pt>
                <c:pt idx="276">
                  <c:v>18.7822222222222</c:v>
                </c:pt>
                <c:pt idx="277">
                  <c:v>18.7825</c:v>
                </c:pt>
                <c:pt idx="278">
                  <c:v>18.78277777777776</c:v>
                </c:pt>
                <c:pt idx="279">
                  <c:v>18.78305555555556</c:v>
                </c:pt>
                <c:pt idx="280">
                  <c:v>18.78333333333331</c:v>
                </c:pt>
                <c:pt idx="281">
                  <c:v>18.78361111111111</c:v>
                </c:pt>
                <c:pt idx="282">
                  <c:v>18.78388888888889</c:v>
                </c:pt>
                <c:pt idx="283">
                  <c:v>18.78416666666667</c:v>
                </c:pt>
                <c:pt idx="284">
                  <c:v>18.78444444444445</c:v>
                </c:pt>
                <c:pt idx="285">
                  <c:v>18.7847222222222</c:v>
                </c:pt>
                <c:pt idx="286">
                  <c:v>18.785</c:v>
                </c:pt>
                <c:pt idx="287">
                  <c:v>18.78527777777778</c:v>
                </c:pt>
                <c:pt idx="288">
                  <c:v>18.78555555555556</c:v>
                </c:pt>
                <c:pt idx="289">
                  <c:v>18.78583333333332</c:v>
                </c:pt>
                <c:pt idx="290">
                  <c:v>18.78611111111111</c:v>
                </c:pt>
                <c:pt idx="291">
                  <c:v>18.78638888888889</c:v>
                </c:pt>
                <c:pt idx="292">
                  <c:v>18.78666666666667</c:v>
                </c:pt>
                <c:pt idx="293">
                  <c:v>18.78694444444445</c:v>
                </c:pt>
                <c:pt idx="294">
                  <c:v>18.78722222222222</c:v>
                </c:pt>
                <c:pt idx="295">
                  <c:v>18.7875</c:v>
                </c:pt>
                <c:pt idx="296">
                  <c:v>18.78777777777778</c:v>
                </c:pt>
                <c:pt idx="297">
                  <c:v>18.78805555555556</c:v>
                </c:pt>
                <c:pt idx="298">
                  <c:v>18.78833333333331</c:v>
                </c:pt>
                <c:pt idx="299">
                  <c:v>18.78861111111111</c:v>
                </c:pt>
                <c:pt idx="300">
                  <c:v>18.78888888888889</c:v>
                </c:pt>
                <c:pt idx="301">
                  <c:v>18.78916666666667</c:v>
                </c:pt>
                <c:pt idx="302">
                  <c:v>18.78944444444445</c:v>
                </c:pt>
                <c:pt idx="303">
                  <c:v>18.7897222222222</c:v>
                </c:pt>
                <c:pt idx="304">
                  <c:v>18.79</c:v>
                </c:pt>
                <c:pt idx="305">
                  <c:v>18.79027777777778</c:v>
                </c:pt>
                <c:pt idx="306">
                  <c:v>18.79055555555556</c:v>
                </c:pt>
                <c:pt idx="307">
                  <c:v>18.79083333333332</c:v>
                </c:pt>
                <c:pt idx="308">
                  <c:v>18.79111111111111</c:v>
                </c:pt>
                <c:pt idx="309">
                  <c:v>18.79138888888889</c:v>
                </c:pt>
                <c:pt idx="310">
                  <c:v>18.79166666666667</c:v>
                </c:pt>
                <c:pt idx="311">
                  <c:v>18.79194444444445</c:v>
                </c:pt>
                <c:pt idx="312">
                  <c:v>18.79222222222221</c:v>
                </c:pt>
                <c:pt idx="313">
                  <c:v>18.7925</c:v>
                </c:pt>
                <c:pt idx="314">
                  <c:v>18.79277777777778</c:v>
                </c:pt>
                <c:pt idx="315">
                  <c:v>18.79305555555556</c:v>
                </c:pt>
                <c:pt idx="316">
                  <c:v>18.79333333333332</c:v>
                </c:pt>
                <c:pt idx="317">
                  <c:v>18.79361111111111</c:v>
                </c:pt>
                <c:pt idx="318">
                  <c:v>18.7938888888889</c:v>
                </c:pt>
                <c:pt idx="319">
                  <c:v>18.79416666666667</c:v>
                </c:pt>
                <c:pt idx="320">
                  <c:v>18.79444444444445</c:v>
                </c:pt>
                <c:pt idx="321">
                  <c:v>18.79472222222222</c:v>
                </c:pt>
                <c:pt idx="322">
                  <c:v>18.795</c:v>
                </c:pt>
                <c:pt idx="323">
                  <c:v>18.79527777777778</c:v>
                </c:pt>
                <c:pt idx="324">
                  <c:v>18.79555555555556</c:v>
                </c:pt>
                <c:pt idx="325">
                  <c:v>18.79583333333331</c:v>
                </c:pt>
                <c:pt idx="326">
                  <c:v>18.79611111111111</c:v>
                </c:pt>
                <c:pt idx="327">
                  <c:v>18.79638888888889</c:v>
                </c:pt>
                <c:pt idx="328">
                  <c:v>18.79666666666667</c:v>
                </c:pt>
                <c:pt idx="329">
                  <c:v>18.79694444444445</c:v>
                </c:pt>
                <c:pt idx="330">
                  <c:v>18.79722222222222</c:v>
                </c:pt>
                <c:pt idx="331">
                  <c:v>18.7975</c:v>
                </c:pt>
                <c:pt idx="332">
                  <c:v>18.79777777777778</c:v>
                </c:pt>
                <c:pt idx="333">
                  <c:v>18.79805555555556</c:v>
                </c:pt>
                <c:pt idx="334">
                  <c:v>18.79833333333332</c:v>
                </c:pt>
                <c:pt idx="335">
                  <c:v>18.79861111111111</c:v>
                </c:pt>
                <c:pt idx="336">
                  <c:v>18.79888888888889</c:v>
                </c:pt>
                <c:pt idx="337">
                  <c:v>18.79916666666667</c:v>
                </c:pt>
                <c:pt idx="338">
                  <c:v>18.79944444444445</c:v>
                </c:pt>
                <c:pt idx="339">
                  <c:v>18.79972222222221</c:v>
                </c:pt>
                <c:pt idx="340">
                  <c:v>18.8</c:v>
                </c:pt>
                <c:pt idx="341">
                  <c:v>18.80027777777778</c:v>
                </c:pt>
                <c:pt idx="342">
                  <c:v>18.80055555555555</c:v>
                </c:pt>
                <c:pt idx="343">
                  <c:v>18.80083333333332</c:v>
                </c:pt>
                <c:pt idx="344">
                  <c:v>18.80111111111111</c:v>
                </c:pt>
                <c:pt idx="345">
                  <c:v>18.8013888888889</c:v>
                </c:pt>
                <c:pt idx="346">
                  <c:v>18.80166666666667</c:v>
                </c:pt>
                <c:pt idx="347">
                  <c:v>18.80194444444444</c:v>
                </c:pt>
                <c:pt idx="348">
                  <c:v>18.80222222222222</c:v>
                </c:pt>
                <c:pt idx="349">
                  <c:v>18.8025</c:v>
                </c:pt>
                <c:pt idx="350">
                  <c:v>18.80277777777778</c:v>
                </c:pt>
                <c:pt idx="351">
                  <c:v>18.80305555555556</c:v>
                </c:pt>
                <c:pt idx="352">
                  <c:v>18.80333333333331</c:v>
                </c:pt>
                <c:pt idx="353">
                  <c:v>18.80361111111111</c:v>
                </c:pt>
                <c:pt idx="354">
                  <c:v>18.8038888888889</c:v>
                </c:pt>
                <c:pt idx="355">
                  <c:v>18.80416666666667</c:v>
                </c:pt>
                <c:pt idx="356">
                  <c:v>18.80444444444445</c:v>
                </c:pt>
                <c:pt idx="357">
                  <c:v>18.80472222222222</c:v>
                </c:pt>
                <c:pt idx="358">
                  <c:v>18.805</c:v>
                </c:pt>
                <c:pt idx="359">
                  <c:v>18.80527777777778</c:v>
                </c:pt>
                <c:pt idx="360">
                  <c:v>18.80555555555556</c:v>
                </c:pt>
                <c:pt idx="361">
                  <c:v>18.80583333333331</c:v>
                </c:pt>
                <c:pt idx="362">
                  <c:v>18.80611111111111</c:v>
                </c:pt>
                <c:pt idx="363">
                  <c:v>18.80638888888889</c:v>
                </c:pt>
                <c:pt idx="364">
                  <c:v>18.80666666666667</c:v>
                </c:pt>
                <c:pt idx="365">
                  <c:v>18.80694444444444</c:v>
                </c:pt>
                <c:pt idx="366">
                  <c:v>18.80722222222222</c:v>
                </c:pt>
                <c:pt idx="367">
                  <c:v>18.8075</c:v>
                </c:pt>
                <c:pt idx="368">
                  <c:v>18.80777777777778</c:v>
                </c:pt>
                <c:pt idx="369">
                  <c:v>18.80805555555555</c:v>
                </c:pt>
                <c:pt idx="370">
                  <c:v>18.80833333333331</c:v>
                </c:pt>
                <c:pt idx="371">
                  <c:v>18.80861111111111</c:v>
                </c:pt>
                <c:pt idx="372">
                  <c:v>18.8088888888889</c:v>
                </c:pt>
                <c:pt idx="373">
                  <c:v>18.80916666666667</c:v>
                </c:pt>
                <c:pt idx="374">
                  <c:v>18.80944444444444</c:v>
                </c:pt>
                <c:pt idx="375">
                  <c:v>18.80972222222222</c:v>
                </c:pt>
                <c:pt idx="376">
                  <c:v>18.81</c:v>
                </c:pt>
                <c:pt idx="377">
                  <c:v>18.81027777777778</c:v>
                </c:pt>
                <c:pt idx="378">
                  <c:v>18.81055555555556</c:v>
                </c:pt>
                <c:pt idx="379">
                  <c:v>18.81083333333332</c:v>
                </c:pt>
                <c:pt idx="380">
                  <c:v>18.81111111111111</c:v>
                </c:pt>
                <c:pt idx="381">
                  <c:v>18.8113888888889</c:v>
                </c:pt>
                <c:pt idx="382">
                  <c:v>18.81166666666667</c:v>
                </c:pt>
                <c:pt idx="383">
                  <c:v>18.81194444444444</c:v>
                </c:pt>
                <c:pt idx="384">
                  <c:v>18.81222222222222</c:v>
                </c:pt>
                <c:pt idx="385">
                  <c:v>18.8125</c:v>
                </c:pt>
                <c:pt idx="386">
                  <c:v>18.81277777777778</c:v>
                </c:pt>
                <c:pt idx="387">
                  <c:v>18.81305555555556</c:v>
                </c:pt>
                <c:pt idx="388">
                  <c:v>18.81333333333331</c:v>
                </c:pt>
                <c:pt idx="389">
                  <c:v>18.81361111111111</c:v>
                </c:pt>
                <c:pt idx="390">
                  <c:v>18.8138888888889</c:v>
                </c:pt>
                <c:pt idx="391">
                  <c:v>18.81416666666667</c:v>
                </c:pt>
                <c:pt idx="392">
                  <c:v>18.81444444444444</c:v>
                </c:pt>
                <c:pt idx="393">
                  <c:v>18.81472222222222</c:v>
                </c:pt>
                <c:pt idx="394">
                  <c:v>18.815</c:v>
                </c:pt>
                <c:pt idx="395">
                  <c:v>18.81527777777778</c:v>
                </c:pt>
                <c:pt idx="396">
                  <c:v>18.81555555555556</c:v>
                </c:pt>
                <c:pt idx="397">
                  <c:v>18.81583333333332</c:v>
                </c:pt>
                <c:pt idx="398">
                  <c:v>18.81611111111111</c:v>
                </c:pt>
                <c:pt idx="399">
                  <c:v>18.8163888888889</c:v>
                </c:pt>
                <c:pt idx="400">
                  <c:v>18.81666666666667</c:v>
                </c:pt>
                <c:pt idx="401">
                  <c:v>18.81694444444444</c:v>
                </c:pt>
                <c:pt idx="402">
                  <c:v>18.81722222222222</c:v>
                </c:pt>
                <c:pt idx="403">
                  <c:v>18.8175</c:v>
                </c:pt>
                <c:pt idx="404">
                  <c:v>18.81777777777778</c:v>
                </c:pt>
                <c:pt idx="405">
                  <c:v>18.81805555555556</c:v>
                </c:pt>
                <c:pt idx="406">
                  <c:v>18.81833333333331</c:v>
                </c:pt>
                <c:pt idx="407">
                  <c:v>18.81861111111111</c:v>
                </c:pt>
                <c:pt idx="408">
                  <c:v>18.8188888888889</c:v>
                </c:pt>
                <c:pt idx="409">
                  <c:v>18.81916666666667</c:v>
                </c:pt>
                <c:pt idx="410">
                  <c:v>18.81944444444444</c:v>
                </c:pt>
                <c:pt idx="411">
                  <c:v>18.81972222222222</c:v>
                </c:pt>
                <c:pt idx="412">
                  <c:v>18.82</c:v>
                </c:pt>
                <c:pt idx="413">
                  <c:v>18.82027777777778</c:v>
                </c:pt>
                <c:pt idx="414">
                  <c:v>18.82055555555555</c:v>
                </c:pt>
                <c:pt idx="415">
                  <c:v>18.82083333333332</c:v>
                </c:pt>
                <c:pt idx="416">
                  <c:v>18.82111111111111</c:v>
                </c:pt>
                <c:pt idx="417">
                  <c:v>18.8213888888889</c:v>
                </c:pt>
                <c:pt idx="418">
                  <c:v>18.82166666666667</c:v>
                </c:pt>
                <c:pt idx="419">
                  <c:v>18.82194444444444</c:v>
                </c:pt>
                <c:pt idx="420">
                  <c:v>18.82222222222222</c:v>
                </c:pt>
                <c:pt idx="421">
                  <c:v>18.8225</c:v>
                </c:pt>
                <c:pt idx="422">
                  <c:v>18.82277777777778</c:v>
                </c:pt>
                <c:pt idx="423">
                  <c:v>18.82305555555556</c:v>
                </c:pt>
                <c:pt idx="424">
                  <c:v>18.82333333333331</c:v>
                </c:pt>
                <c:pt idx="425">
                  <c:v>18.82361111111111</c:v>
                </c:pt>
                <c:pt idx="426">
                  <c:v>18.8238888888889</c:v>
                </c:pt>
                <c:pt idx="427">
                  <c:v>18.82416666666667</c:v>
                </c:pt>
                <c:pt idx="428">
                  <c:v>18.82444444444445</c:v>
                </c:pt>
                <c:pt idx="429">
                  <c:v>18.82472222222222</c:v>
                </c:pt>
                <c:pt idx="430">
                  <c:v>18.825</c:v>
                </c:pt>
                <c:pt idx="431">
                  <c:v>18.82527777777778</c:v>
                </c:pt>
                <c:pt idx="432">
                  <c:v>18.82555555555556</c:v>
                </c:pt>
                <c:pt idx="433">
                  <c:v>18.82583333333331</c:v>
                </c:pt>
                <c:pt idx="434">
                  <c:v>18.82611111111111</c:v>
                </c:pt>
                <c:pt idx="435">
                  <c:v>18.82638888888889</c:v>
                </c:pt>
                <c:pt idx="436">
                  <c:v>18.82666666666667</c:v>
                </c:pt>
                <c:pt idx="437">
                  <c:v>18.82694444444444</c:v>
                </c:pt>
                <c:pt idx="438">
                  <c:v>18.82722222222222</c:v>
                </c:pt>
                <c:pt idx="439">
                  <c:v>18.8275</c:v>
                </c:pt>
                <c:pt idx="440">
                  <c:v>18.82777777777778</c:v>
                </c:pt>
                <c:pt idx="441">
                  <c:v>18.82805555555555</c:v>
                </c:pt>
                <c:pt idx="442">
                  <c:v>18.82833333333331</c:v>
                </c:pt>
                <c:pt idx="443">
                  <c:v>18.82861111111111</c:v>
                </c:pt>
                <c:pt idx="444">
                  <c:v>18.8288888888889</c:v>
                </c:pt>
                <c:pt idx="445">
                  <c:v>18.82916666666667</c:v>
                </c:pt>
                <c:pt idx="446">
                  <c:v>18.82944444444444</c:v>
                </c:pt>
                <c:pt idx="447">
                  <c:v>18.82972222222222</c:v>
                </c:pt>
                <c:pt idx="448">
                  <c:v>18.83</c:v>
                </c:pt>
                <c:pt idx="449">
                  <c:v>18.83027777777778</c:v>
                </c:pt>
                <c:pt idx="450">
                  <c:v>18.83055555555556</c:v>
                </c:pt>
                <c:pt idx="451">
                  <c:v>18.83083333333332</c:v>
                </c:pt>
                <c:pt idx="452">
                  <c:v>18.83111111111111</c:v>
                </c:pt>
                <c:pt idx="453">
                  <c:v>18.8313888888889</c:v>
                </c:pt>
                <c:pt idx="454">
                  <c:v>18.83166666666667</c:v>
                </c:pt>
                <c:pt idx="455">
                  <c:v>18.83194444444444</c:v>
                </c:pt>
                <c:pt idx="456">
                  <c:v>18.83222222222222</c:v>
                </c:pt>
                <c:pt idx="457">
                  <c:v>18.8325</c:v>
                </c:pt>
                <c:pt idx="458">
                  <c:v>18.83277777777778</c:v>
                </c:pt>
                <c:pt idx="459">
                  <c:v>18.83305555555556</c:v>
                </c:pt>
                <c:pt idx="460">
                  <c:v>18.83333333333331</c:v>
                </c:pt>
                <c:pt idx="461">
                  <c:v>18.83361111111111</c:v>
                </c:pt>
                <c:pt idx="462">
                  <c:v>18.83388888888888</c:v>
                </c:pt>
                <c:pt idx="463">
                  <c:v>18.83416666666666</c:v>
                </c:pt>
                <c:pt idx="464">
                  <c:v>18.83444444444444</c:v>
                </c:pt>
                <c:pt idx="465">
                  <c:v>18.83472222222222</c:v>
                </c:pt>
                <c:pt idx="466">
                  <c:v>18.835</c:v>
                </c:pt>
                <c:pt idx="467">
                  <c:v>18.83527777777778</c:v>
                </c:pt>
                <c:pt idx="468">
                  <c:v>18.83555555555555</c:v>
                </c:pt>
                <c:pt idx="469">
                  <c:v>18.83583333333332</c:v>
                </c:pt>
                <c:pt idx="470">
                  <c:v>18.83611111111111</c:v>
                </c:pt>
                <c:pt idx="471">
                  <c:v>18.8363888888889</c:v>
                </c:pt>
                <c:pt idx="472">
                  <c:v>18.83666666666667</c:v>
                </c:pt>
                <c:pt idx="473">
                  <c:v>18.83694444444444</c:v>
                </c:pt>
                <c:pt idx="474">
                  <c:v>18.83722222222222</c:v>
                </c:pt>
                <c:pt idx="475">
                  <c:v>18.8375</c:v>
                </c:pt>
                <c:pt idx="476">
                  <c:v>18.83777777777778</c:v>
                </c:pt>
                <c:pt idx="477">
                  <c:v>18.83805555555556</c:v>
                </c:pt>
                <c:pt idx="478">
                  <c:v>18.83833333333331</c:v>
                </c:pt>
                <c:pt idx="479">
                  <c:v>18.83861111111111</c:v>
                </c:pt>
                <c:pt idx="480">
                  <c:v>18.8388888888889</c:v>
                </c:pt>
                <c:pt idx="481">
                  <c:v>18.83916666666666</c:v>
                </c:pt>
                <c:pt idx="482">
                  <c:v>18.83944444444444</c:v>
                </c:pt>
                <c:pt idx="483">
                  <c:v>18.83972222222222</c:v>
                </c:pt>
                <c:pt idx="484">
                  <c:v>18.84</c:v>
                </c:pt>
                <c:pt idx="485">
                  <c:v>18.84027777777777</c:v>
                </c:pt>
                <c:pt idx="486">
                  <c:v>18.84055555555555</c:v>
                </c:pt>
                <c:pt idx="487">
                  <c:v>18.84083333333331</c:v>
                </c:pt>
                <c:pt idx="488">
                  <c:v>18.84111111111111</c:v>
                </c:pt>
                <c:pt idx="489">
                  <c:v>18.84138888888889</c:v>
                </c:pt>
                <c:pt idx="490">
                  <c:v>18.84166666666666</c:v>
                </c:pt>
                <c:pt idx="491">
                  <c:v>18.84194444444444</c:v>
                </c:pt>
                <c:pt idx="492">
                  <c:v>18.84222222222222</c:v>
                </c:pt>
                <c:pt idx="493">
                  <c:v>18.8425</c:v>
                </c:pt>
                <c:pt idx="494">
                  <c:v>18.84277777777778</c:v>
                </c:pt>
                <c:pt idx="495">
                  <c:v>18.84305555555555</c:v>
                </c:pt>
                <c:pt idx="496">
                  <c:v>18.84333333333331</c:v>
                </c:pt>
                <c:pt idx="497">
                  <c:v>18.84361111111111</c:v>
                </c:pt>
                <c:pt idx="498">
                  <c:v>18.8438888888889</c:v>
                </c:pt>
                <c:pt idx="499">
                  <c:v>18.84416666666667</c:v>
                </c:pt>
                <c:pt idx="500">
                  <c:v>18.84444444444444</c:v>
                </c:pt>
                <c:pt idx="501">
                  <c:v>18.84472222222222</c:v>
                </c:pt>
                <c:pt idx="502">
                  <c:v>18.845</c:v>
                </c:pt>
                <c:pt idx="503">
                  <c:v>18.84527777777778</c:v>
                </c:pt>
                <c:pt idx="504">
                  <c:v>18.84555555555555</c:v>
                </c:pt>
                <c:pt idx="505">
                  <c:v>18.84583333333331</c:v>
                </c:pt>
                <c:pt idx="506">
                  <c:v>18.84611111111111</c:v>
                </c:pt>
                <c:pt idx="507">
                  <c:v>18.84638888888889</c:v>
                </c:pt>
                <c:pt idx="508">
                  <c:v>18.84666666666666</c:v>
                </c:pt>
                <c:pt idx="509">
                  <c:v>18.84694444444444</c:v>
                </c:pt>
                <c:pt idx="510">
                  <c:v>18.84722222222222</c:v>
                </c:pt>
                <c:pt idx="511">
                  <c:v>18.8475</c:v>
                </c:pt>
                <c:pt idx="512">
                  <c:v>18.84777777777778</c:v>
                </c:pt>
                <c:pt idx="513">
                  <c:v>18.84805555555555</c:v>
                </c:pt>
                <c:pt idx="514">
                  <c:v>18.84833333333331</c:v>
                </c:pt>
                <c:pt idx="515">
                  <c:v>18.84861111111111</c:v>
                </c:pt>
                <c:pt idx="516">
                  <c:v>18.8488888888889</c:v>
                </c:pt>
                <c:pt idx="517">
                  <c:v>18.84916666666667</c:v>
                </c:pt>
                <c:pt idx="518">
                  <c:v>18.84944444444444</c:v>
                </c:pt>
                <c:pt idx="519">
                  <c:v>18.84972222222222</c:v>
                </c:pt>
                <c:pt idx="520">
                  <c:v>18.85</c:v>
                </c:pt>
                <c:pt idx="521">
                  <c:v>18.85027777777778</c:v>
                </c:pt>
                <c:pt idx="522">
                  <c:v>18.85055555555556</c:v>
                </c:pt>
                <c:pt idx="523">
                  <c:v>18.85083333333332</c:v>
                </c:pt>
                <c:pt idx="524">
                  <c:v>18.85111111111111</c:v>
                </c:pt>
                <c:pt idx="525">
                  <c:v>18.8513888888889</c:v>
                </c:pt>
                <c:pt idx="526">
                  <c:v>18.85166666666667</c:v>
                </c:pt>
                <c:pt idx="527">
                  <c:v>18.85194444444444</c:v>
                </c:pt>
                <c:pt idx="528">
                  <c:v>18.85222222222222</c:v>
                </c:pt>
                <c:pt idx="529">
                  <c:v>18.8525</c:v>
                </c:pt>
                <c:pt idx="530">
                  <c:v>18.85277777777778</c:v>
                </c:pt>
                <c:pt idx="531">
                  <c:v>18.85305555555556</c:v>
                </c:pt>
                <c:pt idx="532">
                  <c:v>18.85333333333332</c:v>
                </c:pt>
                <c:pt idx="533">
                  <c:v>18.85361111111111</c:v>
                </c:pt>
                <c:pt idx="534">
                  <c:v>18.8538888888889</c:v>
                </c:pt>
                <c:pt idx="535">
                  <c:v>18.85416666666667</c:v>
                </c:pt>
                <c:pt idx="536">
                  <c:v>18.85444444444445</c:v>
                </c:pt>
                <c:pt idx="537">
                  <c:v>18.85472222222223</c:v>
                </c:pt>
                <c:pt idx="538">
                  <c:v>18.855</c:v>
                </c:pt>
                <c:pt idx="539">
                  <c:v>18.85527777777778</c:v>
                </c:pt>
                <c:pt idx="540">
                  <c:v>18.85555555555556</c:v>
                </c:pt>
                <c:pt idx="541">
                  <c:v>18.85583333333332</c:v>
                </c:pt>
                <c:pt idx="542">
                  <c:v>18.85611111111111</c:v>
                </c:pt>
                <c:pt idx="543">
                  <c:v>18.8563888888889</c:v>
                </c:pt>
                <c:pt idx="544">
                  <c:v>18.85666666666667</c:v>
                </c:pt>
                <c:pt idx="545">
                  <c:v>18.85694444444444</c:v>
                </c:pt>
                <c:pt idx="546">
                  <c:v>18.85722222222222</c:v>
                </c:pt>
                <c:pt idx="547">
                  <c:v>18.8575</c:v>
                </c:pt>
                <c:pt idx="548">
                  <c:v>18.85777777777778</c:v>
                </c:pt>
                <c:pt idx="549">
                  <c:v>18.85805555555556</c:v>
                </c:pt>
                <c:pt idx="550">
                  <c:v>18.85833333333331</c:v>
                </c:pt>
                <c:pt idx="551">
                  <c:v>18.85861111111111</c:v>
                </c:pt>
                <c:pt idx="552">
                  <c:v>18.8588888888889</c:v>
                </c:pt>
                <c:pt idx="553">
                  <c:v>18.85916666666667</c:v>
                </c:pt>
                <c:pt idx="554">
                  <c:v>18.85944444444445</c:v>
                </c:pt>
                <c:pt idx="555">
                  <c:v>18.85972222222222</c:v>
                </c:pt>
                <c:pt idx="556">
                  <c:v>18.86</c:v>
                </c:pt>
                <c:pt idx="557">
                  <c:v>18.86027777777778</c:v>
                </c:pt>
                <c:pt idx="558">
                  <c:v>18.86055555555556</c:v>
                </c:pt>
                <c:pt idx="559">
                  <c:v>18.86083333333332</c:v>
                </c:pt>
                <c:pt idx="560">
                  <c:v>18.86111111111111</c:v>
                </c:pt>
                <c:pt idx="561">
                  <c:v>18.86138888888889</c:v>
                </c:pt>
                <c:pt idx="562">
                  <c:v>18.86166666666667</c:v>
                </c:pt>
                <c:pt idx="563">
                  <c:v>18.86194444444445</c:v>
                </c:pt>
                <c:pt idx="564">
                  <c:v>18.8622222222222</c:v>
                </c:pt>
                <c:pt idx="565">
                  <c:v>18.8625</c:v>
                </c:pt>
                <c:pt idx="566">
                  <c:v>18.86277777777778</c:v>
                </c:pt>
                <c:pt idx="567">
                  <c:v>18.86305555555556</c:v>
                </c:pt>
                <c:pt idx="568">
                  <c:v>18.86333333333331</c:v>
                </c:pt>
                <c:pt idx="569">
                  <c:v>18.86361111111111</c:v>
                </c:pt>
                <c:pt idx="570">
                  <c:v>18.8638888888889</c:v>
                </c:pt>
                <c:pt idx="571">
                  <c:v>18.86416666666667</c:v>
                </c:pt>
                <c:pt idx="572">
                  <c:v>18.86444444444444</c:v>
                </c:pt>
                <c:pt idx="573">
                  <c:v>18.86472222222222</c:v>
                </c:pt>
                <c:pt idx="574">
                  <c:v>18.865</c:v>
                </c:pt>
                <c:pt idx="575">
                  <c:v>18.86527777777778</c:v>
                </c:pt>
                <c:pt idx="576">
                  <c:v>18.86555555555556</c:v>
                </c:pt>
                <c:pt idx="577">
                  <c:v>18.86583333333331</c:v>
                </c:pt>
                <c:pt idx="578">
                  <c:v>18.86611111111111</c:v>
                </c:pt>
                <c:pt idx="579">
                  <c:v>18.86638888888889</c:v>
                </c:pt>
                <c:pt idx="580">
                  <c:v>18.86666666666667</c:v>
                </c:pt>
                <c:pt idx="581">
                  <c:v>18.86694444444445</c:v>
                </c:pt>
                <c:pt idx="582">
                  <c:v>18.86722222222222</c:v>
                </c:pt>
                <c:pt idx="583">
                  <c:v>18.8675</c:v>
                </c:pt>
                <c:pt idx="584">
                  <c:v>18.86777777777778</c:v>
                </c:pt>
                <c:pt idx="585">
                  <c:v>18.86805555555556</c:v>
                </c:pt>
                <c:pt idx="586">
                  <c:v>18.86833333333331</c:v>
                </c:pt>
                <c:pt idx="587">
                  <c:v>18.86861111111111</c:v>
                </c:pt>
                <c:pt idx="588">
                  <c:v>18.86888888888889</c:v>
                </c:pt>
                <c:pt idx="589">
                  <c:v>18.86916666666667</c:v>
                </c:pt>
                <c:pt idx="590">
                  <c:v>18.86944444444444</c:v>
                </c:pt>
                <c:pt idx="591">
                  <c:v>18.86972222222222</c:v>
                </c:pt>
                <c:pt idx="592">
                  <c:v>18.87</c:v>
                </c:pt>
                <c:pt idx="593">
                  <c:v>18.87027777777778</c:v>
                </c:pt>
                <c:pt idx="594">
                  <c:v>18.87055555555555</c:v>
                </c:pt>
                <c:pt idx="595">
                  <c:v>18.87083333333332</c:v>
                </c:pt>
                <c:pt idx="596">
                  <c:v>18.87111111111111</c:v>
                </c:pt>
                <c:pt idx="597">
                  <c:v>18.8713888888889</c:v>
                </c:pt>
                <c:pt idx="598">
                  <c:v>18.87166666666667</c:v>
                </c:pt>
                <c:pt idx="599">
                  <c:v>18.87194444444444</c:v>
                </c:pt>
                <c:pt idx="600">
                  <c:v>18.87222222222222</c:v>
                </c:pt>
                <c:pt idx="601">
                  <c:v>18.8725</c:v>
                </c:pt>
                <c:pt idx="602">
                  <c:v>18.87277777777778</c:v>
                </c:pt>
                <c:pt idx="603">
                  <c:v>18.87305555555556</c:v>
                </c:pt>
                <c:pt idx="604">
                  <c:v>18.87333333333331</c:v>
                </c:pt>
                <c:pt idx="605">
                  <c:v>18.87361111111111</c:v>
                </c:pt>
                <c:pt idx="606">
                  <c:v>18.8738888888889</c:v>
                </c:pt>
                <c:pt idx="607">
                  <c:v>18.87416666666667</c:v>
                </c:pt>
                <c:pt idx="608">
                  <c:v>18.87444444444445</c:v>
                </c:pt>
                <c:pt idx="609">
                  <c:v>18.87472222222222</c:v>
                </c:pt>
                <c:pt idx="610">
                  <c:v>18.875</c:v>
                </c:pt>
                <c:pt idx="611">
                  <c:v>18.87527777777778</c:v>
                </c:pt>
                <c:pt idx="612">
                  <c:v>18.87555555555556</c:v>
                </c:pt>
                <c:pt idx="613">
                  <c:v>18.87583333333331</c:v>
                </c:pt>
                <c:pt idx="614">
                  <c:v>18.87611111111111</c:v>
                </c:pt>
                <c:pt idx="615">
                  <c:v>18.87638888888889</c:v>
                </c:pt>
                <c:pt idx="616">
                  <c:v>18.87666666666667</c:v>
                </c:pt>
                <c:pt idx="617">
                  <c:v>18.87694444444444</c:v>
                </c:pt>
                <c:pt idx="618">
                  <c:v>18.87722222222222</c:v>
                </c:pt>
                <c:pt idx="619">
                  <c:v>18.8775</c:v>
                </c:pt>
                <c:pt idx="620">
                  <c:v>18.87777777777778</c:v>
                </c:pt>
                <c:pt idx="621">
                  <c:v>18.87805555555556</c:v>
                </c:pt>
                <c:pt idx="622">
                  <c:v>18.87833333333331</c:v>
                </c:pt>
                <c:pt idx="623">
                  <c:v>18.87861111111111</c:v>
                </c:pt>
                <c:pt idx="624">
                  <c:v>18.8788888888889</c:v>
                </c:pt>
                <c:pt idx="625">
                  <c:v>18.87916666666667</c:v>
                </c:pt>
                <c:pt idx="626">
                  <c:v>18.87944444444445</c:v>
                </c:pt>
                <c:pt idx="627">
                  <c:v>18.87972222222222</c:v>
                </c:pt>
                <c:pt idx="628">
                  <c:v>18.88</c:v>
                </c:pt>
                <c:pt idx="629">
                  <c:v>18.88027777777778</c:v>
                </c:pt>
                <c:pt idx="630">
                  <c:v>18.88055555555556</c:v>
                </c:pt>
                <c:pt idx="631">
                  <c:v>18.88083333333332</c:v>
                </c:pt>
                <c:pt idx="632">
                  <c:v>18.88111111111111</c:v>
                </c:pt>
                <c:pt idx="633">
                  <c:v>18.88138888888889</c:v>
                </c:pt>
                <c:pt idx="634">
                  <c:v>18.88166666666667</c:v>
                </c:pt>
                <c:pt idx="635">
                  <c:v>18.88194444444445</c:v>
                </c:pt>
                <c:pt idx="636">
                  <c:v>18.8822222222222</c:v>
                </c:pt>
                <c:pt idx="637">
                  <c:v>18.8825</c:v>
                </c:pt>
                <c:pt idx="638">
                  <c:v>18.88277777777778</c:v>
                </c:pt>
                <c:pt idx="639">
                  <c:v>18.88305555555556</c:v>
                </c:pt>
                <c:pt idx="640">
                  <c:v>18.88333333333331</c:v>
                </c:pt>
                <c:pt idx="641">
                  <c:v>18.88361111111111</c:v>
                </c:pt>
                <c:pt idx="642">
                  <c:v>18.8838888888889</c:v>
                </c:pt>
                <c:pt idx="643">
                  <c:v>18.88416666666667</c:v>
                </c:pt>
                <c:pt idx="644">
                  <c:v>18.88444444444444</c:v>
                </c:pt>
                <c:pt idx="645">
                  <c:v>18.88472222222222</c:v>
                </c:pt>
                <c:pt idx="646">
                  <c:v>18.885</c:v>
                </c:pt>
                <c:pt idx="647">
                  <c:v>18.88527777777778</c:v>
                </c:pt>
                <c:pt idx="648">
                  <c:v>18.88555555555556</c:v>
                </c:pt>
                <c:pt idx="649">
                  <c:v>18.88583333333331</c:v>
                </c:pt>
                <c:pt idx="650">
                  <c:v>18.88611111111111</c:v>
                </c:pt>
                <c:pt idx="651">
                  <c:v>18.88638888888889</c:v>
                </c:pt>
                <c:pt idx="652">
                  <c:v>18.88666666666667</c:v>
                </c:pt>
                <c:pt idx="653">
                  <c:v>18.88694444444445</c:v>
                </c:pt>
                <c:pt idx="654">
                  <c:v>18.88722222222222</c:v>
                </c:pt>
                <c:pt idx="655">
                  <c:v>18.8875</c:v>
                </c:pt>
                <c:pt idx="656">
                  <c:v>18.88777777777778</c:v>
                </c:pt>
                <c:pt idx="657">
                  <c:v>18.88805555555556</c:v>
                </c:pt>
                <c:pt idx="658">
                  <c:v>18.88833333333331</c:v>
                </c:pt>
                <c:pt idx="659">
                  <c:v>18.88861111111111</c:v>
                </c:pt>
                <c:pt idx="660">
                  <c:v>18.88888888888889</c:v>
                </c:pt>
                <c:pt idx="661">
                  <c:v>18.88916666666666</c:v>
                </c:pt>
                <c:pt idx="662">
                  <c:v>18.88944444444444</c:v>
                </c:pt>
                <c:pt idx="663">
                  <c:v>18.8897222222222</c:v>
                </c:pt>
                <c:pt idx="664">
                  <c:v>18.89</c:v>
                </c:pt>
                <c:pt idx="665">
                  <c:v>18.89027777777778</c:v>
                </c:pt>
                <c:pt idx="666">
                  <c:v>18.89055555555555</c:v>
                </c:pt>
                <c:pt idx="667">
                  <c:v>18.89083333333332</c:v>
                </c:pt>
                <c:pt idx="668">
                  <c:v>18.89111111111111</c:v>
                </c:pt>
                <c:pt idx="669">
                  <c:v>18.8913888888889</c:v>
                </c:pt>
                <c:pt idx="670">
                  <c:v>18.89166666666667</c:v>
                </c:pt>
                <c:pt idx="671">
                  <c:v>18.89194444444444</c:v>
                </c:pt>
                <c:pt idx="672">
                  <c:v>18.89222222222222</c:v>
                </c:pt>
                <c:pt idx="673">
                  <c:v>18.8925</c:v>
                </c:pt>
                <c:pt idx="674">
                  <c:v>18.89277777777778</c:v>
                </c:pt>
                <c:pt idx="675">
                  <c:v>18.89305555555556</c:v>
                </c:pt>
                <c:pt idx="676">
                  <c:v>18.89333333333331</c:v>
                </c:pt>
                <c:pt idx="677">
                  <c:v>18.89361111111111</c:v>
                </c:pt>
                <c:pt idx="678">
                  <c:v>18.8938888888889</c:v>
                </c:pt>
                <c:pt idx="679">
                  <c:v>18.89416666666667</c:v>
                </c:pt>
                <c:pt idx="680">
                  <c:v>18.89444444444445</c:v>
                </c:pt>
                <c:pt idx="681">
                  <c:v>18.89472222222222</c:v>
                </c:pt>
                <c:pt idx="682">
                  <c:v>18.895</c:v>
                </c:pt>
                <c:pt idx="683">
                  <c:v>18.89527777777778</c:v>
                </c:pt>
                <c:pt idx="684">
                  <c:v>18.89555555555555</c:v>
                </c:pt>
                <c:pt idx="685">
                  <c:v>18.89583333333331</c:v>
                </c:pt>
                <c:pt idx="686">
                  <c:v>18.89611111111111</c:v>
                </c:pt>
                <c:pt idx="687">
                  <c:v>18.89638888888889</c:v>
                </c:pt>
                <c:pt idx="688">
                  <c:v>18.89666666666666</c:v>
                </c:pt>
                <c:pt idx="689">
                  <c:v>18.89694444444444</c:v>
                </c:pt>
                <c:pt idx="690">
                  <c:v>18.89722222222222</c:v>
                </c:pt>
                <c:pt idx="691">
                  <c:v>18.8975</c:v>
                </c:pt>
                <c:pt idx="692">
                  <c:v>18.89777777777778</c:v>
                </c:pt>
                <c:pt idx="693">
                  <c:v>18.89805555555555</c:v>
                </c:pt>
                <c:pt idx="694">
                  <c:v>18.89833333333331</c:v>
                </c:pt>
                <c:pt idx="695">
                  <c:v>18.89861111111111</c:v>
                </c:pt>
                <c:pt idx="696">
                  <c:v>18.8988888888889</c:v>
                </c:pt>
                <c:pt idx="697">
                  <c:v>18.89916666666667</c:v>
                </c:pt>
                <c:pt idx="698">
                  <c:v>18.89944444444444</c:v>
                </c:pt>
                <c:pt idx="699">
                  <c:v>18.89972222222222</c:v>
                </c:pt>
                <c:pt idx="700">
                  <c:v>18.9</c:v>
                </c:pt>
                <c:pt idx="701">
                  <c:v>18.90027777777778</c:v>
                </c:pt>
                <c:pt idx="702">
                  <c:v>18.90055555555555</c:v>
                </c:pt>
                <c:pt idx="703">
                  <c:v>18.90083333333331</c:v>
                </c:pt>
                <c:pt idx="704">
                  <c:v>18.90111111111111</c:v>
                </c:pt>
                <c:pt idx="705">
                  <c:v>18.90138888888889</c:v>
                </c:pt>
                <c:pt idx="706">
                  <c:v>18.90166666666666</c:v>
                </c:pt>
                <c:pt idx="707">
                  <c:v>18.90194444444444</c:v>
                </c:pt>
                <c:pt idx="708">
                  <c:v>18.9022222222222</c:v>
                </c:pt>
                <c:pt idx="709">
                  <c:v>18.9025</c:v>
                </c:pt>
                <c:pt idx="710">
                  <c:v>18.90277777777775</c:v>
                </c:pt>
                <c:pt idx="711">
                  <c:v>18.90305555555555</c:v>
                </c:pt>
                <c:pt idx="712">
                  <c:v>18.90333333333331</c:v>
                </c:pt>
                <c:pt idx="713">
                  <c:v>18.90361111111111</c:v>
                </c:pt>
                <c:pt idx="714">
                  <c:v>18.90388888888889</c:v>
                </c:pt>
                <c:pt idx="715">
                  <c:v>18.90416666666666</c:v>
                </c:pt>
                <c:pt idx="716">
                  <c:v>18.90444444444444</c:v>
                </c:pt>
                <c:pt idx="717">
                  <c:v>18.90472222222222</c:v>
                </c:pt>
                <c:pt idx="718">
                  <c:v>18.905</c:v>
                </c:pt>
                <c:pt idx="719">
                  <c:v>18.90527777777778</c:v>
                </c:pt>
                <c:pt idx="720">
                  <c:v>18.90555555555555</c:v>
                </c:pt>
                <c:pt idx="721">
                  <c:v>18.90583333333331</c:v>
                </c:pt>
                <c:pt idx="722">
                  <c:v>18.90611111111111</c:v>
                </c:pt>
                <c:pt idx="723">
                  <c:v>18.90638888888889</c:v>
                </c:pt>
                <c:pt idx="724">
                  <c:v>18.90666666666667</c:v>
                </c:pt>
                <c:pt idx="725">
                  <c:v>18.90694444444444</c:v>
                </c:pt>
                <c:pt idx="726">
                  <c:v>18.90722222222222</c:v>
                </c:pt>
                <c:pt idx="727">
                  <c:v>18.9075</c:v>
                </c:pt>
                <c:pt idx="728">
                  <c:v>18.90777777777778</c:v>
                </c:pt>
                <c:pt idx="729">
                  <c:v>18.90805555555555</c:v>
                </c:pt>
                <c:pt idx="730">
                  <c:v>18.90833333333331</c:v>
                </c:pt>
                <c:pt idx="731">
                  <c:v>18.90861111111111</c:v>
                </c:pt>
                <c:pt idx="732">
                  <c:v>18.90888888888889</c:v>
                </c:pt>
                <c:pt idx="733">
                  <c:v>18.90916666666666</c:v>
                </c:pt>
                <c:pt idx="734">
                  <c:v>18.90944444444444</c:v>
                </c:pt>
                <c:pt idx="735">
                  <c:v>18.9097222222222</c:v>
                </c:pt>
                <c:pt idx="736">
                  <c:v>18.91</c:v>
                </c:pt>
                <c:pt idx="737">
                  <c:v>18.91027777777778</c:v>
                </c:pt>
                <c:pt idx="738">
                  <c:v>18.91055555555555</c:v>
                </c:pt>
                <c:pt idx="739">
                  <c:v>18.91083333333331</c:v>
                </c:pt>
                <c:pt idx="740">
                  <c:v>18.91111111111111</c:v>
                </c:pt>
                <c:pt idx="741">
                  <c:v>18.9113888888889</c:v>
                </c:pt>
                <c:pt idx="742">
                  <c:v>18.91166666666667</c:v>
                </c:pt>
                <c:pt idx="743">
                  <c:v>18.91194444444444</c:v>
                </c:pt>
                <c:pt idx="744">
                  <c:v>18.91222222222222</c:v>
                </c:pt>
                <c:pt idx="745">
                  <c:v>18.9125</c:v>
                </c:pt>
                <c:pt idx="746">
                  <c:v>18.91277777777778</c:v>
                </c:pt>
                <c:pt idx="747">
                  <c:v>18.91305555555556</c:v>
                </c:pt>
                <c:pt idx="748">
                  <c:v>18.91333333333331</c:v>
                </c:pt>
                <c:pt idx="749">
                  <c:v>18.91361111111111</c:v>
                </c:pt>
                <c:pt idx="750">
                  <c:v>18.9138888888889</c:v>
                </c:pt>
                <c:pt idx="751">
                  <c:v>18.91416666666667</c:v>
                </c:pt>
                <c:pt idx="752">
                  <c:v>18.91444444444444</c:v>
                </c:pt>
                <c:pt idx="753">
                  <c:v>18.91472222222222</c:v>
                </c:pt>
                <c:pt idx="754">
                  <c:v>18.915</c:v>
                </c:pt>
                <c:pt idx="755">
                  <c:v>18.91527777777778</c:v>
                </c:pt>
                <c:pt idx="756">
                  <c:v>18.91555555555555</c:v>
                </c:pt>
                <c:pt idx="757">
                  <c:v>18.91583333333331</c:v>
                </c:pt>
                <c:pt idx="758">
                  <c:v>18.91611111111111</c:v>
                </c:pt>
                <c:pt idx="759">
                  <c:v>18.91638888888889</c:v>
                </c:pt>
                <c:pt idx="760">
                  <c:v>18.91666666666667</c:v>
                </c:pt>
                <c:pt idx="761">
                  <c:v>18.91694444444445</c:v>
                </c:pt>
                <c:pt idx="762">
                  <c:v>18.91722222222222</c:v>
                </c:pt>
                <c:pt idx="763">
                  <c:v>18.9175</c:v>
                </c:pt>
                <c:pt idx="764">
                  <c:v>18.91777777777778</c:v>
                </c:pt>
                <c:pt idx="765">
                  <c:v>18.91805555555556</c:v>
                </c:pt>
                <c:pt idx="766">
                  <c:v>18.91833333333331</c:v>
                </c:pt>
                <c:pt idx="767">
                  <c:v>18.91861111111111</c:v>
                </c:pt>
                <c:pt idx="768">
                  <c:v>18.9188888888889</c:v>
                </c:pt>
                <c:pt idx="769">
                  <c:v>18.91916666666667</c:v>
                </c:pt>
                <c:pt idx="770">
                  <c:v>18.91944444444444</c:v>
                </c:pt>
                <c:pt idx="771">
                  <c:v>18.91972222222222</c:v>
                </c:pt>
                <c:pt idx="772">
                  <c:v>18.92</c:v>
                </c:pt>
                <c:pt idx="773">
                  <c:v>18.92027777777778</c:v>
                </c:pt>
                <c:pt idx="774">
                  <c:v>18.92055555555556</c:v>
                </c:pt>
                <c:pt idx="775">
                  <c:v>18.92083333333331</c:v>
                </c:pt>
                <c:pt idx="776">
                  <c:v>18.92111111111111</c:v>
                </c:pt>
                <c:pt idx="777">
                  <c:v>18.92138888888889</c:v>
                </c:pt>
                <c:pt idx="778">
                  <c:v>18.92166666666667</c:v>
                </c:pt>
                <c:pt idx="779">
                  <c:v>18.92194444444445</c:v>
                </c:pt>
                <c:pt idx="780">
                  <c:v>18.9222222222222</c:v>
                </c:pt>
                <c:pt idx="781">
                  <c:v>18.9225</c:v>
                </c:pt>
                <c:pt idx="782">
                  <c:v>18.92277777777776</c:v>
                </c:pt>
                <c:pt idx="783">
                  <c:v>18.92305555555556</c:v>
                </c:pt>
                <c:pt idx="784">
                  <c:v>18.92333333333332</c:v>
                </c:pt>
                <c:pt idx="785">
                  <c:v>18.92361111111111</c:v>
                </c:pt>
                <c:pt idx="786">
                  <c:v>18.92388888888889</c:v>
                </c:pt>
                <c:pt idx="787">
                  <c:v>18.92416666666667</c:v>
                </c:pt>
                <c:pt idx="788">
                  <c:v>18.92444444444445</c:v>
                </c:pt>
                <c:pt idx="789">
                  <c:v>18.9247222222222</c:v>
                </c:pt>
                <c:pt idx="790">
                  <c:v>18.925</c:v>
                </c:pt>
                <c:pt idx="791">
                  <c:v>18.92527777777778</c:v>
                </c:pt>
                <c:pt idx="792">
                  <c:v>18.92555555555556</c:v>
                </c:pt>
                <c:pt idx="793">
                  <c:v>18.92583333333331</c:v>
                </c:pt>
                <c:pt idx="794">
                  <c:v>18.92611111111111</c:v>
                </c:pt>
                <c:pt idx="795">
                  <c:v>18.92638888888889</c:v>
                </c:pt>
                <c:pt idx="796">
                  <c:v>18.92666666666667</c:v>
                </c:pt>
                <c:pt idx="797">
                  <c:v>18.92694444444444</c:v>
                </c:pt>
                <c:pt idx="798">
                  <c:v>18.92722222222222</c:v>
                </c:pt>
                <c:pt idx="799">
                  <c:v>18.9275</c:v>
                </c:pt>
                <c:pt idx="800">
                  <c:v>18.92777777777778</c:v>
                </c:pt>
                <c:pt idx="801">
                  <c:v>18.92805555555556</c:v>
                </c:pt>
                <c:pt idx="802">
                  <c:v>18.92833333333331</c:v>
                </c:pt>
                <c:pt idx="803">
                  <c:v>18.92861111111111</c:v>
                </c:pt>
                <c:pt idx="804">
                  <c:v>18.92888888888889</c:v>
                </c:pt>
                <c:pt idx="805">
                  <c:v>18.92916666666667</c:v>
                </c:pt>
                <c:pt idx="806">
                  <c:v>18.92944444444445</c:v>
                </c:pt>
                <c:pt idx="807">
                  <c:v>18.9297222222222</c:v>
                </c:pt>
                <c:pt idx="808">
                  <c:v>18.93</c:v>
                </c:pt>
                <c:pt idx="809">
                  <c:v>18.93027777777778</c:v>
                </c:pt>
                <c:pt idx="810">
                  <c:v>18.93055555555556</c:v>
                </c:pt>
                <c:pt idx="811">
                  <c:v>18.93083333333332</c:v>
                </c:pt>
                <c:pt idx="812">
                  <c:v>18.93111111111111</c:v>
                </c:pt>
                <c:pt idx="813">
                  <c:v>18.93138888888889</c:v>
                </c:pt>
                <c:pt idx="814">
                  <c:v>18.93166666666667</c:v>
                </c:pt>
                <c:pt idx="815">
                  <c:v>18.93194444444445</c:v>
                </c:pt>
                <c:pt idx="816">
                  <c:v>18.93222222222222</c:v>
                </c:pt>
                <c:pt idx="817">
                  <c:v>18.9325</c:v>
                </c:pt>
                <c:pt idx="818">
                  <c:v>18.93277777777778</c:v>
                </c:pt>
                <c:pt idx="819">
                  <c:v>18.93305555555556</c:v>
                </c:pt>
                <c:pt idx="820">
                  <c:v>18.93333333333331</c:v>
                </c:pt>
                <c:pt idx="821">
                  <c:v>18.93361111111111</c:v>
                </c:pt>
                <c:pt idx="822">
                  <c:v>18.9338888888889</c:v>
                </c:pt>
                <c:pt idx="823">
                  <c:v>18.93416666666667</c:v>
                </c:pt>
                <c:pt idx="824">
                  <c:v>18.93444444444444</c:v>
                </c:pt>
                <c:pt idx="825">
                  <c:v>18.93472222222222</c:v>
                </c:pt>
                <c:pt idx="826">
                  <c:v>18.935</c:v>
                </c:pt>
                <c:pt idx="827">
                  <c:v>18.93527777777778</c:v>
                </c:pt>
                <c:pt idx="828">
                  <c:v>18.93555555555556</c:v>
                </c:pt>
                <c:pt idx="829">
                  <c:v>18.93583333333331</c:v>
                </c:pt>
                <c:pt idx="830">
                  <c:v>18.93611111111111</c:v>
                </c:pt>
                <c:pt idx="831">
                  <c:v>18.93638888888889</c:v>
                </c:pt>
                <c:pt idx="832">
                  <c:v>18.93666666666667</c:v>
                </c:pt>
                <c:pt idx="833">
                  <c:v>18.93694444444445</c:v>
                </c:pt>
                <c:pt idx="834">
                  <c:v>18.93722222222222</c:v>
                </c:pt>
                <c:pt idx="835">
                  <c:v>18.9375</c:v>
                </c:pt>
                <c:pt idx="836">
                  <c:v>18.93777777777778</c:v>
                </c:pt>
                <c:pt idx="837">
                  <c:v>18.93805555555556</c:v>
                </c:pt>
                <c:pt idx="838">
                  <c:v>18.93833333333331</c:v>
                </c:pt>
                <c:pt idx="839">
                  <c:v>18.93861111111111</c:v>
                </c:pt>
                <c:pt idx="840">
                  <c:v>18.93888888888889</c:v>
                </c:pt>
                <c:pt idx="841">
                  <c:v>18.93916666666667</c:v>
                </c:pt>
                <c:pt idx="842">
                  <c:v>18.93944444444444</c:v>
                </c:pt>
                <c:pt idx="843">
                  <c:v>18.93972222222222</c:v>
                </c:pt>
                <c:pt idx="844">
                  <c:v>18.94</c:v>
                </c:pt>
                <c:pt idx="845">
                  <c:v>18.94027777777778</c:v>
                </c:pt>
                <c:pt idx="846">
                  <c:v>18.94055555555556</c:v>
                </c:pt>
                <c:pt idx="847">
                  <c:v>18.94083333333331</c:v>
                </c:pt>
                <c:pt idx="848">
                  <c:v>18.94111111111111</c:v>
                </c:pt>
                <c:pt idx="849">
                  <c:v>18.94138888888889</c:v>
                </c:pt>
                <c:pt idx="850">
                  <c:v>18.94166666666667</c:v>
                </c:pt>
                <c:pt idx="851">
                  <c:v>18.94194444444445</c:v>
                </c:pt>
                <c:pt idx="852">
                  <c:v>18.9422222222222</c:v>
                </c:pt>
                <c:pt idx="853">
                  <c:v>18.9425</c:v>
                </c:pt>
                <c:pt idx="854">
                  <c:v>18.94277777777776</c:v>
                </c:pt>
                <c:pt idx="855">
                  <c:v>18.94305555555556</c:v>
                </c:pt>
                <c:pt idx="856">
                  <c:v>18.94333333333332</c:v>
                </c:pt>
                <c:pt idx="857">
                  <c:v>18.94361111111111</c:v>
                </c:pt>
                <c:pt idx="858">
                  <c:v>18.94388888888889</c:v>
                </c:pt>
                <c:pt idx="859">
                  <c:v>18.94416666666667</c:v>
                </c:pt>
                <c:pt idx="860">
                  <c:v>18.94444444444445</c:v>
                </c:pt>
                <c:pt idx="861">
                  <c:v>18.9447222222222</c:v>
                </c:pt>
                <c:pt idx="862">
                  <c:v>18.945</c:v>
                </c:pt>
                <c:pt idx="863">
                  <c:v>18.94527777777778</c:v>
                </c:pt>
                <c:pt idx="864">
                  <c:v>18.94555555555555</c:v>
                </c:pt>
                <c:pt idx="865">
                  <c:v>18.94583333333331</c:v>
                </c:pt>
                <c:pt idx="866">
                  <c:v>18.94611111111111</c:v>
                </c:pt>
                <c:pt idx="867">
                  <c:v>18.94638888888889</c:v>
                </c:pt>
                <c:pt idx="868">
                  <c:v>18.94666666666667</c:v>
                </c:pt>
                <c:pt idx="869">
                  <c:v>18.94694444444444</c:v>
                </c:pt>
                <c:pt idx="870">
                  <c:v>18.94722222222222</c:v>
                </c:pt>
                <c:pt idx="871">
                  <c:v>18.9475</c:v>
                </c:pt>
                <c:pt idx="872">
                  <c:v>18.94777777777778</c:v>
                </c:pt>
                <c:pt idx="873">
                  <c:v>18.94805555555556</c:v>
                </c:pt>
                <c:pt idx="874">
                  <c:v>18.94833333333331</c:v>
                </c:pt>
                <c:pt idx="875">
                  <c:v>18.94861111111111</c:v>
                </c:pt>
                <c:pt idx="876">
                  <c:v>18.94888888888889</c:v>
                </c:pt>
                <c:pt idx="877">
                  <c:v>18.94916666666667</c:v>
                </c:pt>
                <c:pt idx="878">
                  <c:v>18.94944444444445</c:v>
                </c:pt>
                <c:pt idx="879">
                  <c:v>18.9497222222222</c:v>
                </c:pt>
                <c:pt idx="880">
                  <c:v>18.95</c:v>
                </c:pt>
                <c:pt idx="881">
                  <c:v>18.95027777777778</c:v>
                </c:pt>
                <c:pt idx="882">
                  <c:v>18.95055555555555</c:v>
                </c:pt>
                <c:pt idx="883">
                  <c:v>18.95083333333331</c:v>
                </c:pt>
                <c:pt idx="884">
                  <c:v>18.95111111111111</c:v>
                </c:pt>
                <c:pt idx="885">
                  <c:v>18.95138888888889</c:v>
                </c:pt>
                <c:pt idx="886">
                  <c:v>18.95166666666666</c:v>
                </c:pt>
                <c:pt idx="887">
                  <c:v>18.95194444444444</c:v>
                </c:pt>
                <c:pt idx="888">
                  <c:v>18.9522222222222</c:v>
                </c:pt>
                <c:pt idx="889">
                  <c:v>18.9525</c:v>
                </c:pt>
                <c:pt idx="890">
                  <c:v>18.95277777777778</c:v>
                </c:pt>
                <c:pt idx="891">
                  <c:v>18.95305555555555</c:v>
                </c:pt>
                <c:pt idx="892">
                  <c:v>18.95333333333331</c:v>
                </c:pt>
                <c:pt idx="893">
                  <c:v>18.95361111111111</c:v>
                </c:pt>
                <c:pt idx="894">
                  <c:v>18.9538888888889</c:v>
                </c:pt>
                <c:pt idx="895">
                  <c:v>18.95416666666667</c:v>
                </c:pt>
                <c:pt idx="896">
                  <c:v>18.95444444444444</c:v>
                </c:pt>
                <c:pt idx="897">
                  <c:v>18.95472222222222</c:v>
                </c:pt>
                <c:pt idx="898">
                  <c:v>18.955</c:v>
                </c:pt>
                <c:pt idx="899">
                  <c:v>18.95527777777778</c:v>
                </c:pt>
                <c:pt idx="900">
                  <c:v>18.95555555555556</c:v>
                </c:pt>
                <c:pt idx="901">
                  <c:v>18.95583333333331</c:v>
                </c:pt>
                <c:pt idx="902">
                  <c:v>18.95611111111111</c:v>
                </c:pt>
                <c:pt idx="903">
                  <c:v>18.95638888888889</c:v>
                </c:pt>
                <c:pt idx="904">
                  <c:v>18.95666666666667</c:v>
                </c:pt>
                <c:pt idx="905">
                  <c:v>18.95694444444444</c:v>
                </c:pt>
                <c:pt idx="906">
                  <c:v>18.95722222222222</c:v>
                </c:pt>
                <c:pt idx="907">
                  <c:v>18.9575</c:v>
                </c:pt>
                <c:pt idx="908">
                  <c:v>18.95777777777778</c:v>
                </c:pt>
                <c:pt idx="909">
                  <c:v>18.95805555555555</c:v>
                </c:pt>
                <c:pt idx="910">
                  <c:v>18.95833333333331</c:v>
                </c:pt>
                <c:pt idx="911">
                  <c:v>18.95861111111111</c:v>
                </c:pt>
                <c:pt idx="912">
                  <c:v>18.95888888888889</c:v>
                </c:pt>
                <c:pt idx="913">
                  <c:v>18.95916666666666</c:v>
                </c:pt>
                <c:pt idx="914">
                  <c:v>18.95944444444444</c:v>
                </c:pt>
                <c:pt idx="915">
                  <c:v>18.95972222222222</c:v>
                </c:pt>
                <c:pt idx="916">
                  <c:v>18.96</c:v>
                </c:pt>
                <c:pt idx="917">
                  <c:v>18.96027777777778</c:v>
                </c:pt>
                <c:pt idx="918">
                  <c:v>18.96055555555555</c:v>
                </c:pt>
                <c:pt idx="919">
                  <c:v>18.96083333333331</c:v>
                </c:pt>
                <c:pt idx="920">
                  <c:v>18.96111111111111</c:v>
                </c:pt>
                <c:pt idx="921">
                  <c:v>18.96138888888889</c:v>
                </c:pt>
                <c:pt idx="922">
                  <c:v>18.96166666666667</c:v>
                </c:pt>
                <c:pt idx="923">
                  <c:v>18.96194444444444</c:v>
                </c:pt>
                <c:pt idx="924">
                  <c:v>18.9622222222222</c:v>
                </c:pt>
                <c:pt idx="925">
                  <c:v>18.96249999999998</c:v>
                </c:pt>
                <c:pt idx="926">
                  <c:v>18.96277777777776</c:v>
                </c:pt>
                <c:pt idx="927">
                  <c:v>18.96305555555556</c:v>
                </c:pt>
                <c:pt idx="928">
                  <c:v>18.96333333333331</c:v>
                </c:pt>
                <c:pt idx="929">
                  <c:v>18.96361111111111</c:v>
                </c:pt>
                <c:pt idx="930">
                  <c:v>18.96388888888889</c:v>
                </c:pt>
                <c:pt idx="931">
                  <c:v>18.96416666666667</c:v>
                </c:pt>
                <c:pt idx="932">
                  <c:v>18.96444444444444</c:v>
                </c:pt>
                <c:pt idx="933">
                  <c:v>18.9647222222222</c:v>
                </c:pt>
                <c:pt idx="934">
                  <c:v>18.965</c:v>
                </c:pt>
                <c:pt idx="935">
                  <c:v>18.96527777777776</c:v>
                </c:pt>
                <c:pt idx="936">
                  <c:v>18.96555555555555</c:v>
                </c:pt>
                <c:pt idx="937">
                  <c:v>18.96583333333331</c:v>
                </c:pt>
                <c:pt idx="938">
                  <c:v>18.96611111111111</c:v>
                </c:pt>
                <c:pt idx="939">
                  <c:v>18.96638888888889</c:v>
                </c:pt>
                <c:pt idx="940">
                  <c:v>18.96666666666666</c:v>
                </c:pt>
                <c:pt idx="941">
                  <c:v>18.96694444444444</c:v>
                </c:pt>
                <c:pt idx="942">
                  <c:v>18.96722222222222</c:v>
                </c:pt>
                <c:pt idx="943">
                  <c:v>18.9675</c:v>
                </c:pt>
                <c:pt idx="944">
                  <c:v>18.96777777777778</c:v>
                </c:pt>
                <c:pt idx="945">
                  <c:v>18.96805555555555</c:v>
                </c:pt>
                <c:pt idx="946">
                  <c:v>18.96833333333331</c:v>
                </c:pt>
                <c:pt idx="947">
                  <c:v>18.96861111111111</c:v>
                </c:pt>
                <c:pt idx="948">
                  <c:v>18.96888888888889</c:v>
                </c:pt>
                <c:pt idx="949">
                  <c:v>18.96916666666667</c:v>
                </c:pt>
                <c:pt idx="950">
                  <c:v>18.96944444444444</c:v>
                </c:pt>
                <c:pt idx="951">
                  <c:v>18.9697222222222</c:v>
                </c:pt>
                <c:pt idx="952">
                  <c:v>18.97</c:v>
                </c:pt>
                <c:pt idx="953">
                  <c:v>18.97027777777778</c:v>
                </c:pt>
                <c:pt idx="954">
                  <c:v>18.97055555555555</c:v>
                </c:pt>
                <c:pt idx="955">
                  <c:v>18.97083333333331</c:v>
                </c:pt>
                <c:pt idx="956">
                  <c:v>18.97111111111111</c:v>
                </c:pt>
                <c:pt idx="957">
                  <c:v>18.97138888888889</c:v>
                </c:pt>
                <c:pt idx="958">
                  <c:v>18.97166666666666</c:v>
                </c:pt>
                <c:pt idx="959">
                  <c:v>18.97194444444444</c:v>
                </c:pt>
                <c:pt idx="960">
                  <c:v>18.9722222222222</c:v>
                </c:pt>
                <c:pt idx="961">
                  <c:v>18.9725</c:v>
                </c:pt>
                <c:pt idx="962">
                  <c:v>18.97277777777778</c:v>
                </c:pt>
                <c:pt idx="963">
                  <c:v>18.97305555555555</c:v>
                </c:pt>
                <c:pt idx="964">
                  <c:v>18.97333333333331</c:v>
                </c:pt>
                <c:pt idx="965">
                  <c:v>18.97361111111111</c:v>
                </c:pt>
                <c:pt idx="966">
                  <c:v>18.9738888888889</c:v>
                </c:pt>
                <c:pt idx="967">
                  <c:v>18.97416666666667</c:v>
                </c:pt>
                <c:pt idx="968">
                  <c:v>18.97444444444444</c:v>
                </c:pt>
                <c:pt idx="969">
                  <c:v>18.97472222222222</c:v>
                </c:pt>
                <c:pt idx="970">
                  <c:v>18.975</c:v>
                </c:pt>
                <c:pt idx="971">
                  <c:v>18.97527777777778</c:v>
                </c:pt>
                <c:pt idx="972">
                  <c:v>18.97555555555556</c:v>
                </c:pt>
                <c:pt idx="973">
                  <c:v>18.97583333333331</c:v>
                </c:pt>
                <c:pt idx="974">
                  <c:v>18.97611111111111</c:v>
                </c:pt>
                <c:pt idx="975">
                  <c:v>18.97638888888889</c:v>
                </c:pt>
                <c:pt idx="976">
                  <c:v>18.97666666666667</c:v>
                </c:pt>
                <c:pt idx="977">
                  <c:v>18.97694444444444</c:v>
                </c:pt>
                <c:pt idx="978">
                  <c:v>18.97722222222222</c:v>
                </c:pt>
                <c:pt idx="979">
                  <c:v>18.9775</c:v>
                </c:pt>
                <c:pt idx="980">
                  <c:v>18.97777777777778</c:v>
                </c:pt>
                <c:pt idx="981">
                  <c:v>18.97805555555555</c:v>
                </c:pt>
                <c:pt idx="982">
                  <c:v>18.97833333333331</c:v>
                </c:pt>
                <c:pt idx="983">
                  <c:v>18.97861111111111</c:v>
                </c:pt>
                <c:pt idx="984">
                  <c:v>18.97888888888889</c:v>
                </c:pt>
                <c:pt idx="985">
                  <c:v>18.97916666666666</c:v>
                </c:pt>
                <c:pt idx="986">
                  <c:v>18.97944444444444</c:v>
                </c:pt>
                <c:pt idx="987">
                  <c:v>18.9797222222222</c:v>
                </c:pt>
                <c:pt idx="988">
                  <c:v>18.98</c:v>
                </c:pt>
                <c:pt idx="989">
                  <c:v>18.98027777777778</c:v>
                </c:pt>
                <c:pt idx="990">
                  <c:v>18.98055555555555</c:v>
                </c:pt>
                <c:pt idx="991">
                  <c:v>18.98083333333331</c:v>
                </c:pt>
                <c:pt idx="992">
                  <c:v>18.98111111111111</c:v>
                </c:pt>
                <c:pt idx="993">
                  <c:v>18.98138888888889</c:v>
                </c:pt>
                <c:pt idx="994">
                  <c:v>18.98166666666667</c:v>
                </c:pt>
                <c:pt idx="995">
                  <c:v>18.98194444444444</c:v>
                </c:pt>
                <c:pt idx="996">
                  <c:v>18.9822222222222</c:v>
                </c:pt>
                <c:pt idx="997">
                  <c:v>18.98249999999998</c:v>
                </c:pt>
                <c:pt idx="998">
                  <c:v>18.98277777777776</c:v>
                </c:pt>
                <c:pt idx="999">
                  <c:v>18.98305555555556</c:v>
                </c:pt>
                <c:pt idx="1000">
                  <c:v>18.98333333333331</c:v>
                </c:pt>
                <c:pt idx="1001">
                  <c:v>18.98361111111111</c:v>
                </c:pt>
                <c:pt idx="1002">
                  <c:v>18.98388888888889</c:v>
                </c:pt>
                <c:pt idx="1003">
                  <c:v>18.98416666666667</c:v>
                </c:pt>
                <c:pt idx="1004">
                  <c:v>18.98444444444445</c:v>
                </c:pt>
                <c:pt idx="1005">
                  <c:v>18.9847222222222</c:v>
                </c:pt>
                <c:pt idx="1006">
                  <c:v>18.985</c:v>
                </c:pt>
                <c:pt idx="1007">
                  <c:v>18.98527777777776</c:v>
                </c:pt>
                <c:pt idx="1008">
                  <c:v>18.98555555555556</c:v>
                </c:pt>
                <c:pt idx="1009">
                  <c:v>18.98583333333332</c:v>
                </c:pt>
                <c:pt idx="1010">
                  <c:v>18.98611111111111</c:v>
                </c:pt>
                <c:pt idx="1011">
                  <c:v>18.98638888888889</c:v>
                </c:pt>
                <c:pt idx="1012">
                  <c:v>18.98666666666667</c:v>
                </c:pt>
                <c:pt idx="1013">
                  <c:v>18.98694444444445</c:v>
                </c:pt>
                <c:pt idx="1014">
                  <c:v>18.9872222222222</c:v>
                </c:pt>
                <c:pt idx="1015">
                  <c:v>18.9875</c:v>
                </c:pt>
                <c:pt idx="1016">
                  <c:v>18.98777777777778</c:v>
                </c:pt>
                <c:pt idx="1017">
                  <c:v>18.98805555555556</c:v>
                </c:pt>
                <c:pt idx="1018">
                  <c:v>18.98833333333331</c:v>
                </c:pt>
                <c:pt idx="1019">
                  <c:v>18.98861111111109</c:v>
                </c:pt>
                <c:pt idx="1020">
                  <c:v>18.98888888888889</c:v>
                </c:pt>
                <c:pt idx="1021">
                  <c:v>18.98916666666667</c:v>
                </c:pt>
                <c:pt idx="1022">
                  <c:v>18.98944444444444</c:v>
                </c:pt>
                <c:pt idx="1023">
                  <c:v>18.9897222222222</c:v>
                </c:pt>
                <c:pt idx="1024">
                  <c:v>18.99</c:v>
                </c:pt>
                <c:pt idx="1025">
                  <c:v>18.99027777777778</c:v>
                </c:pt>
                <c:pt idx="1026">
                  <c:v>18.99055555555556</c:v>
                </c:pt>
                <c:pt idx="1027">
                  <c:v>18.99083333333331</c:v>
                </c:pt>
                <c:pt idx="1028">
                  <c:v>18.99111111111111</c:v>
                </c:pt>
                <c:pt idx="1029">
                  <c:v>18.99138888888889</c:v>
                </c:pt>
                <c:pt idx="1030">
                  <c:v>18.99166666666667</c:v>
                </c:pt>
                <c:pt idx="1031">
                  <c:v>18.99194444444445</c:v>
                </c:pt>
                <c:pt idx="1032">
                  <c:v>18.9922222222222</c:v>
                </c:pt>
                <c:pt idx="1033">
                  <c:v>18.9925</c:v>
                </c:pt>
                <c:pt idx="1034">
                  <c:v>18.99277777777776</c:v>
                </c:pt>
                <c:pt idx="1035">
                  <c:v>18.99305555555556</c:v>
                </c:pt>
                <c:pt idx="1036">
                  <c:v>18.99333333333332</c:v>
                </c:pt>
                <c:pt idx="1037">
                  <c:v>18.99361111111111</c:v>
                </c:pt>
                <c:pt idx="1038">
                  <c:v>18.99388888888889</c:v>
                </c:pt>
                <c:pt idx="1039">
                  <c:v>18.99416666666667</c:v>
                </c:pt>
                <c:pt idx="1040">
                  <c:v>18.99444444444445</c:v>
                </c:pt>
                <c:pt idx="1041">
                  <c:v>18.99472222222222</c:v>
                </c:pt>
                <c:pt idx="1042">
                  <c:v>18.995</c:v>
                </c:pt>
                <c:pt idx="1043">
                  <c:v>18.99527777777778</c:v>
                </c:pt>
                <c:pt idx="1044">
                  <c:v>18.99555555555555</c:v>
                </c:pt>
                <c:pt idx="1045">
                  <c:v>18.99583333333331</c:v>
                </c:pt>
                <c:pt idx="1046">
                  <c:v>18.99611111111111</c:v>
                </c:pt>
                <c:pt idx="1047">
                  <c:v>18.99638888888889</c:v>
                </c:pt>
                <c:pt idx="1048">
                  <c:v>18.99666666666667</c:v>
                </c:pt>
                <c:pt idx="1049">
                  <c:v>18.99694444444444</c:v>
                </c:pt>
                <c:pt idx="1050">
                  <c:v>18.99722222222222</c:v>
                </c:pt>
                <c:pt idx="1051">
                  <c:v>18.9975</c:v>
                </c:pt>
                <c:pt idx="1052">
                  <c:v>18.99777777777778</c:v>
                </c:pt>
                <c:pt idx="1053">
                  <c:v>18.99805555555556</c:v>
                </c:pt>
                <c:pt idx="1054">
                  <c:v>18.99833333333331</c:v>
                </c:pt>
                <c:pt idx="1055">
                  <c:v>18.99861111111111</c:v>
                </c:pt>
                <c:pt idx="1056">
                  <c:v>18.99888888888889</c:v>
                </c:pt>
                <c:pt idx="1057">
                  <c:v>18.99916666666667</c:v>
                </c:pt>
                <c:pt idx="1058">
                  <c:v>18.99944444444445</c:v>
                </c:pt>
                <c:pt idx="1059">
                  <c:v>18.9997222222222</c:v>
                </c:pt>
                <c:pt idx="1060">
                  <c:v>19.0</c:v>
                </c:pt>
                <c:pt idx="1061">
                  <c:v>19.00027777777778</c:v>
                </c:pt>
                <c:pt idx="1062">
                  <c:v>19.00055555555555</c:v>
                </c:pt>
                <c:pt idx="1063">
                  <c:v>19.00083333333331</c:v>
                </c:pt>
                <c:pt idx="1064">
                  <c:v>19.00111111111111</c:v>
                </c:pt>
                <c:pt idx="1065">
                  <c:v>19.00138888888889</c:v>
                </c:pt>
                <c:pt idx="1066">
                  <c:v>19.00166666666667</c:v>
                </c:pt>
                <c:pt idx="1067">
                  <c:v>19.00194444444444</c:v>
                </c:pt>
                <c:pt idx="1068">
                  <c:v>19.00222222222222</c:v>
                </c:pt>
                <c:pt idx="1069">
                  <c:v>19.0025</c:v>
                </c:pt>
                <c:pt idx="1070">
                  <c:v>19.00277777777778</c:v>
                </c:pt>
                <c:pt idx="1071">
                  <c:v>19.00305555555556</c:v>
                </c:pt>
                <c:pt idx="1072">
                  <c:v>19.00333333333331</c:v>
                </c:pt>
                <c:pt idx="1073">
                  <c:v>19.00361111111111</c:v>
                </c:pt>
                <c:pt idx="1074">
                  <c:v>19.0038888888889</c:v>
                </c:pt>
                <c:pt idx="1075">
                  <c:v>19.00416666666667</c:v>
                </c:pt>
                <c:pt idx="1076">
                  <c:v>19.00444444444445</c:v>
                </c:pt>
                <c:pt idx="1077">
                  <c:v>19.00472222222222</c:v>
                </c:pt>
                <c:pt idx="1078">
                  <c:v>19.005</c:v>
                </c:pt>
                <c:pt idx="1079">
                  <c:v>19.00527777777778</c:v>
                </c:pt>
                <c:pt idx="1080">
                  <c:v>19.00555555555556</c:v>
                </c:pt>
                <c:pt idx="1081">
                  <c:v>19.00583333333331</c:v>
                </c:pt>
                <c:pt idx="1082">
                  <c:v>19.00611111111111</c:v>
                </c:pt>
                <c:pt idx="1083">
                  <c:v>19.00638888888889</c:v>
                </c:pt>
                <c:pt idx="1084">
                  <c:v>19.00666666666667</c:v>
                </c:pt>
                <c:pt idx="1085">
                  <c:v>19.00694444444444</c:v>
                </c:pt>
                <c:pt idx="1086">
                  <c:v>19.00722222222222</c:v>
                </c:pt>
                <c:pt idx="1087">
                  <c:v>19.0075</c:v>
                </c:pt>
                <c:pt idx="1088">
                  <c:v>19.00777777777778</c:v>
                </c:pt>
                <c:pt idx="1089">
                  <c:v>19.00805555555555</c:v>
                </c:pt>
                <c:pt idx="1090">
                  <c:v>19.00833333333331</c:v>
                </c:pt>
                <c:pt idx="1091">
                  <c:v>19.00861111111111</c:v>
                </c:pt>
                <c:pt idx="1092">
                  <c:v>19.0088888888889</c:v>
                </c:pt>
                <c:pt idx="1093">
                  <c:v>19.00916666666667</c:v>
                </c:pt>
                <c:pt idx="1094">
                  <c:v>19.00944444444444</c:v>
                </c:pt>
                <c:pt idx="1095">
                  <c:v>19.00972222222222</c:v>
                </c:pt>
                <c:pt idx="1096">
                  <c:v>19.01</c:v>
                </c:pt>
                <c:pt idx="1097">
                  <c:v>19.01027777777778</c:v>
                </c:pt>
                <c:pt idx="1098">
                  <c:v>19.01055555555556</c:v>
                </c:pt>
                <c:pt idx="1099">
                  <c:v>19.01083333333332</c:v>
                </c:pt>
                <c:pt idx="1100">
                  <c:v>19.01111111111111</c:v>
                </c:pt>
                <c:pt idx="1101">
                  <c:v>19.0113888888889</c:v>
                </c:pt>
                <c:pt idx="1102">
                  <c:v>19.01166666666667</c:v>
                </c:pt>
                <c:pt idx="1103">
                  <c:v>19.01194444444444</c:v>
                </c:pt>
                <c:pt idx="1104">
                  <c:v>19.01222222222222</c:v>
                </c:pt>
                <c:pt idx="1105">
                  <c:v>19.0125</c:v>
                </c:pt>
                <c:pt idx="1106">
                  <c:v>19.01277777777778</c:v>
                </c:pt>
                <c:pt idx="1107">
                  <c:v>19.01305555555556</c:v>
                </c:pt>
                <c:pt idx="1108">
                  <c:v>19.01333333333331</c:v>
                </c:pt>
                <c:pt idx="1109">
                  <c:v>19.01361111111111</c:v>
                </c:pt>
                <c:pt idx="1110">
                  <c:v>19.0138888888889</c:v>
                </c:pt>
                <c:pt idx="1111">
                  <c:v>19.01416666666667</c:v>
                </c:pt>
                <c:pt idx="1112">
                  <c:v>19.01444444444444</c:v>
                </c:pt>
                <c:pt idx="1113">
                  <c:v>19.01472222222222</c:v>
                </c:pt>
                <c:pt idx="1114">
                  <c:v>19.015</c:v>
                </c:pt>
                <c:pt idx="1115">
                  <c:v>19.01527777777778</c:v>
                </c:pt>
                <c:pt idx="1116">
                  <c:v>19.01555555555555</c:v>
                </c:pt>
                <c:pt idx="1117">
                  <c:v>19.01583333333332</c:v>
                </c:pt>
                <c:pt idx="1118">
                  <c:v>19.01611111111111</c:v>
                </c:pt>
                <c:pt idx="1119">
                  <c:v>19.0163888888889</c:v>
                </c:pt>
                <c:pt idx="1120">
                  <c:v>19.01666666666667</c:v>
                </c:pt>
                <c:pt idx="1121">
                  <c:v>19.01694444444444</c:v>
                </c:pt>
                <c:pt idx="1122">
                  <c:v>19.01722222222222</c:v>
                </c:pt>
                <c:pt idx="1123">
                  <c:v>19.0175</c:v>
                </c:pt>
                <c:pt idx="1124">
                  <c:v>19.01777777777778</c:v>
                </c:pt>
                <c:pt idx="1125">
                  <c:v>19.01805555555556</c:v>
                </c:pt>
                <c:pt idx="1126">
                  <c:v>19.01833333333331</c:v>
                </c:pt>
                <c:pt idx="1127">
                  <c:v>19.01861111111111</c:v>
                </c:pt>
                <c:pt idx="1128">
                  <c:v>19.0188888888889</c:v>
                </c:pt>
                <c:pt idx="1129">
                  <c:v>19.01916666666667</c:v>
                </c:pt>
                <c:pt idx="1130">
                  <c:v>19.01944444444444</c:v>
                </c:pt>
                <c:pt idx="1131">
                  <c:v>19.01972222222222</c:v>
                </c:pt>
                <c:pt idx="1132">
                  <c:v>19.02</c:v>
                </c:pt>
                <c:pt idx="1133">
                  <c:v>19.02027777777778</c:v>
                </c:pt>
                <c:pt idx="1134">
                  <c:v>19.02055555555555</c:v>
                </c:pt>
                <c:pt idx="1135">
                  <c:v>19.02083333333331</c:v>
                </c:pt>
                <c:pt idx="1136">
                  <c:v>19.02111111111111</c:v>
                </c:pt>
                <c:pt idx="1137">
                  <c:v>19.02138888888889</c:v>
                </c:pt>
                <c:pt idx="1138">
                  <c:v>19.02166666666666</c:v>
                </c:pt>
                <c:pt idx="1139">
                  <c:v>19.02194444444444</c:v>
                </c:pt>
                <c:pt idx="1140">
                  <c:v>19.02222222222222</c:v>
                </c:pt>
                <c:pt idx="1141">
                  <c:v>19.0225</c:v>
                </c:pt>
                <c:pt idx="1142">
                  <c:v>19.02277777777778</c:v>
                </c:pt>
                <c:pt idx="1143">
                  <c:v>19.02305555555555</c:v>
                </c:pt>
                <c:pt idx="1144">
                  <c:v>19.02333333333331</c:v>
                </c:pt>
                <c:pt idx="1145">
                  <c:v>19.02361111111111</c:v>
                </c:pt>
                <c:pt idx="1146">
                  <c:v>19.0238888888889</c:v>
                </c:pt>
                <c:pt idx="1147">
                  <c:v>19.02416666666667</c:v>
                </c:pt>
                <c:pt idx="1148">
                  <c:v>19.02444444444444</c:v>
                </c:pt>
                <c:pt idx="1149">
                  <c:v>19.02472222222222</c:v>
                </c:pt>
                <c:pt idx="1150">
                  <c:v>19.025</c:v>
                </c:pt>
                <c:pt idx="1151">
                  <c:v>19.02527777777778</c:v>
                </c:pt>
                <c:pt idx="1152">
                  <c:v>19.02555555555556</c:v>
                </c:pt>
                <c:pt idx="1153">
                  <c:v>19.02583333333331</c:v>
                </c:pt>
                <c:pt idx="1154">
                  <c:v>19.02611111111111</c:v>
                </c:pt>
                <c:pt idx="1155">
                  <c:v>19.02638888888889</c:v>
                </c:pt>
                <c:pt idx="1156">
                  <c:v>19.02666666666667</c:v>
                </c:pt>
                <c:pt idx="1157">
                  <c:v>19.02694444444444</c:v>
                </c:pt>
                <c:pt idx="1158">
                  <c:v>19.02722222222222</c:v>
                </c:pt>
                <c:pt idx="1159">
                  <c:v>19.0275</c:v>
                </c:pt>
                <c:pt idx="1160">
                  <c:v>19.02777777777778</c:v>
                </c:pt>
                <c:pt idx="1161">
                  <c:v>19.02805555555555</c:v>
                </c:pt>
                <c:pt idx="1162">
                  <c:v>19.02833333333331</c:v>
                </c:pt>
                <c:pt idx="1163">
                  <c:v>19.02861111111111</c:v>
                </c:pt>
                <c:pt idx="1164">
                  <c:v>19.02888888888889</c:v>
                </c:pt>
                <c:pt idx="1165">
                  <c:v>19.02916666666667</c:v>
                </c:pt>
                <c:pt idx="1166">
                  <c:v>19.02944444444444</c:v>
                </c:pt>
                <c:pt idx="1167">
                  <c:v>19.02972222222222</c:v>
                </c:pt>
                <c:pt idx="1168">
                  <c:v>19.03</c:v>
                </c:pt>
                <c:pt idx="1169">
                  <c:v>19.03027777777778</c:v>
                </c:pt>
                <c:pt idx="1170">
                  <c:v>19.03055555555555</c:v>
                </c:pt>
                <c:pt idx="1171">
                  <c:v>19.03083333333332</c:v>
                </c:pt>
                <c:pt idx="1172">
                  <c:v>19.03111111111111</c:v>
                </c:pt>
                <c:pt idx="1173">
                  <c:v>19.0313888888889</c:v>
                </c:pt>
                <c:pt idx="1174">
                  <c:v>19.03166666666667</c:v>
                </c:pt>
                <c:pt idx="1175">
                  <c:v>19.03194444444444</c:v>
                </c:pt>
                <c:pt idx="1176">
                  <c:v>19.03222222222222</c:v>
                </c:pt>
                <c:pt idx="1177">
                  <c:v>19.0325</c:v>
                </c:pt>
                <c:pt idx="1178">
                  <c:v>19.03277777777778</c:v>
                </c:pt>
                <c:pt idx="1179">
                  <c:v>19.03305555555556</c:v>
                </c:pt>
                <c:pt idx="1180">
                  <c:v>19.03333333333331</c:v>
                </c:pt>
                <c:pt idx="1181">
                  <c:v>19.03361111111111</c:v>
                </c:pt>
                <c:pt idx="1182">
                  <c:v>19.0338888888889</c:v>
                </c:pt>
                <c:pt idx="1183">
                  <c:v>19.03416666666667</c:v>
                </c:pt>
                <c:pt idx="1184">
                  <c:v>19.03444444444445</c:v>
                </c:pt>
                <c:pt idx="1185">
                  <c:v>19.03472222222222</c:v>
                </c:pt>
                <c:pt idx="1186">
                  <c:v>19.035</c:v>
                </c:pt>
                <c:pt idx="1187">
                  <c:v>19.03527777777778</c:v>
                </c:pt>
                <c:pt idx="1188">
                  <c:v>19.03555555555556</c:v>
                </c:pt>
                <c:pt idx="1189">
                  <c:v>19.03583333333332</c:v>
                </c:pt>
                <c:pt idx="1190">
                  <c:v>19.03611111111111</c:v>
                </c:pt>
                <c:pt idx="1191">
                  <c:v>19.0363888888889</c:v>
                </c:pt>
                <c:pt idx="1192">
                  <c:v>19.03666666666667</c:v>
                </c:pt>
                <c:pt idx="1193">
                  <c:v>19.03694444444445</c:v>
                </c:pt>
                <c:pt idx="1194">
                  <c:v>19.03722222222222</c:v>
                </c:pt>
                <c:pt idx="1195">
                  <c:v>19.0375</c:v>
                </c:pt>
                <c:pt idx="1196">
                  <c:v>19.03777777777778</c:v>
                </c:pt>
                <c:pt idx="1197">
                  <c:v>19.03805555555556</c:v>
                </c:pt>
                <c:pt idx="1198">
                  <c:v>19.03833333333331</c:v>
                </c:pt>
                <c:pt idx="1199">
                  <c:v>19.03861111111111</c:v>
                </c:pt>
                <c:pt idx="1200">
                  <c:v>19.0388888888889</c:v>
                </c:pt>
                <c:pt idx="1201">
                  <c:v>19.03916666666667</c:v>
                </c:pt>
                <c:pt idx="1202">
                  <c:v>19.03944444444445</c:v>
                </c:pt>
                <c:pt idx="1203">
                  <c:v>19.03972222222222</c:v>
                </c:pt>
                <c:pt idx="1204">
                  <c:v>19.04</c:v>
                </c:pt>
                <c:pt idx="1205">
                  <c:v>19.04027777777778</c:v>
                </c:pt>
                <c:pt idx="1206">
                  <c:v>19.04055555555556</c:v>
                </c:pt>
                <c:pt idx="1207">
                  <c:v>19.04083333333332</c:v>
                </c:pt>
                <c:pt idx="1208">
                  <c:v>19.04111111111111</c:v>
                </c:pt>
                <c:pt idx="1209">
                  <c:v>19.04138888888889</c:v>
                </c:pt>
                <c:pt idx="1210">
                  <c:v>19.04166666666667</c:v>
                </c:pt>
                <c:pt idx="1211">
                  <c:v>19.04194444444445</c:v>
                </c:pt>
                <c:pt idx="1212">
                  <c:v>19.04222222222221</c:v>
                </c:pt>
                <c:pt idx="1213">
                  <c:v>19.0425</c:v>
                </c:pt>
                <c:pt idx="1214">
                  <c:v>19.04277777777778</c:v>
                </c:pt>
                <c:pt idx="1215">
                  <c:v>19.04305555555556</c:v>
                </c:pt>
                <c:pt idx="1216">
                  <c:v>19.04333333333332</c:v>
                </c:pt>
                <c:pt idx="1217">
                  <c:v>19.04361111111111</c:v>
                </c:pt>
                <c:pt idx="1218">
                  <c:v>19.0438888888889</c:v>
                </c:pt>
                <c:pt idx="1219">
                  <c:v>19.04416666666667</c:v>
                </c:pt>
                <c:pt idx="1220">
                  <c:v>19.04444444444445</c:v>
                </c:pt>
                <c:pt idx="1221">
                  <c:v>19.04472222222222</c:v>
                </c:pt>
                <c:pt idx="1222">
                  <c:v>19.045</c:v>
                </c:pt>
                <c:pt idx="1223">
                  <c:v>19.04527777777778</c:v>
                </c:pt>
                <c:pt idx="1224">
                  <c:v>19.04555555555556</c:v>
                </c:pt>
                <c:pt idx="1225">
                  <c:v>19.04583333333331</c:v>
                </c:pt>
                <c:pt idx="1226">
                  <c:v>19.04611111111111</c:v>
                </c:pt>
                <c:pt idx="1227">
                  <c:v>19.04638888888889</c:v>
                </c:pt>
                <c:pt idx="1228">
                  <c:v>19.04666666666667</c:v>
                </c:pt>
                <c:pt idx="1229">
                  <c:v>19.04694444444445</c:v>
                </c:pt>
                <c:pt idx="1230">
                  <c:v>19.04722222222222</c:v>
                </c:pt>
                <c:pt idx="1231">
                  <c:v>19.0475</c:v>
                </c:pt>
                <c:pt idx="1232">
                  <c:v>19.04777777777778</c:v>
                </c:pt>
                <c:pt idx="1233">
                  <c:v>19.04805555555556</c:v>
                </c:pt>
                <c:pt idx="1234">
                  <c:v>19.04833333333332</c:v>
                </c:pt>
                <c:pt idx="1235">
                  <c:v>19.04861111111111</c:v>
                </c:pt>
                <c:pt idx="1236">
                  <c:v>19.04888888888889</c:v>
                </c:pt>
                <c:pt idx="1237">
                  <c:v>19.04916666666667</c:v>
                </c:pt>
                <c:pt idx="1238">
                  <c:v>19.04944444444445</c:v>
                </c:pt>
                <c:pt idx="1239">
                  <c:v>19.04972222222221</c:v>
                </c:pt>
                <c:pt idx="1240">
                  <c:v>19.05</c:v>
                </c:pt>
                <c:pt idx="1241">
                  <c:v>19.05027777777778</c:v>
                </c:pt>
                <c:pt idx="1242">
                  <c:v>19.05055555555555</c:v>
                </c:pt>
                <c:pt idx="1243">
                  <c:v>19.05083333333332</c:v>
                </c:pt>
                <c:pt idx="1244">
                  <c:v>19.05111111111111</c:v>
                </c:pt>
                <c:pt idx="1245">
                  <c:v>19.0513888888889</c:v>
                </c:pt>
                <c:pt idx="1246">
                  <c:v>19.05166666666667</c:v>
                </c:pt>
                <c:pt idx="1247">
                  <c:v>19.05194444444444</c:v>
                </c:pt>
                <c:pt idx="1248">
                  <c:v>19.05222222222222</c:v>
                </c:pt>
                <c:pt idx="1249">
                  <c:v>19.0525</c:v>
                </c:pt>
                <c:pt idx="1250">
                  <c:v>19.05277777777778</c:v>
                </c:pt>
                <c:pt idx="1251">
                  <c:v>19.05305555555556</c:v>
                </c:pt>
                <c:pt idx="1252">
                  <c:v>19.05333333333331</c:v>
                </c:pt>
                <c:pt idx="1253">
                  <c:v>19.05361111111111</c:v>
                </c:pt>
                <c:pt idx="1254">
                  <c:v>19.0538888888889</c:v>
                </c:pt>
                <c:pt idx="1255">
                  <c:v>19.05416666666667</c:v>
                </c:pt>
                <c:pt idx="1256">
                  <c:v>19.05444444444445</c:v>
                </c:pt>
                <c:pt idx="1257">
                  <c:v>19.05472222222222</c:v>
                </c:pt>
                <c:pt idx="1258">
                  <c:v>19.055</c:v>
                </c:pt>
                <c:pt idx="1259">
                  <c:v>19.05527777777778</c:v>
                </c:pt>
                <c:pt idx="1260">
                  <c:v>19.05555555555556</c:v>
                </c:pt>
                <c:pt idx="1261">
                  <c:v>19.05583333333331</c:v>
                </c:pt>
                <c:pt idx="1262">
                  <c:v>19.05611111111111</c:v>
                </c:pt>
                <c:pt idx="1263">
                  <c:v>19.05638888888889</c:v>
                </c:pt>
                <c:pt idx="1264">
                  <c:v>19.05666666666667</c:v>
                </c:pt>
                <c:pt idx="1265">
                  <c:v>19.05694444444444</c:v>
                </c:pt>
                <c:pt idx="1266">
                  <c:v>19.05722222222222</c:v>
                </c:pt>
                <c:pt idx="1267">
                  <c:v>19.0575</c:v>
                </c:pt>
                <c:pt idx="1268">
                  <c:v>19.05777777777778</c:v>
                </c:pt>
                <c:pt idx="1269">
                  <c:v>19.05805555555555</c:v>
                </c:pt>
                <c:pt idx="1270">
                  <c:v>19.05833333333331</c:v>
                </c:pt>
                <c:pt idx="1271">
                  <c:v>19.05861111111111</c:v>
                </c:pt>
                <c:pt idx="1272">
                  <c:v>19.0588888888889</c:v>
                </c:pt>
                <c:pt idx="1273">
                  <c:v>19.05916666666667</c:v>
                </c:pt>
                <c:pt idx="1274">
                  <c:v>19.05944444444444</c:v>
                </c:pt>
                <c:pt idx="1275">
                  <c:v>19.05972222222222</c:v>
                </c:pt>
                <c:pt idx="1276">
                  <c:v>19.06</c:v>
                </c:pt>
                <c:pt idx="1277">
                  <c:v>19.06027777777778</c:v>
                </c:pt>
                <c:pt idx="1278">
                  <c:v>19.06055555555556</c:v>
                </c:pt>
                <c:pt idx="1279">
                  <c:v>19.06083333333331</c:v>
                </c:pt>
                <c:pt idx="1280">
                  <c:v>19.06111111111111</c:v>
                </c:pt>
                <c:pt idx="1281">
                  <c:v>19.06138888888889</c:v>
                </c:pt>
                <c:pt idx="1282">
                  <c:v>19.06166666666667</c:v>
                </c:pt>
                <c:pt idx="1283">
                  <c:v>19.06194444444445</c:v>
                </c:pt>
                <c:pt idx="1284">
                  <c:v>19.0622222222222</c:v>
                </c:pt>
                <c:pt idx="1285">
                  <c:v>19.0625</c:v>
                </c:pt>
                <c:pt idx="1286">
                  <c:v>19.06277777777778</c:v>
                </c:pt>
                <c:pt idx="1287">
                  <c:v>19.06305555555556</c:v>
                </c:pt>
                <c:pt idx="1288">
                  <c:v>19.06333333333331</c:v>
                </c:pt>
                <c:pt idx="1289">
                  <c:v>19.06361111111111</c:v>
                </c:pt>
                <c:pt idx="1290">
                  <c:v>19.06388888888889</c:v>
                </c:pt>
                <c:pt idx="1291">
                  <c:v>19.06416666666667</c:v>
                </c:pt>
                <c:pt idx="1292">
                  <c:v>19.06444444444444</c:v>
                </c:pt>
                <c:pt idx="1293">
                  <c:v>19.06472222222222</c:v>
                </c:pt>
                <c:pt idx="1294">
                  <c:v>19.065</c:v>
                </c:pt>
                <c:pt idx="1295">
                  <c:v>19.06527777777778</c:v>
                </c:pt>
                <c:pt idx="1296">
                  <c:v>19.06555555555556</c:v>
                </c:pt>
                <c:pt idx="1297">
                  <c:v>19.06583333333331</c:v>
                </c:pt>
                <c:pt idx="1298">
                  <c:v>19.06611111111111</c:v>
                </c:pt>
                <c:pt idx="1299">
                  <c:v>19.06638888888889</c:v>
                </c:pt>
                <c:pt idx="1300">
                  <c:v>19.06666666666667</c:v>
                </c:pt>
                <c:pt idx="1301">
                  <c:v>19.06694444444445</c:v>
                </c:pt>
                <c:pt idx="1302">
                  <c:v>19.06722222222222</c:v>
                </c:pt>
                <c:pt idx="1303">
                  <c:v>19.0675</c:v>
                </c:pt>
                <c:pt idx="1304">
                  <c:v>19.06777777777778</c:v>
                </c:pt>
                <c:pt idx="1305">
                  <c:v>19.06805555555556</c:v>
                </c:pt>
                <c:pt idx="1306">
                  <c:v>19.06833333333331</c:v>
                </c:pt>
                <c:pt idx="1307">
                  <c:v>19.06861111111111</c:v>
                </c:pt>
                <c:pt idx="1308">
                  <c:v>19.06888888888889</c:v>
                </c:pt>
                <c:pt idx="1309">
                  <c:v>19.06916666666667</c:v>
                </c:pt>
                <c:pt idx="1310">
                  <c:v>19.06944444444444</c:v>
                </c:pt>
                <c:pt idx="1311">
                  <c:v>19.0697222222222</c:v>
                </c:pt>
                <c:pt idx="1312">
                  <c:v>19.07</c:v>
                </c:pt>
                <c:pt idx="1313">
                  <c:v>19.07027777777778</c:v>
                </c:pt>
                <c:pt idx="1314">
                  <c:v>19.07055555555555</c:v>
                </c:pt>
                <c:pt idx="1315">
                  <c:v>19.07083333333332</c:v>
                </c:pt>
                <c:pt idx="1316">
                  <c:v>19.07111111111111</c:v>
                </c:pt>
                <c:pt idx="1317">
                  <c:v>19.0713888888889</c:v>
                </c:pt>
                <c:pt idx="1318">
                  <c:v>19.07166666666667</c:v>
                </c:pt>
                <c:pt idx="1319">
                  <c:v>19.07194444444444</c:v>
                </c:pt>
                <c:pt idx="1320">
                  <c:v>19.07222222222222</c:v>
                </c:pt>
                <c:pt idx="1321">
                  <c:v>19.0725</c:v>
                </c:pt>
                <c:pt idx="1322">
                  <c:v>19.07277777777778</c:v>
                </c:pt>
                <c:pt idx="1323">
                  <c:v>19.07305555555556</c:v>
                </c:pt>
                <c:pt idx="1324">
                  <c:v>19.07333333333331</c:v>
                </c:pt>
                <c:pt idx="1325">
                  <c:v>19.07361111111111</c:v>
                </c:pt>
                <c:pt idx="1326">
                  <c:v>19.0738888888889</c:v>
                </c:pt>
                <c:pt idx="1327">
                  <c:v>19.07416666666667</c:v>
                </c:pt>
                <c:pt idx="1328">
                  <c:v>19.07444444444445</c:v>
                </c:pt>
                <c:pt idx="1329">
                  <c:v>19.07472222222222</c:v>
                </c:pt>
                <c:pt idx="1330">
                  <c:v>19.075</c:v>
                </c:pt>
                <c:pt idx="1331">
                  <c:v>19.07527777777778</c:v>
                </c:pt>
                <c:pt idx="1332">
                  <c:v>19.07555555555556</c:v>
                </c:pt>
                <c:pt idx="1333">
                  <c:v>19.07583333333331</c:v>
                </c:pt>
                <c:pt idx="1334">
                  <c:v>19.07611111111111</c:v>
                </c:pt>
                <c:pt idx="1335">
                  <c:v>19.07638888888889</c:v>
                </c:pt>
                <c:pt idx="1336">
                  <c:v>19.07666666666667</c:v>
                </c:pt>
                <c:pt idx="1337">
                  <c:v>19.07694444444444</c:v>
                </c:pt>
                <c:pt idx="1338">
                  <c:v>19.07722222222222</c:v>
                </c:pt>
                <c:pt idx="1339">
                  <c:v>19.0775</c:v>
                </c:pt>
                <c:pt idx="1340">
                  <c:v>19.07777777777778</c:v>
                </c:pt>
                <c:pt idx="1341">
                  <c:v>19.07805555555555</c:v>
                </c:pt>
                <c:pt idx="1342">
                  <c:v>19.07833333333331</c:v>
                </c:pt>
                <c:pt idx="1343">
                  <c:v>19.07861111111111</c:v>
                </c:pt>
                <c:pt idx="1344">
                  <c:v>19.0788888888889</c:v>
                </c:pt>
                <c:pt idx="1345">
                  <c:v>19.07916666666667</c:v>
                </c:pt>
                <c:pt idx="1346">
                  <c:v>19.07944444444444</c:v>
                </c:pt>
                <c:pt idx="1347">
                  <c:v>19.07972222222222</c:v>
                </c:pt>
                <c:pt idx="1348">
                  <c:v>19.08</c:v>
                </c:pt>
                <c:pt idx="1349">
                  <c:v>19.08027777777778</c:v>
                </c:pt>
                <c:pt idx="1350">
                  <c:v>19.08055555555556</c:v>
                </c:pt>
                <c:pt idx="1351">
                  <c:v>19.08083333333331</c:v>
                </c:pt>
                <c:pt idx="1352">
                  <c:v>19.08111111111111</c:v>
                </c:pt>
                <c:pt idx="1353">
                  <c:v>19.08138888888889</c:v>
                </c:pt>
                <c:pt idx="1354">
                  <c:v>19.08166666666667</c:v>
                </c:pt>
                <c:pt idx="1355">
                  <c:v>19.08194444444445</c:v>
                </c:pt>
                <c:pt idx="1356">
                  <c:v>19.0822222222222</c:v>
                </c:pt>
                <c:pt idx="1357">
                  <c:v>19.0825</c:v>
                </c:pt>
                <c:pt idx="1358">
                  <c:v>19.08277777777776</c:v>
                </c:pt>
                <c:pt idx="1359">
                  <c:v>19.08305555555556</c:v>
                </c:pt>
                <c:pt idx="1360">
                  <c:v>19.08333333333331</c:v>
                </c:pt>
                <c:pt idx="1361">
                  <c:v>19.08361111111111</c:v>
                </c:pt>
                <c:pt idx="1362">
                  <c:v>19.08388888888889</c:v>
                </c:pt>
                <c:pt idx="1363">
                  <c:v>19.08416666666666</c:v>
                </c:pt>
                <c:pt idx="1364">
                  <c:v>19.08444444444444</c:v>
                </c:pt>
                <c:pt idx="1365">
                  <c:v>19.08472222222222</c:v>
                </c:pt>
                <c:pt idx="1366">
                  <c:v>19.085</c:v>
                </c:pt>
                <c:pt idx="1367">
                  <c:v>19.08527777777778</c:v>
                </c:pt>
                <c:pt idx="1368">
                  <c:v>19.08555555555555</c:v>
                </c:pt>
                <c:pt idx="1369">
                  <c:v>19.08583333333331</c:v>
                </c:pt>
                <c:pt idx="1370">
                  <c:v>19.08611111111111</c:v>
                </c:pt>
                <c:pt idx="1371">
                  <c:v>19.08638888888889</c:v>
                </c:pt>
                <c:pt idx="1372">
                  <c:v>19.08666666666667</c:v>
                </c:pt>
                <c:pt idx="1373">
                  <c:v>19.08694444444444</c:v>
                </c:pt>
                <c:pt idx="1374">
                  <c:v>19.08722222222222</c:v>
                </c:pt>
                <c:pt idx="1375">
                  <c:v>19.0875</c:v>
                </c:pt>
                <c:pt idx="1376">
                  <c:v>19.08777777777778</c:v>
                </c:pt>
                <c:pt idx="1377">
                  <c:v>19.08805555555556</c:v>
                </c:pt>
                <c:pt idx="1378">
                  <c:v>19.08833333333331</c:v>
                </c:pt>
                <c:pt idx="1379">
                  <c:v>19.08861111111111</c:v>
                </c:pt>
                <c:pt idx="1380">
                  <c:v>19.08888888888889</c:v>
                </c:pt>
                <c:pt idx="1381">
                  <c:v>19.08916666666666</c:v>
                </c:pt>
                <c:pt idx="1382">
                  <c:v>19.08944444444444</c:v>
                </c:pt>
                <c:pt idx="1383">
                  <c:v>19.0897222222222</c:v>
                </c:pt>
                <c:pt idx="1384">
                  <c:v>19.09</c:v>
                </c:pt>
                <c:pt idx="1385">
                  <c:v>19.09027777777777</c:v>
                </c:pt>
                <c:pt idx="1386">
                  <c:v>19.09055555555555</c:v>
                </c:pt>
                <c:pt idx="1387">
                  <c:v>19.09083333333331</c:v>
                </c:pt>
                <c:pt idx="1388">
                  <c:v>19.09111111111111</c:v>
                </c:pt>
                <c:pt idx="1389">
                  <c:v>19.09138888888889</c:v>
                </c:pt>
                <c:pt idx="1390">
                  <c:v>19.09166666666666</c:v>
                </c:pt>
                <c:pt idx="1391">
                  <c:v>19.09194444444444</c:v>
                </c:pt>
                <c:pt idx="1392">
                  <c:v>19.09222222222222</c:v>
                </c:pt>
                <c:pt idx="1393">
                  <c:v>19.0925</c:v>
                </c:pt>
                <c:pt idx="1394">
                  <c:v>19.09277777777778</c:v>
                </c:pt>
                <c:pt idx="1395">
                  <c:v>19.09305555555555</c:v>
                </c:pt>
                <c:pt idx="1396">
                  <c:v>19.09333333333331</c:v>
                </c:pt>
                <c:pt idx="1397">
                  <c:v>19.09361111111111</c:v>
                </c:pt>
                <c:pt idx="1398">
                  <c:v>19.0938888888889</c:v>
                </c:pt>
                <c:pt idx="1399">
                  <c:v>19.09416666666667</c:v>
                </c:pt>
                <c:pt idx="1400">
                  <c:v>19.09444444444444</c:v>
                </c:pt>
                <c:pt idx="1401">
                  <c:v>19.09472222222222</c:v>
                </c:pt>
                <c:pt idx="1402">
                  <c:v>19.095</c:v>
                </c:pt>
                <c:pt idx="1403">
                  <c:v>19.09527777777778</c:v>
                </c:pt>
                <c:pt idx="1404">
                  <c:v>19.09555555555555</c:v>
                </c:pt>
                <c:pt idx="1405">
                  <c:v>19.09583333333331</c:v>
                </c:pt>
                <c:pt idx="1406">
                  <c:v>19.09611111111111</c:v>
                </c:pt>
                <c:pt idx="1407">
                  <c:v>19.09638888888889</c:v>
                </c:pt>
                <c:pt idx="1408">
                  <c:v>19.09666666666666</c:v>
                </c:pt>
                <c:pt idx="1409">
                  <c:v>19.09694444444444</c:v>
                </c:pt>
                <c:pt idx="1410">
                  <c:v>19.09722222222222</c:v>
                </c:pt>
                <c:pt idx="1411">
                  <c:v>19.0975</c:v>
                </c:pt>
                <c:pt idx="1412">
                  <c:v>19.09777777777778</c:v>
                </c:pt>
                <c:pt idx="1413">
                  <c:v>19.09805555555555</c:v>
                </c:pt>
                <c:pt idx="1414">
                  <c:v>19.09833333333331</c:v>
                </c:pt>
                <c:pt idx="1415">
                  <c:v>19.09861111111111</c:v>
                </c:pt>
                <c:pt idx="1416">
                  <c:v>19.0988888888889</c:v>
                </c:pt>
                <c:pt idx="1417">
                  <c:v>19.09916666666667</c:v>
                </c:pt>
                <c:pt idx="1418">
                  <c:v>19.09944444444444</c:v>
                </c:pt>
                <c:pt idx="1419">
                  <c:v>19.09972222222222</c:v>
                </c:pt>
                <c:pt idx="1420">
                  <c:v>19.1</c:v>
                </c:pt>
                <c:pt idx="1421">
                  <c:v>19.10027777777778</c:v>
                </c:pt>
                <c:pt idx="1422">
                  <c:v>19.10055555555556</c:v>
                </c:pt>
                <c:pt idx="1423">
                  <c:v>19.10083333333332</c:v>
                </c:pt>
                <c:pt idx="1424">
                  <c:v>19.10111111111111</c:v>
                </c:pt>
                <c:pt idx="1425">
                  <c:v>19.1013888888889</c:v>
                </c:pt>
                <c:pt idx="1426">
                  <c:v>19.10166666666667</c:v>
                </c:pt>
                <c:pt idx="1427">
                  <c:v>19.10194444444444</c:v>
                </c:pt>
                <c:pt idx="1428">
                  <c:v>19.10222222222222</c:v>
                </c:pt>
                <c:pt idx="1429">
                  <c:v>19.1025</c:v>
                </c:pt>
                <c:pt idx="1430">
                  <c:v>19.10277777777778</c:v>
                </c:pt>
                <c:pt idx="1431">
                  <c:v>19.10305555555556</c:v>
                </c:pt>
                <c:pt idx="1432">
                  <c:v>19.10333333333332</c:v>
                </c:pt>
                <c:pt idx="1433">
                  <c:v>19.10361111111111</c:v>
                </c:pt>
                <c:pt idx="1434">
                  <c:v>19.1038888888889</c:v>
                </c:pt>
                <c:pt idx="1435">
                  <c:v>19.10416666666667</c:v>
                </c:pt>
                <c:pt idx="1436">
                  <c:v>19.10444444444445</c:v>
                </c:pt>
                <c:pt idx="1437">
                  <c:v>19.10472222222223</c:v>
                </c:pt>
                <c:pt idx="1438">
                  <c:v>19.105</c:v>
                </c:pt>
                <c:pt idx="1439">
                  <c:v>19.10527777777778</c:v>
                </c:pt>
                <c:pt idx="1440">
                  <c:v>19.10555555555556</c:v>
                </c:pt>
                <c:pt idx="1441">
                  <c:v>19.10583333333332</c:v>
                </c:pt>
                <c:pt idx="1442">
                  <c:v>19.10611111111111</c:v>
                </c:pt>
                <c:pt idx="1443">
                  <c:v>19.1063888888889</c:v>
                </c:pt>
                <c:pt idx="1444">
                  <c:v>19.10666666666667</c:v>
                </c:pt>
                <c:pt idx="1445">
                  <c:v>19.10694444444444</c:v>
                </c:pt>
                <c:pt idx="1446">
                  <c:v>19.10722222222222</c:v>
                </c:pt>
                <c:pt idx="1447">
                  <c:v>19.1075</c:v>
                </c:pt>
                <c:pt idx="1448">
                  <c:v>19.10777777777778</c:v>
                </c:pt>
                <c:pt idx="1449">
                  <c:v>19.10805555555556</c:v>
                </c:pt>
                <c:pt idx="1450">
                  <c:v>19.10833333333331</c:v>
                </c:pt>
                <c:pt idx="1451">
                  <c:v>19.10861111111111</c:v>
                </c:pt>
                <c:pt idx="1452">
                  <c:v>19.1088888888889</c:v>
                </c:pt>
                <c:pt idx="1453">
                  <c:v>19.10916666666667</c:v>
                </c:pt>
                <c:pt idx="1454">
                  <c:v>19.10944444444445</c:v>
                </c:pt>
                <c:pt idx="1455">
                  <c:v>19.10972222222222</c:v>
                </c:pt>
                <c:pt idx="1456">
                  <c:v>19.11</c:v>
                </c:pt>
                <c:pt idx="1457">
                  <c:v>19.11027777777778</c:v>
                </c:pt>
                <c:pt idx="1458">
                  <c:v>19.11055555555556</c:v>
                </c:pt>
                <c:pt idx="1459">
                  <c:v>19.11083333333334</c:v>
                </c:pt>
                <c:pt idx="1460">
                  <c:v>19.11111111111111</c:v>
                </c:pt>
                <c:pt idx="1461">
                  <c:v>19.1113888888889</c:v>
                </c:pt>
                <c:pt idx="1462">
                  <c:v>19.11166666666667</c:v>
                </c:pt>
                <c:pt idx="1463">
                  <c:v>19.11194444444444</c:v>
                </c:pt>
                <c:pt idx="1464">
                  <c:v>19.11222222222222</c:v>
                </c:pt>
                <c:pt idx="1465">
                  <c:v>19.1125</c:v>
                </c:pt>
                <c:pt idx="1466">
                  <c:v>19.11277777777778</c:v>
                </c:pt>
                <c:pt idx="1467">
                  <c:v>19.11305555555556</c:v>
                </c:pt>
                <c:pt idx="1468">
                  <c:v>19.11333333333332</c:v>
                </c:pt>
                <c:pt idx="1469">
                  <c:v>19.11361111111111</c:v>
                </c:pt>
                <c:pt idx="1470">
                  <c:v>19.1138888888889</c:v>
                </c:pt>
                <c:pt idx="1471">
                  <c:v>19.11416666666667</c:v>
                </c:pt>
                <c:pt idx="1472">
                  <c:v>19.11444444444444</c:v>
                </c:pt>
                <c:pt idx="1473">
                  <c:v>19.11472222222222</c:v>
                </c:pt>
                <c:pt idx="1474">
                  <c:v>19.115</c:v>
                </c:pt>
                <c:pt idx="1475">
                  <c:v>19.11527777777778</c:v>
                </c:pt>
                <c:pt idx="1476">
                  <c:v>19.11555555555556</c:v>
                </c:pt>
                <c:pt idx="1477">
                  <c:v>19.11583333333332</c:v>
                </c:pt>
                <c:pt idx="1478">
                  <c:v>19.11611111111111</c:v>
                </c:pt>
                <c:pt idx="1479">
                  <c:v>19.1163888888889</c:v>
                </c:pt>
                <c:pt idx="1480">
                  <c:v>19.11666666666667</c:v>
                </c:pt>
                <c:pt idx="1481">
                  <c:v>19.11694444444444</c:v>
                </c:pt>
                <c:pt idx="1482">
                  <c:v>19.11722222222222</c:v>
                </c:pt>
                <c:pt idx="1483">
                  <c:v>19.1175</c:v>
                </c:pt>
                <c:pt idx="1484">
                  <c:v>19.11777777777778</c:v>
                </c:pt>
                <c:pt idx="1485">
                  <c:v>19.11805555555556</c:v>
                </c:pt>
                <c:pt idx="1486">
                  <c:v>19.11833333333331</c:v>
                </c:pt>
                <c:pt idx="1487">
                  <c:v>19.11861111111111</c:v>
                </c:pt>
                <c:pt idx="1488">
                  <c:v>19.1188888888889</c:v>
                </c:pt>
                <c:pt idx="1489">
                  <c:v>19.11916666666667</c:v>
                </c:pt>
                <c:pt idx="1490">
                  <c:v>19.11944444444444</c:v>
                </c:pt>
                <c:pt idx="1491">
                  <c:v>19.11972222222222</c:v>
                </c:pt>
                <c:pt idx="1492">
                  <c:v>19.12</c:v>
                </c:pt>
                <c:pt idx="1493">
                  <c:v>19.12027777777778</c:v>
                </c:pt>
                <c:pt idx="1494">
                  <c:v>19.12055555555555</c:v>
                </c:pt>
                <c:pt idx="1495">
                  <c:v>19.12083333333332</c:v>
                </c:pt>
                <c:pt idx="1496">
                  <c:v>19.12111111111111</c:v>
                </c:pt>
                <c:pt idx="1497">
                  <c:v>19.1213888888889</c:v>
                </c:pt>
                <c:pt idx="1498">
                  <c:v>19.12166666666667</c:v>
                </c:pt>
                <c:pt idx="1499">
                  <c:v>19.12194444444444</c:v>
                </c:pt>
                <c:pt idx="1500">
                  <c:v>19.12222222222222</c:v>
                </c:pt>
                <c:pt idx="1501">
                  <c:v>19.1225</c:v>
                </c:pt>
                <c:pt idx="1502">
                  <c:v>19.12277777777778</c:v>
                </c:pt>
                <c:pt idx="1503">
                  <c:v>19.12305555555556</c:v>
                </c:pt>
                <c:pt idx="1504">
                  <c:v>19.12333333333331</c:v>
                </c:pt>
                <c:pt idx="1505">
                  <c:v>19.12361111111111</c:v>
                </c:pt>
                <c:pt idx="1506">
                  <c:v>19.1238888888889</c:v>
                </c:pt>
                <c:pt idx="1507">
                  <c:v>19.12416666666667</c:v>
                </c:pt>
                <c:pt idx="1508">
                  <c:v>19.12444444444445</c:v>
                </c:pt>
                <c:pt idx="1509">
                  <c:v>19.12472222222222</c:v>
                </c:pt>
                <c:pt idx="1510">
                  <c:v>19.125</c:v>
                </c:pt>
                <c:pt idx="1511">
                  <c:v>19.12527777777778</c:v>
                </c:pt>
                <c:pt idx="1512">
                  <c:v>19.12555555555556</c:v>
                </c:pt>
                <c:pt idx="1513">
                  <c:v>19.12583333333331</c:v>
                </c:pt>
                <c:pt idx="1514">
                  <c:v>19.12611111111111</c:v>
                </c:pt>
                <c:pt idx="1515">
                  <c:v>19.12638888888889</c:v>
                </c:pt>
                <c:pt idx="1516">
                  <c:v>19.12666666666667</c:v>
                </c:pt>
                <c:pt idx="1517">
                  <c:v>19.12694444444444</c:v>
                </c:pt>
                <c:pt idx="1518">
                  <c:v>19.12722222222222</c:v>
                </c:pt>
                <c:pt idx="1519">
                  <c:v>19.1275</c:v>
                </c:pt>
                <c:pt idx="1520">
                  <c:v>19.12777777777778</c:v>
                </c:pt>
                <c:pt idx="1521">
                  <c:v>19.12805555555556</c:v>
                </c:pt>
                <c:pt idx="1522">
                  <c:v>19.12833333333331</c:v>
                </c:pt>
                <c:pt idx="1523">
                  <c:v>19.12861111111111</c:v>
                </c:pt>
                <c:pt idx="1524">
                  <c:v>19.1288888888889</c:v>
                </c:pt>
                <c:pt idx="1525">
                  <c:v>19.12916666666667</c:v>
                </c:pt>
                <c:pt idx="1526">
                  <c:v>19.12944444444445</c:v>
                </c:pt>
                <c:pt idx="1527">
                  <c:v>19.12972222222222</c:v>
                </c:pt>
                <c:pt idx="1528">
                  <c:v>19.13</c:v>
                </c:pt>
                <c:pt idx="1529">
                  <c:v>19.13027777777778</c:v>
                </c:pt>
                <c:pt idx="1530">
                  <c:v>19.13055555555556</c:v>
                </c:pt>
                <c:pt idx="1531">
                  <c:v>19.13083333333334</c:v>
                </c:pt>
                <c:pt idx="1532">
                  <c:v>19.13111111111111</c:v>
                </c:pt>
                <c:pt idx="1533">
                  <c:v>19.1313888888889</c:v>
                </c:pt>
                <c:pt idx="1534">
                  <c:v>19.13166666666667</c:v>
                </c:pt>
                <c:pt idx="1535">
                  <c:v>19.13194444444444</c:v>
                </c:pt>
                <c:pt idx="1536">
                  <c:v>19.13222222222222</c:v>
                </c:pt>
                <c:pt idx="1537">
                  <c:v>19.1325</c:v>
                </c:pt>
                <c:pt idx="1538">
                  <c:v>19.13277777777778</c:v>
                </c:pt>
                <c:pt idx="1539">
                  <c:v>19.13305555555556</c:v>
                </c:pt>
                <c:pt idx="1540">
                  <c:v>19.13333333333332</c:v>
                </c:pt>
                <c:pt idx="1541">
                  <c:v>19.13361111111111</c:v>
                </c:pt>
                <c:pt idx="1542">
                  <c:v>19.13388888888888</c:v>
                </c:pt>
                <c:pt idx="1543">
                  <c:v>19.13416666666666</c:v>
                </c:pt>
                <c:pt idx="1544">
                  <c:v>19.13444444444444</c:v>
                </c:pt>
                <c:pt idx="1545">
                  <c:v>19.13472222222222</c:v>
                </c:pt>
                <c:pt idx="1546">
                  <c:v>19.135</c:v>
                </c:pt>
                <c:pt idx="1547">
                  <c:v>19.13527777777778</c:v>
                </c:pt>
                <c:pt idx="1548">
                  <c:v>19.13555555555556</c:v>
                </c:pt>
                <c:pt idx="1549">
                  <c:v>19.13583333333332</c:v>
                </c:pt>
                <c:pt idx="1550">
                  <c:v>19.13611111111111</c:v>
                </c:pt>
                <c:pt idx="1551">
                  <c:v>19.1363888888889</c:v>
                </c:pt>
                <c:pt idx="1552">
                  <c:v>19.13666666666667</c:v>
                </c:pt>
                <c:pt idx="1553">
                  <c:v>19.13694444444444</c:v>
                </c:pt>
                <c:pt idx="1554">
                  <c:v>19.13722222222222</c:v>
                </c:pt>
                <c:pt idx="1555">
                  <c:v>19.1375</c:v>
                </c:pt>
                <c:pt idx="1556">
                  <c:v>19.13777777777778</c:v>
                </c:pt>
                <c:pt idx="1557">
                  <c:v>19.13805555555556</c:v>
                </c:pt>
                <c:pt idx="1558">
                  <c:v>19.13833333333331</c:v>
                </c:pt>
                <c:pt idx="1559">
                  <c:v>19.13861111111111</c:v>
                </c:pt>
                <c:pt idx="1560">
                  <c:v>19.1388888888889</c:v>
                </c:pt>
                <c:pt idx="1561">
                  <c:v>19.13916666666666</c:v>
                </c:pt>
                <c:pt idx="1562">
                  <c:v>19.13944444444444</c:v>
                </c:pt>
                <c:pt idx="1563">
                  <c:v>19.13972222222222</c:v>
                </c:pt>
                <c:pt idx="1564">
                  <c:v>19.14</c:v>
                </c:pt>
                <c:pt idx="1565">
                  <c:v>19.14027777777778</c:v>
                </c:pt>
                <c:pt idx="1566">
                  <c:v>19.14055555555555</c:v>
                </c:pt>
                <c:pt idx="1567">
                  <c:v>19.14083333333332</c:v>
                </c:pt>
                <c:pt idx="1568">
                  <c:v>19.14111111111111</c:v>
                </c:pt>
                <c:pt idx="1569">
                  <c:v>19.1413888888889</c:v>
                </c:pt>
                <c:pt idx="1570">
                  <c:v>19.14166666666667</c:v>
                </c:pt>
                <c:pt idx="1571">
                  <c:v>19.14194444444444</c:v>
                </c:pt>
                <c:pt idx="1572">
                  <c:v>19.14222222222222</c:v>
                </c:pt>
                <c:pt idx="1573">
                  <c:v>19.1425</c:v>
                </c:pt>
                <c:pt idx="1574">
                  <c:v>19.14277777777778</c:v>
                </c:pt>
                <c:pt idx="1575">
                  <c:v>19.14305555555556</c:v>
                </c:pt>
                <c:pt idx="1576">
                  <c:v>19.14333333333331</c:v>
                </c:pt>
                <c:pt idx="1577">
                  <c:v>19.14361111111111</c:v>
                </c:pt>
                <c:pt idx="1578">
                  <c:v>19.1438888888889</c:v>
                </c:pt>
                <c:pt idx="1579">
                  <c:v>19.14416666666667</c:v>
                </c:pt>
                <c:pt idx="1580">
                  <c:v>19.14444444444445</c:v>
                </c:pt>
                <c:pt idx="1581">
                  <c:v>19.14472222222222</c:v>
                </c:pt>
                <c:pt idx="1582">
                  <c:v>19.145</c:v>
                </c:pt>
                <c:pt idx="1583">
                  <c:v>19.14527777777778</c:v>
                </c:pt>
                <c:pt idx="1584">
                  <c:v>19.14555555555555</c:v>
                </c:pt>
                <c:pt idx="1585">
                  <c:v>19.14583333333331</c:v>
                </c:pt>
                <c:pt idx="1586">
                  <c:v>19.14611111111111</c:v>
                </c:pt>
                <c:pt idx="1587">
                  <c:v>19.14638888888889</c:v>
                </c:pt>
                <c:pt idx="1588">
                  <c:v>19.14666666666666</c:v>
                </c:pt>
                <c:pt idx="1589">
                  <c:v>19.14694444444444</c:v>
                </c:pt>
                <c:pt idx="1590">
                  <c:v>19.14722222222222</c:v>
                </c:pt>
                <c:pt idx="1591">
                  <c:v>19.1475</c:v>
                </c:pt>
                <c:pt idx="1592">
                  <c:v>19.14777777777778</c:v>
                </c:pt>
                <c:pt idx="1593">
                  <c:v>19.14805555555555</c:v>
                </c:pt>
                <c:pt idx="1594">
                  <c:v>19.14833333333331</c:v>
                </c:pt>
                <c:pt idx="1595">
                  <c:v>19.14861111111111</c:v>
                </c:pt>
                <c:pt idx="1596">
                  <c:v>19.1488888888889</c:v>
                </c:pt>
                <c:pt idx="1597">
                  <c:v>19.14916666666667</c:v>
                </c:pt>
                <c:pt idx="1598">
                  <c:v>19.14944444444444</c:v>
                </c:pt>
                <c:pt idx="1599">
                  <c:v>19.14972222222222</c:v>
                </c:pt>
                <c:pt idx="1600">
                  <c:v>19.15</c:v>
                </c:pt>
                <c:pt idx="1601">
                  <c:v>19.15027777777778</c:v>
                </c:pt>
                <c:pt idx="1602">
                  <c:v>19.15055555555555</c:v>
                </c:pt>
                <c:pt idx="1603">
                  <c:v>19.15083333333332</c:v>
                </c:pt>
                <c:pt idx="1604">
                  <c:v>19.15111111111111</c:v>
                </c:pt>
                <c:pt idx="1605">
                  <c:v>19.1513888888889</c:v>
                </c:pt>
                <c:pt idx="1606">
                  <c:v>19.15166666666666</c:v>
                </c:pt>
                <c:pt idx="1607">
                  <c:v>19.15194444444444</c:v>
                </c:pt>
                <c:pt idx="1608">
                  <c:v>19.15222222222222</c:v>
                </c:pt>
                <c:pt idx="1609">
                  <c:v>19.1525</c:v>
                </c:pt>
                <c:pt idx="1610">
                  <c:v>19.15277777777777</c:v>
                </c:pt>
                <c:pt idx="1611">
                  <c:v>19.15305555555555</c:v>
                </c:pt>
                <c:pt idx="1612">
                  <c:v>19.15333333333331</c:v>
                </c:pt>
                <c:pt idx="1613">
                  <c:v>19.15361111111111</c:v>
                </c:pt>
                <c:pt idx="1614">
                  <c:v>19.15388888888888</c:v>
                </c:pt>
                <c:pt idx="1615">
                  <c:v>19.15416666666666</c:v>
                </c:pt>
                <c:pt idx="1616">
                  <c:v>19.15444444444444</c:v>
                </c:pt>
                <c:pt idx="1617">
                  <c:v>19.15472222222222</c:v>
                </c:pt>
                <c:pt idx="1618">
                  <c:v>19.155</c:v>
                </c:pt>
                <c:pt idx="1619">
                  <c:v>19.15527777777778</c:v>
                </c:pt>
                <c:pt idx="1620">
                  <c:v>19.15555555555555</c:v>
                </c:pt>
                <c:pt idx="1621">
                  <c:v>19.15583333333332</c:v>
                </c:pt>
                <c:pt idx="1622">
                  <c:v>19.15611111111111</c:v>
                </c:pt>
                <c:pt idx="1623">
                  <c:v>19.1563888888889</c:v>
                </c:pt>
                <c:pt idx="1624">
                  <c:v>19.15666666666667</c:v>
                </c:pt>
                <c:pt idx="1625">
                  <c:v>19.15694444444444</c:v>
                </c:pt>
                <c:pt idx="1626">
                  <c:v>19.15722222222222</c:v>
                </c:pt>
                <c:pt idx="1627">
                  <c:v>19.1575</c:v>
                </c:pt>
                <c:pt idx="1628">
                  <c:v>19.15777777777778</c:v>
                </c:pt>
                <c:pt idx="1629">
                  <c:v>19.15805555555555</c:v>
                </c:pt>
                <c:pt idx="1630">
                  <c:v>19.15833333333331</c:v>
                </c:pt>
                <c:pt idx="1631">
                  <c:v>19.15861111111111</c:v>
                </c:pt>
                <c:pt idx="1632">
                  <c:v>19.1588888888889</c:v>
                </c:pt>
                <c:pt idx="1633">
                  <c:v>19.15916666666666</c:v>
                </c:pt>
                <c:pt idx="1634">
                  <c:v>19.15944444444444</c:v>
                </c:pt>
                <c:pt idx="1635">
                  <c:v>19.15972222222222</c:v>
                </c:pt>
                <c:pt idx="1636">
                  <c:v>19.16</c:v>
                </c:pt>
                <c:pt idx="1637">
                  <c:v>19.16027777777778</c:v>
                </c:pt>
                <c:pt idx="1638">
                  <c:v>19.16055555555555</c:v>
                </c:pt>
                <c:pt idx="1639">
                  <c:v>19.16083333333331</c:v>
                </c:pt>
                <c:pt idx="1640">
                  <c:v>19.16111111111111</c:v>
                </c:pt>
                <c:pt idx="1641">
                  <c:v>19.1613888888889</c:v>
                </c:pt>
                <c:pt idx="1642">
                  <c:v>19.16166666666667</c:v>
                </c:pt>
                <c:pt idx="1643">
                  <c:v>19.16194444444444</c:v>
                </c:pt>
                <c:pt idx="1644">
                  <c:v>19.16222222222222</c:v>
                </c:pt>
                <c:pt idx="1645">
                  <c:v>19.1625</c:v>
                </c:pt>
                <c:pt idx="1646">
                  <c:v>19.16277777777778</c:v>
                </c:pt>
                <c:pt idx="1647">
                  <c:v>19.16305555555556</c:v>
                </c:pt>
                <c:pt idx="1648">
                  <c:v>19.16333333333331</c:v>
                </c:pt>
                <c:pt idx="1649">
                  <c:v>19.16361111111111</c:v>
                </c:pt>
                <c:pt idx="1650">
                  <c:v>19.1638888888889</c:v>
                </c:pt>
                <c:pt idx="1651">
                  <c:v>19.16416666666667</c:v>
                </c:pt>
                <c:pt idx="1652">
                  <c:v>19.16444444444444</c:v>
                </c:pt>
                <c:pt idx="1653">
                  <c:v>19.16472222222222</c:v>
                </c:pt>
                <c:pt idx="1654">
                  <c:v>19.165</c:v>
                </c:pt>
                <c:pt idx="1655">
                  <c:v>19.16527777777778</c:v>
                </c:pt>
                <c:pt idx="1656">
                  <c:v>19.16555555555555</c:v>
                </c:pt>
                <c:pt idx="1657">
                  <c:v>19.16583333333331</c:v>
                </c:pt>
                <c:pt idx="1658">
                  <c:v>19.16611111111111</c:v>
                </c:pt>
                <c:pt idx="1659">
                  <c:v>19.16638888888889</c:v>
                </c:pt>
                <c:pt idx="1660">
                  <c:v>19.16666666666667</c:v>
                </c:pt>
                <c:pt idx="1661">
                  <c:v>19.16694444444445</c:v>
                </c:pt>
                <c:pt idx="1662">
                  <c:v>19.16722222222222</c:v>
                </c:pt>
                <c:pt idx="1663">
                  <c:v>19.1675</c:v>
                </c:pt>
                <c:pt idx="1664">
                  <c:v>19.16777777777778</c:v>
                </c:pt>
                <c:pt idx="1665">
                  <c:v>19.16805555555556</c:v>
                </c:pt>
                <c:pt idx="1666">
                  <c:v>19.16833333333331</c:v>
                </c:pt>
                <c:pt idx="1667">
                  <c:v>19.16861111111111</c:v>
                </c:pt>
                <c:pt idx="1668">
                  <c:v>19.1688888888889</c:v>
                </c:pt>
                <c:pt idx="1669">
                  <c:v>19.16916666666667</c:v>
                </c:pt>
                <c:pt idx="1670">
                  <c:v>19.16944444444444</c:v>
                </c:pt>
                <c:pt idx="1671">
                  <c:v>19.16972222222222</c:v>
                </c:pt>
                <c:pt idx="1672">
                  <c:v>19.17</c:v>
                </c:pt>
                <c:pt idx="1673">
                  <c:v>19.17027777777778</c:v>
                </c:pt>
                <c:pt idx="1674">
                  <c:v>19.17055555555556</c:v>
                </c:pt>
                <c:pt idx="1675">
                  <c:v>19.17083333333332</c:v>
                </c:pt>
                <c:pt idx="1676">
                  <c:v>19.17111111111111</c:v>
                </c:pt>
                <c:pt idx="1677">
                  <c:v>19.1713888888889</c:v>
                </c:pt>
                <c:pt idx="1678">
                  <c:v>19.17166666666667</c:v>
                </c:pt>
                <c:pt idx="1679">
                  <c:v>19.17194444444444</c:v>
                </c:pt>
                <c:pt idx="1680">
                  <c:v>19.17222222222222</c:v>
                </c:pt>
                <c:pt idx="1681">
                  <c:v>19.1725</c:v>
                </c:pt>
                <c:pt idx="1682">
                  <c:v>19.17277777777778</c:v>
                </c:pt>
                <c:pt idx="1683">
                  <c:v>19.17305555555556</c:v>
                </c:pt>
                <c:pt idx="1684">
                  <c:v>19.17333333333332</c:v>
                </c:pt>
                <c:pt idx="1685">
                  <c:v>19.17361111111111</c:v>
                </c:pt>
                <c:pt idx="1686">
                  <c:v>19.1738888888889</c:v>
                </c:pt>
                <c:pt idx="1687">
                  <c:v>19.17416666666667</c:v>
                </c:pt>
                <c:pt idx="1688">
                  <c:v>19.17444444444445</c:v>
                </c:pt>
                <c:pt idx="1689">
                  <c:v>19.17472222222222</c:v>
                </c:pt>
                <c:pt idx="1690">
                  <c:v>19.175</c:v>
                </c:pt>
                <c:pt idx="1691">
                  <c:v>19.17527777777778</c:v>
                </c:pt>
                <c:pt idx="1692">
                  <c:v>19.17555555555556</c:v>
                </c:pt>
                <c:pt idx="1693">
                  <c:v>19.17583333333332</c:v>
                </c:pt>
                <c:pt idx="1694">
                  <c:v>19.17611111111111</c:v>
                </c:pt>
                <c:pt idx="1695">
                  <c:v>19.1763888888889</c:v>
                </c:pt>
                <c:pt idx="1696">
                  <c:v>19.17666666666667</c:v>
                </c:pt>
                <c:pt idx="1697">
                  <c:v>19.17694444444444</c:v>
                </c:pt>
                <c:pt idx="1698">
                  <c:v>19.17722222222222</c:v>
                </c:pt>
                <c:pt idx="1699">
                  <c:v>19.1775</c:v>
                </c:pt>
                <c:pt idx="1700">
                  <c:v>19.17777777777778</c:v>
                </c:pt>
                <c:pt idx="1701">
                  <c:v>19.17805555555556</c:v>
                </c:pt>
                <c:pt idx="1702">
                  <c:v>19.17833333333331</c:v>
                </c:pt>
                <c:pt idx="1703">
                  <c:v>19.17861111111111</c:v>
                </c:pt>
                <c:pt idx="1704">
                  <c:v>19.1788888888889</c:v>
                </c:pt>
                <c:pt idx="1705">
                  <c:v>19.17916666666667</c:v>
                </c:pt>
                <c:pt idx="1706">
                  <c:v>19.17944444444445</c:v>
                </c:pt>
                <c:pt idx="1707">
                  <c:v>19.17972222222222</c:v>
                </c:pt>
                <c:pt idx="1708">
                  <c:v>19.18</c:v>
                </c:pt>
                <c:pt idx="1709">
                  <c:v>19.18027777777778</c:v>
                </c:pt>
                <c:pt idx="1710">
                  <c:v>19.18055555555556</c:v>
                </c:pt>
                <c:pt idx="1711">
                  <c:v>19.18083333333332</c:v>
                </c:pt>
                <c:pt idx="1712">
                  <c:v>19.18111111111111</c:v>
                </c:pt>
                <c:pt idx="1713">
                  <c:v>19.18138888888889</c:v>
                </c:pt>
                <c:pt idx="1714">
                  <c:v>19.18166666666667</c:v>
                </c:pt>
                <c:pt idx="1715">
                  <c:v>19.18194444444445</c:v>
                </c:pt>
                <c:pt idx="1716">
                  <c:v>19.18222222222222</c:v>
                </c:pt>
                <c:pt idx="1717">
                  <c:v>19.1825</c:v>
                </c:pt>
                <c:pt idx="1718">
                  <c:v>19.18277777777778</c:v>
                </c:pt>
                <c:pt idx="1719">
                  <c:v>19.18305555555556</c:v>
                </c:pt>
                <c:pt idx="1720">
                  <c:v>19.18333333333331</c:v>
                </c:pt>
                <c:pt idx="1721">
                  <c:v>19.18361111111111</c:v>
                </c:pt>
                <c:pt idx="1722">
                  <c:v>19.1838888888889</c:v>
                </c:pt>
                <c:pt idx="1723">
                  <c:v>19.18416666666667</c:v>
                </c:pt>
                <c:pt idx="1724">
                  <c:v>19.18444444444444</c:v>
                </c:pt>
                <c:pt idx="1725">
                  <c:v>19.18472222222222</c:v>
                </c:pt>
                <c:pt idx="1726">
                  <c:v>19.185</c:v>
                </c:pt>
                <c:pt idx="1727">
                  <c:v>19.18527777777778</c:v>
                </c:pt>
                <c:pt idx="1728">
                  <c:v>19.18555555555556</c:v>
                </c:pt>
                <c:pt idx="1729">
                  <c:v>19.18583333333331</c:v>
                </c:pt>
                <c:pt idx="1730">
                  <c:v>19.18611111111111</c:v>
                </c:pt>
                <c:pt idx="1731">
                  <c:v>19.18638888888889</c:v>
                </c:pt>
                <c:pt idx="1732">
                  <c:v>19.18666666666667</c:v>
                </c:pt>
                <c:pt idx="1733">
                  <c:v>19.18694444444445</c:v>
                </c:pt>
                <c:pt idx="1734">
                  <c:v>19.18722222222222</c:v>
                </c:pt>
                <c:pt idx="1735">
                  <c:v>19.1875</c:v>
                </c:pt>
                <c:pt idx="1736">
                  <c:v>19.18777777777778</c:v>
                </c:pt>
                <c:pt idx="1737">
                  <c:v>19.18805555555556</c:v>
                </c:pt>
                <c:pt idx="1738">
                  <c:v>19.18833333333331</c:v>
                </c:pt>
                <c:pt idx="1739">
                  <c:v>19.18861111111111</c:v>
                </c:pt>
                <c:pt idx="1740">
                  <c:v>19.18888888888889</c:v>
                </c:pt>
                <c:pt idx="1741">
                  <c:v>19.18916666666667</c:v>
                </c:pt>
                <c:pt idx="1742">
                  <c:v>19.18944444444444</c:v>
                </c:pt>
                <c:pt idx="1743">
                  <c:v>19.18972222222222</c:v>
                </c:pt>
                <c:pt idx="1744">
                  <c:v>19.19</c:v>
                </c:pt>
                <c:pt idx="1745">
                  <c:v>19.19027777777778</c:v>
                </c:pt>
                <c:pt idx="1746">
                  <c:v>19.19055555555556</c:v>
                </c:pt>
                <c:pt idx="1747">
                  <c:v>19.19083333333332</c:v>
                </c:pt>
                <c:pt idx="1748">
                  <c:v>19.19111111111111</c:v>
                </c:pt>
                <c:pt idx="1749">
                  <c:v>19.1913888888889</c:v>
                </c:pt>
                <c:pt idx="1750">
                  <c:v>19.19166666666667</c:v>
                </c:pt>
                <c:pt idx="1751">
                  <c:v>19.19194444444444</c:v>
                </c:pt>
                <c:pt idx="1752">
                  <c:v>19.19222222222222</c:v>
                </c:pt>
                <c:pt idx="1753">
                  <c:v>19.1925</c:v>
                </c:pt>
                <c:pt idx="1754">
                  <c:v>19.19277777777778</c:v>
                </c:pt>
                <c:pt idx="1755">
                  <c:v>19.19305555555556</c:v>
                </c:pt>
                <c:pt idx="1756">
                  <c:v>19.19333333333332</c:v>
                </c:pt>
                <c:pt idx="1757">
                  <c:v>19.19361111111111</c:v>
                </c:pt>
                <c:pt idx="1758">
                  <c:v>19.1938888888889</c:v>
                </c:pt>
                <c:pt idx="1759">
                  <c:v>19.19416666666667</c:v>
                </c:pt>
                <c:pt idx="1760">
                  <c:v>19.19444444444445</c:v>
                </c:pt>
                <c:pt idx="1761">
                  <c:v>19.19472222222222</c:v>
                </c:pt>
                <c:pt idx="1762">
                  <c:v>19.195</c:v>
                </c:pt>
                <c:pt idx="1763">
                  <c:v>19.19527777777778</c:v>
                </c:pt>
                <c:pt idx="1764">
                  <c:v>19.19555555555555</c:v>
                </c:pt>
                <c:pt idx="1765">
                  <c:v>19.19583333333332</c:v>
                </c:pt>
                <c:pt idx="1766">
                  <c:v>19.19611111111111</c:v>
                </c:pt>
                <c:pt idx="1767">
                  <c:v>19.1963888888889</c:v>
                </c:pt>
                <c:pt idx="1768">
                  <c:v>19.19666666666667</c:v>
                </c:pt>
                <c:pt idx="1769">
                  <c:v>19.19694444444444</c:v>
                </c:pt>
                <c:pt idx="1770">
                  <c:v>19.19722222222222</c:v>
                </c:pt>
                <c:pt idx="1771">
                  <c:v>19.1975</c:v>
                </c:pt>
                <c:pt idx="1772">
                  <c:v>19.19777777777778</c:v>
                </c:pt>
                <c:pt idx="1773">
                  <c:v>19.19805555555556</c:v>
                </c:pt>
                <c:pt idx="1774">
                  <c:v>19.19833333333331</c:v>
                </c:pt>
                <c:pt idx="1775">
                  <c:v>19.19861111111111</c:v>
                </c:pt>
                <c:pt idx="1776">
                  <c:v>19.1988888888889</c:v>
                </c:pt>
                <c:pt idx="1777">
                  <c:v>19.19916666666667</c:v>
                </c:pt>
                <c:pt idx="1778">
                  <c:v>19.19944444444445</c:v>
                </c:pt>
                <c:pt idx="1779">
                  <c:v>19.19972222222222</c:v>
                </c:pt>
                <c:pt idx="1780">
                  <c:v>19.2</c:v>
                </c:pt>
                <c:pt idx="1781">
                  <c:v>19.20027777777778</c:v>
                </c:pt>
                <c:pt idx="1782">
                  <c:v>19.20055555555555</c:v>
                </c:pt>
                <c:pt idx="1783">
                  <c:v>19.20083333333331</c:v>
                </c:pt>
                <c:pt idx="1784">
                  <c:v>19.20111111111111</c:v>
                </c:pt>
                <c:pt idx="1785">
                  <c:v>19.20138888888889</c:v>
                </c:pt>
                <c:pt idx="1786">
                  <c:v>19.20166666666666</c:v>
                </c:pt>
                <c:pt idx="1787">
                  <c:v>19.20194444444444</c:v>
                </c:pt>
                <c:pt idx="1788">
                  <c:v>19.2022222222222</c:v>
                </c:pt>
                <c:pt idx="1789">
                  <c:v>19.2025</c:v>
                </c:pt>
                <c:pt idx="1790">
                  <c:v>19.20277777777778</c:v>
                </c:pt>
                <c:pt idx="1791">
                  <c:v>19.20305555555555</c:v>
                </c:pt>
                <c:pt idx="1792">
                  <c:v>19.20333333333331</c:v>
                </c:pt>
                <c:pt idx="1793">
                  <c:v>19.20361111111111</c:v>
                </c:pt>
                <c:pt idx="1794">
                  <c:v>19.2038888888889</c:v>
                </c:pt>
                <c:pt idx="1795">
                  <c:v>19.20416666666667</c:v>
                </c:pt>
                <c:pt idx="1796">
                  <c:v>19.20444444444444</c:v>
                </c:pt>
                <c:pt idx="1797">
                  <c:v>19.20472222222222</c:v>
                </c:pt>
                <c:pt idx="1798">
                  <c:v>19.205</c:v>
                </c:pt>
                <c:pt idx="1799">
                  <c:v>19.20527777777778</c:v>
                </c:pt>
                <c:pt idx="1800">
                  <c:v>19.20555555555556</c:v>
                </c:pt>
                <c:pt idx="1801">
                  <c:v>19.20583333333331</c:v>
                </c:pt>
                <c:pt idx="1802">
                  <c:v>19.20611111111111</c:v>
                </c:pt>
                <c:pt idx="1803">
                  <c:v>19.20638888888889</c:v>
                </c:pt>
                <c:pt idx="1804">
                  <c:v>19.20666666666667</c:v>
                </c:pt>
                <c:pt idx="1805">
                  <c:v>19.20694444444444</c:v>
                </c:pt>
                <c:pt idx="1806">
                  <c:v>19.20722222222222</c:v>
                </c:pt>
                <c:pt idx="1807">
                  <c:v>19.2075</c:v>
                </c:pt>
                <c:pt idx="1808">
                  <c:v>19.20777777777778</c:v>
                </c:pt>
                <c:pt idx="1809">
                  <c:v>19.20805555555555</c:v>
                </c:pt>
                <c:pt idx="1810">
                  <c:v>19.20833333333331</c:v>
                </c:pt>
                <c:pt idx="1811">
                  <c:v>19.20861111111111</c:v>
                </c:pt>
                <c:pt idx="1812">
                  <c:v>19.20888888888889</c:v>
                </c:pt>
                <c:pt idx="1813">
                  <c:v>19.20916666666666</c:v>
                </c:pt>
                <c:pt idx="1814">
                  <c:v>19.20944444444444</c:v>
                </c:pt>
                <c:pt idx="1815">
                  <c:v>19.20972222222222</c:v>
                </c:pt>
                <c:pt idx="1816">
                  <c:v>19.21</c:v>
                </c:pt>
                <c:pt idx="1817">
                  <c:v>19.21027777777778</c:v>
                </c:pt>
                <c:pt idx="1818">
                  <c:v>19.21055555555555</c:v>
                </c:pt>
                <c:pt idx="1819">
                  <c:v>19.21083333333332</c:v>
                </c:pt>
                <c:pt idx="1820">
                  <c:v>19.21111111111111</c:v>
                </c:pt>
                <c:pt idx="1821">
                  <c:v>19.2113888888889</c:v>
                </c:pt>
                <c:pt idx="1822">
                  <c:v>19.21166666666667</c:v>
                </c:pt>
                <c:pt idx="1823">
                  <c:v>19.21194444444444</c:v>
                </c:pt>
                <c:pt idx="1824">
                  <c:v>19.21222222222222</c:v>
                </c:pt>
                <c:pt idx="1825">
                  <c:v>19.2125</c:v>
                </c:pt>
                <c:pt idx="1826">
                  <c:v>19.21277777777778</c:v>
                </c:pt>
                <c:pt idx="1827">
                  <c:v>19.21305555555556</c:v>
                </c:pt>
                <c:pt idx="1828">
                  <c:v>19.21333333333331</c:v>
                </c:pt>
                <c:pt idx="1829">
                  <c:v>19.21361111111111</c:v>
                </c:pt>
                <c:pt idx="1830">
                  <c:v>19.2138888888889</c:v>
                </c:pt>
                <c:pt idx="1831">
                  <c:v>19.21416666666667</c:v>
                </c:pt>
                <c:pt idx="1832">
                  <c:v>19.21444444444444</c:v>
                </c:pt>
                <c:pt idx="1833">
                  <c:v>19.21472222222222</c:v>
                </c:pt>
                <c:pt idx="1834">
                  <c:v>19.215</c:v>
                </c:pt>
                <c:pt idx="1835">
                  <c:v>19.21527777777778</c:v>
                </c:pt>
                <c:pt idx="1836">
                  <c:v>19.21555555555555</c:v>
                </c:pt>
                <c:pt idx="1837">
                  <c:v>19.21583333333331</c:v>
                </c:pt>
                <c:pt idx="1838">
                  <c:v>19.21611111111111</c:v>
                </c:pt>
                <c:pt idx="1839">
                  <c:v>19.21638888888889</c:v>
                </c:pt>
                <c:pt idx="1840">
                  <c:v>19.21666666666666</c:v>
                </c:pt>
                <c:pt idx="1841">
                  <c:v>19.21694444444444</c:v>
                </c:pt>
                <c:pt idx="1842">
                  <c:v>19.21722222222222</c:v>
                </c:pt>
                <c:pt idx="1843">
                  <c:v>19.2175</c:v>
                </c:pt>
                <c:pt idx="1844">
                  <c:v>19.21777777777778</c:v>
                </c:pt>
                <c:pt idx="1845">
                  <c:v>19.21805555555555</c:v>
                </c:pt>
                <c:pt idx="1846">
                  <c:v>19.21833333333331</c:v>
                </c:pt>
                <c:pt idx="1847">
                  <c:v>19.21861111111111</c:v>
                </c:pt>
                <c:pt idx="1848">
                  <c:v>19.2188888888889</c:v>
                </c:pt>
                <c:pt idx="1849">
                  <c:v>19.21916666666667</c:v>
                </c:pt>
                <c:pt idx="1850">
                  <c:v>19.21944444444444</c:v>
                </c:pt>
                <c:pt idx="1851">
                  <c:v>19.21972222222222</c:v>
                </c:pt>
                <c:pt idx="1852">
                  <c:v>19.22</c:v>
                </c:pt>
                <c:pt idx="1853">
                  <c:v>19.22027777777778</c:v>
                </c:pt>
                <c:pt idx="1854">
                  <c:v>19.22055555555555</c:v>
                </c:pt>
                <c:pt idx="1855">
                  <c:v>19.22083333333331</c:v>
                </c:pt>
                <c:pt idx="1856">
                  <c:v>19.22111111111111</c:v>
                </c:pt>
                <c:pt idx="1857">
                  <c:v>19.22138888888889</c:v>
                </c:pt>
                <c:pt idx="1858">
                  <c:v>19.22166666666666</c:v>
                </c:pt>
                <c:pt idx="1859">
                  <c:v>19.22194444444444</c:v>
                </c:pt>
                <c:pt idx="1860">
                  <c:v>19.2222222222222</c:v>
                </c:pt>
                <c:pt idx="1861">
                  <c:v>19.2225</c:v>
                </c:pt>
                <c:pt idx="1862">
                  <c:v>19.22277777777778</c:v>
                </c:pt>
                <c:pt idx="1863">
                  <c:v>19.22305555555555</c:v>
                </c:pt>
                <c:pt idx="1864">
                  <c:v>19.22333333333331</c:v>
                </c:pt>
                <c:pt idx="1865">
                  <c:v>19.22361111111111</c:v>
                </c:pt>
                <c:pt idx="1866">
                  <c:v>19.2238888888889</c:v>
                </c:pt>
                <c:pt idx="1867">
                  <c:v>19.22416666666667</c:v>
                </c:pt>
                <c:pt idx="1868">
                  <c:v>19.22444444444444</c:v>
                </c:pt>
                <c:pt idx="1869">
                  <c:v>19.22472222222222</c:v>
                </c:pt>
                <c:pt idx="1870">
                  <c:v>19.225</c:v>
                </c:pt>
                <c:pt idx="1871">
                  <c:v>19.22527777777778</c:v>
                </c:pt>
                <c:pt idx="1872">
                  <c:v>19.22555555555556</c:v>
                </c:pt>
                <c:pt idx="1873">
                  <c:v>19.22583333333331</c:v>
                </c:pt>
                <c:pt idx="1874">
                  <c:v>19.22611111111111</c:v>
                </c:pt>
                <c:pt idx="1875">
                  <c:v>19.22638888888889</c:v>
                </c:pt>
                <c:pt idx="1876">
                  <c:v>19.22666666666667</c:v>
                </c:pt>
                <c:pt idx="1877">
                  <c:v>19.22694444444444</c:v>
                </c:pt>
                <c:pt idx="1878">
                  <c:v>19.22722222222222</c:v>
                </c:pt>
                <c:pt idx="1879">
                  <c:v>19.2275</c:v>
                </c:pt>
                <c:pt idx="1880">
                  <c:v>19.22777777777778</c:v>
                </c:pt>
                <c:pt idx="1881">
                  <c:v>19.22805555555555</c:v>
                </c:pt>
                <c:pt idx="1882">
                  <c:v>19.22833333333331</c:v>
                </c:pt>
                <c:pt idx="1883">
                  <c:v>19.22861111111111</c:v>
                </c:pt>
                <c:pt idx="1884">
                  <c:v>19.22888888888889</c:v>
                </c:pt>
                <c:pt idx="1885">
                  <c:v>19.22916666666666</c:v>
                </c:pt>
                <c:pt idx="1886">
                  <c:v>19.22944444444444</c:v>
                </c:pt>
                <c:pt idx="1887">
                  <c:v>19.2297222222222</c:v>
                </c:pt>
                <c:pt idx="1888">
                  <c:v>19.23</c:v>
                </c:pt>
                <c:pt idx="1889">
                  <c:v>19.23027777777778</c:v>
                </c:pt>
                <c:pt idx="1890">
                  <c:v>19.23055555555555</c:v>
                </c:pt>
                <c:pt idx="1891">
                  <c:v>19.23083333333332</c:v>
                </c:pt>
                <c:pt idx="1892">
                  <c:v>19.23111111111111</c:v>
                </c:pt>
                <c:pt idx="1893">
                  <c:v>19.2313888888889</c:v>
                </c:pt>
                <c:pt idx="1894">
                  <c:v>19.23166666666667</c:v>
                </c:pt>
                <c:pt idx="1895">
                  <c:v>19.23194444444444</c:v>
                </c:pt>
                <c:pt idx="1896">
                  <c:v>19.23222222222222</c:v>
                </c:pt>
                <c:pt idx="1897">
                  <c:v>19.2325</c:v>
                </c:pt>
                <c:pt idx="1898">
                  <c:v>19.23277777777778</c:v>
                </c:pt>
                <c:pt idx="1899">
                  <c:v>19.23305555555556</c:v>
                </c:pt>
                <c:pt idx="1900">
                  <c:v>19.23333333333331</c:v>
                </c:pt>
                <c:pt idx="1901">
                  <c:v>19.23361111111111</c:v>
                </c:pt>
                <c:pt idx="1902">
                  <c:v>19.2338888888889</c:v>
                </c:pt>
                <c:pt idx="1903">
                  <c:v>19.23416666666667</c:v>
                </c:pt>
                <c:pt idx="1904">
                  <c:v>19.23444444444445</c:v>
                </c:pt>
                <c:pt idx="1905">
                  <c:v>19.23472222222222</c:v>
                </c:pt>
                <c:pt idx="1906">
                  <c:v>19.235</c:v>
                </c:pt>
                <c:pt idx="1907">
                  <c:v>19.23527777777778</c:v>
                </c:pt>
                <c:pt idx="1908">
                  <c:v>19.23555555555556</c:v>
                </c:pt>
                <c:pt idx="1909">
                  <c:v>19.23583333333332</c:v>
                </c:pt>
                <c:pt idx="1910">
                  <c:v>19.23611111111111</c:v>
                </c:pt>
                <c:pt idx="1911">
                  <c:v>19.23638888888889</c:v>
                </c:pt>
                <c:pt idx="1912">
                  <c:v>19.23666666666667</c:v>
                </c:pt>
                <c:pt idx="1913">
                  <c:v>19.23694444444445</c:v>
                </c:pt>
                <c:pt idx="1914">
                  <c:v>19.23722222222222</c:v>
                </c:pt>
                <c:pt idx="1915">
                  <c:v>19.2375</c:v>
                </c:pt>
                <c:pt idx="1916">
                  <c:v>19.23777777777778</c:v>
                </c:pt>
                <c:pt idx="1917">
                  <c:v>19.23805555555556</c:v>
                </c:pt>
                <c:pt idx="1918">
                  <c:v>19.23833333333331</c:v>
                </c:pt>
                <c:pt idx="1919">
                  <c:v>19.23861111111111</c:v>
                </c:pt>
                <c:pt idx="1920">
                  <c:v>19.2388888888889</c:v>
                </c:pt>
                <c:pt idx="1921">
                  <c:v>19.23916666666667</c:v>
                </c:pt>
                <c:pt idx="1922">
                  <c:v>19.23944444444444</c:v>
                </c:pt>
                <c:pt idx="1923">
                  <c:v>19.23972222222222</c:v>
                </c:pt>
                <c:pt idx="1924">
                  <c:v>19.24</c:v>
                </c:pt>
                <c:pt idx="1925">
                  <c:v>19.24027777777778</c:v>
                </c:pt>
                <c:pt idx="1926">
                  <c:v>19.24055555555556</c:v>
                </c:pt>
                <c:pt idx="1927">
                  <c:v>19.24083333333331</c:v>
                </c:pt>
                <c:pt idx="1928">
                  <c:v>19.24111111111111</c:v>
                </c:pt>
                <c:pt idx="1929">
                  <c:v>19.24138888888889</c:v>
                </c:pt>
                <c:pt idx="1930">
                  <c:v>19.24166666666667</c:v>
                </c:pt>
                <c:pt idx="1931">
                  <c:v>19.24194444444445</c:v>
                </c:pt>
                <c:pt idx="1932">
                  <c:v>19.2422222222222</c:v>
                </c:pt>
                <c:pt idx="1933">
                  <c:v>19.2425</c:v>
                </c:pt>
                <c:pt idx="1934">
                  <c:v>19.24277777777776</c:v>
                </c:pt>
                <c:pt idx="1935">
                  <c:v>19.24305555555556</c:v>
                </c:pt>
                <c:pt idx="1936">
                  <c:v>19.24333333333332</c:v>
                </c:pt>
                <c:pt idx="1937">
                  <c:v>19.24361111111111</c:v>
                </c:pt>
                <c:pt idx="1938">
                  <c:v>19.24388888888889</c:v>
                </c:pt>
                <c:pt idx="1939">
                  <c:v>19.24416666666667</c:v>
                </c:pt>
                <c:pt idx="1940">
                  <c:v>19.24444444444445</c:v>
                </c:pt>
                <c:pt idx="1941">
                  <c:v>19.24472222222222</c:v>
                </c:pt>
                <c:pt idx="1942">
                  <c:v>19.245</c:v>
                </c:pt>
                <c:pt idx="1943">
                  <c:v>19.24527777777778</c:v>
                </c:pt>
                <c:pt idx="1944">
                  <c:v>19.24555555555555</c:v>
                </c:pt>
                <c:pt idx="1945">
                  <c:v>19.24583333333331</c:v>
                </c:pt>
                <c:pt idx="1946">
                  <c:v>19.24611111111111</c:v>
                </c:pt>
                <c:pt idx="1947">
                  <c:v>19.24638888888889</c:v>
                </c:pt>
                <c:pt idx="1948">
                  <c:v>19.24666666666667</c:v>
                </c:pt>
                <c:pt idx="1949">
                  <c:v>19.24694444444444</c:v>
                </c:pt>
                <c:pt idx="1950">
                  <c:v>19.24722222222222</c:v>
                </c:pt>
                <c:pt idx="1951">
                  <c:v>19.2475</c:v>
                </c:pt>
                <c:pt idx="1952">
                  <c:v>19.24777777777778</c:v>
                </c:pt>
                <c:pt idx="1953">
                  <c:v>19.24805555555556</c:v>
                </c:pt>
                <c:pt idx="1954">
                  <c:v>19.24833333333331</c:v>
                </c:pt>
                <c:pt idx="1955">
                  <c:v>19.24861111111111</c:v>
                </c:pt>
                <c:pt idx="1956">
                  <c:v>19.24888888888889</c:v>
                </c:pt>
                <c:pt idx="1957">
                  <c:v>19.24916666666667</c:v>
                </c:pt>
                <c:pt idx="1958">
                  <c:v>19.24944444444445</c:v>
                </c:pt>
                <c:pt idx="1959">
                  <c:v>19.2497222222222</c:v>
                </c:pt>
                <c:pt idx="1960">
                  <c:v>19.25</c:v>
                </c:pt>
                <c:pt idx="1961">
                  <c:v>19.25027777777778</c:v>
                </c:pt>
                <c:pt idx="1962">
                  <c:v>19.25055555555555</c:v>
                </c:pt>
                <c:pt idx="1963">
                  <c:v>19.25083333333331</c:v>
                </c:pt>
                <c:pt idx="1964">
                  <c:v>19.25111111111111</c:v>
                </c:pt>
                <c:pt idx="1965">
                  <c:v>19.25138888888889</c:v>
                </c:pt>
                <c:pt idx="1966">
                  <c:v>19.25166666666667</c:v>
                </c:pt>
                <c:pt idx="1967">
                  <c:v>19.25194444444444</c:v>
                </c:pt>
                <c:pt idx="1968">
                  <c:v>19.25222222222222</c:v>
                </c:pt>
                <c:pt idx="1969">
                  <c:v>19.2525</c:v>
                </c:pt>
                <c:pt idx="1970">
                  <c:v>19.25277777777778</c:v>
                </c:pt>
                <c:pt idx="1971">
                  <c:v>19.25305555555556</c:v>
                </c:pt>
                <c:pt idx="1972">
                  <c:v>19.25333333333331</c:v>
                </c:pt>
                <c:pt idx="1973">
                  <c:v>19.25361111111111</c:v>
                </c:pt>
                <c:pt idx="1974">
                  <c:v>19.2538888888889</c:v>
                </c:pt>
                <c:pt idx="1975">
                  <c:v>19.25416666666667</c:v>
                </c:pt>
                <c:pt idx="1976">
                  <c:v>19.25444444444445</c:v>
                </c:pt>
                <c:pt idx="1977">
                  <c:v>19.25472222222222</c:v>
                </c:pt>
                <c:pt idx="1978">
                  <c:v>19.255</c:v>
                </c:pt>
                <c:pt idx="1979">
                  <c:v>19.25527777777778</c:v>
                </c:pt>
                <c:pt idx="1980">
                  <c:v>19.25555555555556</c:v>
                </c:pt>
                <c:pt idx="1981">
                  <c:v>19.25583333333331</c:v>
                </c:pt>
                <c:pt idx="1982">
                  <c:v>19.25611111111111</c:v>
                </c:pt>
                <c:pt idx="1983">
                  <c:v>19.25638888888889</c:v>
                </c:pt>
                <c:pt idx="1984">
                  <c:v>19.25666666666667</c:v>
                </c:pt>
                <c:pt idx="1985">
                  <c:v>19.25694444444444</c:v>
                </c:pt>
                <c:pt idx="1986">
                  <c:v>19.25722222222222</c:v>
                </c:pt>
                <c:pt idx="1987">
                  <c:v>19.2575</c:v>
                </c:pt>
                <c:pt idx="1988">
                  <c:v>19.25777777777778</c:v>
                </c:pt>
                <c:pt idx="1989">
                  <c:v>19.25805555555555</c:v>
                </c:pt>
                <c:pt idx="1990">
                  <c:v>19.25833333333331</c:v>
                </c:pt>
                <c:pt idx="1991">
                  <c:v>19.25861111111111</c:v>
                </c:pt>
                <c:pt idx="1992">
                  <c:v>19.2588888888889</c:v>
                </c:pt>
                <c:pt idx="1993">
                  <c:v>19.25916666666667</c:v>
                </c:pt>
                <c:pt idx="1994">
                  <c:v>19.25944444444444</c:v>
                </c:pt>
                <c:pt idx="1995">
                  <c:v>19.25972222222222</c:v>
                </c:pt>
                <c:pt idx="1996">
                  <c:v>19.26</c:v>
                </c:pt>
                <c:pt idx="1997">
                  <c:v>19.26027777777778</c:v>
                </c:pt>
                <c:pt idx="1998">
                  <c:v>19.26055555555556</c:v>
                </c:pt>
                <c:pt idx="1999">
                  <c:v>19.26083333333331</c:v>
                </c:pt>
                <c:pt idx="2000">
                  <c:v>19.26111111111111</c:v>
                </c:pt>
                <c:pt idx="2001">
                  <c:v>19.26138888888889</c:v>
                </c:pt>
                <c:pt idx="2002">
                  <c:v>19.26166666666667</c:v>
                </c:pt>
                <c:pt idx="2003">
                  <c:v>19.26194444444445</c:v>
                </c:pt>
                <c:pt idx="2004">
                  <c:v>19.2622222222222</c:v>
                </c:pt>
                <c:pt idx="2005">
                  <c:v>19.2625</c:v>
                </c:pt>
                <c:pt idx="2006">
                  <c:v>19.26277777777776</c:v>
                </c:pt>
                <c:pt idx="2007">
                  <c:v>19.26305555555556</c:v>
                </c:pt>
                <c:pt idx="2008">
                  <c:v>19.26333333333331</c:v>
                </c:pt>
                <c:pt idx="2009">
                  <c:v>19.26361111111111</c:v>
                </c:pt>
                <c:pt idx="2010">
                  <c:v>19.26388888888889</c:v>
                </c:pt>
                <c:pt idx="2011">
                  <c:v>19.26416666666667</c:v>
                </c:pt>
                <c:pt idx="2012">
                  <c:v>19.26444444444444</c:v>
                </c:pt>
                <c:pt idx="2013">
                  <c:v>19.2647222222222</c:v>
                </c:pt>
                <c:pt idx="2014">
                  <c:v>19.265</c:v>
                </c:pt>
                <c:pt idx="2015">
                  <c:v>19.26527777777778</c:v>
                </c:pt>
                <c:pt idx="2016">
                  <c:v>19.26555555555555</c:v>
                </c:pt>
                <c:pt idx="2017">
                  <c:v>19.26583333333331</c:v>
                </c:pt>
                <c:pt idx="2018">
                  <c:v>19.26611111111111</c:v>
                </c:pt>
                <c:pt idx="2019">
                  <c:v>19.26638888888889</c:v>
                </c:pt>
                <c:pt idx="2020">
                  <c:v>19.26666666666667</c:v>
                </c:pt>
                <c:pt idx="2021">
                  <c:v>19.26694444444444</c:v>
                </c:pt>
                <c:pt idx="2022">
                  <c:v>19.26722222222222</c:v>
                </c:pt>
                <c:pt idx="2023">
                  <c:v>19.2675</c:v>
                </c:pt>
                <c:pt idx="2024">
                  <c:v>19.26777777777778</c:v>
                </c:pt>
                <c:pt idx="2025">
                  <c:v>19.26805555555556</c:v>
                </c:pt>
                <c:pt idx="2026">
                  <c:v>19.26833333333331</c:v>
                </c:pt>
                <c:pt idx="2027">
                  <c:v>19.26861111111111</c:v>
                </c:pt>
                <c:pt idx="2028">
                  <c:v>19.26888888888889</c:v>
                </c:pt>
                <c:pt idx="2029">
                  <c:v>19.26916666666667</c:v>
                </c:pt>
                <c:pt idx="2030">
                  <c:v>19.26944444444444</c:v>
                </c:pt>
                <c:pt idx="2031">
                  <c:v>19.2697222222222</c:v>
                </c:pt>
                <c:pt idx="2032">
                  <c:v>19.27</c:v>
                </c:pt>
                <c:pt idx="2033">
                  <c:v>19.27027777777778</c:v>
                </c:pt>
                <c:pt idx="2034">
                  <c:v>19.27055555555555</c:v>
                </c:pt>
                <c:pt idx="2035">
                  <c:v>19.27083333333331</c:v>
                </c:pt>
                <c:pt idx="2036">
                  <c:v>19.27111111111111</c:v>
                </c:pt>
                <c:pt idx="2037">
                  <c:v>19.27138888888889</c:v>
                </c:pt>
                <c:pt idx="2038">
                  <c:v>19.27166666666666</c:v>
                </c:pt>
                <c:pt idx="2039">
                  <c:v>19.27194444444444</c:v>
                </c:pt>
                <c:pt idx="2040">
                  <c:v>19.27222222222222</c:v>
                </c:pt>
                <c:pt idx="2041">
                  <c:v>19.2725</c:v>
                </c:pt>
                <c:pt idx="2042">
                  <c:v>19.27277777777778</c:v>
                </c:pt>
                <c:pt idx="2043">
                  <c:v>19.27305555555555</c:v>
                </c:pt>
                <c:pt idx="2044">
                  <c:v>19.27333333333331</c:v>
                </c:pt>
                <c:pt idx="2045">
                  <c:v>19.27361111111111</c:v>
                </c:pt>
                <c:pt idx="2046">
                  <c:v>19.2738888888889</c:v>
                </c:pt>
                <c:pt idx="2047">
                  <c:v>19.27416666666667</c:v>
                </c:pt>
                <c:pt idx="2048">
                  <c:v>19.27444444444444</c:v>
                </c:pt>
                <c:pt idx="2049">
                  <c:v>19.27472222222222</c:v>
                </c:pt>
                <c:pt idx="2050">
                  <c:v>19.275</c:v>
                </c:pt>
                <c:pt idx="2051">
                  <c:v>19.27527777777778</c:v>
                </c:pt>
                <c:pt idx="2052">
                  <c:v>19.27555555555556</c:v>
                </c:pt>
                <c:pt idx="2053">
                  <c:v>19.27583333333331</c:v>
                </c:pt>
                <c:pt idx="2054">
                  <c:v>19.27611111111111</c:v>
                </c:pt>
                <c:pt idx="2055">
                  <c:v>19.27638888888889</c:v>
                </c:pt>
                <c:pt idx="2056">
                  <c:v>19.27666666666667</c:v>
                </c:pt>
                <c:pt idx="2057">
                  <c:v>19.27694444444444</c:v>
                </c:pt>
                <c:pt idx="2058">
                  <c:v>19.27722222222222</c:v>
                </c:pt>
                <c:pt idx="2059">
                  <c:v>19.2775</c:v>
                </c:pt>
                <c:pt idx="2060">
                  <c:v>19.27777777777778</c:v>
                </c:pt>
                <c:pt idx="2061">
                  <c:v>19.27805555555555</c:v>
                </c:pt>
                <c:pt idx="2062">
                  <c:v>19.27833333333331</c:v>
                </c:pt>
                <c:pt idx="2063">
                  <c:v>19.27861111111111</c:v>
                </c:pt>
                <c:pt idx="2064">
                  <c:v>19.27888888888889</c:v>
                </c:pt>
                <c:pt idx="2065">
                  <c:v>19.27916666666666</c:v>
                </c:pt>
                <c:pt idx="2066">
                  <c:v>19.27944444444444</c:v>
                </c:pt>
                <c:pt idx="2067">
                  <c:v>19.27972222222222</c:v>
                </c:pt>
                <c:pt idx="2068">
                  <c:v>19.28</c:v>
                </c:pt>
                <c:pt idx="2069">
                  <c:v>19.28027777777778</c:v>
                </c:pt>
                <c:pt idx="2070">
                  <c:v>19.28055555555555</c:v>
                </c:pt>
                <c:pt idx="2071">
                  <c:v>19.28083333333331</c:v>
                </c:pt>
                <c:pt idx="2072">
                  <c:v>19.28111111111111</c:v>
                </c:pt>
                <c:pt idx="2073">
                  <c:v>19.28138888888889</c:v>
                </c:pt>
                <c:pt idx="2074">
                  <c:v>19.28166666666667</c:v>
                </c:pt>
                <c:pt idx="2075">
                  <c:v>19.28194444444444</c:v>
                </c:pt>
                <c:pt idx="2076">
                  <c:v>19.2822222222222</c:v>
                </c:pt>
                <c:pt idx="2077">
                  <c:v>19.2825</c:v>
                </c:pt>
                <c:pt idx="2078">
                  <c:v>19.28277777777776</c:v>
                </c:pt>
                <c:pt idx="2079">
                  <c:v>19.28305555555556</c:v>
                </c:pt>
                <c:pt idx="2080">
                  <c:v>19.28333333333331</c:v>
                </c:pt>
                <c:pt idx="2081">
                  <c:v>19.28361111111111</c:v>
                </c:pt>
                <c:pt idx="2082">
                  <c:v>19.28388888888889</c:v>
                </c:pt>
                <c:pt idx="2083">
                  <c:v>19.28416666666667</c:v>
                </c:pt>
                <c:pt idx="2084">
                  <c:v>19.28444444444445</c:v>
                </c:pt>
                <c:pt idx="2085">
                  <c:v>19.2847222222222</c:v>
                </c:pt>
                <c:pt idx="2086">
                  <c:v>19.285</c:v>
                </c:pt>
                <c:pt idx="2087">
                  <c:v>19.28527777777778</c:v>
                </c:pt>
                <c:pt idx="2088">
                  <c:v>19.28555555555556</c:v>
                </c:pt>
                <c:pt idx="2089">
                  <c:v>19.28583333333332</c:v>
                </c:pt>
                <c:pt idx="2090">
                  <c:v>19.28611111111111</c:v>
                </c:pt>
                <c:pt idx="2091">
                  <c:v>19.28638888888889</c:v>
                </c:pt>
                <c:pt idx="2092">
                  <c:v>19.28666666666667</c:v>
                </c:pt>
                <c:pt idx="2093">
                  <c:v>19.28694444444445</c:v>
                </c:pt>
                <c:pt idx="2094">
                  <c:v>19.28722222222222</c:v>
                </c:pt>
                <c:pt idx="2095">
                  <c:v>19.2875</c:v>
                </c:pt>
                <c:pt idx="2096">
                  <c:v>19.28777777777778</c:v>
                </c:pt>
                <c:pt idx="2097">
                  <c:v>19.28805555555556</c:v>
                </c:pt>
                <c:pt idx="2098">
                  <c:v>19.28833333333331</c:v>
                </c:pt>
                <c:pt idx="2099">
                  <c:v>19.28861111111111</c:v>
                </c:pt>
                <c:pt idx="2100">
                  <c:v>19.28888888888889</c:v>
                </c:pt>
                <c:pt idx="2101">
                  <c:v>19.28916666666667</c:v>
                </c:pt>
                <c:pt idx="2102">
                  <c:v>19.28944444444445</c:v>
                </c:pt>
                <c:pt idx="2103">
                  <c:v>19.2897222222222</c:v>
                </c:pt>
                <c:pt idx="2104">
                  <c:v>19.29</c:v>
                </c:pt>
                <c:pt idx="2105">
                  <c:v>19.29027777777778</c:v>
                </c:pt>
                <c:pt idx="2106">
                  <c:v>19.29055555555556</c:v>
                </c:pt>
                <c:pt idx="2107">
                  <c:v>19.29083333333332</c:v>
                </c:pt>
                <c:pt idx="2108">
                  <c:v>19.29111111111111</c:v>
                </c:pt>
                <c:pt idx="2109">
                  <c:v>19.29138888888889</c:v>
                </c:pt>
                <c:pt idx="2110">
                  <c:v>19.29166666666667</c:v>
                </c:pt>
                <c:pt idx="2111">
                  <c:v>19.29194444444445</c:v>
                </c:pt>
                <c:pt idx="2112">
                  <c:v>19.29222222222221</c:v>
                </c:pt>
                <c:pt idx="2113">
                  <c:v>19.2925</c:v>
                </c:pt>
                <c:pt idx="2114">
                  <c:v>19.29277777777778</c:v>
                </c:pt>
                <c:pt idx="2115">
                  <c:v>19.29305555555556</c:v>
                </c:pt>
                <c:pt idx="2116">
                  <c:v>19.29333333333332</c:v>
                </c:pt>
                <c:pt idx="2117">
                  <c:v>19.29361111111111</c:v>
                </c:pt>
                <c:pt idx="2118">
                  <c:v>19.2938888888889</c:v>
                </c:pt>
                <c:pt idx="2119">
                  <c:v>19.29416666666667</c:v>
                </c:pt>
                <c:pt idx="2120">
                  <c:v>19.29444444444445</c:v>
                </c:pt>
                <c:pt idx="2121">
                  <c:v>19.29472222222222</c:v>
                </c:pt>
                <c:pt idx="2122">
                  <c:v>19.295</c:v>
                </c:pt>
                <c:pt idx="2123">
                  <c:v>19.29527777777778</c:v>
                </c:pt>
                <c:pt idx="2124">
                  <c:v>19.29555555555556</c:v>
                </c:pt>
                <c:pt idx="2125">
                  <c:v>19.29583333333331</c:v>
                </c:pt>
                <c:pt idx="2126">
                  <c:v>19.29611111111111</c:v>
                </c:pt>
                <c:pt idx="2127">
                  <c:v>19.29638888888889</c:v>
                </c:pt>
                <c:pt idx="2128">
                  <c:v>19.29666666666667</c:v>
                </c:pt>
                <c:pt idx="2129">
                  <c:v>19.29694444444445</c:v>
                </c:pt>
                <c:pt idx="2130">
                  <c:v>19.29722222222222</c:v>
                </c:pt>
                <c:pt idx="2131">
                  <c:v>19.2975</c:v>
                </c:pt>
                <c:pt idx="2132">
                  <c:v>19.29777777777778</c:v>
                </c:pt>
                <c:pt idx="2133">
                  <c:v>19.29805555555556</c:v>
                </c:pt>
                <c:pt idx="2134">
                  <c:v>19.29833333333332</c:v>
                </c:pt>
                <c:pt idx="2135">
                  <c:v>19.29861111111111</c:v>
                </c:pt>
                <c:pt idx="2136">
                  <c:v>19.29888888888889</c:v>
                </c:pt>
                <c:pt idx="2137">
                  <c:v>19.29916666666667</c:v>
                </c:pt>
                <c:pt idx="2138">
                  <c:v>19.29944444444445</c:v>
                </c:pt>
                <c:pt idx="2139">
                  <c:v>19.29972222222221</c:v>
                </c:pt>
                <c:pt idx="2140">
                  <c:v>19.3</c:v>
                </c:pt>
                <c:pt idx="2141">
                  <c:v>19.30027777777778</c:v>
                </c:pt>
                <c:pt idx="2142">
                  <c:v>19.30055555555555</c:v>
                </c:pt>
                <c:pt idx="2143">
                  <c:v>19.30083333333332</c:v>
                </c:pt>
                <c:pt idx="2144">
                  <c:v>19.30111111111111</c:v>
                </c:pt>
                <c:pt idx="2145">
                  <c:v>19.3013888888889</c:v>
                </c:pt>
                <c:pt idx="2146">
                  <c:v>19.30166666666667</c:v>
                </c:pt>
                <c:pt idx="2147">
                  <c:v>19.30194444444444</c:v>
                </c:pt>
                <c:pt idx="2148">
                  <c:v>19.30222222222222</c:v>
                </c:pt>
                <c:pt idx="2149">
                  <c:v>19.3025</c:v>
                </c:pt>
                <c:pt idx="2150">
                  <c:v>19.30277777777778</c:v>
                </c:pt>
                <c:pt idx="2151">
                  <c:v>19.30305555555556</c:v>
                </c:pt>
                <c:pt idx="2152">
                  <c:v>19.30333333333331</c:v>
                </c:pt>
                <c:pt idx="2153">
                  <c:v>19.30361111111111</c:v>
                </c:pt>
                <c:pt idx="2154">
                  <c:v>19.3038888888889</c:v>
                </c:pt>
                <c:pt idx="2155">
                  <c:v>19.30416666666667</c:v>
                </c:pt>
                <c:pt idx="2156">
                  <c:v>19.30444444444445</c:v>
                </c:pt>
                <c:pt idx="2157">
                  <c:v>19.30472222222222</c:v>
                </c:pt>
                <c:pt idx="2158">
                  <c:v>19.305</c:v>
                </c:pt>
                <c:pt idx="2159">
                  <c:v>19.30527777777778</c:v>
                </c:pt>
                <c:pt idx="2160">
                  <c:v>19.30555555555556</c:v>
                </c:pt>
                <c:pt idx="2161">
                  <c:v>19.30583333333331</c:v>
                </c:pt>
                <c:pt idx="2162">
                  <c:v>19.30611111111111</c:v>
                </c:pt>
                <c:pt idx="2163">
                  <c:v>19.30638888888889</c:v>
                </c:pt>
                <c:pt idx="2164">
                  <c:v>19.30666666666667</c:v>
                </c:pt>
                <c:pt idx="2165">
                  <c:v>19.30694444444444</c:v>
                </c:pt>
                <c:pt idx="2166">
                  <c:v>19.30722222222222</c:v>
                </c:pt>
                <c:pt idx="2167">
                  <c:v>19.3075</c:v>
                </c:pt>
                <c:pt idx="2168">
                  <c:v>19.30777777777778</c:v>
                </c:pt>
                <c:pt idx="2169">
                  <c:v>19.30805555555555</c:v>
                </c:pt>
                <c:pt idx="2170">
                  <c:v>19.30833333333331</c:v>
                </c:pt>
                <c:pt idx="2171">
                  <c:v>19.30861111111111</c:v>
                </c:pt>
                <c:pt idx="2172">
                  <c:v>19.3088888888889</c:v>
                </c:pt>
                <c:pt idx="2173">
                  <c:v>19.30916666666667</c:v>
                </c:pt>
                <c:pt idx="2174">
                  <c:v>19.30944444444444</c:v>
                </c:pt>
                <c:pt idx="2175">
                  <c:v>19.30972222222222</c:v>
                </c:pt>
                <c:pt idx="2176">
                  <c:v>19.31</c:v>
                </c:pt>
                <c:pt idx="2177">
                  <c:v>19.31027777777778</c:v>
                </c:pt>
                <c:pt idx="2178">
                  <c:v>19.31055555555556</c:v>
                </c:pt>
                <c:pt idx="2179">
                  <c:v>19.31083333333332</c:v>
                </c:pt>
                <c:pt idx="2180">
                  <c:v>19.31111111111111</c:v>
                </c:pt>
                <c:pt idx="2181">
                  <c:v>19.3113888888889</c:v>
                </c:pt>
                <c:pt idx="2182">
                  <c:v>19.31166666666667</c:v>
                </c:pt>
                <c:pt idx="2183">
                  <c:v>19.31194444444444</c:v>
                </c:pt>
                <c:pt idx="2184">
                  <c:v>19.31222222222222</c:v>
                </c:pt>
                <c:pt idx="2185">
                  <c:v>19.3125</c:v>
                </c:pt>
                <c:pt idx="2186">
                  <c:v>19.31277777777778</c:v>
                </c:pt>
                <c:pt idx="2187">
                  <c:v>19.31305555555556</c:v>
                </c:pt>
                <c:pt idx="2188">
                  <c:v>19.31333333333331</c:v>
                </c:pt>
                <c:pt idx="2189">
                  <c:v>19.31361111111111</c:v>
                </c:pt>
                <c:pt idx="2190">
                  <c:v>19.3138888888889</c:v>
                </c:pt>
                <c:pt idx="2191">
                  <c:v>19.31416666666667</c:v>
                </c:pt>
                <c:pt idx="2192">
                  <c:v>19.31444444444444</c:v>
                </c:pt>
                <c:pt idx="2193">
                  <c:v>19.31472222222222</c:v>
                </c:pt>
                <c:pt idx="2194">
                  <c:v>19.315</c:v>
                </c:pt>
                <c:pt idx="2195">
                  <c:v>19.31527777777778</c:v>
                </c:pt>
                <c:pt idx="2196">
                  <c:v>19.31555555555556</c:v>
                </c:pt>
                <c:pt idx="2197">
                  <c:v>19.31583333333332</c:v>
                </c:pt>
                <c:pt idx="2198">
                  <c:v>19.31611111111111</c:v>
                </c:pt>
                <c:pt idx="2199">
                  <c:v>19.3163888888889</c:v>
                </c:pt>
                <c:pt idx="2200">
                  <c:v>19.31666666666667</c:v>
                </c:pt>
                <c:pt idx="2201">
                  <c:v>19.31694444444444</c:v>
                </c:pt>
                <c:pt idx="2202">
                  <c:v>19.31722222222222</c:v>
                </c:pt>
                <c:pt idx="2203">
                  <c:v>19.3175</c:v>
                </c:pt>
                <c:pt idx="2204">
                  <c:v>19.31777777777778</c:v>
                </c:pt>
                <c:pt idx="2205">
                  <c:v>19.31805555555556</c:v>
                </c:pt>
                <c:pt idx="2206">
                  <c:v>19.31833333333331</c:v>
                </c:pt>
                <c:pt idx="2207">
                  <c:v>19.31861111111111</c:v>
                </c:pt>
                <c:pt idx="2208">
                  <c:v>19.3188888888889</c:v>
                </c:pt>
                <c:pt idx="2209">
                  <c:v>19.31916666666667</c:v>
                </c:pt>
                <c:pt idx="2210">
                  <c:v>19.31944444444444</c:v>
                </c:pt>
                <c:pt idx="2211">
                  <c:v>19.31972222222222</c:v>
                </c:pt>
                <c:pt idx="2212">
                  <c:v>19.32</c:v>
                </c:pt>
                <c:pt idx="2213">
                  <c:v>19.32027777777778</c:v>
                </c:pt>
                <c:pt idx="2214">
                  <c:v>19.32055555555555</c:v>
                </c:pt>
                <c:pt idx="2215">
                  <c:v>19.32083333333332</c:v>
                </c:pt>
                <c:pt idx="2216">
                  <c:v>19.32111111111111</c:v>
                </c:pt>
                <c:pt idx="2217">
                  <c:v>19.3213888888889</c:v>
                </c:pt>
                <c:pt idx="2218">
                  <c:v>19.32166666666667</c:v>
                </c:pt>
                <c:pt idx="2219">
                  <c:v>19.32194444444444</c:v>
                </c:pt>
                <c:pt idx="2220">
                  <c:v>19.32222222222222</c:v>
                </c:pt>
                <c:pt idx="2221">
                  <c:v>19.3225</c:v>
                </c:pt>
                <c:pt idx="2222">
                  <c:v>19.32277777777778</c:v>
                </c:pt>
                <c:pt idx="2223">
                  <c:v>19.32305555555556</c:v>
                </c:pt>
                <c:pt idx="2224">
                  <c:v>19.32333333333331</c:v>
                </c:pt>
                <c:pt idx="2225">
                  <c:v>19.32361111111111</c:v>
                </c:pt>
                <c:pt idx="2226">
                  <c:v>19.3238888888889</c:v>
                </c:pt>
                <c:pt idx="2227">
                  <c:v>19.32416666666667</c:v>
                </c:pt>
                <c:pt idx="2228">
                  <c:v>19.32444444444445</c:v>
                </c:pt>
                <c:pt idx="2229">
                  <c:v>19.32472222222222</c:v>
                </c:pt>
                <c:pt idx="2230">
                  <c:v>19.325</c:v>
                </c:pt>
                <c:pt idx="2231">
                  <c:v>19.32527777777778</c:v>
                </c:pt>
                <c:pt idx="2232">
                  <c:v>19.32555555555556</c:v>
                </c:pt>
                <c:pt idx="2233">
                  <c:v>19.32583333333331</c:v>
                </c:pt>
                <c:pt idx="2234">
                  <c:v>19.32611111111111</c:v>
                </c:pt>
                <c:pt idx="2235">
                  <c:v>19.32638888888889</c:v>
                </c:pt>
                <c:pt idx="2236">
                  <c:v>19.32666666666667</c:v>
                </c:pt>
                <c:pt idx="2237">
                  <c:v>19.32694444444444</c:v>
                </c:pt>
                <c:pt idx="2238">
                  <c:v>19.32722222222222</c:v>
                </c:pt>
                <c:pt idx="2239">
                  <c:v>19.3275</c:v>
                </c:pt>
                <c:pt idx="2240">
                  <c:v>19.32777777777778</c:v>
                </c:pt>
                <c:pt idx="2241">
                  <c:v>19.32805555555555</c:v>
                </c:pt>
                <c:pt idx="2242">
                  <c:v>19.32833333333331</c:v>
                </c:pt>
                <c:pt idx="2243">
                  <c:v>19.32861111111111</c:v>
                </c:pt>
                <c:pt idx="2244">
                  <c:v>19.3288888888889</c:v>
                </c:pt>
                <c:pt idx="2245">
                  <c:v>19.32916666666667</c:v>
                </c:pt>
                <c:pt idx="2246">
                  <c:v>19.32944444444444</c:v>
                </c:pt>
                <c:pt idx="2247">
                  <c:v>19.32972222222222</c:v>
                </c:pt>
                <c:pt idx="2248">
                  <c:v>19.33</c:v>
                </c:pt>
                <c:pt idx="2249">
                  <c:v>19.33027777777778</c:v>
                </c:pt>
                <c:pt idx="2250">
                  <c:v>19.33055555555556</c:v>
                </c:pt>
                <c:pt idx="2251">
                  <c:v>19.33083333333332</c:v>
                </c:pt>
                <c:pt idx="2252">
                  <c:v>19.33111111111111</c:v>
                </c:pt>
                <c:pt idx="2253">
                  <c:v>19.3313888888889</c:v>
                </c:pt>
                <c:pt idx="2254">
                  <c:v>19.33166666666667</c:v>
                </c:pt>
                <c:pt idx="2255">
                  <c:v>19.33194444444444</c:v>
                </c:pt>
                <c:pt idx="2256">
                  <c:v>19.33222222222222</c:v>
                </c:pt>
                <c:pt idx="2257">
                  <c:v>19.3325</c:v>
                </c:pt>
                <c:pt idx="2258">
                  <c:v>19.33277777777778</c:v>
                </c:pt>
                <c:pt idx="2259">
                  <c:v>19.33305555555556</c:v>
                </c:pt>
                <c:pt idx="2260">
                  <c:v>19.33333333333331</c:v>
                </c:pt>
                <c:pt idx="2261">
                  <c:v>19.33361111111111</c:v>
                </c:pt>
                <c:pt idx="2262">
                  <c:v>19.33388888888888</c:v>
                </c:pt>
                <c:pt idx="2263">
                  <c:v>19.33416666666666</c:v>
                </c:pt>
                <c:pt idx="2264">
                  <c:v>19.33444444444444</c:v>
                </c:pt>
                <c:pt idx="2265">
                  <c:v>19.33472222222222</c:v>
                </c:pt>
                <c:pt idx="2266">
                  <c:v>19.335</c:v>
                </c:pt>
                <c:pt idx="2267">
                  <c:v>19.33527777777778</c:v>
                </c:pt>
                <c:pt idx="2268">
                  <c:v>19.33555555555555</c:v>
                </c:pt>
                <c:pt idx="2269">
                  <c:v>19.33583333333332</c:v>
                </c:pt>
                <c:pt idx="2270">
                  <c:v>19.33611111111111</c:v>
                </c:pt>
                <c:pt idx="2271">
                  <c:v>19.3363888888889</c:v>
                </c:pt>
                <c:pt idx="2272">
                  <c:v>19.33666666666667</c:v>
                </c:pt>
                <c:pt idx="2273">
                  <c:v>19.33694444444444</c:v>
                </c:pt>
                <c:pt idx="2274">
                  <c:v>19.33722222222222</c:v>
                </c:pt>
                <c:pt idx="2275">
                  <c:v>19.3375</c:v>
                </c:pt>
                <c:pt idx="2276">
                  <c:v>19.33777777777778</c:v>
                </c:pt>
                <c:pt idx="2277">
                  <c:v>19.33805555555556</c:v>
                </c:pt>
                <c:pt idx="2278">
                  <c:v>19.33833333333331</c:v>
                </c:pt>
                <c:pt idx="2279">
                  <c:v>19.33861111111111</c:v>
                </c:pt>
                <c:pt idx="2280">
                  <c:v>19.3388888888889</c:v>
                </c:pt>
                <c:pt idx="2281">
                  <c:v>19.33916666666666</c:v>
                </c:pt>
                <c:pt idx="2282">
                  <c:v>19.33944444444444</c:v>
                </c:pt>
                <c:pt idx="2283">
                  <c:v>19.33972222222222</c:v>
                </c:pt>
                <c:pt idx="2284">
                  <c:v>19.34</c:v>
                </c:pt>
                <c:pt idx="2285">
                  <c:v>19.34027777777777</c:v>
                </c:pt>
                <c:pt idx="2286">
                  <c:v>19.34055555555555</c:v>
                </c:pt>
                <c:pt idx="2287">
                  <c:v>19.34083333333331</c:v>
                </c:pt>
                <c:pt idx="2288">
                  <c:v>19.34111111111111</c:v>
                </c:pt>
                <c:pt idx="2289">
                  <c:v>19.34138888888889</c:v>
                </c:pt>
                <c:pt idx="2290">
                  <c:v>19.34166666666666</c:v>
                </c:pt>
                <c:pt idx="2291">
                  <c:v>19.34194444444444</c:v>
                </c:pt>
                <c:pt idx="2292">
                  <c:v>19.34222222222222</c:v>
                </c:pt>
                <c:pt idx="2293">
                  <c:v>19.3425</c:v>
                </c:pt>
                <c:pt idx="2294">
                  <c:v>19.34277777777778</c:v>
                </c:pt>
                <c:pt idx="2295">
                  <c:v>19.34305555555555</c:v>
                </c:pt>
                <c:pt idx="2296">
                  <c:v>19.34333333333331</c:v>
                </c:pt>
                <c:pt idx="2297">
                  <c:v>19.34361111111111</c:v>
                </c:pt>
                <c:pt idx="2298">
                  <c:v>19.3438888888889</c:v>
                </c:pt>
                <c:pt idx="2299">
                  <c:v>19.34416666666667</c:v>
                </c:pt>
                <c:pt idx="2300">
                  <c:v>19.34444444444444</c:v>
                </c:pt>
                <c:pt idx="2301">
                  <c:v>19.34472222222222</c:v>
                </c:pt>
                <c:pt idx="2302">
                  <c:v>19.345</c:v>
                </c:pt>
                <c:pt idx="2303">
                  <c:v>19.34527777777778</c:v>
                </c:pt>
                <c:pt idx="2304">
                  <c:v>19.34555555555555</c:v>
                </c:pt>
                <c:pt idx="2305">
                  <c:v>19.34583333333331</c:v>
                </c:pt>
                <c:pt idx="2306">
                  <c:v>19.34611111111111</c:v>
                </c:pt>
                <c:pt idx="2307">
                  <c:v>19.34638888888889</c:v>
                </c:pt>
                <c:pt idx="2308">
                  <c:v>19.34666666666666</c:v>
                </c:pt>
                <c:pt idx="2309">
                  <c:v>19.34694444444444</c:v>
                </c:pt>
                <c:pt idx="2310">
                  <c:v>19.34722222222222</c:v>
                </c:pt>
                <c:pt idx="2311">
                  <c:v>19.3475</c:v>
                </c:pt>
                <c:pt idx="2312">
                  <c:v>19.34777777777778</c:v>
                </c:pt>
                <c:pt idx="2313">
                  <c:v>19.34805555555555</c:v>
                </c:pt>
                <c:pt idx="2314">
                  <c:v>19.34833333333331</c:v>
                </c:pt>
                <c:pt idx="2315">
                  <c:v>19.34861111111111</c:v>
                </c:pt>
                <c:pt idx="2316">
                  <c:v>19.3488888888889</c:v>
                </c:pt>
                <c:pt idx="2317">
                  <c:v>19.34916666666667</c:v>
                </c:pt>
                <c:pt idx="2318">
                  <c:v>19.34944444444444</c:v>
                </c:pt>
                <c:pt idx="2319">
                  <c:v>19.34972222222222</c:v>
                </c:pt>
                <c:pt idx="2320">
                  <c:v>19.35</c:v>
                </c:pt>
                <c:pt idx="2321">
                  <c:v>19.35027777777778</c:v>
                </c:pt>
                <c:pt idx="2322">
                  <c:v>19.35055555555556</c:v>
                </c:pt>
                <c:pt idx="2323">
                  <c:v>19.35083333333332</c:v>
                </c:pt>
                <c:pt idx="2324">
                  <c:v>19.35111111111111</c:v>
                </c:pt>
                <c:pt idx="2325">
                  <c:v>19.3513888888889</c:v>
                </c:pt>
                <c:pt idx="2326">
                  <c:v>19.35166666666667</c:v>
                </c:pt>
                <c:pt idx="2327">
                  <c:v>19.35194444444444</c:v>
                </c:pt>
                <c:pt idx="2328">
                  <c:v>19.35222222222222</c:v>
                </c:pt>
                <c:pt idx="2329">
                  <c:v>19.3525</c:v>
                </c:pt>
                <c:pt idx="2330">
                  <c:v>19.35277777777778</c:v>
                </c:pt>
                <c:pt idx="2331">
                  <c:v>19.35305555555556</c:v>
                </c:pt>
                <c:pt idx="2332">
                  <c:v>19.35333333333332</c:v>
                </c:pt>
                <c:pt idx="2333">
                  <c:v>19.35361111111111</c:v>
                </c:pt>
                <c:pt idx="2334">
                  <c:v>19.3538888888889</c:v>
                </c:pt>
                <c:pt idx="2335">
                  <c:v>19.35416666666667</c:v>
                </c:pt>
                <c:pt idx="2336">
                  <c:v>19.35444444444445</c:v>
                </c:pt>
                <c:pt idx="2337">
                  <c:v>19.35472222222223</c:v>
                </c:pt>
                <c:pt idx="2338">
                  <c:v>19.355</c:v>
                </c:pt>
                <c:pt idx="2339">
                  <c:v>19.35527777777778</c:v>
                </c:pt>
                <c:pt idx="2340">
                  <c:v>19.35555555555556</c:v>
                </c:pt>
                <c:pt idx="2341">
                  <c:v>19.35583333333332</c:v>
                </c:pt>
                <c:pt idx="2342">
                  <c:v>19.35611111111111</c:v>
                </c:pt>
                <c:pt idx="2343">
                  <c:v>19.3563888888889</c:v>
                </c:pt>
                <c:pt idx="2344">
                  <c:v>19.35666666666667</c:v>
                </c:pt>
                <c:pt idx="2345">
                  <c:v>19.35694444444444</c:v>
                </c:pt>
                <c:pt idx="2346">
                  <c:v>19.35722222222222</c:v>
                </c:pt>
                <c:pt idx="2347">
                  <c:v>19.3575</c:v>
                </c:pt>
                <c:pt idx="2348">
                  <c:v>19.35777777777778</c:v>
                </c:pt>
                <c:pt idx="2349">
                  <c:v>19.35805555555556</c:v>
                </c:pt>
                <c:pt idx="2350">
                  <c:v>19.35833333333331</c:v>
                </c:pt>
                <c:pt idx="2351">
                  <c:v>19.35861111111111</c:v>
                </c:pt>
                <c:pt idx="2352">
                  <c:v>19.3588888888889</c:v>
                </c:pt>
                <c:pt idx="2353">
                  <c:v>19.35916666666667</c:v>
                </c:pt>
                <c:pt idx="2354">
                  <c:v>19.35944444444445</c:v>
                </c:pt>
                <c:pt idx="2355">
                  <c:v>19.35972222222222</c:v>
                </c:pt>
                <c:pt idx="2356">
                  <c:v>19.36</c:v>
                </c:pt>
                <c:pt idx="2357">
                  <c:v>19.36027777777778</c:v>
                </c:pt>
                <c:pt idx="2358">
                  <c:v>19.36055555555556</c:v>
                </c:pt>
                <c:pt idx="2359">
                  <c:v>19.36083333333332</c:v>
                </c:pt>
                <c:pt idx="2360">
                  <c:v>19.36111111111111</c:v>
                </c:pt>
                <c:pt idx="2361">
                  <c:v>19.36138888888889</c:v>
                </c:pt>
                <c:pt idx="2362">
                  <c:v>19.36166666666667</c:v>
                </c:pt>
                <c:pt idx="2363">
                  <c:v>19.36194444444445</c:v>
                </c:pt>
                <c:pt idx="2364">
                  <c:v>19.3622222222222</c:v>
                </c:pt>
                <c:pt idx="2365">
                  <c:v>19.3625</c:v>
                </c:pt>
                <c:pt idx="2366">
                  <c:v>19.36277777777778</c:v>
                </c:pt>
                <c:pt idx="2367">
                  <c:v>19.36305555555556</c:v>
                </c:pt>
                <c:pt idx="2368">
                  <c:v>19.36333333333331</c:v>
                </c:pt>
                <c:pt idx="2369">
                  <c:v>19.36361111111111</c:v>
                </c:pt>
                <c:pt idx="2370">
                  <c:v>19.3638888888889</c:v>
                </c:pt>
                <c:pt idx="2371">
                  <c:v>19.36416666666667</c:v>
                </c:pt>
                <c:pt idx="2372">
                  <c:v>19.36444444444444</c:v>
                </c:pt>
                <c:pt idx="2373">
                  <c:v>19.36472222222222</c:v>
                </c:pt>
                <c:pt idx="2374">
                  <c:v>19.365</c:v>
                </c:pt>
                <c:pt idx="2375">
                  <c:v>19.36527777777778</c:v>
                </c:pt>
                <c:pt idx="2376">
                  <c:v>19.36555555555556</c:v>
                </c:pt>
                <c:pt idx="2377">
                  <c:v>19.36583333333331</c:v>
                </c:pt>
                <c:pt idx="2378">
                  <c:v>19.36611111111111</c:v>
                </c:pt>
                <c:pt idx="2379">
                  <c:v>19.36638888888889</c:v>
                </c:pt>
                <c:pt idx="2380">
                  <c:v>19.36666666666667</c:v>
                </c:pt>
                <c:pt idx="2381">
                  <c:v>19.36694444444445</c:v>
                </c:pt>
                <c:pt idx="2382">
                  <c:v>19.36722222222222</c:v>
                </c:pt>
                <c:pt idx="2383">
                  <c:v>19.3675</c:v>
                </c:pt>
                <c:pt idx="2384">
                  <c:v>19.36777777777778</c:v>
                </c:pt>
                <c:pt idx="2385">
                  <c:v>19.36805555555556</c:v>
                </c:pt>
                <c:pt idx="2386">
                  <c:v>19.36833333333331</c:v>
                </c:pt>
                <c:pt idx="2387">
                  <c:v>19.36861111111111</c:v>
                </c:pt>
                <c:pt idx="2388">
                  <c:v>19.36888888888889</c:v>
                </c:pt>
                <c:pt idx="2389">
                  <c:v>19.36916666666667</c:v>
                </c:pt>
                <c:pt idx="2390">
                  <c:v>19.36944444444444</c:v>
                </c:pt>
                <c:pt idx="2391">
                  <c:v>19.36972222222222</c:v>
                </c:pt>
                <c:pt idx="2392">
                  <c:v>19.37</c:v>
                </c:pt>
                <c:pt idx="2393">
                  <c:v>19.37027777777778</c:v>
                </c:pt>
                <c:pt idx="2394">
                  <c:v>19.37055555555555</c:v>
                </c:pt>
                <c:pt idx="2395">
                  <c:v>19.37083333333332</c:v>
                </c:pt>
                <c:pt idx="2396">
                  <c:v>19.37111111111111</c:v>
                </c:pt>
                <c:pt idx="2397">
                  <c:v>19.3713888888889</c:v>
                </c:pt>
                <c:pt idx="2398">
                  <c:v>19.37166666666667</c:v>
                </c:pt>
                <c:pt idx="2399">
                  <c:v>19.37194444444444</c:v>
                </c:pt>
                <c:pt idx="2400">
                  <c:v>19.37222222222222</c:v>
                </c:pt>
                <c:pt idx="2401">
                  <c:v>19.3725</c:v>
                </c:pt>
                <c:pt idx="2402">
                  <c:v>19.37277777777778</c:v>
                </c:pt>
                <c:pt idx="2403">
                  <c:v>19.37305555555556</c:v>
                </c:pt>
                <c:pt idx="2404">
                  <c:v>19.37333333333331</c:v>
                </c:pt>
                <c:pt idx="2405">
                  <c:v>19.37361111111111</c:v>
                </c:pt>
                <c:pt idx="2406">
                  <c:v>19.3738888888889</c:v>
                </c:pt>
                <c:pt idx="2407">
                  <c:v>19.37416666666667</c:v>
                </c:pt>
                <c:pt idx="2408">
                  <c:v>19.37444444444445</c:v>
                </c:pt>
                <c:pt idx="2409">
                  <c:v>19.37472222222222</c:v>
                </c:pt>
                <c:pt idx="2410">
                  <c:v>19.375</c:v>
                </c:pt>
                <c:pt idx="2411">
                  <c:v>19.37527777777778</c:v>
                </c:pt>
                <c:pt idx="2412">
                  <c:v>19.37555555555556</c:v>
                </c:pt>
                <c:pt idx="2413">
                  <c:v>19.37583333333331</c:v>
                </c:pt>
                <c:pt idx="2414">
                  <c:v>19.37611111111111</c:v>
                </c:pt>
                <c:pt idx="2415">
                  <c:v>19.37638888888889</c:v>
                </c:pt>
                <c:pt idx="2416">
                  <c:v>19.37666666666667</c:v>
                </c:pt>
                <c:pt idx="2417">
                  <c:v>19.37694444444444</c:v>
                </c:pt>
                <c:pt idx="2418">
                  <c:v>19.37722222222222</c:v>
                </c:pt>
                <c:pt idx="2419">
                  <c:v>19.3775</c:v>
                </c:pt>
                <c:pt idx="2420">
                  <c:v>19.37777777777778</c:v>
                </c:pt>
                <c:pt idx="2421">
                  <c:v>19.37805555555556</c:v>
                </c:pt>
                <c:pt idx="2422">
                  <c:v>19.37833333333331</c:v>
                </c:pt>
                <c:pt idx="2423">
                  <c:v>19.37861111111111</c:v>
                </c:pt>
                <c:pt idx="2424">
                  <c:v>19.3788888888889</c:v>
                </c:pt>
                <c:pt idx="2425">
                  <c:v>19.37916666666667</c:v>
                </c:pt>
                <c:pt idx="2426">
                  <c:v>19.37944444444445</c:v>
                </c:pt>
                <c:pt idx="2427">
                  <c:v>19.37972222222222</c:v>
                </c:pt>
                <c:pt idx="2428">
                  <c:v>19.38</c:v>
                </c:pt>
                <c:pt idx="2429">
                  <c:v>19.38027777777778</c:v>
                </c:pt>
                <c:pt idx="2430">
                  <c:v>19.38055555555556</c:v>
                </c:pt>
                <c:pt idx="2431">
                  <c:v>19.38083333333332</c:v>
                </c:pt>
                <c:pt idx="2432">
                  <c:v>19.38111111111111</c:v>
                </c:pt>
                <c:pt idx="2433">
                  <c:v>19.38138888888889</c:v>
                </c:pt>
                <c:pt idx="2434">
                  <c:v>19.38166666666667</c:v>
                </c:pt>
                <c:pt idx="2435">
                  <c:v>19.38194444444445</c:v>
                </c:pt>
                <c:pt idx="2436">
                  <c:v>19.3822222222222</c:v>
                </c:pt>
                <c:pt idx="2437">
                  <c:v>19.3825</c:v>
                </c:pt>
                <c:pt idx="2438">
                  <c:v>19.38277777777778</c:v>
                </c:pt>
                <c:pt idx="2439">
                  <c:v>19.38305555555556</c:v>
                </c:pt>
                <c:pt idx="2440">
                  <c:v>19.38333333333331</c:v>
                </c:pt>
                <c:pt idx="2441">
                  <c:v>19.38361111111111</c:v>
                </c:pt>
                <c:pt idx="2442">
                  <c:v>19.3838888888889</c:v>
                </c:pt>
                <c:pt idx="2443">
                  <c:v>19.38416666666667</c:v>
                </c:pt>
                <c:pt idx="2444">
                  <c:v>19.38444444444444</c:v>
                </c:pt>
                <c:pt idx="2445">
                  <c:v>19.38472222222222</c:v>
                </c:pt>
                <c:pt idx="2446">
                  <c:v>19.385</c:v>
                </c:pt>
                <c:pt idx="2447">
                  <c:v>19.38527777777778</c:v>
                </c:pt>
                <c:pt idx="2448">
                  <c:v>19.38555555555556</c:v>
                </c:pt>
                <c:pt idx="2449">
                  <c:v>19.38583333333331</c:v>
                </c:pt>
                <c:pt idx="2450">
                  <c:v>19.38611111111111</c:v>
                </c:pt>
                <c:pt idx="2451">
                  <c:v>19.38638888888889</c:v>
                </c:pt>
                <c:pt idx="2452">
                  <c:v>19.38666666666667</c:v>
                </c:pt>
                <c:pt idx="2453">
                  <c:v>19.38694444444445</c:v>
                </c:pt>
                <c:pt idx="2454">
                  <c:v>19.38722222222222</c:v>
                </c:pt>
                <c:pt idx="2455">
                  <c:v>19.3875</c:v>
                </c:pt>
                <c:pt idx="2456">
                  <c:v>19.38777777777778</c:v>
                </c:pt>
                <c:pt idx="2457">
                  <c:v>19.38805555555556</c:v>
                </c:pt>
                <c:pt idx="2458">
                  <c:v>19.38833333333331</c:v>
                </c:pt>
                <c:pt idx="2459">
                  <c:v>19.38861111111111</c:v>
                </c:pt>
                <c:pt idx="2460">
                  <c:v>19.38888888888889</c:v>
                </c:pt>
                <c:pt idx="2461">
                  <c:v>19.38916666666666</c:v>
                </c:pt>
                <c:pt idx="2462">
                  <c:v>19.38944444444444</c:v>
                </c:pt>
                <c:pt idx="2463">
                  <c:v>19.3897222222222</c:v>
                </c:pt>
                <c:pt idx="2464">
                  <c:v>19.39</c:v>
                </c:pt>
                <c:pt idx="2465">
                  <c:v>19.39027777777778</c:v>
                </c:pt>
                <c:pt idx="2466">
                  <c:v>19.39055555555555</c:v>
                </c:pt>
                <c:pt idx="2467">
                  <c:v>19.39083333333332</c:v>
                </c:pt>
                <c:pt idx="2468">
                  <c:v>19.39111111111111</c:v>
                </c:pt>
                <c:pt idx="2469">
                  <c:v>19.3913888888889</c:v>
                </c:pt>
                <c:pt idx="2470">
                  <c:v>19.39166666666667</c:v>
                </c:pt>
                <c:pt idx="2471">
                  <c:v>19.39194444444444</c:v>
                </c:pt>
                <c:pt idx="2472">
                  <c:v>19.39222222222222</c:v>
                </c:pt>
                <c:pt idx="2473">
                  <c:v>19.3925</c:v>
                </c:pt>
                <c:pt idx="2474">
                  <c:v>19.39277777777778</c:v>
                </c:pt>
                <c:pt idx="2475">
                  <c:v>19.39305555555556</c:v>
                </c:pt>
                <c:pt idx="2476">
                  <c:v>19.39333333333331</c:v>
                </c:pt>
                <c:pt idx="2477">
                  <c:v>19.39361111111111</c:v>
                </c:pt>
                <c:pt idx="2478">
                  <c:v>19.3938888888889</c:v>
                </c:pt>
                <c:pt idx="2479">
                  <c:v>19.39416666666667</c:v>
                </c:pt>
                <c:pt idx="2480">
                  <c:v>19.39444444444445</c:v>
                </c:pt>
                <c:pt idx="2481">
                  <c:v>19.44027777777778</c:v>
                </c:pt>
                <c:pt idx="2482">
                  <c:v>19.44055555555556</c:v>
                </c:pt>
                <c:pt idx="2483">
                  <c:v>19.44083333333331</c:v>
                </c:pt>
                <c:pt idx="2484">
                  <c:v>19.44111111111111</c:v>
                </c:pt>
                <c:pt idx="2485">
                  <c:v>19.44138888888889</c:v>
                </c:pt>
                <c:pt idx="2486">
                  <c:v>19.44166666666667</c:v>
                </c:pt>
                <c:pt idx="2487">
                  <c:v>19.44194444444445</c:v>
                </c:pt>
                <c:pt idx="2488">
                  <c:v>19.4422222222222</c:v>
                </c:pt>
                <c:pt idx="2489">
                  <c:v>19.4425</c:v>
                </c:pt>
                <c:pt idx="2490">
                  <c:v>19.44277777777776</c:v>
                </c:pt>
                <c:pt idx="2491">
                  <c:v>19.44305555555556</c:v>
                </c:pt>
                <c:pt idx="2492">
                  <c:v>19.44333333333332</c:v>
                </c:pt>
                <c:pt idx="2493">
                  <c:v>19.44361111111111</c:v>
                </c:pt>
                <c:pt idx="2494">
                  <c:v>19.44388888888889</c:v>
                </c:pt>
                <c:pt idx="2495">
                  <c:v>19.44416666666667</c:v>
                </c:pt>
                <c:pt idx="2496">
                  <c:v>19.44444444444445</c:v>
                </c:pt>
                <c:pt idx="2497">
                  <c:v>19.4447222222222</c:v>
                </c:pt>
                <c:pt idx="2498">
                  <c:v>19.445</c:v>
                </c:pt>
                <c:pt idx="2499">
                  <c:v>19.44527777777778</c:v>
                </c:pt>
                <c:pt idx="2500">
                  <c:v>19.44555555555555</c:v>
                </c:pt>
                <c:pt idx="2501">
                  <c:v>19.44583333333331</c:v>
                </c:pt>
                <c:pt idx="2502">
                  <c:v>19.44611111111111</c:v>
                </c:pt>
                <c:pt idx="2503">
                  <c:v>19.44638888888889</c:v>
                </c:pt>
                <c:pt idx="2504">
                  <c:v>19.44666666666667</c:v>
                </c:pt>
                <c:pt idx="2505">
                  <c:v>19.44694444444444</c:v>
                </c:pt>
                <c:pt idx="2506">
                  <c:v>19.44722222222222</c:v>
                </c:pt>
                <c:pt idx="2507">
                  <c:v>19.4475</c:v>
                </c:pt>
                <c:pt idx="2508">
                  <c:v>19.44777777777778</c:v>
                </c:pt>
                <c:pt idx="2509">
                  <c:v>19.44805555555556</c:v>
                </c:pt>
                <c:pt idx="2510">
                  <c:v>19.44833333333331</c:v>
                </c:pt>
                <c:pt idx="2511">
                  <c:v>19.44861111111111</c:v>
                </c:pt>
                <c:pt idx="2512">
                  <c:v>19.44888888888889</c:v>
                </c:pt>
                <c:pt idx="2513">
                  <c:v>19.44916666666667</c:v>
                </c:pt>
                <c:pt idx="2514">
                  <c:v>19.44944444444445</c:v>
                </c:pt>
                <c:pt idx="2515">
                  <c:v>19.4497222222222</c:v>
                </c:pt>
                <c:pt idx="2516">
                  <c:v>19.45</c:v>
                </c:pt>
                <c:pt idx="2517">
                  <c:v>19.45027777777778</c:v>
                </c:pt>
                <c:pt idx="2518">
                  <c:v>19.45055555555555</c:v>
                </c:pt>
                <c:pt idx="2519">
                  <c:v>19.45083333333331</c:v>
                </c:pt>
                <c:pt idx="2520">
                  <c:v>19.45111111111111</c:v>
                </c:pt>
                <c:pt idx="2521">
                  <c:v>19.45138888888889</c:v>
                </c:pt>
                <c:pt idx="2522">
                  <c:v>19.45166666666666</c:v>
                </c:pt>
                <c:pt idx="2523">
                  <c:v>19.45194444444444</c:v>
                </c:pt>
                <c:pt idx="2524">
                  <c:v>19.4522222222222</c:v>
                </c:pt>
                <c:pt idx="2525">
                  <c:v>19.4525</c:v>
                </c:pt>
                <c:pt idx="2526">
                  <c:v>19.45277777777778</c:v>
                </c:pt>
                <c:pt idx="2527">
                  <c:v>19.45305555555555</c:v>
                </c:pt>
                <c:pt idx="2528">
                  <c:v>19.45333333333331</c:v>
                </c:pt>
                <c:pt idx="2529">
                  <c:v>19.45361111111111</c:v>
                </c:pt>
                <c:pt idx="2530">
                  <c:v>19.4538888888889</c:v>
                </c:pt>
                <c:pt idx="2531">
                  <c:v>19.45416666666667</c:v>
                </c:pt>
                <c:pt idx="2532">
                  <c:v>19.45444444444444</c:v>
                </c:pt>
                <c:pt idx="2533">
                  <c:v>19.45472222222222</c:v>
                </c:pt>
                <c:pt idx="2534">
                  <c:v>19.455</c:v>
                </c:pt>
                <c:pt idx="2535">
                  <c:v>19.45527777777778</c:v>
                </c:pt>
                <c:pt idx="2536">
                  <c:v>19.45555555555556</c:v>
                </c:pt>
                <c:pt idx="2537">
                  <c:v>19.45583333333331</c:v>
                </c:pt>
                <c:pt idx="2538">
                  <c:v>19.45611111111111</c:v>
                </c:pt>
                <c:pt idx="2539">
                  <c:v>19.45638888888889</c:v>
                </c:pt>
                <c:pt idx="2540">
                  <c:v>19.45666666666667</c:v>
                </c:pt>
                <c:pt idx="2541">
                  <c:v>19.45694444444444</c:v>
                </c:pt>
                <c:pt idx="2542">
                  <c:v>19.45722222222222</c:v>
                </c:pt>
                <c:pt idx="2543">
                  <c:v>19.4575</c:v>
                </c:pt>
                <c:pt idx="2544">
                  <c:v>19.45777777777778</c:v>
                </c:pt>
                <c:pt idx="2545">
                  <c:v>19.45805555555555</c:v>
                </c:pt>
                <c:pt idx="2546">
                  <c:v>19.45833333333331</c:v>
                </c:pt>
                <c:pt idx="2547">
                  <c:v>19.45861111111111</c:v>
                </c:pt>
                <c:pt idx="2548">
                  <c:v>19.45888888888889</c:v>
                </c:pt>
                <c:pt idx="2549">
                  <c:v>19.45916666666666</c:v>
                </c:pt>
                <c:pt idx="2550">
                  <c:v>19.45944444444444</c:v>
                </c:pt>
                <c:pt idx="2551">
                  <c:v>19.45972222222222</c:v>
                </c:pt>
                <c:pt idx="2552">
                  <c:v>19.46</c:v>
                </c:pt>
                <c:pt idx="2553">
                  <c:v>19.46027777777778</c:v>
                </c:pt>
                <c:pt idx="2554">
                  <c:v>19.46055555555555</c:v>
                </c:pt>
                <c:pt idx="2555">
                  <c:v>19.46083333333331</c:v>
                </c:pt>
                <c:pt idx="2556">
                  <c:v>19.46111111111111</c:v>
                </c:pt>
                <c:pt idx="2557">
                  <c:v>19.46138888888889</c:v>
                </c:pt>
                <c:pt idx="2558">
                  <c:v>19.46166666666667</c:v>
                </c:pt>
                <c:pt idx="2559">
                  <c:v>19.46194444444444</c:v>
                </c:pt>
                <c:pt idx="2560">
                  <c:v>19.4622222222222</c:v>
                </c:pt>
                <c:pt idx="2561">
                  <c:v>19.46249999999998</c:v>
                </c:pt>
                <c:pt idx="2562">
                  <c:v>19.46277777777776</c:v>
                </c:pt>
                <c:pt idx="2563">
                  <c:v>19.46305555555556</c:v>
                </c:pt>
                <c:pt idx="2564">
                  <c:v>19.46333333333331</c:v>
                </c:pt>
                <c:pt idx="2565">
                  <c:v>19.46361111111111</c:v>
                </c:pt>
                <c:pt idx="2566">
                  <c:v>19.46388888888889</c:v>
                </c:pt>
                <c:pt idx="2567">
                  <c:v>19.46416666666667</c:v>
                </c:pt>
                <c:pt idx="2568">
                  <c:v>19.46444444444444</c:v>
                </c:pt>
                <c:pt idx="2569">
                  <c:v>19.4647222222222</c:v>
                </c:pt>
                <c:pt idx="2570">
                  <c:v>19.465</c:v>
                </c:pt>
                <c:pt idx="2571">
                  <c:v>19.46527777777776</c:v>
                </c:pt>
                <c:pt idx="2572">
                  <c:v>19.46555555555555</c:v>
                </c:pt>
                <c:pt idx="2573">
                  <c:v>19.46583333333331</c:v>
                </c:pt>
                <c:pt idx="2574">
                  <c:v>19.46611111111111</c:v>
                </c:pt>
                <c:pt idx="2575">
                  <c:v>19.46638888888889</c:v>
                </c:pt>
                <c:pt idx="2576">
                  <c:v>19.46666666666666</c:v>
                </c:pt>
                <c:pt idx="2577">
                  <c:v>19.46694444444444</c:v>
                </c:pt>
                <c:pt idx="2578">
                  <c:v>19.46722222222222</c:v>
                </c:pt>
                <c:pt idx="2579">
                  <c:v>19.4675</c:v>
                </c:pt>
                <c:pt idx="2580">
                  <c:v>19.46777777777778</c:v>
                </c:pt>
                <c:pt idx="2581">
                  <c:v>19.46805555555555</c:v>
                </c:pt>
                <c:pt idx="2582">
                  <c:v>19.46833333333331</c:v>
                </c:pt>
                <c:pt idx="2583">
                  <c:v>19.46861111111111</c:v>
                </c:pt>
                <c:pt idx="2584">
                  <c:v>19.46888888888889</c:v>
                </c:pt>
                <c:pt idx="2585">
                  <c:v>19.46916666666667</c:v>
                </c:pt>
                <c:pt idx="2586">
                  <c:v>19.46944444444444</c:v>
                </c:pt>
                <c:pt idx="2587">
                  <c:v>19.4697222222222</c:v>
                </c:pt>
                <c:pt idx="2588">
                  <c:v>19.47</c:v>
                </c:pt>
                <c:pt idx="2589">
                  <c:v>19.47027777777778</c:v>
                </c:pt>
                <c:pt idx="2590">
                  <c:v>19.47055555555555</c:v>
                </c:pt>
                <c:pt idx="2591">
                  <c:v>19.47083333333331</c:v>
                </c:pt>
                <c:pt idx="2592">
                  <c:v>19.47111111111111</c:v>
                </c:pt>
                <c:pt idx="2593">
                  <c:v>19.47138888888889</c:v>
                </c:pt>
                <c:pt idx="2594">
                  <c:v>19.47166666666666</c:v>
                </c:pt>
                <c:pt idx="2595">
                  <c:v>19.47194444444444</c:v>
                </c:pt>
                <c:pt idx="2596">
                  <c:v>19.4722222222222</c:v>
                </c:pt>
                <c:pt idx="2597">
                  <c:v>19.4725</c:v>
                </c:pt>
                <c:pt idx="2598">
                  <c:v>19.47277777777778</c:v>
                </c:pt>
                <c:pt idx="2599">
                  <c:v>19.47305555555555</c:v>
                </c:pt>
                <c:pt idx="2600">
                  <c:v>19.47333333333331</c:v>
                </c:pt>
                <c:pt idx="2601">
                  <c:v>19.47361111111111</c:v>
                </c:pt>
                <c:pt idx="2602">
                  <c:v>19.4738888888889</c:v>
                </c:pt>
                <c:pt idx="2603">
                  <c:v>19.47416666666667</c:v>
                </c:pt>
                <c:pt idx="2604">
                  <c:v>19.47444444444444</c:v>
                </c:pt>
                <c:pt idx="2605">
                  <c:v>19.47472222222222</c:v>
                </c:pt>
                <c:pt idx="2606">
                  <c:v>19.475</c:v>
                </c:pt>
                <c:pt idx="2607">
                  <c:v>19.47527777777778</c:v>
                </c:pt>
                <c:pt idx="2608">
                  <c:v>19.47555555555556</c:v>
                </c:pt>
                <c:pt idx="2609">
                  <c:v>19.47583333333331</c:v>
                </c:pt>
                <c:pt idx="2610">
                  <c:v>19.47611111111111</c:v>
                </c:pt>
                <c:pt idx="2611">
                  <c:v>19.47638888888889</c:v>
                </c:pt>
                <c:pt idx="2612">
                  <c:v>19.47666666666667</c:v>
                </c:pt>
                <c:pt idx="2613">
                  <c:v>19.47694444444444</c:v>
                </c:pt>
                <c:pt idx="2614">
                  <c:v>19.47722222222222</c:v>
                </c:pt>
                <c:pt idx="2615">
                  <c:v>19.4775</c:v>
                </c:pt>
                <c:pt idx="2616">
                  <c:v>19.47777777777778</c:v>
                </c:pt>
                <c:pt idx="2617">
                  <c:v>19.47805555555555</c:v>
                </c:pt>
                <c:pt idx="2618">
                  <c:v>19.47833333333331</c:v>
                </c:pt>
                <c:pt idx="2619">
                  <c:v>19.47861111111111</c:v>
                </c:pt>
                <c:pt idx="2620">
                  <c:v>19.47888888888889</c:v>
                </c:pt>
                <c:pt idx="2621">
                  <c:v>19.47916666666666</c:v>
                </c:pt>
                <c:pt idx="2622">
                  <c:v>19.47944444444444</c:v>
                </c:pt>
                <c:pt idx="2623">
                  <c:v>19.4797222222222</c:v>
                </c:pt>
                <c:pt idx="2624">
                  <c:v>19.48</c:v>
                </c:pt>
                <c:pt idx="2625">
                  <c:v>19.48027777777778</c:v>
                </c:pt>
                <c:pt idx="2626">
                  <c:v>19.48055555555555</c:v>
                </c:pt>
                <c:pt idx="2627">
                  <c:v>19.48083333333331</c:v>
                </c:pt>
                <c:pt idx="2628">
                  <c:v>19.48111111111111</c:v>
                </c:pt>
                <c:pt idx="2629">
                  <c:v>19.48138888888889</c:v>
                </c:pt>
                <c:pt idx="2630">
                  <c:v>19.48166666666667</c:v>
                </c:pt>
                <c:pt idx="2631">
                  <c:v>19.48194444444444</c:v>
                </c:pt>
                <c:pt idx="2632">
                  <c:v>19.4822222222222</c:v>
                </c:pt>
                <c:pt idx="2633">
                  <c:v>19.48249999999998</c:v>
                </c:pt>
                <c:pt idx="2634">
                  <c:v>19.48277777777776</c:v>
                </c:pt>
                <c:pt idx="2635">
                  <c:v>19.48305555555556</c:v>
                </c:pt>
                <c:pt idx="2636">
                  <c:v>19.48333333333331</c:v>
                </c:pt>
                <c:pt idx="2637">
                  <c:v>19.48361111111111</c:v>
                </c:pt>
                <c:pt idx="2638">
                  <c:v>19.48388888888889</c:v>
                </c:pt>
                <c:pt idx="2639">
                  <c:v>19.48416666666667</c:v>
                </c:pt>
                <c:pt idx="2640">
                  <c:v>19.48444444444445</c:v>
                </c:pt>
                <c:pt idx="2641">
                  <c:v>19.4847222222222</c:v>
                </c:pt>
                <c:pt idx="2642">
                  <c:v>19.485</c:v>
                </c:pt>
                <c:pt idx="2643">
                  <c:v>19.48527777777776</c:v>
                </c:pt>
                <c:pt idx="2644">
                  <c:v>19.48555555555556</c:v>
                </c:pt>
                <c:pt idx="2645">
                  <c:v>19.48583333333332</c:v>
                </c:pt>
                <c:pt idx="2646">
                  <c:v>19.48611111111111</c:v>
                </c:pt>
                <c:pt idx="2647">
                  <c:v>19.48638888888889</c:v>
                </c:pt>
                <c:pt idx="2648">
                  <c:v>19.48666666666667</c:v>
                </c:pt>
                <c:pt idx="2649">
                  <c:v>19.48694444444445</c:v>
                </c:pt>
                <c:pt idx="2650">
                  <c:v>19.4872222222222</c:v>
                </c:pt>
                <c:pt idx="2651">
                  <c:v>19.4875</c:v>
                </c:pt>
                <c:pt idx="2652">
                  <c:v>19.48777777777778</c:v>
                </c:pt>
                <c:pt idx="2653">
                  <c:v>19.48805555555556</c:v>
                </c:pt>
                <c:pt idx="2654">
                  <c:v>19.48833333333331</c:v>
                </c:pt>
                <c:pt idx="2655">
                  <c:v>19.48861111111109</c:v>
                </c:pt>
                <c:pt idx="2656">
                  <c:v>19.48888888888889</c:v>
                </c:pt>
                <c:pt idx="2657">
                  <c:v>19.48916666666667</c:v>
                </c:pt>
                <c:pt idx="2658">
                  <c:v>19.48944444444444</c:v>
                </c:pt>
                <c:pt idx="2659">
                  <c:v>19.4897222222222</c:v>
                </c:pt>
                <c:pt idx="2660">
                  <c:v>19.49</c:v>
                </c:pt>
                <c:pt idx="2661">
                  <c:v>19.49027777777778</c:v>
                </c:pt>
                <c:pt idx="2662">
                  <c:v>19.49055555555556</c:v>
                </c:pt>
                <c:pt idx="2663">
                  <c:v>19.49083333333331</c:v>
                </c:pt>
                <c:pt idx="2664">
                  <c:v>19.49111111111111</c:v>
                </c:pt>
                <c:pt idx="2665">
                  <c:v>19.49138888888889</c:v>
                </c:pt>
                <c:pt idx="2666">
                  <c:v>19.49166666666667</c:v>
                </c:pt>
                <c:pt idx="2667">
                  <c:v>19.49194444444445</c:v>
                </c:pt>
                <c:pt idx="2668">
                  <c:v>19.4922222222222</c:v>
                </c:pt>
                <c:pt idx="2669">
                  <c:v>19.4925</c:v>
                </c:pt>
                <c:pt idx="2670">
                  <c:v>19.49277777777776</c:v>
                </c:pt>
                <c:pt idx="2671">
                  <c:v>19.49305555555556</c:v>
                </c:pt>
                <c:pt idx="2672">
                  <c:v>19.49333333333332</c:v>
                </c:pt>
                <c:pt idx="2673">
                  <c:v>19.49361111111111</c:v>
                </c:pt>
                <c:pt idx="2674">
                  <c:v>19.49388888888889</c:v>
                </c:pt>
                <c:pt idx="2675">
                  <c:v>19.49416666666667</c:v>
                </c:pt>
                <c:pt idx="2676">
                  <c:v>19.49444444444445</c:v>
                </c:pt>
                <c:pt idx="2677">
                  <c:v>19.49472222222222</c:v>
                </c:pt>
                <c:pt idx="2678">
                  <c:v>19.495</c:v>
                </c:pt>
                <c:pt idx="2679">
                  <c:v>19.49527777777778</c:v>
                </c:pt>
                <c:pt idx="2680">
                  <c:v>19.49555555555555</c:v>
                </c:pt>
                <c:pt idx="2681">
                  <c:v>19.49583333333331</c:v>
                </c:pt>
                <c:pt idx="2682">
                  <c:v>19.49611111111111</c:v>
                </c:pt>
                <c:pt idx="2683">
                  <c:v>19.49638888888889</c:v>
                </c:pt>
                <c:pt idx="2684">
                  <c:v>19.49666666666667</c:v>
                </c:pt>
                <c:pt idx="2685">
                  <c:v>19.49694444444444</c:v>
                </c:pt>
                <c:pt idx="2686">
                  <c:v>19.49722222222222</c:v>
                </c:pt>
                <c:pt idx="2687">
                  <c:v>19.4975</c:v>
                </c:pt>
                <c:pt idx="2688">
                  <c:v>19.49777777777778</c:v>
                </c:pt>
                <c:pt idx="2689">
                  <c:v>19.49805555555556</c:v>
                </c:pt>
                <c:pt idx="2690">
                  <c:v>19.49833333333331</c:v>
                </c:pt>
                <c:pt idx="2691">
                  <c:v>19.49861111111111</c:v>
                </c:pt>
                <c:pt idx="2692">
                  <c:v>19.49888888888889</c:v>
                </c:pt>
                <c:pt idx="2693">
                  <c:v>19.49916666666667</c:v>
                </c:pt>
                <c:pt idx="2694">
                  <c:v>19.49944444444445</c:v>
                </c:pt>
                <c:pt idx="2695">
                  <c:v>19.4997222222222</c:v>
                </c:pt>
                <c:pt idx="2696">
                  <c:v>19.5</c:v>
                </c:pt>
                <c:pt idx="2697">
                  <c:v>19.50027777777778</c:v>
                </c:pt>
                <c:pt idx="2698">
                  <c:v>19.50055555555555</c:v>
                </c:pt>
                <c:pt idx="2699">
                  <c:v>19.50083333333331</c:v>
                </c:pt>
                <c:pt idx="2700">
                  <c:v>19.50111111111111</c:v>
                </c:pt>
                <c:pt idx="2701">
                  <c:v>19.50138888888889</c:v>
                </c:pt>
                <c:pt idx="2702">
                  <c:v>19.50166666666667</c:v>
                </c:pt>
                <c:pt idx="2703">
                  <c:v>19.50194444444444</c:v>
                </c:pt>
                <c:pt idx="2704">
                  <c:v>19.50222222222222</c:v>
                </c:pt>
                <c:pt idx="2705">
                  <c:v>19.5025</c:v>
                </c:pt>
                <c:pt idx="2706">
                  <c:v>19.50277777777778</c:v>
                </c:pt>
                <c:pt idx="2707">
                  <c:v>19.50305555555556</c:v>
                </c:pt>
                <c:pt idx="2708">
                  <c:v>19.50333333333331</c:v>
                </c:pt>
                <c:pt idx="2709">
                  <c:v>19.50361111111111</c:v>
                </c:pt>
                <c:pt idx="2710">
                  <c:v>19.5038888888889</c:v>
                </c:pt>
                <c:pt idx="2711">
                  <c:v>19.50416666666667</c:v>
                </c:pt>
                <c:pt idx="2712">
                  <c:v>19.50444444444445</c:v>
                </c:pt>
                <c:pt idx="2713">
                  <c:v>19.50472222222222</c:v>
                </c:pt>
                <c:pt idx="2714">
                  <c:v>19.505</c:v>
                </c:pt>
                <c:pt idx="2715">
                  <c:v>19.50527777777778</c:v>
                </c:pt>
                <c:pt idx="2716">
                  <c:v>19.50555555555556</c:v>
                </c:pt>
                <c:pt idx="2717">
                  <c:v>19.50583333333331</c:v>
                </c:pt>
                <c:pt idx="2718">
                  <c:v>19.50611111111111</c:v>
                </c:pt>
                <c:pt idx="2719">
                  <c:v>19.50638888888889</c:v>
                </c:pt>
                <c:pt idx="2720">
                  <c:v>19.50666666666667</c:v>
                </c:pt>
                <c:pt idx="2721">
                  <c:v>19.50694444444444</c:v>
                </c:pt>
                <c:pt idx="2722">
                  <c:v>19.50722222222222</c:v>
                </c:pt>
                <c:pt idx="2723">
                  <c:v>19.5075</c:v>
                </c:pt>
                <c:pt idx="2724">
                  <c:v>19.50777777777778</c:v>
                </c:pt>
                <c:pt idx="2725">
                  <c:v>19.50805555555555</c:v>
                </c:pt>
                <c:pt idx="2726">
                  <c:v>19.50833333333331</c:v>
                </c:pt>
                <c:pt idx="2727">
                  <c:v>19.50861111111111</c:v>
                </c:pt>
                <c:pt idx="2728">
                  <c:v>19.5088888888889</c:v>
                </c:pt>
                <c:pt idx="2729">
                  <c:v>19.50916666666667</c:v>
                </c:pt>
                <c:pt idx="2730">
                  <c:v>19.50944444444444</c:v>
                </c:pt>
                <c:pt idx="2731">
                  <c:v>19.50972222222222</c:v>
                </c:pt>
                <c:pt idx="2732">
                  <c:v>19.51</c:v>
                </c:pt>
                <c:pt idx="2733">
                  <c:v>19.51027777777778</c:v>
                </c:pt>
                <c:pt idx="2734">
                  <c:v>19.51055555555556</c:v>
                </c:pt>
                <c:pt idx="2735">
                  <c:v>19.51083333333332</c:v>
                </c:pt>
                <c:pt idx="2736">
                  <c:v>19.51111111111111</c:v>
                </c:pt>
                <c:pt idx="2737">
                  <c:v>19.5113888888889</c:v>
                </c:pt>
                <c:pt idx="2738">
                  <c:v>19.51166666666667</c:v>
                </c:pt>
                <c:pt idx="2739">
                  <c:v>19.51194444444444</c:v>
                </c:pt>
                <c:pt idx="2740">
                  <c:v>19.51222222222222</c:v>
                </c:pt>
                <c:pt idx="2741">
                  <c:v>19.5125</c:v>
                </c:pt>
                <c:pt idx="2742">
                  <c:v>19.51277777777778</c:v>
                </c:pt>
                <c:pt idx="2743">
                  <c:v>19.51305555555556</c:v>
                </c:pt>
                <c:pt idx="2744">
                  <c:v>19.51333333333331</c:v>
                </c:pt>
                <c:pt idx="2745">
                  <c:v>19.51361111111111</c:v>
                </c:pt>
                <c:pt idx="2746">
                  <c:v>19.5138888888889</c:v>
                </c:pt>
                <c:pt idx="2747">
                  <c:v>19.51416666666667</c:v>
                </c:pt>
                <c:pt idx="2748">
                  <c:v>19.51444444444444</c:v>
                </c:pt>
                <c:pt idx="2749">
                  <c:v>19.51472222222222</c:v>
                </c:pt>
                <c:pt idx="2750">
                  <c:v>19.515</c:v>
                </c:pt>
                <c:pt idx="2751">
                  <c:v>19.51527777777778</c:v>
                </c:pt>
                <c:pt idx="2752">
                  <c:v>19.51555555555555</c:v>
                </c:pt>
                <c:pt idx="2753">
                  <c:v>19.51583333333332</c:v>
                </c:pt>
                <c:pt idx="2754">
                  <c:v>19.51611111111111</c:v>
                </c:pt>
                <c:pt idx="2755">
                  <c:v>19.5163888888889</c:v>
                </c:pt>
                <c:pt idx="2756">
                  <c:v>19.51666666666667</c:v>
                </c:pt>
                <c:pt idx="2757">
                  <c:v>19.51694444444444</c:v>
                </c:pt>
                <c:pt idx="2758">
                  <c:v>19.51722222222222</c:v>
                </c:pt>
                <c:pt idx="2759">
                  <c:v>19.5175</c:v>
                </c:pt>
                <c:pt idx="2760">
                  <c:v>19.51777777777778</c:v>
                </c:pt>
                <c:pt idx="2761">
                  <c:v>19.51805555555556</c:v>
                </c:pt>
                <c:pt idx="2762">
                  <c:v>19.51833333333331</c:v>
                </c:pt>
                <c:pt idx="2763">
                  <c:v>19.51861111111111</c:v>
                </c:pt>
                <c:pt idx="2764">
                  <c:v>19.5188888888889</c:v>
                </c:pt>
                <c:pt idx="2765">
                  <c:v>19.51916666666667</c:v>
                </c:pt>
                <c:pt idx="2766">
                  <c:v>19.51944444444444</c:v>
                </c:pt>
                <c:pt idx="2767">
                  <c:v>19.51972222222222</c:v>
                </c:pt>
                <c:pt idx="2768">
                  <c:v>19.52</c:v>
                </c:pt>
                <c:pt idx="2769">
                  <c:v>19.52027777777778</c:v>
                </c:pt>
                <c:pt idx="2770">
                  <c:v>19.52055555555555</c:v>
                </c:pt>
                <c:pt idx="2771">
                  <c:v>19.52083333333331</c:v>
                </c:pt>
                <c:pt idx="2772">
                  <c:v>19.52111111111111</c:v>
                </c:pt>
                <c:pt idx="2773">
                  <c:v>19.52138888888889</c:v>
                </c:pt>
                <c:pt idx="2774">
                  <c:v>19.52166666666666</c:v>
                </c:pt>
                <c:pt idx="2775">
                  <c:v>19.52194444444444</c:v>
                </c:pt>
                <c:pt idx="2776">
                  <c:v>19.52222222222222</c:v>
                </c:pt>
                <c:pt idx="2777">
                  <c:v>19.5225</c:v>
                </c:pt>
                <c:pt idx="2778">
                  <c:v>19.52277777777778</c:v>
                </c:pt>
                <c:pt idx="2779">
                  <c:v>19.52305555555555</c:v>
                </c:pt>
                <c:pt idx="2780">
                  <c:v>19.52333333333331</c:v>
                </c:pt>
                <c:pt idx="2781">
                  <c:v>19.52361111111111</c:v>
                </c:pt>
                <c:pt idx="2782">
                  <c:v>19.5238888888889</c:v>
                </c:pt>
                <c:pt idx="2783">
                  <c:v>19.52416666666667</c:v>
                </c:pt>
                <c:pt idx="2784">
                  <c:v>19.52444444444444</c:v>
                </c:pt>
                <c:pt idx="2785">
                  <c:v>19.52472222222222</c:v>
                </c:pt>
                <c:pt idx="2786">
                  <c:v>19.525</c:v>
                </c:pt>
                <c:pt idx="2787">
                  <c:v>19.52527777777778</c:v>
                </c:pt>
                <c:pt idx="2788">
                  <c:v>19.52555555555556</c:v>
                </c:pt>
                <c:pt idx="2789">
                  <c:v>19.52583333333331</c:v>
                </c:pt>
                <c:pt idx="2790">
                  <c:v>19.52611111111111</c:v>
                </c:pt>
                <c:pt idx="2791">
                  <c:v>19.52638888888889</c:v>
                </c:pt>
                <c:pt idx="2792">
                  <c:v>19.52666666666667</c:v>
                </c:pt>
                <c:pt idx="2793">
                  <c:v>19.52694444444444</c:v>
                </c:pt>
                <c:pt idx="2794">
                  <c:v>19.52722222222222</c:v>
                </c:pt>
                <c:pt idx="2795">
                  <c:v>19.5275</c:v>
                </c:pt>
                <c:pt idx="2796">
                  <c:v>19.52777777777778</c:v>
                </c:pt>
                <c:pt idx="2797">
                  <c:v>19.52805555555555</c:v>
                </c:pt>
                <c:pt idx="2798">
                  <c:v>19.52833333333331</c:v>
                </c:pt>
                <c:pt idx="2799">
                  <c:v>19.52861111111111</c:v>
                </c:pt>
                <c:pt idx="2800">
                  <c:v>19.52888888888889</c:v>
                </c:pt>
                <c:pt idx="2801">
                  <c:v>19.52916666666667</c:v>
                </c:pt>
                <c:pt idx="2802">
                  <c:v>19.52944444444444</c:v>
                </c:pt>
                <c:pt idx="2803">
                  <c:v>19.52972222222222</c:v>
                </c:pt>
                <c:pt idx="2804">
                  <c:v>19.53</c:v>
                </c:pt>
                <c:pt idx="2805">
                  <c:v>19.53027777777778</c:v>
                </c:pt>
                <c:pt idx="2806">
                  <c:v>19.53055555555555</c:v>
                </c:pt>
                <c:pt idx="2807">
                  <c:v>19.53083333333332</c:v>
                </c:pt>
                <c:pt idx="2808">
                  <c:v>19.53111111111111</c:v>
                </c:pt>
                <c:pt idx="2809">
                  <c:v>19.5313888888889</c:v>
                </c:pt>
                <c:pt idx="2810">
                  <c:v>19.53166666666667</c:v>
                </c:pt>
                <c:pt idx="2811">
                  <c:v>19.53194444444444</c:v>
                </c:pt>
                <c:pt idx="2812">
                  <c:v>19.53222222222222</c:v>
                </c:pt>
                <c:pt idx="2813">
                  <c:v>19.5325</c:v>
                </c:pt>
                <c:pt idx="2814">
                  <c:v>19.53277777777778</c:v>
                </c:pt>
                <c:pt idx="2815">
                  <c:v>19.53305555555556</c:v>
                </c:pt>
                <c:pt idx="2816">
                  <c:v>19.53333333333331</c:v>
                </c:pt>
                <c:pt idx="2817">
                  <c:v>19.53361111111111</c:v>
                </c:pt>
                <c:pt idx="2818">
                  <c:v>19.5338888888889</c:v>
                </c:pt>
                <c:pt idx="2819">
                  <c:v>19.53416666666667</c:v>
                </c:pt>
                <c:pt idx="2820">
                  <c:v>19.53444444444445</c:v>
                </c:pt>
                <c:pt idx="2821">
                  <c:v>19.53472222222222</c:v>
                </c:pt>
                <c:pt idx="2822">
                  <c:v>19.535</c:v>
                </c:pt>
                <c:pt idx="2823">
                  <c:v>19.53527777777778</c:v>
                </c:pt>
                <c:pt idx="2824">
                  <c:v>19.53555555555556</c:v>
                </c:pt>
                <c:pt idx="2825">
                  <c:v>19.53583333333332</c:v>
                </c:pt>
                <c:pt idx="2826">
                  <c:v>19.53611111111111</c:v>
                </c:pt>
                <c:pt idx="2827">
                  <c:v>19.5363888888889</c:v>
                </c:pt>
                <c:pt idx="2828">
                  <c:v>19.53666666666667</c:v>
                </c:pt>
                <c:pt idx="2829">
                  <c:v>19.53694444444445</c:v>
                </c:pt>
                <c:pt idx="2830">
                  <c:v>19.53722222222222</c:v>
                </c:pt>
                <c:pt idx="2831">
                  <c:v>19.5375</c:v>
                </c:pt>
                <c:pt idx="2832">
                  <c:v>19.53777777777778</c:v>
                </c:pt>
                <c:pt idx="2833">
                  <c:v>19.53805555555556</c:v>
                </c:pt>
                <c:pt idx="2834">
                  <c:v>19.53833333333331</c:v>
                </c:pt>
                <c:pt idx="2835">
                  <c:v>19.53861111111111</c:v>
                </c:pt>
                <c:pt idx="2836">
                  <c:v>19.5388888888889</c:v>
                </c:pt>
                <c:pt idx="2837">
                  <c:v>19.53916666666667</c:v>
                </c:pt>
                <c:pt idx="2838">
                  <c:v>19.53944444444445</c:v>
                </c:pt>
                <c:pt idx="2839">
                  <c:v>19.53972222222222</c:v>
                </c:pt>
                <c:pt idx="2840">
                  <c:v>19.54</c:v>
                </c:pt>
                <c:pt idx="2841">
                  <c:v>19.54027777777778</c:v>
                </c:pt>
                <c:pt idx="2842">
                  <c:v>19.54055555555556</c:v>
                </c:pt>
                <c:pt idx="2843">
                  <c:v>19.54083333333332</c:v>
                </c:pt>
                <c:pt idx="2844">
                  <c:v>19.54111111111111</c:v>
                </c:pt>
                <c:pt idx="2845">
                  <c:v>19.54138888888889</c:v>
                </c:pt>
                <c:pt idx="2846">
                  <c:v>19.54166666666667</c:v>
                </c:pt>
                <c:pt idx="2847">
                  <c:v>19.54194444444445</c:v>
                </c:pt>
                <c:pt idx="2848">
                  <c:v>19.54222222222221</c:v>
                </c:pt>
                <c:pt idx="2849">
                  <c:v>19.5425</c:v>
                </c:pt>
                <c:pt idx="2850">
                  <c:v>19.54277777777778</c:v>
                </c:pt>
                <c:pt idx="2851">
                  <c:v>19.54305555555556</c:v>
                </c:pt>
                <c:pt idx="2852">
                  <c:v>19.54333333333332</c:v>
                </c:pt>
                <c:pt idx="2853">
                  <c:v>19.54361111111111</c:v>
                </c:pt>
                <c:pt idx="2854">
                  <c:v>19.5438888888889</c:v>
                </c:pt>
                <c:pt idx="2855">
                  <c:v>19.54416666666667</c:v>
                </c:pt>
                <c:pt idx="2856">
                  <c:v>19.54444444444445</c:v>
                </c:pt>
                <c:pt idx="2857">
                  <c:v>19.54472222222222</c:v>
                </c:pt>
                <c:pt idx="2858">
                  <c:v>19.545</c:v>
                </c:pt>
                <c:pt idx="2859">
                  <c:v>19.54527777777778</c:v>
                </c:pt>
                <c:pt idx="2860">
                  <c:v>19.54555555555556</c:v>
                </c:pt>
                <c:pt idx="2861">
                  <c:v>19.54583333333331</c:v>
                </c:pt>
                <c:pt idx="2862">
                  <c:v>19.54611111111111</c:v>
                </c:pt>
                <c:pt idx="2863">
                  <c:v>19.54638888888889</c:v>
                </c:pt>
                <c:pt idx="2864">
                  <c:v>19.54666666666667</c:v>
                </c:pt>
                <c:pt idx="2865">
                  <c:v>19.54694444444445</c:v>
                </c:pt>
                <c:pt idx="2866">
                  <c:v>19.54722222222222</c:v>
                </c:pt>
                <c:pt idx="2867">
                  <c:v>19.5475</c:v>
                </c:pt>
                <c:pt idx="2868">
                  <c:v>19.54777777777778</c:v>
                </c:pt>
                <c:pt idx="2869">
                  <c:v>19.54805555555556</c:v>
                </c:pt>
                <c:pt idx="2870">
                  <c:v>19.54833333333332</c:v>
                </c:pt>
                <c:pt idx="2871">
                  <c:v>19.54861111111111</c:v>
                </c:pt>
                <c:pt idx="2872">
                  <c:v>19.54888888888889</c:v>
                </c:pt>
                <c:pt idx="2873">
                  <c:v>19.54916666666667</c:v>
                </c:pt>
                <c:pt idx="2874">
                  <c:v>19.54944444444445</c:v>
                </c:pt>
                <c:pt idx="2875">
                  <c:v>19.54972222222221</c:v>
                </c:pt>
                <c:pt idx="2876">
                  <c:v>19.55</c:v>
                </c:pt>
                <c:pt idx="2877">
                  <c:v>19.55027777777778</c:v>
                </c:pt>
                <c:pt idx="2878">
                  <c:v>19.55055555555555</c:v>
                </c:pt>
                <c:pt idx="2879">
                  <c:v>19.55083333333332</c:v>
                </c:pt>
                <c:pt idx="2880">
                  <c:v>19.55111111111111</c:v>
                </c:pt>
                <c:pt idx="2881">
                  <c:v>19.5513888888889</c:v>
                </c:pt>
                <c:pt idx="2882">
                  <c:v>19.55166666666667</c:v>
                </c:pt>
                <c:pt idx="2883">
                  <c:v>19.55194444444444</c:v>
                </c:pt>
                <c:pt idx="2884">
                  <c:v>19.55222222222222</c:v>
                </c:pt>
                <c:pt idx="2885">
                  <c:v>19.5525</c:v>
                </c:pt>
                <c:pt idx="2886">
                  <c:v>19.55277777777778</c:v>
                </c:pt>
                <c:pt idx="2887">
                  <c:v>19.55305555555556</c:v>
                </c:pt>
                <c:pt idx="2888">
                  <c:v>19.55333333333331</c:v>
                </c:pt>
                <c:pt idx="2889">
                  <c:v>19.55361111111111</c:v>
                </c:pt>
                <c:pt idx="2890">
                  <c:v>19.5538888888889</c:v>
                </c:pt>
                <c:pt idx="2891">
                  <c:v>19.55416666666667</c:v>
                </c:pt>
                <c:pt idx="2892">
                  <c:v>19.55444444444445</c:v>
                </c:pt>
                <c:pt idx="2893">
                  <c:v>19.55472222222222</c:v>
                </c:pt>
                <c:pt idx="2894">
                  <c:v>19.555</c:v>
                </c:pt>
                <c:pt idx="2895">
                  <c:v>19.55527777777778</c:v>
                </c:pt>
                <c:pt idx="2896">
                  <c:v>19.55555555555556</c:v>
                </c:pt>
                <c:pt idx="2897">
                  <c:v>19.55583333333331</c:v>
                </c:pt>
                <c:pt idx="2898">
                  <c:v>19.55611111111111</c:v>
                </c:pt>
                <c:pt idx="2899">
                  <c:v>19.55638888888889</c:v>
                </c:pt>
                <c:pt idx="2900">
                  <c:v>19.55666666666667</c:v>
                </c:pt>
                <c:pt idx="2901">
                  <c:v>19.55694444444444</c:v>
                </c:pt>
                <c:pt idx="2902">
                  <c:v>19.55722222222222</c:v>
                </c:pt>
                <c:pt idx="2903">
                  <c:v>19.5575</c:v>
                </c:pt>
                <c:pt idx="2904">
                  <c:v>19.55777777777778</c:v>
                </c:pt>
                <c:pt idx="2905">
                  <c:v>19.55805555555555</c:v>
                </c:pt>
                <c:pt idx="2906">
                  <c:v>19.55833333333331</c:v>
                </c:pt>
                <c:pt idx="2907">
                  <c:v>19.55861111111111</c:v>
                </c:pt>
                <c:pt idx="2908">
                  <c:v>19.5588888888889</c:v>
                </c:pt>
                <c:pt idx="2909">
                  <c:v>19.55916666666667</c:v>
                </c:pt>
                <c:pt idx="2910">
                  <c:v>19.55944444444444</c:v>
                </c:pt>
                <c:pt idx="2911">
                  <c:v>19.55972222222222</c:v>
                </c:pt>
                <c:pt idx="2912">
                  <c:v>19.56</c:v>
                </c:pt>
                <c:pt idx="2913">
                  <c:v>19.56027777777778</c:v>
                </c:pt>
                <c:pt idx="2914">
                  <c:v>19.56055555555556</c:v>
                </c:pt>
                <c:pt idx="2915">
                  <c:v>19.56083333333331</c:v>
                </c:pt>
                <c:pt idx="2916">
                  <c:v>19.56111111111111</c:v>
                </c:pt>
                <c:pt idx="2917">
                  <c:v>19.56138888888889</c:v>
                </c:pt>
                <c:pt idx="2918">
                  <c:v>19.56166666666667</c:v>
                </c:pt>
                <c:pt idx="2919">
                  <c:v>19.56194444444445</c:v>
                </c:pt>
                <c:pt idx="2920">
                  <c:v>19.5622222222222</c:v>
                </c:pt>
                <c:pt idx="2921">
                  <c:v>19.5625</c:v>
                </c:pt>
                <c:pt idx="2922">
                  <c:v>19.56277777777778</c:v>
                </c:pt>
                <c:pt idx="2923">
                  <c:v>19.56305555555556</c:v>
                </c:pt>
                <c:pt idx="2924">
                  <c:v>19.56333333333331</c:v>
                </c:pt>
                <c:pt idx="2925">
                  <c:v>19.56361111111111</c:v>
                </c:pt>
                <c:pt idx="2926">
                  <c:v>19.56388888888889</c:v>
                </c:pt>
                <c:pt idx="2927">
                  <c:v>19.56416666666667</c:v>
                </c:pt>
                <c:pt idx="2928">
                  <c:v>19.56444444444444</c:v>
                </c:pt>
                <c:pt idx="2929">
                  <c:v>19.56472222222222</c:v>
                </c:pt>
                <c:pt idx="2930">
                  <c:v>19.565</c:v>
                </c:pt>
                <c:pt idx="2931">
                  <c:v>19.56527777777778</c:v>
                </c:pt>
                <c:pt idx="2932">
                  <c:v>19.56555555555556</c:v>
                </c:pt>
                <c:pt idx="2933">
                  <c:v>19.56583333333331</c:v>
                </c:pt>
                <c:pt idx="2934">
                  <c:v>19.56611111111111</c:v>
                </c:pt>
                <c:pt idx="2935">
                  <c:v>19.56638888888889</c:v>
                </c:pt>
                <c:pt idx="2936">
                  <c:v>19.56666666666667</c:v>
                </c:pt>
                <c:pt idx="2937">
                  <c:v>19.56694444444445</c:v>
                </c:pt>
                <c:pt idx="2938">
                  <c:v>19.56722222222222</c:v>
                </c:pt>
                <c:pt idx="2939">
                  <c:v>19.5675</c:v>
                </c:pt>
                <c:pt idx="2940">
                  <c:v>19.56777777777778</c:v>
                </c:pt>
                <c:pt idx="2941">
                  <c:v>19.56805555555556</c:v>
                </c:pt>
                <c:pt idx="2942">
                  <c:v>19.56833333333331</c:v>
                </c:pt>
                <c:pt idx="2943">
                  <c:v>19.56861111111111</c:v>
                </c:pt>
                <c:pt idx="2944">
                  <c:v>19.56888888888889</c:v>
                </c:pt>
                <c:pt idx="2945">
                  <c:v>19.56916666666667</c:v>
                </c:pt>
                <c:pt idx="2946">
                  <c:v>19.56944444444444</c:v>
                </c:pt>
                <c:pt idx="2947">
                  <c:v>19.5697222222222</c:v>
                </c:pt>
                <c:pt idx="2948">
                  <c:v>19.57</c:v>
                </c:pt>
                <c:pt idx="2949">
                  <c:v>19.57027777777778</c:v>
                </c:pt>
                <c:pt idx="2950">
                  <c:v>19.57055555555555</c:v>
                </c:pt>
                <c:pt idx="2951">
                  <c:v>19.57083333333332</c:v>
                </c:pt>
                <c:pt idx="2952">
                  <c:v>19.57111111111111</c:v>
                </c:pt>
                <c:pt idx="2953">
                  <c:v>19.5713888888889</c:v>
                </c:pt>
                <c:pt idx="2954">
                  <c:v>19.57166666666667</c:v>
                </c:pt>
                <c:pt idx="2955">
                  <c:v>19.57194444444444</c:v>
                </c:pt>
                <c:pt idx="2956">
                  <c:v>19.57222222222222</c:v>
                </c:pt>
                <c:pt idx="2957">
                  <c:v>19.5725</c:v>
                </c:pt>
                <c:pt idx="2958">
                  <c:v>19.57277777777778</c:v>
                </c:pt>
                <c:pt idx="2959">
                  <c:v>19.57305555555556</c:v>
                </c:pt>
                <c:pt idx="2960">
                  <c:v>19.57333333333331</c:v>
                </c:pt>
                <c:pt idx="2961">
                  <c:v>19.57361111111111</c:v>
                </c:pt>
                <c:pt idx="2962">
                  <c:v>19.5738888888889</c:v>
                </c:pt>
                <c:pt idx="2963">
                  <c:v>19.57416666666667</c:v>
                </c:pt>
                <c:pt idx="2964">
                  <c:v>19.57444444444445</c:v>
                </c:pt>
                <c:pt idx="2965">
                  <c:v>19.57472222222222</c:v>
                </c:pt>
                <c:pt idx="2966">
                  <c:v>19.575</c:v>
                </c:pt>
                <c:pt idx="2967">
                  <c:v>19.57527777777778</c:v>
                </c:pt>
                <c:pt idx="2968">
                  <c:v>19.57555555555556</c:v>
                </c:pt>
                <c:pt idx="2969">
                  <c:v>19.57583333333331</c:v>
                </c:pt>
                <c:pt idx="2970">
                  <c:v>19.57611111111111</c:v>
                </c:pt>
                <c:pt idx="2971">
                  <c:v>19.57638888888889</c:v>
                </c:pt>
                <c:pt idx="2972">
                  <c:v>19.57666666666667</c:v>
                </c:pt>
                <c:pt idx="2973">
                  <c:v>19.57694444444444</c:v>
                </c:pt>
                <c:pt idx="2974">
                  <c:v>19.57722222222222</c:v>
                </c:pt>
                <c:pt idx="2975">
                  <c:v>19.5775</c:v>
                </c:pt>
                <c:pt idx="2976">
                  <c:v>19.57777777777778</c:v>
                </c:pt>
                <c:pt idx="2977">
                  <c:v>19.57805555555555</c:v>
                </c:pt>
                <c:pt idx="2978">
                  <c:v>19.57833333333331</c:v>
                </c:pt>
                <c:pt idx="2979">
                  <c:v>19.57861111111111</c:v>
                </c:pt>
                <c:pt idx="2980">
                  <c:v>19.5788888888889</c:v>
                </c:pt>
                <c:pt idx="2981">
                  <c:v>19.57916666666667</c:v>
                </c:pt>
                <c:pt idx="2982">
                  <c:v>19.57944444444444</c:v>
                </c:pt>
                <c:pt idx="2983">
                  <c:v>19.57972222222222</c:v>
                </c:pt>
                <c:pt idx="2984">
                  <c:v>19.58</c:v>
                </c:pt>
                <c:pt idx="2985">
                  <c:v>19.58027777777778</c:v>
                </c:pt>
                <c:pt idx="2986">
                  <c:v>19.58055555555556</c:v>
                </c:pt>
                <c:pt idx="2987">
                  <c:v>19.58083333333331</c:v>
                </c:pt>
                <c:pt idx="2988">
                  <c:v>19.58111111111111</c:v>
                </c:pt>
                <c:pt idx="2989">
                  <c:v>19.58138888888889</c:v>
                </c:pt>
                <c:pt idx="2990">
                  <c:v>19.58166666666667</c:v>
                </c:pt>
                <c:pt idx="2991">
                  <c:v>19.58194444444445</c:v>
                </c:pt>
                <c:pt idx="2992">
                  <c:v>19.5822222222222</c:v>
                </c:pt>
                <c:pt idx="2993">
                  <c:v>19.5825</c:v>
                </c:pt>
                <c:pt idx="2994">
                  <c:v>19.58277777777776</c:v>
                </c:pt>
                <c:pt idx="2995">
                  <c:v>19.58305555555556</c:v>
                </c:pt>
                <c:pt idx="2996">
                  <c:v>19.58333333333331</c:v>
                </c:pt>
                <c:pt idx="2997">
                  <c:v>19.58361111111111</c:v>
                </c:pt>
                <c:pt idx="2998">
                  <c:v>19.58388888888889</c:v>
                </c:pt>
                <c:pt idx="2999">
                  <c:v>19.58416666666666</c:v>
                </c:pt>
                <c:pt idx="3000">
                  <c:v>19.58444444444444</c:v>
                </c:pt>
                <c:pt idx="3001">
                  <c:v>19.58472222222222</c:v>
                </c:pt>
                <c:pt idx="3002">
                  <c:v>19.585</c:v>
                </c:pt>
                <c:pt idx="3003">
                  <c:v>19.58527777777778</c:v>
                </c:pt>
                <c:pt idx="3004">
                  <c:v>19.58555555555555</c:v>
                </c:pt>
                <c:pt idx="3005">
                  <c:v>19.58583333333331</c:v>
                </c:pt>
                <c:pt idx="3006">
                  <c:v>19.58611111111111</c:v>
                </c:pt>
                <c:pt idx="3007">
                  <c:v>19.58638888888889</c:v>
                </c:pt>
                <c:pt idx="3008">
                  <c:v>19.58666666666667</c:v>
                </c:pt>
                <c:pt idx="3009">
                  <c:v>19.58694444444444</c:v>
                </c:pt>
                <c:pt idx="3010">
                  <c:v>19.58722222222222</c:v>
                </c:pt>
                <c:pt idx="3011">
                  <c:v>19.5875</c:v>
                </c:pt>
                <c:pt idx="3012">
                  <c:v>19.58777777777778</c:v>
                </c:pt>
                <c:pt idx="3013">
                  <c:v>19.58805555555556</c:v>
                </c:pt>
                <c:pt idx="3014">
                  <c:v>19.58833333333331</c:v>
                </c:pt>
                <c:pt idx="3015">
                  <c:v>19.58861111111111</c:v>
                </c:pt>
                <c:pt idx="3016">
                  <c:v>19.58888888888889</c:v>
                </c:pt>
                <c:pt idx="3017">
                  <c:v>19.58916666666666</c:v>
                </c:pt>
                <c:pt idx="3018">
                  <c:v>19.58944444444444</c:v>
                </c:pt>
                <c:pt idx="3019">
                  <c:v>19.5897222222222</c:v>
                </c:pt>
                <c:pt idx="3020">
                  <c:v>19.59</c:v>
                </c:pt>
                <c:pt idx="3021">
                  <c:v>19.59027777777777</c:v>
                </c:pt>
                <c:pt idx="3022">
                  <c:v>19.59055555555555</c:v>
                </c:pt>
                <c:pt idx="3023">
                  <c:v>19.59083333333331</c:v>
                </c:pt>
                <c:pt idx="3024">
                  <c:v>19.59111111111111</c:v>
                </c:pt>
                <c:pt idx="3025">
                  <c:v>19.59138888888889</c:v>
                </c:pt>
                <c:pt idx="3026">
                  <c:v>19.59166666666666</c:v>
                </c:pt>
                <c:pt idx="3027">
                  <c:v>19.59194444444444</c:v>
                </c:pt>
                <c:pt idx="3028">
                  <c:v>19.59222222222222</c:v>
                </c:pt>
                <c:pt idx="3029">
                  <c:v>19.5925</c:v>
                </c:pt>
                <c:pt idx="3030">
                  <c:v>19.59277777777778</c:v>
                </c:pt>
                <c:pt idx="3031">
                  <c:v>19.59305555555555</c:v>
                </c:pt>
                <c:pt idx="3032">
                  <c:v>19.59333333333331</c:v>
                </c:pt>
                <c:pt idx="3033">
                  <c:v>19.59361111111111</c:v>
                </c:pt>
                <c:pt idx="3034">
                  <c:v>19.5938888888889</c:v>
                </c:pt>
                <c:pt idx="3035">
                  <c:v>19.59416666666667</c:v>
                </c:pt>
                <c:pt idx="3036">
                  <c:v>19.59444444444444</c:v>
                </c:pt>
                <c:pt idx="3037">
                  <c:v>19.59472222222222</c:v>
                </c:pt>
                <c:pt idx="3038">
                  <c:v>19.595</c:v>
                </c:pt>
                <c:pt idx="3039">
                  <c:v>19.59527777777778</c:v>
                </c:pt>
                <c:pt idx="3040">
                  <c:v>19.59555555555555</c:v>
                </c:pt>
                <c:pt idx="3041">
                  <c:v>19.59583333333331</c:v>
                </c:pt>
                <c:pt idx="3042">
                  <c:v>19.59611111111111</c:v>
                </c:pt>
                <c:pt idx="3043">
                  <c:v>19.59638888888889</c:v>
                </c:pt>
                <c:pt idx="3044">
                  <c:v>19.59666666666666</c:v>
                </c:pt>
                <c:pt idx="3045">
                  <c:v>19.59694444444444</c:v>
                </c:pt>
                <c:pt idx="3046">
                  <c:v>19.59722222222222</c:v>
                </c:pt>
                <c:pt idx="3047">
                  <c:v>19.5975</c:v>
                </c:pt>
                <c:pt idx="3048">
                  <c:v>19.59777777777778</c:v>
                </c:pt>
                <c:pt idx="3049">
                  <c:v>19.59805555555555</c:v>
                </c:pt>
                <c:pt idx="3050">
                  <c:v>19.59833333333331</c:v>
                </c:pt>
                <c:pt idx="3051">
                  <c:v>19.59861111111111</c:v>
                </c:pt>
                <c:pt idx="3052">
                  <c:v>19.5988888888889</c:v>
                </c:pt>
                <c:pt idx="3053">
                  <c:v>19.59916666666667</c:v>
                </c:pt>
                <c:pt idx="3054">
                  <c:v>19.59944444444444</c:v>
                </c:pt>
                <c:pt idx="3055">
                  <c:v>19.59972222222222</c:v>
                </c:pt>
                <c:pt idx="3056">
                  <c:v>19.6</c:v>
                </c:pt>
                <c:pt idx="3057">
                  <c:v>19.60027777777778</c:v>
                </c:pt>
                <c:pt idx="3058">
                  <c:v>19.60055555555556</c:v>
                </c:pt>
                <c:pt idx="3059">
                  <c:v>19.60083333333332</c:v>
                </c:pt>
                <c:pt idx="3060">
                  <c:v>19.60111111111111</c:v>
                </c:pt>
                <c:pt idx="3061">
                  <c:v>19.6013888888889</c:v>
                </c:pt>
                <c:pt idx="3062">
                  <c:v>19.60166666666667</c:v>
                </c:pt>
                <c:pt idx="3063">
                  <c:v>19.60194444444444</c:v>
                </c:pt>
                <c:pt idx="3064">
                  <c:v>19.60222222222222</c:v>
                </c:pt>
                <c:pt idx="3065">
                  <c:v>19.6025</c:v>
                </c:pt>
                <c:pt idx="3066">
                  <c:v>19.60277777777778</c:v>
                </c:pt>
                <c:pt idx="3067">
                  <c:v>19.60305555555556</c:v>
                </c:pt>
                <c:pt idx="3068">
                  <c:v>19.60333333333332</c:v>
                </c:pt>
                <c:pt idx="3069">
                  <c:v>19.60361111111111</c:v>
                </c:pt>
                <c:pt idx="3070">
                  <c:v>19.6038888888889</c:v>
                </c:pt>
                <c:pt idx="3071">
                  <c:v>19.60416666666667</c:v>
                </c:pt>
                <c:pt idx="3072">
                  <c:v>19.60444444444445</c:v>
                </c:pt>
                <c:pt idx="3073">
                  <c:v>19.60472222222223</c:v>
                </c:pt>
                <c:pt idx="3074">
                  <c:v>19.605</c:v>
                </c:pt>
                <c:pt idx="3075">
                  <c:v>19.60527777777778</c:v>
                </c:pt>
                <c:pt idx="3076">
                  <c:v>19.60555555555556</c:v>
                </c:pt>
                <c:pt idx="3077">
                  <c:v>19.60583333333332</c:v>
                </c:pt>
                <c:pt idx="3078">
                  <c:v>19.60611111111111</c:v>
                </c:pt>
                <c:pt idx="3079">
                  <c:v>19.6063888888889</c:v>
                </c:pt>
                <c:pt idx="3080">
                  <c:v>19.60666666666667</c:v>
                </c:pt>
                <c:pt idx="3081">
                  <c:v>19.60694444444444</c:v>
                </c:pt>
                <c:pt idx="3082">
                  <c:v>19.60722222222222</c:v>
                </c:pt>
                <c:pt idx="3083">
                  <c:v>19.6075</c:v>
                </c:pt>
                <c:pt idx="3084">
                  <c:v>19.60777777777778</c:v>
                </c:pt>
                <c:pt idx="3085">
                  <c:v>19.60805555555556</c:v>
                </c:pt>
                <c:pt idx="3086">
                  <c:v>19.60833333333331</c:v>
                </c:pt>
                <c:pt idx="3087">
                  <c:v>19.60861111111111</c:v>
                </c:pt>
                <c:pt idx="3088">
                  <c:v>19.6088888888889</c:v>
                </c:pt>
                <c:pt idx="3089">
                  <c:v>19.60916666666667</c:v>
                </c:pt>
                <c:pt idx="3090">
                  <c:v>19.60944444444445</c:v>
                </c:pt>
                <c:pt idx="3091">
                  <c:v>19.60972222222222</c:v>
                </c:pt>
                <c:pt idx="3092">
                  <c:v>19.61</c:v>
                </c:pt>
                <c:pt idx="3093">
                  <c:v>19.61027777777778</c:v>
                </c:pt>
                <c:pt idx="3094">
                  <c:v>19.61055555555556</c:v>
                </c:pt>
                <c:pt idx="3095">
                  <c:v>19.61083333333334</c:v>
                </c:pt>
                <c:pt idx="3096">
                  <c:v>19.61111111111111</c:v>
                </c:pt>
                <c:pt idx="3097">
                  <c:v>19.6113888888889</c:v>
                </c:pt>
                <c:pt idx="3098">
                  <c:v>19.61166666666667</c:v>
                </c:pt>
                <c:pt idx="3099">
                  <c:v>19.61194444444444</c:v>
                </c:pt>
                <c:pt idx="3100">
                  <c:v>19.61222222222222</c:v>
                </c:pt>
                <c:pt idx="3101">
                  <c:v>19.6125</c:v>
                </c:pt>
                <c:pt idx="3102">
                  <c:v>19.61277777777778</c:v>
                </c:pt>
                <c:pt idx="3103">
                  <c:v>19.61305555555556</c:v>
                </c:pt>
                <c:pt idx="3104">
                  <c:v>19.61333333333332</c:v>
                </c:pt>
                <c:pt idx="3105">
                  <c:v>19.61361111111111</c:v>
                </c:pt>
                <c:pt idx="3106">
                  <c:v>19.6138888888889</c:v>
                </c:pt>
                <c:pt idx="3107">
                  <c:v>19.61416666666667</c:v>
                </c:pt>
                <c:pt idx="3108">
                  <c:v>19.61444444444444</c:v>
                </c:pt>
                <c:pt idx="3109">
                  <c:v>19.61472222222222</c:v>
                </c:pt>
                <c:pt idx="3110">
                  <c:v>19.615</c:v>
                </c:pt>
                <c:pt idx="3111">
                  <c:v>19.61527777777778</c:v>
                </c:pt>
                <c:pt idx="3112">
                  <c:v>19.61555555555556</c:v>
                </c:pt>
                <c:pt idx="3113">
                  <c:v>19.61583333333332</c:v>
                </c:pt>
                <c:pt idx="3114">
                  <c:v>19.61611111111111</c:v>
                </c:pt>
                <c:pt idx="3115">
                  <c:v>19.6163888888889</c:v>
                </c:pt>
                <c:pt idx="3116">
                  <c:v>19.61666666666667</c:v>
                </c:pt>
                <c:pt idx="3117">
                  <c:v>19.61694444444444</c:v>
                </c:pt>
                <c:pt idx="3118">
                  <c:v>19.61722222222222</c:v>
                </c:pt>
                <c:pt idx="3119">
                  <c:v>19.6175</c:v>
                </c:pt>
                <c:pt idx="3120">
                  <c:v>19.61777777777778</c:v>
                </c:pt>
                <c:pt idx="3121">
                  <c:v>19.61805555555556</c:v>
                </c:pt>
                <c:pt idx="3122">
                  <c:v>19.61833333333331</c:v>
                </c:pt>
                <c:pt idx="3123">
                  <c:v>19.61861111111111</c:v>
                </c:pt>
                <c:pt idx="3124">
                  <c:v>19.6188888888889</c:v>
                </c:pt>
                <c:pt idx="3125">
                  <c:v>19.61916666666667</c:v>
                </c:pt>
                <c:pt idx="3126">
                  <c:v>19.61944444444444</c:v>
                </c:pt>
                <c:pt idx="3127">
                  <c:v>19.61972222222222</c:v>
                </c:pt>
                <c:pt idx="3128">
                  <c:v>19.62</c:v>
                </c:pt>
                <c:pt idx="3129">
                  <c:v>19.62027777777778</c:v>
                </c:pt>
                <c:pt idx="3130">
                  <c:v>19.62055555555555</c:v>
                </c:pt>
                <c:pt idx="3131">
                  <c:v>19.62083333333332</c:v>
                </c:pt>
                <c:pt idx="3132">
                  <c:v>19.62111111111111</c:v>
                </c:pt>
                <c:pt idx="3133">
                  <c:v>19.6213888888889</c:v>
                </c:pt>
                <c:pt idx="3134">
                  <c:v>19.62166666666667</c:v>
                </c:pt>
                <c:pt idx="3135">
                  <c:v>19.62194444444444</c:v>
                </c:pt>
                <c:pt idx="3136">
                  <c:v>19.62222222222222</c:v>
                </c:pt>
                <c:pt idx="3137">
                  <c:v>19.6225</c:v>
                </c:pt>
                <c:pt idx="3138">
                  <c:v>19.62277777777778</c:v>
                </c:pt>
                <c:pt idx="3139">
                  <c:v>19.62305555555556</c:v>
                </c:pt>
                <c:pt idx="3140">
                  <c:v>19.62333333333331</c:v>
                </c:pt>
                <c:pt idx="3141">
                  <c:v>19.62361111111111</c:v>
                </c:pt>
                <c:pt idx="3142">
                  <c:v>19.6238888888889</c:v>
                </c:pt>
                <c:pt idx="3143">
                  <c:v>19.62416666666667</c:v>
                </c:pt>
                <c:pt idx="3144">
                  <c:v>19.62444444444445</c:v>
                </c:pt>
                <c:pt idx="3145">
                  <c:v>19.62472222222222</c:v>
                </c:pt>
                <c:pt idx="3146">
                  <c:v>19.625</c:v>
                </c:pt>
                <c:pt idx="3147">
                  <c:v>19.62527777777778</c:v>
                </c:pt>
                <c:pt idx="3148">
                  <c:v>19.62555555555556</c:v>
                </c:pt>
                <c:pt idx="3149">
                  <c:v>19.62583333333331</c:v>
                </c:pt>
                <c:pt idx="3150">
                  <c:v>19.62611111111111</c:v>
                </c:pt>
                <c:pt idx="3151">
                  <c:v>19.62638888888889</c:v>
                </c:pt>
                <c:pt idx="3152">
                  <c:v>19.62666666666667</c:v>
                </c:pt>
                <c:pt idx="3153">
                  <c:v>19.62694444444444</c:v>
                </c:pt>
                <c:pt idx="3154">
                  <c:v>19.62722222222222</c:v>
                </c:pt>
                <c:pt idx="3155">
                  <c:v>19.6275</c:v>
                </c:pt>
                <c:pt idx="3156">
                  <c:v>19.62777777777778</c:v>
                </c:pt>
                <c:pt idx="3157">
                  <c:v>19.62805555555556</c:v>
                </c:pt>
                <c:pt idx="3158">
                  <c:v>19.62833333333331</c:v>
                </c:pt>
                <c:pt idx="3159">
                  <c:v>19.62861111111111</c:v>
                </c:pt>
                <c:pt idx="3160">
                  <c:v>19.6288888888889</c:v>
                </c:pt>
                <c:pt idx="3161">
                  <c:v>19.62916666666667</c:v>
                </c:pt>
                <c:pt idx="3162">
                  <c:v>19.62944444444445</c:v>
                </c:pt>
                <c:pt idx="3163">
                  <c:v>19.62972222222222</c:v>
                </c:pt>
                <c:pt idx="3164">
                  <c:v>19.63</c:v>
                </c:pt>
                <c:pt idx="3165">
                  <c:v>19.63027777777778</c:v>
                </c:pt>
                <c:pt idx="3166">
                  <c:v>19.63055555555556</c:v>
                </c:pt>
                <c:pt idx="3167">
                  <c:v>19.63083333333334</c:v>
                </c:pt>
                <c:pt idx="3168">
                  <c:v>19.63111111111111</c:v>
                </c:pt>
                <c:pt idx="3169">
                  <c:v>19.6313888888889</c:v>
                </c:pt>
                <c:pt idx="3170">
                  <c:v>19.63166666666667</c:v>
                </c:pt>
                <c:pt idx="3171">
                  <c:v>19.63194444444444</c:v>
                </c:pt>
                <c:pt idx="3172">
                  <c:v>19.63222222222222</c:v>
                </c:pt>
                <c:pt idx="3173">
                  <c:v>19.6325</c:v>
                </c:pt>
                <c:pt idx="3174">
                  <c:v>19.63277777777778</c:v>
                </c:pt>
                <c:pt idx="3175">
                  <c:v>19.63305555555556</c:v>
                </c:pt>
                <c:pt idx="3176">
                  <c:v>19.63333333333332</c:v>
                </c:pt>
                <c:pt idx="3177">
                  <c:v>19.63361111111111</c:v>
                </c:pt>
                <c:pt idx="3178">
                  <c:v>19.63388888888888</c:v>
                </c:pt>
                <c:pt idx="3179">
                  <c:v>19.63416666666666</c:v>
                </c:pt>
                <c:pt idx="3180">
                  <c:v>19.63444444444444</c:v>
                </c:pt>
                <c:pt idx="3181">
                  <c:v>19.63472222222222</c:v>
                </c:pt>
                <c:pt idx="3182">
                  <c:v>19.635</c:v>
                </c:pt>
                <c:pt idx="3183">
                  <c:v>19.63527777777778</c:v>
                </c:pt>
                <c:pt idx="3184">
                  <c:v>19.63555555555556</c:v>
                </c:pt>
                <c:pt idx="3185">
                  <c:v>19.63583333333332</c:v>
                </c:pt>
                <c:pt idx="3186">
                  <c:v>19.63611111111111</c:v>
                </c:pt>
                <c:pt idx="3187">
                  <c:v>19.6363888888889</c:v>
                </c:pt>
                <c:pt idx="3188">
                  <c:v>19.63666666666667</c:v>
                </c:pt>
                <c:pt idx="3189">
                  <c:v>19.63694444444444</c:v>
                </c:pt>
                <c:pt idx="3190">
                  <c:v>19.63722222222222</c:v>
                </c:pt>
                <c:pt idx="3191">
                  <c:v>19.6375</c:v>
                </c:pt>
                <c:pt idx="3192">
                  <c:v>19.63777777777778</c:v>
                </c:pt>
                <c:pt idx="3193">
                  <c:v>19.63805555555556</c:v>
                </c:pt>
                <c:pt idx="3194">
                  <c:v>19.63833333333331</c:v>
                </c:pt>
                <c:pt idx="3195">
                  <c:v>19.63861111111111</c:v>
                </c:pt>
                <c:pt idx="3196">
                  <c:v>19.6388888888889</c:v>
                </c:pt>
                <c:pt idx="3197">
                  <c:v>19.63916666666666</c:v>
                </c:pt>
                <c:pt idx="3198">
                  <c:v>19.63944444444444</c:v>
                </c:pt>
                <c:pt idx="3199">
                  <c:v>19.63972222222222</c:v>
                </c:pt>
                <c:pt idx="3200">
                  <c:v>19.64</c:v>
                </c:pt>
                <c:pt idx="3201">
                  <c:v>19.64027777777778</c:v>
                </c:pt>
                <c:pt idx="3202">
                  <c:v>19.64055555555555</c:v>
                </c:pt>
                <c:pt idx="3203">
                  <c:v>19.64083333333332</c:v>
                </c:pt>
                <c:pt idx="3204">
                  <c:v>19.64111111111111</c:v>
                </c:pt>
                <c:pt idx="3205">
                  <c:v>19.6413888888889</c:v>
                </c:pt>
                <c:pt idx="3206">
                  <c:v>19.64166666666667</c:v>
                </c:pt>
                <c:pt idx="3207">
                  <c:v>19.64194444444444</c:v>
                </c:pt>
                <c:pt idx="3208">
                  <c:v>19.64222222222222</c:v>
                </c:pt>
                <c:pt idx="3209">
                  <c:v>19.6425</c:v>
                </c:pt>
                <c:pt idx="3210">
                  <c:v>19.64277777777778</c:v>
                </c:pt>
                <c:pt idx="3211">
                  <c:v>19.64305555555556</c:v>
                </c:pt>
                <c:pt idx="3212">
                  <c:v>19.64333333333331</c:v>
                </c:pt>
                <c:pt idx="3213">
                  <c:v>19.64361111111111</c:v>
                </c:pt>
                <c:pt idx="3214">
                  <c:v>19.6438888888889</c:v>
                </c:pt>
                <c:pt idx="3215">
                  <c:v>19.64416666666667</c:v>
                </c:pt>
                <c:pt idx="3216">
                  <c:v>19.64444444444445</c:v>
                </c:pt>
                <c:pt idx="3217">
                  <c:v>19.64472222222222</c:v>
                </c:pt>
                <c:pt idx="3218">
                  <c:v>19.645</c:v>
                </c:pt>
                <c:pt idx="3219">
                  <c:v>19.64527777777778</c:v>
                </c:pt>
                <c:pt idx="3220">
                  <c:v>19.64555555555555</c:v>
                </c:pt>
                <c:pt idx="3221">
                  <c:v>19.64583333333331</c:v>
                </c:pt>
                <c:pt idx="3222">
                  <c:v>19.64611111111111</c:v>
                </c:pt>
                <c:pt idx="3223">
                  <c:v>19.64638888888889</c:v>
                </c:pt>
                <c:pt idx="3224">
                  <c:v>19.64666666666666</c:v>
                </c:pt>
                <c:pt idx="3225">
                  <c:v>19.64694444444444</c:v>
                </c:pt>
                <c:pt idx="3226">
                  <c:v>19.64722222222222</c:v>
                </c:pt>
                <c:pt idx="3227">
                  <c:v>19.6475</c:v>
                </c:pt>
                <c:pt idx="3228">
                  <c:v>19.64777777777778</c:v>
                </c:pt>
                <c:pt idx="3229">
                  <c:v>19.64805555555555</c:v>
                </c:pt>
                <c:pt idx="3230">
                  <c:v>19.64833333333331</c:v>
                </c:pt>
                <c:pt idx="3231">
                  <c:v>19.64861111111111</c:v>
                </c:pt>
                <c:pt idx="3232">
                  <c:v>19.6488888888889</c:v>
                </c:pt>
                <c:pt idx="3233">
                  <c:v>19.64916666666667</c:v>
                </c:pt>
                <c:pt idx="3234">
                  <c:v>19.64944444444444</c:v>
                </c:pt>
                <c:pt idx="3235">
                  <c:v>19.64972222222222</c:v>
                </c:pt>
                <c:pt idx="3236">
                  <c:v>19.65</c:v>
                </c:pt>
                <c:pt idx="3237">
                  <c:v>19.65027777777778</c:v>
                </c:pt>
                <c:pt idx="3238">
                  <c:v>19.65055555555555</c:v>
                </c:pt>
                <c:pt idx="3239">
                  <c:v>19.65083333333332</c:v>
                </c:pt>
                <c:pt idx="3240">
                  <c:v>19.65111111111111</c:v>
                </c:pt>
                <c:pt idx="3241">
                  <c:v>19.6513888888889</c:v>
                </c:pt>
                <c:pt idx="3242">
                  <c:v>19.65166666666666</c:v>
                </c:pt>
                <c:pt idx="3243">
                  <c:v>19.65194444444444</c:v>
                </c:pt>
                <c:pt idx="3244">
                  <c:v>19.65222222222222</c:v>
                </c:pt>
                <c:pt idx="3245">
                  <c:v>19.6525</c:v>
                </c:pt>
                <c:pt idx="3246">
                  <c:v>19.65277777777777</c:v>
                </c:pt>
                <c:pt idx="3247">
                  <c:v>19.65305555555555</c:v>
                </c:pt>
                <c:pt idx="3248">
                  <c:v>19.65333333333331</c:v>
                </c:pt>
                <c:pt idx="3249">
                  <c:v>19.65361111111111</c:v>
                </c:pt>
                <c:pt idx="3250">
                  <c:v>19.65388888888888</c:v>
                </c:pt>
                <c:pt idx="3251">
                  <c:v>19.65416666666666</c:v>
                </c:pt>
                <c:pt idx="3252">
                  <c:v>19.65444444444444</c:v>
                </c:pt>
                <c:pt idx="3253">
                  <c:v>19.65472222222222</c:v>
                </c:pt>
                <c:pt idx="3254">
                  <c:v>19.655</c:v>
                </c:pt>
                <c:pt idx="3255">
                  <c:v>19.65527777777778</c:v>
                </c:pt>
                <c:pt idx="3256">
                  <c:v>19.65555555555555</c:v>
                </c:pt>
                <c:pt idx="3257">
                  <c:v>19.65583333333332</c:v>
                </c:pt>
                <c:pt idx="3258">
                  <c:v>19.65611111111111</c:v>
                </c:pt>
                <c:pt idx="3259">
                  <c:v>19.6563888888889</c:v>
                </c:pt>
                <c:pt idx="3260">
                  <c:v>19.65666666666667</c:v>
                </c:pt>
                <c:pt idx="3261">
                  <c:v>19.65694444444444</c:v>
                </c:pt>
                <c:pt idx="3262">
                  <c:v>19.65722222222222</c:v>
                </c:pt>
                <c:pt idx="3263">
                  <c:v>19.6575</c:v>
                </c:pt>
                <c:pt idx="3264">
                  <c:v>19.65777777777778</c:v>
                </c:pt>
                <c:pt idx="3265">
                  <c:v>19.65805555555555</c:v>
                </c:pt>
                <c:pt idx="3266">
                  <c:v>19.65833333333331</c:v>
                </c:pt>
                <c:pt idx="3267">
                  <c:v>19.65861111111111</c:v>
                </c:pt>
                <c:pt idx="3268">
                  <c:v>19.6588888888889</c:v>
                </c:pt>
                <c:pt idx="3269">
                  <c:v>19.65916666666666</c:v>
                </c:pt>
                <c:pt idx="3270">
                  <c:v>19.65944444444444</c:v>
                </c:pt>
                <c:pt idx="3271">
                  <c:v>19.65972222222222</c:v>
                </c:pt>
                <c:pt idx="3272">
                  <c:v>19.66</c:v>
                </c:pt>
                <c:pt idx="3273">
                  <c:v>19.66027777777778</c:v>
                </c:pt>
                <c:pt idx="3274">
                  <c:v>19.66055555555555</c:v>
                </c:pt>
                <c:pt idx="3275">
                  <c:v>19.66083333333331</c:v>
                </c:pt>
                <c:pt idx="3276">
                  <c:v>19.66111111111111</c:v>
                </c:pt>
                <c:pt idx="3277">
                  <c:v>19.6613888888889</c:v>
                </c:pt>
                <c:pt idx="3278">
                  <c:v>19.66166666666667</c:v>
                </c:pt>
                <c:pt idx="3279">
                  <c:v>19.66194444444444</c:v>
                </c:pt>
                <c:pt idx="3280">
                  <c:v>19.66222222222222</c:v>
                </c:pt>
                <c:pt idx="3281">
                  <c:v>19.6625</c:v>
                </c:pt>
                <c:pt idx="3282">
                  <c:v>19.66277777777778</c:v>
                </c:pt>
                <c:pt idx="3283">
                  <c:v>19.66305555555556</c:v>
                </c:pt>
                <c:pt idx="3284">
                  <c:v>19.66333333333331</c:v>
                </c:pt>
                <c:pt idx="3285">
                  <c:v>19.66361111111111</c:v>
                </c:pt>
                <c:pt idx="3286">
                  <c:v>19.6638888888889</c:v>
                </c:pt>
                <c:pt idx="3287">
                  <c:v>19.66416666666667</c:v>
                </c:pt>
                <c:pt idx="3288">
                  <c:v>19.66444444444444</c:v>
                </c:pt>
                <c:pt idx="3289">
                  <c:v>19.66472222222222</c:v>
                </c:pt>
                <c:pt idx="3290">
                  <c:v>19.665</c:v>
                </c:pt>
                <c:pt idx="3291">
                  <c:v>19.66527777777778</c:v>
                </c:pt>
                <c:pt idx="3292">
                  <c:v>19.66555555555555</c:v>
                </c:pt>
                <c:pt idx="3293">
                  <c:v>19.66583333333331</c:v>
                </c:pt>
                <c:pt idx="3294">
                  <c:v>19.66611111111111</c:v>
                </c:pt>
                <c:pt idx="3295">
                  <c:v>19.66638888888889</c:v>
                </c:pt>
                <c:pt idx="3296">
                  <c:v>19.66666666666667</c:v>
                </c:pt>
                <c:pt idx="3297">
                  <c:v>19.66694444444445</c:v>
                </c:pt>
                <c:pt idx="3298">
                  <c:v>19.66722222222222</c:v>
                </c:pt>
                <c:pt idx="3299">
                  <c:v>19.6675</c:v>
                </c:pt>
                <c:pt idx="3300">
                  <c:v>19.66777777777778</c:v>
                </c:pt>
                <c:pt idx="3301">
                  <c:v>19.66805555555556</c:v>
                </c:pt>
                <c:pt idx="3302">
                  <c:v>19.66833333333331</c:v>
                </c:pt>
                <c:pt idx="3303">
                  <c:v>19.66861111111111</c:v>
                </c:pt>
                <c:pt idx="3304">
                  <c:v>19.6688888888889</c:v>
                </c:pt>
                <c:pt idx="3305">
                  <c:v>19.66916666666667</c:v>
                </c:pt>
                <c:pt idx="3306">
                  <c:v>19.66944444444444</c:v>
                </c:pt>
                <c:pt idx="3307">
                  <c:v>19.66972222222222</c:v>
                </c:pt>
                <c:pt idx="3308">
                  <c:v>19.67</c:v>
                </c:pt>
                <c:pt idx="3309">
                  <c:v>19.67027777777778</c:v>
                </c:pt>
                <c:pt idx="3310">
                  <c:v>19.67055555555556</c:v>
                </c:pt>
                <c:pt idx="3311">
                  <c:v>19.67083333333332</c:v>
                </c:pt>
                <c:pt idx="3312">
                  <c:v>19.67111111111111</c:v>
                </c:pt>
                <c:pt idx="3313">
                  <c:v>19.6713888888889</c:v>
                </c:pt>
                <c:pt idx="3314">
                  <c:v>19.67166666666667</c:v>
                </c:pt>
                <c:pt idx="3315">
                  <c:v>19.67194444444444</c:v>
                </c:pt>
                <c:pt idx="3316">
                  <c:v>19.67222222222222</c:v>
                </c:pt>
                <c:pt idx="3317">
                  <c:v>19.6725</c:v>
                </c:pt>
                <c:pt idx="3318">
                  <c:v>19.67277777777778</c:v>
                </c:pt>
                <c:pt idx="3319">
                  <c:v>19.67305555555556</c:v>
                </c:pt>
                <c:pt idx="3320">
                  <c:v>19.67333333333332</c:v>
                </c:pt>
                <c:pt idx="3321">
                  <c:v>19.67361111111111</c:v>
                </c:pt>
                <c:pt idx="3322">
                  <c:v>19.6738888888889</c:v>
                </c:pt>
                <c:pt idx="3323">
                  <c:v>19.67416666666667</c:v>
                </c:pt>
                <c:pt idx="3324">
                  <c:v>19.67444444444445</c:v>
                </c:pt>
                <c:pt idx="3325">
                  <c:v>19.67472222222222</c:v>
                </c:pt>
                <c:pt idx="3326">
                  <c:v>19.675</c:v>
                </c:pt>
                <c:pt idx="3327">
                  <c:v>19.67527777777778</c:v>
                </c:pt>
                <c:pt idx="3328">
                  <c:v>19.67555555555556</c:v>
                </c:pt>
                <c:pt idx="3329">
                  <c:v>19.67583333333332</c:v>
                </c:pt>
                <c:pt idx="3330">
                  <c:v>19.67611111111111</c:v>
                </c:pt>
                <c:pt idx="3331">
                  <c:v>19.6763888888889</c:v>
                </c:pt>
                <c:pt idx="3332">
                  <c:v>19.67666666666667</c:v>
                </c:pt>
                <c:pt idx="3333">
                  <c:v>19.67694444444444</c:v>
                </c:pt>
                <c:pt idx="3334">
                  <c:v>19.67722222222222</c:v>
                </c:pt>
                <c:pt idx="3335">
                  <c:v>19.6775</c:v>
                </c:pt>
                <c:pt idx="3336">
                  <c:v>19.67777777777778</c:v>
                </c:pt>
                <c:pt idx="3337">
                  <c:v>19.67805555555556</c:v>
                </c:pt>
                <c:pt idx="3338">
                  <c:v>19.67833333333331</c:v>
                </c:pt>
                <c:pt idx="3339">
                  <c:v>19.67861111111111</c:v>
                </c:pt>
                <c:pt idx="3340">
                  <c:v>19.6788888888889</c:v>
                </c:pt>
                <c:pt idx="3341">
                  <c:v>19.67916666666667</c:v>
                </c:pt>
                <c:pt idx="3342">
                  <c:v>19.67944444444445</c:v>
                </c:pt>
                <c:pt idx="3343">
                  <c:v>19.67972222222222</c:v>
                </c:pt>
                <c:pt idx="3344">
                  <c:v>19.68</c:v>
                </c:pt>
                <c:pt idx="3345">
                  <c:v>19.68027777777778</c:v>
                </c:pt>
                <c:pt idx="3346">
                  <c:v>19.68055555555556</c:v>
                </c:pt>
                <c:pt idx="3347">
                  <c:v>19.68083333333332</c:v>
                </c:pt>
                <c:pt idx="3348">
                  <c:v>19.68111111111111</c:v>
                </c:pt>
                <c:pt idx="3349">
                  <c:v>19.68138888888889</c:v>
                </c:pt>
                <c:pt idx="3350">
                  <c:v>19.68166666666667</c:v>
                </c:pt>
                <c:pt idx="3351">
                  <c:v>19.68194444444445</c:v>
                </c:pt>
                <c:pt idx="3352">
                  <c:v>19.68222222222222</c:v>
                </c:pt>
                <c:pt idx="3353">
                  <c:v>19.6825</c:v>
                </c:pt>
                <c:pt idx="3354">
                  <c:v>19.68277777777778</c:v>
                </c:pt>
                <c:pt idx="3355">
                  <c:v>19.68305555555556</c:v>
                </c:pt>
                <c:pt idx="3356">
                  <c:v>19.68333333333331</c:v>
                </c:pt>
                <c:pt idx="3357">
                  <c:v>19.68361111111111</c:v>
                </c:pt>
                <c:pt idx="3358">
                  <c:v>19.6838888888889</c:v>
                </c:pt>
                <c:pt idx="3359">
                  <c:v>19.68416666666667</c:v>
                </c:pt>
                <c:pt idx="3360">
                  <c:v>19.68444444444444</c:v>
                </c:pt>
                <c:pt idx="3361">
                  <c:v>19.68472222222222</c:v>
                </c:pt>
                <c:pt idx="3362">
                  <c:v>19.685</c:v>
                </c:pt>
                <c:pt idx="3363">
                  <c:v>19.68527777777778</c:v>
                </c:pt>
                <c:pt idx="3364">
                  <c:v>19.68555555555556</c:v>
                </c:pt>
                <c:pt idx="3365">
                  <c:v>19.68583333333331</c:v>
                </c:pt>
                <c:pt idx="3366">
                  <c:v>19.68611111111111</c:v>
                </c:pt>
                <c:pt idx="3367">
                  <c:v>19.68638888888889</c:v>
                </c:pt>
                <c:pt idx="3368">
                  <c:v>19.68666666666667</c:v>
                </c:pt>
                <c:pt idx="3369">
                  <c:v>19.68694444444445</c:v>
                </c:pt>
                <c:pt idx="3370">
                  <c:v>19.68722222222222</c:v>
                </c:pt>
                <c:pt idx="3371">
                  <c:v>19.6875</c:v>
                </c:pt>
                <c:pt idx="3372">
                  <c:v>19.68777777777778</c:v>
                </c:pt>
                <c:pt idx="3373">
                  <c:v>19.68805555555556</c:v>
                </c:pt>
                <c:pt idx="3374">
                  <c:v>19.68833333333331</c:v>
                </c:pt>
                <c:pt idx="3375">
                  <c:v>19.68861111111111</c:v>
                </c:pt>
                <c:pt idx="3376">
                  <c:v>19.68888888888889</c:v>
                </c:pt>
                <c:pt idx="3377">
                  <c:v>19.68916666666667</c:v>
                </c:pt>
                <c:pt idx="3378">
                  <c:v>19.68944444444444</c:v>
                </c:pt>
                <c:pt idx="3379">
                  <c:v>19.68972222222222</c:v>
                </c:pt>
                <c:pt idx="3380">
                  <c:v>19.69</c:v>
                </c:pt>
                <c:pt idx="3381">
                  <c:v>19.69027777777778</c:v>
                </c:pt>
                <c:pt idx="3382">
                  <c:v>19.69055555555556</c:v>
                </c:pt>
                <c:pt idx="3383">
                  <c:v>19.69083333333332</c:v>
                </c:pt>
                <c:pt idx="3384">
                  <c:v>19.69111111111111</c:v>
                </c:pt>
                <c:pt idx="3385">
                  <c:v>19.6913888888889</c:v>
                </c:pt>
                <c:pt idx="3386">
                  <c:v>19.69166666666667</c:v>
                </c:pt>
                <c:pt idx="3387">
                  <c:v>19.69194444444444</c:v>
                </c:pt>
                <c:pt idx="3388">
                  <c:v>19.69222222222222</c:v>
                </c:pt>
                <c:pt idx="3389">
                  <c:v>19.6925</c:v>
                </c:pt>
                <c:pt idx="3390">
                  <c:v>19.69277777777778</c:v>
                </c:pt>
                <c:pt idx="3391">
                  <c:v>19.69305555555556</c:v>
                </c:pt>
                <c:pt idx="3392">
                  <c:v>19.69333333333332</c:v>
                </c:pt>
                <c:pt idx="3393">
                  <c:v>19.69361111111111</c:v>
                </c:pt>
                <c:pt idx="3394">
                  <c:v>19.6938888888889</c:v>
                </c:pt>
                <c:pt idx="3395">
                  <c:v>19.69416666666667</c:v>
                </c:pt>
                <c:pt idx="3396">
                  <c:v>19.69444444444445</c:v>
                </c:pt>
                <c:pt idx="3397">
                  <c:v>19.69472222222222</c:v>
                </c:pt>
                <c:pt idx="3398">
                  <c:v>19.695</c:v>
                </c:pt>
                <c:pt idx="3399">
                  <c:v>19.69527777777778</c:v>
                </c:pt>
                <c:pt idx="3400">
                  <c:v>19.69555555555555</c:v>
                </c:pt>
                <c:pt idx="3401">
                  <c:v>19.69583333333331</c:v>
                </c:pt>
                <c:pt idx="3402">
                  <c:v>19.69611111111111</c:v>
                </c:pt>
                <c:pt idx="3403">
                  <c:v>19.6963888888889</c:v>
                </c:pt>
                <c:pt idx="3404">
                  <c:v>19.69666666666667</c:v>
                </c:pt>
                <c:pt idx="3405">
                  <c:v>19.69694444444444</c:v>
                </c:pt>
                <c:pt idx="3406">
                  <c:v>19.69722222222222</c:v>
                </c:pt>
                <c:pt idx="3407">
                  <c:v>19.6975</c:v>
                </c:pt>
                <c:pt idx="3408">
                  <c:v>19.69777777777778</c:v>
                </c:pt>
                <c:pt idx="3409">
                  <c:v>19.69805555555556</c:v>
                </c:pt>
                <c:pt idx="3410">
                  <c:v>19.69833333333331</c:v>
                </c:pt>
                <c:pt idx="3411">
                  <c:v>19.69861111111111</c:v>
                </c:pt>
                <c:pt idx="3412">
                  <c:v>19.6988888888889</c:v>
                </c:pt>
                <c:pt idx="3413">
                  <c:v>19.69916666666667</c:v>
                </c:pt>
                <c:pt idx="3414">
                  <c:v>19.69944444444445</c:v>
                </c:pt>
                <c:pt idx="3415">
                  <c:v>19.69972222222222</c:v>
                </c:pt>
                <c:pt idx="3416">
                  <c:v>19.7</c:v>
                </c:pt>
                <c:pt idx="3417">
                  <c:v>19.70027777777778</c:v>
                </c:pt>
                <c:pt idx="3418">
                  <c:v>19.70055555555555</c:v>
                </c:pt>
                <c:pt idx="3419">
                  <c:v>19.70083333333331</c:v>
                </c:pt>
                <c:pt idx="3420">
                  <c:v>19.70111111111111</c:v>
                </c:pt>
                <c:pt idx="3421">
                  <c:v>19.70138888888889</c:v>
                </c:pt>
                <c:pt idx="3422">
                  <c:v>19.70166666666666</c:v>
                </c:pt>
                <c:pt idx="3423">
                  <c:v>19.70194444444444</c:v>
                </c:pt>
                <c:pt idx="3424">
                  <c:v>19.7022222222222</c:v>
                </c:pt>
                <c:pt idx="3425">
                  <c:v>19.7025</c:v>
                </c:pt>
                <c:pt idx="3426">
                  <c:v>19.70277777777778</c:v>
                </c:pt>
                <c:pt idx="3427">
                  <c:v>19.70305555555555</c:v>
                </c:pt>
                <c:pt idx="3428">
                  <c:v>19.70333333333331</c:v>
                </c:pt>
                <c:pt idx="3429">
                  <c:v>19.70361111111111</c:v>
                </c:pt>
                <c:pt idx="3430">
                  <c:v>19.7038888888889</c:v>
                </c:pt>
                <c:pt idx="3431">
                  <c:v>19.70416666666667</c:v>
                </c:pt>
                <c:pt idx="3432">
                  <c:v>19.70444444444444</c:v>
                </c:pt>
                <c:pt idx="3433">
                  <c:v>19.70472222222222</c:v>
                </c:pt>
                <c:pt idx="3434">
                  <c:v>19.705</c:v>
                </c:pt>
                <c:pt idx="3435">
                  <c:v>19.70527777777778</c:v>
                </c:pt>
                <c:pt idx="3436">
                  <c:v>19.70555555555556</c:v>
                </c:pt>
                <c:pt idx="3437">
                  <c:v>19.70583333333331</c:v>
                </c:pt>
                <c:pt idx="3438">
                  <c:v>19.70611111111111</c:v>
                </c:pt>
                <c:pt idx="3439">
                  <c:v>19.70638888888889</c:v>
                </c:pt>
                <c:pt idx="3440">
                  <c:v>19.70666666666667</c:v>
                </c:pt>
                <c:pt idx="3441">
                  <c:v>19.70694444444444</c:v>
                </c:pt>
                <c:pt idx="3442">
                  <c:v>19.70722222222222</c:v>
                </c:pt>
                <c:pt idx="3443">
                  <c:v>19.7075</c:v>
                </c:pt>
                <c:pt idx="3444">
                  <c:v>19.70777777777778</c:v>
                </c:pt>
                <c:pt idx="3445">
                  <c:v>19.70805555555555</c:v>
                </c:pt>
                <c:pt idx="3446">
                  <c:v>19.70833333333331</c:v>
                </c:pt>
                <c:pt idx="3447">
                  <c:v>19.70861111111111</c:v>
                </c:pt>
                <c:pt idx="3448">
                  <c:v>19.70888888888889</c:v>
                </c:pt>
                <c:pt idx="3449">
                  <c:v>19.70916666666666</c:v>
                </c:pt>
                <c:pt idx="3450">
                  <c:v>19.70944444444444</c:v>
                </c:pt>
                <c:pt idx="3451">
                  <c:v>19.7097222222222</c:v>
                </c:pt>
                <c:pt idx="3452">
                  <c:v>19.71</c:v>
                </c:pt>
                <c:pt idx="3453">
                  <c:v>19.71027777777778</c:v>
                </c:pt>
                <c:pt idx="3454">
                  <c:v>19.71055555555555</c:v>
                </c:pt>
                <c:pt idx="3455">
                  <c:v>19.71083333333332</c:v>
                </c:pt>
                <c:pt idx="3456">
                  <c:v>19.71111111111111</c:v>
                </c:pt>
                <c:pt idx="3457">
                  <c:v>19.7113888888889</c:v>
                </c:pt>
                <c:pt idx="3458">
                  <c:v>19.71166666666667</c:v>
                </c:pt>
                <c:pt idx="3459">
                  <c:v>19.71194444444444</c:v>
                </c:pt>
                <c:pt idx="3460">
                  <c:v>19.71222222222222</c:v>
                </c:pt>
                <c:pt idx="3461">
                  <c:v>19.7125</c:v>
                </c:pt>
                <c:pt idx="3462">
                  <c:v>19.71277777777778</c:v>
                </c:pt>
                <c:pt idx="3463">
                  <c:v>19.71305555555556</c:v>
                </c:pt>
                <c:pt idx="3464">
                  <c:v>19.71333333333331</c:v>
                </c:pt>
                <c:pt idx="3465">
                  <c:v>19.71361111111111</c:v>
                </c:pt>
                <c:pt idx="3466">
                  <c:v>19.7138888888889</c:v>
                </c:pt>
                <c:pt idx="3467">
                  <c:v>19.71416666666667</c:v>
                </c:pt>
                <c:pt idx="3468">
                  <c:v>19.71444444444444</c:v>
                </c:pt>
                <c:pt idx="3469">
                  <c:v>19.71472222222222</c:v>
                </c:pt>
                <c:pt idx="3470">
                  <c:v>19.715</c:v>
                </c:pt>
                <c:pt idx="3471">
                  <c:v>19.71527777777778</c:v>
                </c:pt>
                <c:pt idx="3472">
                  <c:v>19.71555555555555</c:v>
                </c:pt>
                <c:pt idx="3473">
                  <c:v>19.71583333333331</c:v>
                </c:pt>
                <c:pt idx="3474">
                  <c:v>19.71611111111111</c:v>
                </c:pt>
                <c:pt idx="3475">
                  <c:v>19.71638888888889</c:v>
                </c:pt>
                <c:pt idx="3476">
                  <c:v>19.71666666666666</c:v>
                </c:pt>
                <c:pt idx="3477">
                  <c:v>19.71694444444444</c:v>
                </c:pt>
                <c:pt idx="3478">
                  <c:v>19.71722222222222</c:v>
                </c:pt>
                <c:pt idx="3479">
                  <c:v>19.7175</c:v>
                </c:pt>
                <c:pt idx="3480">
                  <c:v>19.71777777777778</c:v>
                </c:pt>
                <c:pt idx="3481">
                  <c:v>19.71805555555555</c:v>
                </c:pt>
                <c:pt idx="3482">
                  <c:v>19.71833333333331</c:v>
                </c:pt>
                <c:pt idx="3483">
                  <c:v>19.71861111111111</c:v>
                </c:pt>
                <c:pt idx="3484">
                  <c:v>19.7188888888889</c:v>
                </c:pt>
                <c:pt idx="3485">
                  <c:v>19.71916666666667</c:v>
                </c:pt>
                <c:pt idx="3486">
                  <c:v>19.71944444444444</c:v>
                </c:pt>
                <c:pt idx="3487">
                  <c:v>19.71972222222222</c:v>
                </c:pt>
                <c:pt idx="3488">
                  <c:v>19.72</c:v>
                </c:pt>
                <c:pt idx="3489">
                  <c:v>19.72027777777778</c:v>
                </c:pt>
                <c:pt idx="3490">
                  <c:v>19.72055555555555</c:v>
                </c:pt>
                <c:pt idx="3491">
                  <c:v>19.72083333333331</c:v>
                </c:pt>
                <c:pt idx="3492">
                  <c:v>19.72111111111111</c:v>
                </c:pt>
                <c:pt idx="3493">
                  <c:v>19.72138888888889</c:v>
                </c:pt>
                <c:pt idx="3494">
                  <c:v>19.72166666666666</c:v>
                </c:pt>
                <c:pt idx="3495">
                  <c:v>19.72194444444444</c:v>
                </c:pt>
                <c:pt idx="3496">
                  <c:v>19.7222222222222</c:v>
                </c:pt>
                <c:pt idx="3497">
                  <c:v>19.7225</c:v>
                </c:pt>
                <c:pt idx="3498">
                  <c:v>19.72277777777778</c:v>
                </c:pt>
                <c:pt idx="3499">
                  <c:v>19.72305555555555</c:v>
                </c:pt>
                <c:pt idx="3500">
                  <c:v>19.72333333333331</c:v>
                </c:pt>
                <c:pt idx="3501">
                  <c:v>19.72361111111111</c:v>
                </c:pt>
                <c:pt idx="3502">
                  <c:v>19.7238888888889</c:v>
                </c:pt>
                <c:pt idx="3503">
                  <c:v>19.72416666666667</c:v>
                </c:pt>
                <c:pt idx="3504">
                  <c:v>19.72444444444444</c:v>
                </c:pt>
                <c:pt idx="3505">
                  <c:v>19.72472222222222</c:v>
                </c:pt>
                <c:pt idx="3506">
                  <c:v>19.725</c:v>
                </c:pt>
                <c:pt idx="3507">
                  <c:v>19.72527777777778</c:v>
                </c:pt>
                <c:pt idx="3508">
                  <c:v>19.72555555555556</c:v>
                </c:pt>
                <c:pt idx="3509">
                  <c:v>19.72583333333331</c:v>
                </c:pt>
                <c:pt idx="3510">
                  <c:v>19.72611111111111</c:v>
                </c:pt>
                <c:pt idx="3511">
                  <c:v>19.72638888888889</c:v>
                </c:pt>
                <c:pt idx="3512">
                  <c:v>19.72666666666667</c:v>
                </c:pt>
                <c:pt idx="3513">
                  <c:v>19.72694444444444</c:v>
                </c:pt>
                <c:pt idx="3514">
                  <c:v>19.72722222222222</c:v>
                </c:pt>
                <c:pt idx="3515">
                  <c:v>19.7275</c:v>
                </c:pt>
                <c:pt idx="3516">
                  <c:v>19.72777777777778</c:v>
                </c:pt>
                <c:pt idx="3517">
                  <c:v>19.72805555555555</c:v>
                </c:pt>
                <c:pt idx="3518">
                  <c:v>19.72833333333331</c:v>
                </c:pt>
                <c:pt idx="3519">
                  <c:v>19.72861111111111</c:v>
                </c:pt>
                <c:pt idx="3520">
                  <c:v>19.72888888888889</c:v>
                </c:pt>
                <c:pt idx="3521">
                  <c:v>19.72916666666666</c:v>
                </c:pt>
                <c:pt idx="3522">
                  <c:v>19.72944444444444</c:v>
                </c:pt>
                <c:pt idx="3523">
                  <c:v>19.7297222222222</c:v>
                </c:pt>
                <c:pt idx="3524">
                  <c:v>19.73</c:v>
                </c:pt>
                <c:pt idx="3525">
                  <c:v>19.73027777777778</c:v>
                </c:pt>
                <c:pt idx="3526">
                  <c:v>19.73055555555555</c:v>
                </c:pt>
                <c:pt idx="3527">
                  <c:v>19.73083333333332</c:v>
                </c:pt>
                <c:pt idx="3528">
                  <c:v>19.73111111111111</c:v>
                </c:pt>
                <c:pt idx="3529">
                  <c:v>19.7313888888889</c:v>
                </c:pt>
                <c:pt idx="3530">
                  <c:v>19.73166666666667</c:v>
                </c:pt>
                <c:pt idx="3531">
                  <c:v>19.73194444444444</c:v>
                </c:pt>
                <c:pt idx="3532">
                  <c:v>19.73222222222222</c:v>
                </c:pt>
                <c:pt idx="3533">
                  <c:v>19.7325</c:v>
                </c:pt>
                <c:pt idx="3534">
                  <c:v>19.73277777777778</c:v>
                </c:pt>
                <c:pt idx="3535">
                  <c:v>19.73305555555556</c:v>
                </c:pt>
                <c:pt idx="3536">
                  <c:v>19.73333333333331</c:v>
                </c:pt>
                <c:pt idx="3537">
                  <c:v>19.73361111111111</c:v>
                </c:pt>
                <c:pt idx="3538">
                  <c:v>19.7338888888889</c:v>
                </c:pt>
                <c:pt idx="3539">
                  <c:v>19.73416666666667</c:v>
                </c:pt>
                <c:pt idx="3540">
                  <c:v>19.73444444444445</c:v>
                </c:pt>
                <c:pt idx="3541">
                  <c:v>19.73472222222222</c:v>
                </c:pt>
                <c:pt idx="3542">
                  <c:v>19.735</c:v>
                </c:pt>
                <c:pt idx="3543">
                  <c:v>19.73527777777778</c:v>
                </c:pt>
                <c:pt idx="3544">
                  <c:v>19.73555555555556</c:v>
                </c:pt>
                <c:pt idx="3545">
                  <c:v>19.73583333333332</c:v>
                </c:pt>
                <c:pt idx="3546">
                  <c:v>19.73611111111111</c:v>
                </c:pt>
                <c:pt idx="3547">
                  <c:v>19.73638888888889</c:v>
                </c:pt>
                <c:pt idx="3548">
                  <c:v>19.73666666666667</c:v>
                </c:pt>
                <c:pt idx="3549">
                  <c:v>19.73694444444445</c:v>
                </c:pt>
                <c:pt idx="3550">
                  <c:v>19.73722222222222</c:v>
                </c:pt>
                <c:pt idx="3551">
                  <c:v>19.7375</c:v>
                </c:pt>
                <c:pt idx="3552">
                  <c:v>19.73777777777778</c:v>
                </c:pt>
                <c:pt idx="3553">
                  <c:v>19.73805555555556</c:v>
                </c:pt>
                <c:pt idx="3554">
                  <c:v>19.73833333333331</c:v>
                </c:pt>
                <c:pt idx="3555">
                  <c:v>19.73861111111111</c:v>
                </c:pt>
                <c:pt idx="3556">
                  <c:v>19.7388888888889</c:v>
                </c:pt>
                <c:pt idx="3557">
                  <c:v>19.73916666666667</c:v>
                </c:pt>
                <c:pt idx="3558">
                  <c:v>19.73944444444444</c:v>
                </c:pt>
                <c:pt idx="3559">
                  <c:v>19.73972222222222</c:v>
                </c:pt>
                <c:pt idx="3560">
                  <c:v>19.74</c:v>
                </c:pt>
                <c:pt idx="3561">
                  <c:v>19.74027777777778</c:v>
                </c:pt>
                <c:pt idx="3562">
                  <c:v>19.74055555555556</c:v>
                </c:pt>
                <c:pt idx="3563">
                  <c:v>19.74083333333331</c:v>
                </c:pt>
                <c:pt idx="3564">
                  <c:v>19.74111111111111</c:v>
                </c:pt>
                <c:pt idx="3565">
                  <c:v>19.74138888888889</c:v>
                </c:pt>
                <c:pt idx="3566">
                  <c:v>19.74166666666667</c:v>
                </c:pt>
                <c:pt idx="3567">
                  <c:v>19.74194444444445</c:v>
                </c:pt>
                <c:pt idx="3568">
                  <c:v>19.7422222222222</c:v>
                </c:pt>
                <c:pt idx="3569">
                  <c:v>19.7425</c:v>
                </c:pt>
                <c:pt idx="3570">
                  <c:v>19.74277777777776</c:v>
                </c:pt>
                <c:pt idx="3571">
                  <c:v>19.74305555555556</c:v>
                </c:pt>
                <c:pt idx="3572">
                  <c:v>19.74333333333332</c:v>
                </c:pt>
                <c:pt idx="3573">
                  <c:v>19.74361111111111</c:v>
                </c:pt>
                <c:pt idx="3574">
                  <c:v>19.74388888888889</c:v>
                </c:pt>
                <c:pt idx="3575">
                  <c:v>19.74416666666667</c:v>
                </c:pt>
                <c:pt idx="3576">
                  <c:v>19.74444444444445</c:v>
                </c:pt>
                <c:pt idx="3577">
                  <c:v>19.74472222222222</c:v>
                </c:pt>
                <c:pt idx="3578">
                  <c:v>19.745</c:v>
                </c:pt>
                <c:pt idx="3579">
                  <c:v>19.74527777777778</c:v>
                </c:pt>
                <c:pt idx="3580">
                  <c:v>19.74555555555555</c:v>
                </c:pt>
                <c:pt idx="3581">
                  <c:v>19.74583333333331</c:v>
                </c:pt>
                <c:pt idx="3582">
                  <c:v>19.74611111111111</c:v>
                </c:pt>
                <c:pt idx="3583">
                  <c:v>19.74638888888889</c:v>
                </c:pt>
                <c:pt idx="3584">
                  <c:v>19.74666666666667</c:v>
                </c:pt>
                <c:pt idx="3585">
                  <c:v>19.74694444444444</c:v>
                </c:pt>
                <c:pt idx="3586">
                  <c:v>19.74722222222222</c:v>
                </c:pt>
                <c:pt idx="3587">
                  <c:v>19.7475</c:v>
                </c:pt>
                <c:pt idx="3588">
                  <c:v>19.74777777777778</c:v>
                </c:pt>
                <c:pt idx="3589">
                  <c:v>19.74805555555556</c:v>
                </c:pt>
                <c:pt idx="3590">
                  <c:v>19.74833333333331</c:v>
                </c:pt>
                <c:pt idx="3591">
                  <c:v>19.74861111111111</c:v>
                </c:pt>
                <c:pt idx="3592">
                  <c:v>19.74888888888889</c:v>
                </c:pt>
                <c:pt idx="3593">
                  <c:v>19.74916666666667</c:v>
                </c:pt>
                <c:pt idx="3594">
                  <c:v>19.74944444444445</c:v>
                </c:pt>
                <c:pt idx="3595">
                  <c:v>19.7497222222222</c:v>
                </c:pt>
                <c:pt idx="3596">
                  <c:v>19.75</c:v>
                </c:pt>
                <c:pt idx="3597">
                  <c:v>19.75027777777778</c:v>
                </c:pt>
                <c:pt idx="3598">
                  <c:v>19.75055555555555</c:v>
                </c:pt>
                <c:pt idx="3599">
                  <c:v>19.75083333333331</c:v>
                </c:pt>
                <c:pt idx="3600">
                  <c:v>19.75111111111111</c:v>
                </c:pt>
                <c:pt idx="3601">
                  <c:v>19.75138888888889</c:v>
                </c:pt>
                <c:pt idx="3602">
                  <c:v>19.75166666666667</c:v>
                </c:pt>
                <c:pt idx="3603">
                  <c:v>19.75194444444444</c:v>
                </c:pt>
                <c:pt idx="3604">
                  <c:v>19.75222222222222</c:v>
                </c:pt>
                <c:pt idx="3605">
                  <c:v>19.7525</c:v>
                </c:pt>
                <c:pt idx="3606">
                  <c:v>19.75277777777778</c:v>
                </c:pt>
                <c:pt idx="3607">
                  <c:v>19.75305555555556</c:v>
                </c:pt>
                <c:pt idx="3608">
                  <c:v>19.75333333333331</c:v>
                </c:pt>
                <c:pt idx="3609">
                  <c:v>19.75361111111111</c:v>
                </c:pt>
                <c:pt idx="3610">
                  <c:v>19.7538888888889</c:v>
                </c:pt>
                <c:pt idx="3611">
                  <c:v>19.75416666666667</c:v>
                </c:pt>
                <c:pt idx="3612">
                  <c:v>19.75444444444445</c:v>
                </c:pt>
                <c:pt idx="3613">
                  <c:v>19.75472222222222</c:v>
                </c:pt>
                <c:pt idx="3614">
                  <c:v>19.755</c:v>
                </c:pt>
                <c:pt idx="3615">
                  <c:v>19.75527777777778</c:v>
                </c:pt>
                <c:pt idx="3616">
                  <c:v>19.75555555555556</c:v>
                </c:pt>
                <c:pt idx="3617">
                  <c:v>19.75583333333331</c:v>
                </c:pt>
                <c:pt idx="3618">
                  <c:v>19.75611111111111</c:v>
                </c:pt>
                <c:pt idx="3619">
                  <c:v>19.75638888888889</c:v>
                </c:pt>
                <c:pt idx="3620">
                  <c:v>19.75666666666667</c:v>
                </c:pt>
                <c:pt idx="3621">
                  <c:v>19.75694444444444</c:v>
                </c:pt>
                <c:pt idx="3622">
                  <c:v>19.75722222222222</c:v>
                </c:pt>
                <c:pt idx="3623">
                  <c:v>19.7575</c:v>
                </c:pt>
                <c:pt idx="3624">
                  <c:v>19.75777777777778</c:v>
                </c:pt>
                <c:pt idx="3625">
                  <c:v>19.75805555555555</c:v>
                </c:pt>
                <c:pt idx="3626">
                  <c:v>19.75833333333331</c:v>
                </c:pt>
                <c:pt idx="3627">
                  <c:v>19.75861111111111</c:v>
                </c:pt>
                <c:pt idx="3628">
                  <c:v>19.7588888888889</c:v>
                </c:pt>
                <c:pt idx="3629">
                  <c:v>19.75916666666667</c:v>
                </c:pt>
                <c:pt idx="3630">
                  <c:v>19.75944444444444</c:v>
                </c:pt>
                <c:pt idx="3631">
                  <c:v>19.75972222222222</c:v>
                </c:pt>
                <c:pt idx="3632">
                  <c:v>19.76</c:v>
                </c:pt>
                <c:pt idx="3633">
                  <c:v>19.76027777777778</c:v>
                </c:pt>
                <c:pt idx="3634">
                  <c:v>19.76055555555556</c:v>
                </c:pt>
                <c:pt idx="3635">
                  <c:v>19.76083333333331</c:v>
                </c:pt>
                <c:pt idx="3636">
                  <c:v>19.76111111111111</c:v>
                </c:pt>
                <c:pt idx="3637">
                  <c:v>19.76138888888889</c:v>
                </c:pt>
                <c:pt idx="3638">
                  <c:v>19.76166666666667</c:v>
                </c:pt>
                <c:pt idx="3639">
                  <c:v>19.76194444444445</c:v>
                </c:pt>
                <c:pt idx="3640">
                  <c:v>19.7622222222222</c:v>
                </c:pt>
                <c:pt idx="3641">
                  <c:v>19.7625</c:v>
                </c:pt>
                <c:pt idx="3642">
                  <c:v>19.76277777777776</c:v>
                </c:pt>
                <c:pt idx="3643">
                  <c:v>19.76305555555556</c:v>
                </c:pt>
                <c:pt idx="3644">
                  <c:v>19.76333333333331</c:v>
                </c:pt>
                <c:pt idx="3645">
                  <c:v>19.76361111111111</c:v>
                </c:pt>
                <c:pt idx="3646">
                  <c:v>19.76388888888889</c:v>
                </c:pt>
                <c:pt idx="3647">
                  <c:v>19.76416666666667</c:v>
                </c:pt>
                <c:pt idx="3648">
                  <c:v>19.76444444444444</c:v>
                </c:pt>
                <c:pt idx="3649">
                  <c:v>19.7647222222222</c:v>
                </c:pt>
                <c:pt idx="3650">
                  <c:v>19.765</c:v>
                </c:pt>
                <c:pt idx="3651">
                  <c:v>19.76527777777778</c:v>
                </c:pt>
                <c:pt idx="3652">
                  <c:v>19.76555555555555</c:v>
                </c:pt>
                <c:pt idx="3653">
                  <c:v>19.76583333333331</c:v>
                </c:pt>
                <c:pt idx="3654">
                  <c:v>19.76611111111111</c:v>
                </c:pt>
                <c:pt idx="3655">
                  <c:v>19.76638888888889</c:v>
                </c:pt>
                <c:pt idx="3656">
                  <c:v>19.76666666666667</c:v>
                </c:pt>
                <c:pt idx="3657">
                  <c:v>19.76694444444444</c:v>
                </c:pt>
                <c:pt idx="3658">
                  <c:v>19.76722222222222</c:v>
                </c:pt>
                <c:pt idx="3659">
                  <c:v>19.7675</c:v>
                </c:pt>
                <c:pt idx="3660">
                  <c:v>19.76777777777778</c:v>
                </c:pt>
                <c:pt idx="3661">
                  <c:v>19.76805555555556</c:v>
                </c:pt>
                <c:pt idx="3662">
                  <c:v>19.76833333333331</c:v>
                </c:pt>
                <c:pt idx="3663">
                  <c:v>19.76861111111111</c:v>
                </c:pt>
                <c:pt idx="3664">
                  <c:v>19.76888888888889</c:v>
                </c:pt>
                <c:pt idx="3665">
                  <c:v>19.76916666666667</c:v>
                </c:pt>
                <c:pt idx="3666">
                  <c:v>19.76944444444444</c:v>
                </c:pt>
                <c:pt idx="3667">
                  <c:v>19.7697222222222</c:v>
                </c:pt>
                <c:pt idx="3668">
                  <c:v>19.77</c:v>
                </c:pt>
                <c:pt idx="3669">
                  <c:v>19.77027777777778</c:v>
                </c:pt>
                <c:pt idx="3670">
                  <c:v>19.77055555555555</c:v>
                </c:pt>
                <c:pt idx="3671">
                  <c:v>19.77083333333331</c:v>
                </c:pt>
                <c:pt idx="3672">
                  <c:v>19.77111111111111</c:v>
                </c:pt>
                <c:pt idx="3673">
                  <c:v>19.77138888888889</c:v>
                </c:pt>
                <c:pt idx="3674">
                  <c:v>19.77166666666666</c:v>
                </c:pt>
                <c:pt idx="3675">
                  <c:v>19.77194444444444</c:v>
                </c:pt>
                <c:pt idx="3676">
                  <c:v>19.7722222222222</c:v>
                </c:pt>
                <c:pt idx="3677">
                  <c:v>19.7725</c:v>
                </c:pt>
                <c:pt idx="3678">
                  <c:v>19.77277777777778</c:v>
                </c:pt>
                <c:pt idx="3679">
                  <c:v>19.77305555555555</c:v>
                </c:pt>
                <c:pt idx="3680">
                  <c:v>19.77333333333331</c:v>
                </c:pt>
                <c:pt idx="3681">
                  <c:v>19.77361111111111</c:v>
                </c:pt>
                <c:pt idx="3682">
                  <c:v>19.7738888888889</c:v>
                </c:pt>
                <c:pt idx="3683">
                  <c:v>19.77416666666667</c:v>
                </c:pt>
                <c:pt idx="3684">
                  <c:v>19.77444444444444</c:v>
                </c:pt>
                <c:pt idx="3685">
                  <c:v>19.77472222222222</c:v>
                </c:pt>
                <c:pt idx="3686">
                  <c:v>19.775</c:v>
                </c:pt>
                <c:pt idx="3687">
                  <c:v>19.77527777777778</c:v>
                </c:pt>
                <c:pt idx="3688">
                  <c:v>19.77555555555556</c:v>
                </c:pt>
                <c:pt idx="3689">
                  <c:v>19.77583333333331</c:v>
                </c:pt>
                <c:pt idx="3690">
                  <c:v>19.77611111111111</c:v>
                </c:pt>
                <c:pt idx="3691">
                  <c:v>19.77638888888889</c:v>
                </c:pt>
                <c:pt idx="3692">
                  <c:v>19.77666666666667</c:v>
                </c:pt>
                <c:pt idx="3693">
                  <c:v>19.77694444444444</c:v>
                </c:pt>
                <c:pt idx="3694">
                  <c:v>19.77722222222222</c:v>
                </c:pt>
                <c:pt idx="3695">
                  <c:v>19.7775</c:v>
                </c:pt>
                <c:pt idx="3696">
                  <c:v>19.77777777777778</c:v>
                </c:pt>
                <c:pt idx="3697">
                  <c:v>19.77805555555555</c:v>
                </c:pt>
                <c:pt idx="3698">
                  <c:v>19.77833333333331</c:v>
                </c:pt>
                <c:pt idx="3699">
                  <c:v>19.77861111111111</c:v>
                </c:pt>
                <c:pt idx="3700">
                  <c:v>19.77888888888889</c:v>
                </c:pt>
                <c:pt idx="3701">
                  <c:v>19.77916666666666</c:v>
                </c:pt>
                <c:pt idx="3702">
                  <c:v>19.77944444444444</c:v>
                </c:pt>
                <c:pt idx="3703">
                  <c:v>19.77972222222222</c:v>
                </c:pt>
                <c:pt idx="3704">
                  <c:v>19.78</c:v>
                </c:pt>
                <c:pt idx="3705">
                  <c:v>19.78027777777778</c:v>
                </c:pt>
                <c:pt idx="3706">
                  <c:v>19.78055555555555</c:v>
                </c:pt>
                <c:pt idx="3707">
                  <c:v>19.78083333333331</c:v>
                </c:pt>
                <c:pt idx="3708">
                  <c:v>19.78111111111111</c:v>
                </c:pt>
                <c:pt idx="3709">
                  <c:v>19.78138888888889</c:v>
                </c:pt>
                <c:pt idx="3710">
                  <c:v>19.78166666666667</c:v>
                </c:pt>
                <c:pt idx="3711">
                  <c:v>19.78194444444444</c:v>
                </c:pt>
                <c:pt idx="3712">
                  <c:v>19.7822222222222</c:v>
                </c:pt>
                <c:pt idx="3713">
                  <c:v>19.7825</c:v>
                </c:pt>
                <c:pt idx="3714">
                  <c:v>19.78277777777776</c:v>
                </c:pt>
                <c:pt idx="3715">
                  <c:v>19.78305555555556</c:v>
                </c:pt>
                <c:pt idx="3716">
                  <c:v>19.78333333333331</c:v>
                </c:pt>
                <c:pt idx="3717">
                  <c:v>19.78361111111111</c:v>
                </c:pt>
                <c:pt idx="3718">
                  <c:v>19.78388888888889</c:v>
                </c:pt>
                <c:pt idx="3719">
                  <c:v>19.78416666666667</c:v>
                </c:pt>
                <c:pt idx="3720">
                  <c:v>19.78444444444445</c:v>
                </c:pt>
                <c:pt idx="3721">
                  <c:v>19.7847222222222</c:v>
                </c:pt>
                <c:pt idx="3722">
                  <c:v>19.785</c:v>
                </c:pt>
                <c:pt idx="3723">
                  <c:v>19.78527777777778</c:v>
                </c:pt>
                <c:pt idx="3724">
                  <c:v>19.78555555555556</c:v>
                </c:pt>
                <c:pt idx="3725">
                  <c:v>19.78583333333332</c:v>
                </c:pt>
                <c:pt idx="3726">
                  <c:v>19.78611111111111</c:v>
                </c:pt>
                <c:pt idx="3727">
                  <c:v>19.78638888888889</c:v>
                </c:pt>
                <c:pt idx="3728">
                  <c:v>19.78666666666667</c:v>
                </c:pt>
                <c:pt idx="3729">
                  <c:v>19.78694444444445</c:v>
                </c:pt>
                <c:pt idx="3730">
                  <c:v>19.78722222222222</c:v>
                </c:pt>
                <c:pt idx="3731">
                  <c:v>19.7875</c:v>
                </c:pt>
                <c:pt idx="3732">
                  <c:v>19.78777777777778</c:v>
                </c:pt>
                <c:pt idx="3733">
                  <c:v>19.78805555555556</c:v>
                </c:pt>
                <c:pt idx="3734">
                  <c:v>19.78833333333331</c:v>
                </c:pt>
                <c:pt idx="3735">
                  <c:v>19.78861111111111</c:v>
                </c:pt>
                <c:pt idx="3736">
                  <c:v>19.78888888888889</c:v>
                </c:pt>
                <c:pt idx="3737">
                  <c:v>19.78916666666667</c:v>
                </c:pt>
                <c:pt idx="3738">
                  <c:v>19.78944444444445</c:v>
                </c:pt>
                <c:pt idx="3739">
                  <c:v>19.7897222222222</c:v>
                </c:pt>
                <c:pt idx="3740">
                  <c:v>19.79</c:v>
                </c:pt>
                <c:pt idx="3741">
                  <c:v>19.79027777777778</c:v>
                </c:pt>
                <c:pt idx="3742">
                  <c:v>19.79055555555556</c:v>
                </c:pt>
                <c:pt idx="3743">
                  <c:v>19.79083333333332</c:v>
                </c:pt>
                <c:pt idx="3744">
                  <c:v>19.79111111111111</c:v>
                </c:pt>
                <c:pt idx="3745">
                  <c:v>19.79138888888889</c:v>
                </c:pt>
                <c:pt idx="3746">
                  <c:v>19.79166666666667</c:v>
                </c:pt>
                <c:pt idx="3747">
                  <c:v>19.79194444444445</c:v>
                </c:pt>
                <c:pt idx="3748">
                  <c:v>19.79222222222221</c:v>
                </c:pt>
                <c:pt idx="3749">
                  <c:v>19.7925</c:v>
                </c:pt>
                <c:pt idx="3750">
                  <c:v>19.79277777777778</c:v>
                </c:pt>
                <c:pt idx="3751">
                  <c:v>19.79305555555556</c:v>
                </c:pt>
                <c:pt idx="3752">
                  <c:v>19.79333333333332</c:v>
                </c:pt>
                <c:pt idx="3753">
                  <c:v>19.79361111111111</c:v>
                </c:pt>
                <c:pt idx="3754">
                  <c:v>19.7938888888889</c:v>
                </c:pt>
                <c:pt idx="3755">
                  <c:v>19.79416666666667</c:v>
                </c:pt>
                <c:pt idx="3756">
                  <c:v>19.79444444444445</c:v>
                </c:pt>
                <c:pt idx="3757">
                  <c:v>19.79472222222222</c:v>
                </c:pt>
                <c:pt idx="3758">
                  <c:v>19.795</c:v>
                </c:pt>
                <c:pt idx="3759">
                  <c:v>19.79527777777778</c:v>
                </c:pt>
                <c:pt idx="3760">
                  <c:v>19.79555555555556</c:v>
                </c:pt>
                <c:pt idx="3761">
                  <c:v>19.79583333333331</c:v>
                </c:pt>
                <c:pt idx="3762">
                  <c:v>19.79611111111111</c:v>
                </c:pt>
                <c:pt idx="3763">
                  <c:v>19.79638888888889</c:v>
                </c:pt>
                <c:pt idx="3764">
                  <c:v>19.79666666666667</c:v>
                </c:pt>
                <c:pt idx="3765">
                  <c:v>19.79694444444445</c:v>
                </c:pt>
                <c:pt idx="3766">
                  <c:v>19.79722222222222</c:v>
                </c:pt>
                <c:pt idx="3767">
                  <c:v>19.7975</c:v>
                </c:pt>
                <c:pt idx="3768">
                  <c:v>19.79777777777778</c:v>
                </c:pt>
                <c:pt idx="3769">
                  <c:v>19.79805555555556</c:v>
                </c:pt>
                <c:pt idx="3770">
                  <c:v>19.79833333333332</c:v>
                </c:pt>
                <c:pt idx="3771">
                  <c:v>19.79861111111111</c:v>
                </c:pt>
                <c:pt idx="3772">
                  <c:v>19.79888888888889</c:v>
                </c:pt>
                <c:pt idx="3773">
                  <c:v>19.79916666666667</c:v>
                </c:pt>
                <c:pt idx="3774">
                  <c:v>19.79944444444445</c:v>
                </c:pt>
                <c:pt idx="3775">
                  <c:v>19.79972222222221</c:v>
                </c:pt>
                <c:pt idx="3776">
                  <c:v>19.8</c:v>
                </c:pt>
                <c:pt idx="3777">
                  <c:v>19.80027777777778</c:v>
                </c:pt>
                <c:pt idx="3778">
                  <c:v>19.80055555555555</c:v>
                </c:pt>
                <c:pt idx="3779">
                  <c:v>19.80083333333332</c:v>
                </c:pt>
                <c:pt idx="3780">
                  <c:v>19.80111111111111</c:v>
                </c:pt>
                <c:pt idx="3781">
                  <c:v>19.8013888888889</c:v>
                </c:pt>
                <c:pt idx="3782">
                  <c:v>19.80166666666667</c:v>
                </c:pt>
                <c:pt idx="3783">
                  <c:v>19.80194444444444</c:v>
                </c:pt>
                <c:pt idx="3784">
                  <c:v>19.80222222222222</c:v>
                </c:pt>
                <c:pt idx="3785">
                  <c:v>19.8025</c:v>
                </c:pt>
                <c:pt idx="3786">
                  <c:v>19.80277777777778</c:v>
                </c:pt>
                <c:pt idx="3787">
                  <c:v>19.80305555555556</c:v>
                </c:pt>
                <c:pt idx="3788">
                  <c:v>19.80333333333331</c:v>
                </c:pt>
                <c:pt idx="3789">
                  <c:v>19.80361111111111</c:v>
                </c:pt>
                <c:pt idx="3790">
                  <c:v>19.8038888888889</c:v>
                </c:pt>
                <c:pt idx="3791">
                  <c:v>19.80416666666667</c:v>
                </c:pt>
                <c:pt idx="3792">
                  <c:v>19.80444444444445</c:v>
                </c:pt>
                <c:pt idx="3793">
                  <c:v>19.80472222222222</c:v>
                </c:pt>
                <c:pt idx="3794">
                  <c:v>19.805</c:v>
                </c:pt>
                <c:pt idx="3795">
                  <c:v>19.80527777777778</c:v>
                </c:pt>
                <c:pt idx="3796">
                  <c:v>19.80555555555556</c:v>
                </c:pt>
                <c:pt idx="3797">
                  <c:v>19.80583333333331</c:v>
                </c:pt>
                <c:pt idx="3798">
                  <c:v>19.80611111111111</c:v>
                </c:pt>
                <c:pt idx="3799">
                  <c:v>19.80638888888889</c:v>
                </c:pt>
                <c:pt idx="3800">
                  <c:v>19.80666666666667</c:v>
                </c:pt>
                <c:pt idx="3801">
                  <c:v>19.80694444444444</c:v>
                </c:pt>
                <c:pt idx="3802">
                  <c:v>19.80722222222222</c:v>
                </c:pt>
                <c:pt idx="3803">
                  <c:v>19.8075</c:v>
                </c:pt>
                <c:pt idx="3804">
                  <c:v>19.80777777777778</c:v>
                </c:pt>
                <c:pt idx="3805">
                  <c:v>19.80805555555555</c:v>
                </c:pt>
                <c:pt idx="3806">
                  <c:v>19.80833333333331</c:v>
                </c:pt>
                <c:pt idx="3807">
                  <c:v>19.80861111111111</c:v>
                </c:pt>
                <c:pt idx="3808">
                  <c:v>19.8088888888889</c:v>
                </c:pt>
                <c:pt idx="3809">
                  <c:v>19.80916666666667</c:v>
                </c:pt>
                <c:pt idx="3810">
                  <c:v>19.80944444444444</c:v>
                </c:pt>
                <c:pt idx="3811">
                  <c:v>19.80972222222222</c:v>
                </c:pt>
                <c:pt idx="3812">
                  <c:v>19.81</c:v>
                </c:pt>
                <c:pt idx="3813">
                  <c:v>19.81027777777778</c:v>
                </c:pt>
                <c:pt idx="3814">
                  <c:v>19.81055555555556</c:v>
                </c:pt>
                <c:pt idx="3815">
                  <c:v>19.81083333333332</c:v>
                </c:pt>
                <c:pt idx="3816">
                  <c:v>19.81111111111111</c:v>
                </c:pt>
                <c:pt idx="3817">
                  <c:v>19.8113888888889</c:v>
                </c:pt>
                <c:pt idx="3818">
                  <c:v>19.81166666666667</c:v>
                </c:pt>
                <c:pt idx="3819">
                  <c:v>19.81194444444444</c:v>
                </c:pt>
                <c:pt idx="3820">
                  <c:v>19.81222222222222</c:v>
                </c:pt>
                <c:pt idx="3821">
                  <c:v>19.8125</c:v>
                </c:pt>
                <c:pt idx="3822">
                  <c:v>19.81277777777778</c:v>
                </c:pt>
                <c:pt idx="3823">
                  <c:v>19.81305555555556</c:v>
                </c:pt>
                <c:pt idx="3824">
                  <c:v>19.81333333333331</c:v>
                </c:pt>
                <c:pt idx="3825">
                  <c:v>19.81361111111111</c:v>
                </c:pt>
                <c:pt idx="3826">
                  <c:v>19.8138888888889</c:v>
                </c:pt>
                <c:pt idx="3827">
                  <c:v>19.81416666666667</c:v>
                </c:pt>
                <c:pt idx="3828">
                  <c:v>19.81444444444444</c:v>
                </c:pt>
                <c:pt idx="3829">
                  <c:v>19.81472222222222</c:v>
                </c:pt>
                <c:pt idx="3830">
                  <c:v>19.815</c:v>
                </c:pt>
                <c:pt idx="3831">
                  <c:v>19.81527777777778</c:v>
                </c:pt>
                <c:pt idx="3832">
                  <c:v>19.81555555555556</c:v>
                </c:pt>
                <c:pt idx="3833">
                  <c:v>19.81583333333332</c:v>
                </c:pt>
                <c:pt idx="3834">
                  <c:v>19.81611111111111</c:v>
                </c:pt>
                <c:pt idx="3835">
                  <c:v>19.8163888888889</c:v>
                </c:pt>
                <c:pt idx="3836">
                  <c:v>19.81666666666667</c:v>
                </c:pt>
                <c:pt idx="3837">
                  <c:v>19.81694444444444</c:v>
                </c:pt>
                <c:pt idx="3838">
                  <c:v>19.81722222222222</c:v>
                </c:pt>
                <c:pt idx="3839">
                  <c:v>19.8175</c:v>
                </c:pt>
                <c:pt idx="3840">
                  <c:v>19.81777777777778</c:v>
                </c:pt>
                <c:pt idx="3841">
                  <c:v>19.81805555555556</c:v>
                </c:pt>
                <c:pt idx="3842">
                  <c:v>19.81833333333331</c:v>
                </c:pt>
                <c:pt idx="3843">
                  <c:v>19.81861111111111</c:v>
                </c:pt>
                <c:pt idx="3844">
                  <c:v>19.8188888888889</c:v>
                </c:pt>
                <c:pt idx="3845">
                  <c:v>19.81916666666667</c:v>
                </c:pt>
                <c:pt idx="3846">
                  <c:v>19.81944444444444</c:v>
                </c:pt>
                <c:pt idx="3847">
                  <c:v>19.81972222222222</c:v>
                </c:pt>
                <c:pt idx="3848">
                  <c:v>19.82</c:v>
                </c:pt>
                <c:pt idx="3849">
                  <c:v>19.82027777777778</c:v>
                </c:pt>
                <c:pt idx="3850">
                  <c:v>19.82055555555555</c:v>
                </c:pt>
                <c:pt idx="3851">
                  <c:v>19.82083333333332</c:v>
                </c:pt>
                <c:pt idx="3852">
                  <c:v>19.82111111111111</c:v>
                </c:pt>
                <c:pt idx="3853">
                  <c:v>19.8213888888889</c:v>
                </c:pt>
                <c:pt idx="3854">
                  <c:v>19.82166666666667</c:v>
                </c:pt>
                <c:pt idx="3855">
                  <c:v>19.82194444444444</c:v>
                </c:pt>
                <c:pt idx="3856">
                  <c:v>19.82222222222222</c:v>
                </c:pt>
                <c:pt idx="3857">
                  <c:v>19.8225</c:v>
                </c:pt>
                <c:pt idx="3858">
                  <c:v>19.82277777777778</c:v>
                </c:pt>
                <c:pt idx="3859">
                  <c:v>19.82305555555556</c:v>
                </c:pt>
                <c:pt idx="3860">
                  <c:v>19.82333333333331</c:v>
                </c:pt>
                <c:pt idx="3861">
                  <c:v>19.82361111111111</c:v>
                </c:pt>
                <c:pt idx="3862">
                  <c:v>19.8238888888889</c:v>
                </c:pt>
                <c:pt idx="3863">
                  <c:v>19.82416666666667</c:v>
                </c:pt>
                <c:pt idx="3864">
                  <c:v>19.82444444444445</c:v>
                </c:pt>
                <c:pt idx="3865">
                  <c:v>19.82472222222222</c:v>
                </c:pt>
                <c:pt idx="3866">
                  <c:v>19.825</c:v>
                </c:pt>
                <c:pt idx="3867">
                  <c:v>19.82527777777778</c:v>
                </c:pt>
                <c:pt idx="3868">
                  <c:v>19.82555555555556</c:v>
                </c:pt>
                <c:pt idx="3869">
                  <c:v>19.82583333333331</c:v>
                </c:pt>
                <c:pt idx="3870">
                  <c:v>19.82611111111111</c:v>
                </c:pt>
                <c:pt idx="3871">
                  <c:v>19.82638888888889</c:v>
                </c:pt>
                <c:pt idx="3872">
                  <c:v>19.82666666666667</c:v>
                </c:pt>
                <c:pt idx="3873">
                  <c:v>19.82694444444444</c:v>
                </c:pt>
                <c:pt idx="3874">
                  <c:v>19.82722222222222</c:v>
                </c:pt>
                <c:pt idx="3875">
                  <c:v>19.8275</c:v>
                </c:pt>
                <c:pt idx="3876">
                  <c:v>19.82777777777778</c:v>
                </c:pt>
                <c:pt idx="3877">
                  <c:v>19.82805555555555</c:v>
                </c:pt>
                <c:pt idx="3878">
                  <c:v>19.82833333333331</c:v>
                </c:pt>
                <c:pt idx="3879">
                  <c:v>19.82861111111111</c:v>
                </c:pt>
                <c:pt idx="3880">
                  <c:v>19.8288888888889</c:v>
                </c:pt>
                <c:pt idx="3881">
                  <c:v>19.82916666666667</c:v>
                </c:pt>
                <c:pt idx="3882">
                  <c:v>19.82944444444444</c:v>
                </c:pt>
                <c:pt idx="3883">
                  <c:v>19.82972222222222</c:v>
                </c:pt>
                <c:pt idx="3884">
                  <c:v>19.83</c:v>
                </c:pt>
                <c:pt idx="3885">
                  <c:v>19.83027777777778</c:v>
                </c:pt>
                <c:pt idx="3886">
                  <c:v>19.83055555555556</c:v>
                </c:pt>
                <c:pt idx="3887">
                  <c:v>19.83083333333332</c:v>
                </c:pt>
                <c:pt idx="3888">
                  <c:v>19.83111111111111</c:v>
                </c:pt>
                <c:pt idx="3889">
                  <c:v>19.8313888888889</c:v>
                </c:pt>
                <c:pt idx="3890">
                  <c:v>19.83166666666667</c:v>
                </c:pt>
                <c:pt idx="3891">
                  <c:v>19.83194444444444</c:v>
                </c:pt>
                <c:pt idx="3892">
                  <c:v>19.83222222222222</c:v>
                </c:pt>
                <c:pt idx="3893">
                  <c:v>19.8325</c:v>
                </c:pt>
                <c:pt idx="3894">
                  <c:v>19.83277777777778</c:v>
                </c:pt>
                <c:pt idx="3895">
                  <c:v>19.83305555555556</c:v>
                </c:pt>
                <c:pt idx="3896">
                  <c:v>19.83333333333331</c:v>
                </c:pt>
                <c:pt idx="3897">
                  <c:v>19.83361111111111</c:v>
                </c:pt>
                <c:pt idx="3898">
                  <c:v>19.83388888888888</c:v>
                </c:pt>
                <c:pt idx="3899">
                  <c:v>19.83416666666666</c:v>
                </c:pt>
                <c:pt idx="3900">
                  <c:v>19.83444444444444</c:v>
                </c:pt>
                <c:pt idx="3901">
                  <c:v>19.83472222222222</c:v>
                </c:pt>
                <c:pt idx="3902">
                  <c:v>19.835</c:v>
                </c:pt>
                <c:pt idx="3903">
                  <c:v>19.83527777777778</c:v>
                </c:pt>
                <c:pt idx="3904">
                  <c:v>19.83555555555555</c:v>
                </c:pt>
                <c:pt idx="3905">
                  <c:v>19.83583333333332</c:v>
                </c:pt>
                <c:pt idx="3906">
                  <c:v>19.83611111111111</c:v>
                </c:pt>
                <c:pt idx="3907">
                  <c:v>19.8363888888889</c:v>
                </c:pt>
                <c:pt idx="3908">
                  <c:v>19.83666666666667</c:v>
                </c:pt>
                <c:pt idx="3909">
                  <c:v>19.83694444444444</c:v>
                </c:pt>
                <c:pt idx="3910">
                  <c:v>19.83722222222222</c:v>
                </c:pt>
                <c:pt idx="3911">
                  <c:v>19.8375</c:v>
                </c:pt>
                <c:pt idx="3912">
                  <c:v>19.83777777777778</c:v>
                </c:pt>
                <c:pt idx="3913">
                  <c:v>19.83805555555556</c:v>
                </c:pt>
                <c:pt idx="3914">
                  <c:v>19.83833333333331</c:v>
                </c:pt>
                <c:pt idx="3915">
                  <c:v>19.83861111111111</c:v>
                </c:pt>
                <c:pt idx="3916">
                  <c:v>19.8388888888889</c:v>
                </c:pt>
                <c:pt idx="3917">
                  <c:v>19.83916666666666</c:v>
                </c:pt>
                <c:pt idx="3918">
                  <c:v>19.83944444444444</c:v>
                </c:pt>
                <c:pt idx="3919">
                  <c:v>19.83972222222222</c:v>
                </c:pt>
                <c:pt idx="3920">
                  <c:v>19.84</c:v>
                </c:pt>
                <c:pt idx="3921">
                  <c:v>19.84027777777777</c:v>
                </c:pt>
                <c:pt idx="3922">
                  <c:v>19.84055555555555</c:v>
                </c:pt>
                <c:pt idx="3923">
                  <c:v>19.84083333333331</c:v>
                </c:pt>
                <c:pt idx="3924">
                  <c:v>19.84111111111111</c:v>
                </c:pt>
                <c:pt idx="3925">
                  <c:v>19.84138888888889</c:v>
                </c:pt>
                <c:pt idx="3926">
                  <c:v>19.84166666666666</c:v>
                </c:pt>
                <c:pt idx="3927">
                  <c:v>19.84194444444444</c:v>
                </c:pt>
                <c:pt idx="3928">
                  <c:v>19.84222222222222</c:v>
                </c:pt>
                <c:pt idx="3929">
                  <c:v>19.8425</c:v>
                </c:pt>
                <c:pt idx="3930">
                  <c:v>19.84277777777778</c:v>
                </c:pt>
                <c:pt idx="3931">
                  <c:v>19.84305555555555</c:v>
                </c:pt>
                <c:pt idx="3932">
                  <c:v>19.84333333333331</c:v>
                </c:pt>
                <c:pt idx="3933">
                  <c:v>19.84361111111111</c:v>
                </c:pt>
                <c:pt idx="3934">
                  <c:v>19.8438888888889</c:v>
                </c:pt>
                <c:pt idx="3935">
                  <c:v>19.84416666666667</c:v>
                </c:pt>
                <c:pt idx="3936">
                  <c:v>19.84444444444444</c:v>
                </c:pt>
                <c:pt idx="3937">
                  <c:v>19.84472222222222</c:v>
                </c:pt>
                <c:pt idx="3938">
                  <c:v>19.845</c:v>
                </c:pt>
                <c:pt idx="3939">
                  <c:v>19.84527777777778</c:v>
                </c:pt>
                <c:pt idx="3940">
                  <c:v>19.84555555555555</c:v>
                </c:pt>
                <c:pt idx="3941">
                  <c:v>19.84583333333331</c:v>
                </c:pt>
                <c:pt idx="3942">
                  <c:v>19.84611111111111</c:v>
                </c:pt>
                <c:pt idx="3943">
                  <c:v>19.84638888888889</c:v>
                </c:pt>
                <c:pt idx="3944">
                  <c:v>19.84666666666666</c:v>
                </c:pt>
                <c:pt idx="3945">
                  <c:v>19.84694444444444</c:v>
                </c:pt>
                <c:pt idx="3946">
                  <c:v>19.84722222222222</c:v>
                </c:pt>
                <c:pt idx="3947">
                  <c:v>19.8475</c:v>
                </c:pt>
                <c:pt idx="3948">
                  <c:v>19.84777777777778</c:v>
                </c:pt>
                <c:pt idx="3949">
                  <c:v>19.84805555555555</c:v>
                </c:pt>
                <c:pt idx="3950">
                  <c:v>19.84833333333331</c:v>
                </c:pt>
                <c:pt idx="3951">
                  <c:v>19.84861111111111</c:v>
                </c:pt>
                <c:pt idx="3952">
                  <c:v>19.8488888888889</c:v>
                </c:pt>
                <c:pt idx="3953">
                  <c:v>19.84916666666667</c:v>
                </c:pt>
                <c:pt idx="3954">
                  <c:v>19.84944444444444</c:v>
                </c:pt>
                <c:pt idx="3955">
                  <c:v>19.84972222222222</c:v>
                </c:pt>
                <c:pt idx="3956">
                  <c:v>19.85</c:v>
                </c:pt>
                <c:pt idx="3957">
                  <c:v>19.85027777777778</c:v>
                </c:pt>
                <c:pt idx="3958">
                  <c:v>19.85055555555556</c:v>
                </c:pt>
                <c:pt idx="3959">
                  <c:v>19.85083333333332</c:v>
                </c:pt>
                <c:pt idx="3960">
                  <c:v>19.85111111111111</c:v>
                </c:pt>
                <c:pt idx="3961">
                  <c:v>19.8513888888889</c:v>
                </c:pt>
                <c:pt idx="3962">
                  <c:v>19.85166666666667</c:v>
                </c:pt>
                <c:pt idx="3963">
                  <c:v>19.85194444444444</c:v>
                </c:pt>
                <c:pt idx="3964">
                  <c:v>19.85222222222222</c:v>
                </c:pt>
                <c:pt idx="3965">
                  <c:v>19.8525</c:v>
                </c:pt>
                <c:pt idx="3966">
                  <c:v>19.85277777777778</c:v>
                </c:pt>
                <c:pt idx="3967">
                  <c:v>19.85305555555556</c:v>
                </c:pt>
                <c:pt idx="3968">
                  <c:v>19.85333333333332</c:v>
                </c:pt>
                <c:pt idx="3969">
                  <c:v>19.85361111111111</c:v>
                </c:pt>
                <c:pt idx="3970">
                  <c:v>19.8538888888889</c:v>
                </c:pt>
                <c:pt idx="3971">
                  <c:v>19.85416666666667</c:v>
                </c:pt>
                <c:pt idx="3972">
                  <c:v>19.85444444444445</c:v>
                </c:pt>
                <c:pt idx="3973">
                  <c:v>19.85472222222223</c:v>
                </c:pt>
                <c:pt idx="3974">
                  <c:v>19.855</c:v>
                </c:pt>
                <c:pt idx="3975">
                  <c:v>19.85527777777778</c:v>
                </c:pt>
                <c:pt idx="3976">
                  <c:v>19.85555555555556</c:v>
                </c:pt>
                <c:pt idx="3977">
                  <c:v>19.85583333333332</c:v>
                </c:pt>
                <c:pt idx="3978">
                  <c:v>19.85611111111111</c:v>
                </c:pt>
                <c:pt idx="3979">
                  <c:v>19.8563888888889</c:v>
                </c:pt>
                <c:pt idx="3980">
                  <c:v>19.85666666666667</c:v>
                </c:pt>
                <c:pt idx="3981">
                  <c:v>19.85694444444444</c:v>
                </c:pt>
                <c:pt idx="3982">
                  <c:v>19.85722222222222</c:v>
                </c:pt>
                <c:pt idx="3983">
                  <c:v>19.8575</c:v>
                </c:pt>
                <c:pt idx="3984">
                  <c:v>19.85777777777778</c:v>
                </c:pt>
                <c:pt idx="3985">
                  <c:v>19.85805555555556</c:v>
                </c:pt>
                <c:pt idx="3986">
                  <c:v>19.85833333333331</c:v>
                </c:pt>
                <c:pt idx="3987">
                  <c:v>19.85861111111111</c:v>
                </c:pt>
                <c:pt idx="3988">
                  <c:v>19.8588888888889</c:v>
                </c:pt>
                <c:pt idx="3989">
                  <c:v>19.85916666666667</c:v>
                </c:pt>
                <c:pt idx="3990">
                  <c:v>19.85944444444445</c:v>
                </c:pt>
                <c:pt idx="3991">
                  <c:v>19.85972222222222</c:v>
                </c:pt>
                <c:pt idx="3992">
                  <c:v>19.86</c:v>
                </c:pt>
                <c:pt idx="3993">
                  <c:v>19.86027777777778</c:v>
                </c:pt>
                <c:pt idx="3994">
                  <c:v>19.86055555555556</c:v>
                </c:pt>
                <c:pt idx="3995">
                  <c:v>19.86083333333332</c:v>
                </c:pt>
                <c:pt idx="3996">
                  <c:v>19.86111111111111</c:v>
                </c:pt>
                <c:pt idx="3997">
                  <c:v>19.86138888888889</c:v>
                </c:pt>
                <c:pt idx="3998">
                  <c:v>19.86166666666667</c:v>
                </c:pt>
                <c:pt idx="3999">
                  <c:v>19.86194444444445</c:v>
                </c:pt>
                <c:pt idx="4000">
                  <c:v>19.8622222222222</c:v>
                </c:pt>
                <c:pt idx="4001">
                  <c:v>19.8625</c:v>
                </c:pt>
                <c:pt idx="4002">
                  <c:v>19.86277777777778</c:v>
                </c:pt>
                <c:pt idx="4003">
                  <c:v>19.86305555555556</c:v>
                </c:pt>
                <c:pt idx="4004">
                  <c:v>19.86333333333331</c:v>
                </c:pt>
                <c:pt idx="4005">
                  <c:v>19.86361111111111</c:v>
                </c:pt>
                <c:pt idx="4006">
                  <c:v>19.8638888888889</c:v>
                </c:pt>
                <c:pt idx="4007">
                  <c:v>19.86416666666667</c:v>
                </c:pt>
                <c:pt idx="4008">
                  <c:v>19.86444444444444</c:v>
                </c:pt>
                <c:pt idx="4009">
                  <c:v>19.86472222222222</c:v>
                </c:pt>
                <c:pt idx="4010">
                  <c:v>19.865</c:v>
                </c:pt>
                <c:pt idx="4011">
                  <c:v>19.86527777777778</c:v>
                </c:pt>
                <c:pt idx="4012">
                  <c:v>19.86555555555556</c:v>
                </c:pt>
                <c:pt idx="4013">
                  <c:v>19.86583333333331</c:v>
                </c:pt>
                <c:pt idx="4014">
                  <c:v>19.86611111111111</c:v>
                </c:pt>
                <c:pt idx="4015">
                  <c:v>19.86638888888889</c:v>
                </c:pt>
                <c:pt idx="4016">
                  <c:v>19.86666666666667</c:v>
                </c:pt>
                <c:pt idx="4017">
                  <c:v>19.86694444444445</c:v>
                </c:pt>
                <c:pt idx="4018">
                  <c:v>19.86722222222222</c:v>
                </c:pt>
                <c:pt idx="4019">
                  <c:v>19.8675</c:v>
                </c:pt>
                <c:pt idx="4020">
                  <c:v>19.86777777777778</c:v>
                </c:pt>
                <c:pt idx="4021">
                  <c:v>19.86805555555556</c:v>
                </c:pt>
                <c:pt idx="4022">
                  <c:v>19.86833333333331</c:v>
                </c:pt>
                <c:pt idx="4023">
                  <c:v>19.86861111111111</c:v>
                </c:pt>
                <c:pt idx="4024">
                  <c:v>19.86888888888889</c:v>
                </c:pt>
                <c:pt idx="4025">
                  <c:v>19.86916666666667</c:v>
                </c:pt>
                <c:pt idx="4026">
                  <c:v>19.86944444444444</c:v>
                </c:pt>
                <c:pt idx="4027">
                  <c:v>19.86972222222222</c:v>
                </c:pt>
                <c:pt idx="4028">
                  <c:v>19.87</c:v>
                </c:pt>
                <c:pt idx="4029">
                  <c:v>19.87027777777778</c:v>
                </c:pt>
                <c:pt idx="4030">
                  <c:v>19.87055555555555</c:v>
                </c:pt>
                <c:pt idx="4031">
                  <c:v>19.87083333333332</c:v>
                </c:pt>
                <c:pt idx="4032">
                  <c:v>19.87111111111111</c:v>
                </c:pt>
                <c:pt idx="4033">
                  <c:v>19.8713888888889</c:v>
                </c:pt>
                <c:pt idx="4034">
                  <c:v>19.87166666666667</c:v>
                </c:pt>
                <c:pt idx="4035">
                  <c:v>19.87194444444444</c:v>
                </c:pt>
                <c:pt idx="4036">
                  <c:v>19.87222222222222</c:v>
                </c:pt>
                <c:pt idx="4037">
                  <c:v>19.8725</c:v>
                </c:pt>
                <c:pt idx="4038">
                  <c:v>19.87277777777778</c:v>
                </c:pt>
                <c:pt idx="4039">
                  <c:v>19.87305555555556</c:v>
                </c:pt>
                <c:pt idx="4040">
                  <c:v>19.87333333333331</c:v>
                </c:pt>
                <c:pt idx="4041">
                  <c:v>19.87361111111111</c:v>
                </c:pt>
                <c:pt idx="4042">
                  <c:v>19.8738888888889</c:v>
                </c:pt>
                <c:pt idx="4043">
                  <c:v>19.87416666666667</c:v>
                </c:pt>
                <c:pt idx="4044">
                  <c:v>19.87444444444445</c:v>
                </c:pt>
                <c:pt idx="4045">
                  <c:v>19.87472222222222</c:v>
                </c:pt>
                <c:pt idx="4046">
                  <c:v>19.875</c:v>
                </c:pt>
                <c:pt idx="4047">
                  <c:v>19.87527777777778</c:v>
                </c:pt>
                <c:pt idx="4048">
                  <c:v>19.87555555555556</c:v>
                </c:pt>
                <c:pt idx="4049">
                  <c:v>19.87583333333331</c:v>
                </c:pt>
                <c:pt idx="4050">
                  <c:v>19.87611111111111</c:v>
                </c:pt>
                <c:pt idx="4051">
                  <c:v>19.87638888888889</c:v>
                </c:pt>
                <c:pt idx="4052">
                  <c:v>19.87666666666667</c:v>
                </c:pt>
                <c:pt idx="4053">
                  <c:v>19.87694444444444</c:v>
                </c:pt>
                <c:pt idx="4054">
                  <c:v>19.87722222222222</c:v>
                </c:pt>
                <c:pt idx="4055">
                  <c:v>19.8775</c:v>
                </c:pt>
                <c:pt idx="4056">
                  <c:v>19.87777777777778</c:v>
                </c:pt>
                <c:pt idx="4057">
                  <c:v>19.87805555555556</c:v>
                </c:pt>
                <c:pt idx="4058">
                  <c:v>19.87833333333331</c:v>
                </c:pt>
                <c:pt idx="4059">
                  <c:v>19.87861111111111</c:v>
                </c:pt>
                <c:pt idx="4060">
                  <c:v>19.8788888888889</c:v>
                </c:pt>
                <c:pt idx="4061">
                  <c:v>19.87916666666667</c:v>
                </c:pt>
                <c:pt idx="4062">
                  <c:v>19.87944444444445</c:v>
                </c:pt>
                <c:pt idx="4063">
                  <c:v>19.87972222222222</c:v>
                </c:pt>
                <c:pt idx="4064">
                  <c:v>19.88</c:v>
                </c:pt>
                <c:pt idx="4065">
                  <c:v>19.88027777777778</c:v>
                </c:pt>
                <c:pt idx="4066">
                  <c:v>19.88055555555556</c:v>
                </c:pt>
                <c:pt idx="4067">
                  <c:v>19.88083333333332</c:v>
                </c:pt>
                <c:pt idx="4068">
                  <c:v>19.88111111111111</c:v>
                </c:pt>
                <c:pt idx="4069">
                  <c:v>19.88138888888889</c:v>
                </c:pt>
                <c:pt idx="4070">
                  <c:v>19.88166666666667</c:v>
                </c:pt>
                <c:pt idx="4071">
                  <c:v>19.88194444444445</c:v>
                </c:pt>
                <c:pt idx="4072">
                  <c:v>19.8822222222222</c:v>
                </c:pt>
                <c:pt idx="4073">
                  <c:v>19.8825</c:v>
                </c:pt>
                <c:pt idx="4074">
                  <c:v>19.88277777777778</c:v>
                </c:pt>
                <c:pt idx="4075">
                  <c:v>19.88305555555556</c:v>
                </c:pt>
                <c:pt idx="4076">
                  <c:v>19.88333333333331</c:v>
                </c:pt>
                <c:pt idx="4077">
                  <c:v>19.88361111111111</c:v>
                </c:pt>
                <c:pt idx="4078">
                  <c:v>19.8838888888889</c:v>
                </c:pt>
                <c:pt idx="4079">
                  <c:v>19.88416666666667</c:v>
                </c:pt>
                <c:pt idx="4080">
                  <c:v>19.88444444444444</c:v>
                </c:pt>
                <c:pt idx="4081">
                  <c:v>19.88472222222222</c:v>
                </c:pt>
                <c:pt idx="4082">
                  <c:v>19.885</c:v>
                </c:pt>
                <c:pt idx="4083">
                  <c:v>19.88527777777778</c:v>
                </c:pt>
                <c:pt idx="4084">
                  <c:v>19.88555555555556</c:v>
                </c:pt>
                <c:pt idx="4085">
                  <c:v>19.88583333333331</c:v>
                </c:pt>
                <c:pt idx="4086">
                  <c:v>19.88611111111111</c:v>
                </c:pt>
                <c:pt idx="4087">
                  <c:v>19.88638888888889</c:v>
                </c:pt>
                <c:pt idx="4088">
                  <c:v>19.88666666666667</c:v>
                </c:pt>
                <c:pt idx="4089">
                  <c:v>19.88694444444445</c:v>
                </c:pt>
                <c:pt idx="4090">
                  <c:v>19.88722222222222</c:v>
                </c:pt>
                <c:pt idx="4091">
                  <c:v>19.8875</c:v>
                </c:pt>
                <c:pt idx="4092">
                  <c:v>19.88777777777778</c:v>
                </c:pt>
                <c:pt idx="4093">
                  <c:v>19.88805555555556</c:v>
                </c:pt>
                <c:pt idx="4094">
                  <c:v>19.88833333333331</c:v>
                </c:pt>
                <c:pt idx="4095">
                  <c:v>19.88861111111111</c:v>
                </c:pt>
                <c:pt idx="4096">
                  <c:v>19.88888888888889</c:v>
                </c:pt>
                <c:pt idx="4097">
                  <c:v>19.88916666666666</c:v>
                </c:pt>
                <c:pt idx="4098">
                  <c:v>19.88944444444444</c:v>
                </c:pt>
                <c:pt idx="4099">
                  <c:v>19.8897222222222</c:v>
                </c:pt>
                <c:pt idx="4100">
                  <c:v>19.89</c:v>
                </c:pt>
                <c:pt idx="4101">
                  <c:v>19.89027777777778</c:v>
                </c:pt>
                <c:pt idx="4102">
                  <c:v>19.89055555555555</c:v>
                </c:pt>
                <c:pt idx="4103">
                  <c:v>19.89083333333332</c:v>
                </c:pt>
                <c:pt idx="4104">
                  <c:v>19.89111111111111</c:v>
                </c:pt>
                <c:pt idx="4105">
                  <c:v>19.8913888888889</c:v>
                </c:pt>
                <c:pt idx="4106">
                  <c:v>19.89166666666667</c:v>
                </c:pt>
                <c:pt idx="4107">
                  <c:v>19.89194444444444</c:v>
                </c:pt>
                <c:pt idx="4108">
                  <c:v>19.89222222222222</c:v>
                </c:pt>
                <c:pt idx="4109">
                  <c:v>19.8925</c:v>
                </c:pt>
                <c:pt idx="4110">
                  <c:v>19.89277777777778</c:v>
                </c:pt>
                <c:pt idx="4111">
                  <c:v>19.89305555555556</c:v>
                </c:pt>
                <c:pt idx="4112">
                  <c:v>19.89333333333331</c:v>
                </c:pt>
                <c:pt idx="4113">
                  <c:v>19.89361111111111</c:v>
                </c:pt>
                <c:pt idx="4114">
                  <c:v>19.8938888888889</c:v>
                </c:pt>
                <c:pt idx="4115">
                  <c:v>19.89416666666667</c:v>
                </c:pt>
                <c:pt idx="4116">
                  <c:v>19.89444444444445</c:v>
                </c:pt>
                <c:pt idx="4117">
                  <c:v>19.89472222222222</c:v>
                </c:pt>
                <c:pt idx="4118">
                  <c:v>19.895</c:v>
                </c:pt>
                <c:pt idx="4119">
                  <c:v>19.89527777777778</c:v>
                </c:pt>
                <c:pt idx="4120">
                  <c:v>19.89555555555555</c:v>
                </c:pt>
                <c:pt idx="4121">
                  <c:v>19.89583333333331</c:v>
                </c:pt>
                <c:pt idx="4122">
                  <c:v>19.89611111111111</c:v>
                </c:pt>
                <c:pt idx="4123">
                  <c:v>19.89638888888889</c:v>
                </c:pt>
                <c:pt idx="4124">
                  <c:v>19.89666666666666</c:v>
                </c:pt>
                <c:pt idx="4125">
                  <c:v>19.89694444444444</c:v>
                </c:pt>
                <c:pt idx="4126">
                  <c:v>19.89722222222222</c:v>
                </c:pt>
                <c:pt idx="4127">
                  <c:v>19.8975</c:v>
                </c:pt>
                <c:pt idx="4128">
                  <c:v>19.89777777777778</c:v>
                </c:pt>
                <c:pt idx="4129">
                  <c:v>19.89805555555555</c:v>
                </c:pt>
                <c:pt idx="4130">
                  <c:v>19.89833333333331</c:v>
                </c:pt>
                <c:pt idx="4131">
                  <c:v>19.89861111111111</c:v>
                </c:pt>
                <c:pt idx="4132">
                  <c:v>19.8988888888889</c:v>
                </c:pt>
                <c:pt idx="4133">
                  <c:v>19.89916666666667</c:v>
                </c:pt>
                <c:pt idx="4134">
                  <c:v>19.89944444444444</c:v>
                </c:pt>
                <c:pt idx="4135">
                  <c:v>19.89972222222222</c:v>
                </c:pt>
                <c:pt idx="4136">
                  <c:v>19.9</c:v>
                </c:pt>
                <c:pt idx="4137">
                  <c:v>19.90027777777778</c:v>
                </c:pt>
                <c:pt idx="4138">
                  <c:v>19.90055555555555</c:v>
                </c:pt>
                <c:pt idx="4139">
                  <c:v>19.90083333333331</c:v>
                </c:pt>
                <c:pt idx="4140">
                  <c:v>19.90111111111111</c:v>
                </c:pt>
                <c:pt idx="4141">
                  <c:v>19.90138888888889</c:v>
                </c:pt>
                <c:pt idx="4142">
                  <c:v>19.90166666666666</c:v>
                </c:pt>
                <c:pt idx="4143">
                  <c:v>19.90194444444444</c:v>
                </c:pt>
                <c:pt idx="4144">
                  <c:v>19.9022222222222</c:v>
                </c:pt>
                <c:pt idx="4145">
                  <c:v>19.9025</c:v>
                </c:pt>
                <c:pt idx="4146">
                  <c:v>19.90277777777775</c:v>
                </c:pt>
                <c:pt idx="4147">
                  <c:v>19.90305555555555</c:v>
                </c:pt>
                <c:pt idx="4148">
                  <c:v>19.90333333333331</c:v>
                </c:pt>
                <c:pt idx="4149">
                  <c:v>19.90361111111111</c:v>
                </c:pt>
                <c:pt idx="4150">
                  <c:v>19.90388888888889</c:v>
                </c:pt>
                <c:pt idx="4151">
                  <c:v>19.90416666666666</c:v>
                </c:pt>
                <c:pt idx="4152">
                  <c:v>19.90444444444444</c:v>
                </c:pt>
                <c:pt idx="4153">
                  <c:v>19.90472222222222</c:v>
                </c:pt>
                <c:pt idx="4154">
                  <c:v>19.905</c:v>
                </c:pt>
                <c:pt idx="4155">
                  <c:v>19.90527777777778</c:v>
                </c:pt>
                <c:pt idx="4156">
                  <c:v>19.90555555555555</c:v>
                </c:pt>
                <c:pt idx="4157">
                  <c:v>19.90583333333331</c:v>
                </c:pt>
                <c:pt idx="4158">
                  <c:v>19.90611111111111</c:v>
                </c:pt>
                <c:pt idx="4159">
                  <c:v>19.90638888888889</c:v>
                </c:pt>
                <c:pt idx="4160">
                  <c:v>19.90666666666667</c:v>
                </c:pt>
                <c:pt idx="4161">
                  <c:v>19.90694444444444</c:v>
                </c:pt>
                <c:pt idx="4162">
                  <c:v>19.90722222222222</c:v>
                </c:pt>
                <c:pt idx="4163">
                  <c:v>19.9075</c:v>
                </c:pt>
                <c:pt idx="4164">
                  <c:v>19.90777777777778</c:v>
                </c:pt>
                <c:pt idx="4165">
                  <c:v>19.90805555555555</c:v>
                </c:pt>
                <c:pt idx="4166">
                  <c:v>19.90833333333331</c:v>
                </c:pt>
                <c:pt idx="4167">
                  <c:v>19.90861111111111</c:v>
                </c:pt>
                <c:pt idx="4168">
                  <c:v>19.90888888888889</c:v>
                </c:pt>
                <c:pt idx="4169">
                  <c:v>19.90916666666666</c:v>
                </c:pt>
                <c:pt idx="4170">
                  <c:v>19.90944444444444</c:v>
                </c:pt>
                <c:pt idx="4171">
                  <c:v>19.9097222222222</c:v>
                </c:pt>
                <c:pt idx="4172">
                  <c:v>19.91</c:v>
                </c:pt>
                <c:pt idx="4173">
                  <c:v>19.91027777777778</c:v>
                </c:pt>
                <c:pt idx="4174">
                  <c:v>19.91055555555555</c:v>
                </c:pt>
                <c:pt idx="4175">
                  <c:v>19.91083333333331</c:v>
                </c:pt>
                <c:pt idx="4176">
                  <c:v>19.91111111111111</c:v>
                </c:pt>
                <c:pt idx="4177">
                  <c:v>19.9113888888889</c:v>
                </c:pt>
                <c:pt idx="4178">
                  <c:v>19.91166666666667</c:v>
                </c:pt>
                <c:pt idx="4179">
                  <c:v>19.91194444444444</c:v>
                </c:pt>
                <c:pt idx="4180">
                  <c:v>19.91222222222222</c:v>
                </c:pt>
                <c:pt idx="4181">
                  <c:v>19.9125</c:v>
                </c:pt>
                <c:pt idx="4182">
                  <c:v>19.91277777777778</c:v>
                </c:pt>
                <c:pt idx="4183">
                  <c:v>19.91305555555556</c:v>
                </c:pt>
                <c:pt idx="4184">
                  <c:v>19.91333333333331</c:v>
                </c:pt>
                <c:pt idx="4185">
                  <c:v>19.91361111111111</c:v>
                </c:pt>
                <c:pt idx="4186">
                  <c:v>19.9138888888889</c:v>
                </c:pt>
              </c:numCache>
            </c:numRef>
          </c:xVal>
          <c:yVal>
            <c:numRef>
              <c:f>'r32icl3l1a_ag1_14089hhmm_nn'!$I$2:$I$4188</c:f>
              <c:numCache>
                <c:formatCode>0.0</c:formatCode>
                <c:ptCount val="4187"/>
                <c:pt idx="0">
                  <c:v>-91.4</c:v>
                </c:pt>
                <c:pt idx="1">
                  <c:v>-91.0</c:v>
                </c:pt>
                <c:pt idx="2">
                  <c:v>-90.9</c:v>
                </c:pt>
                <c:pt idx="3">
                  <c:v>-90.4</c:v>
                </c:pt>
                <c:pt idx="4">
                  <c:v>-90.6</c:v>
                </c:pt>
                <c:pt idx="5">
                  <c:v>-90.8</c:v>
                </c:pt>
                <c:pt idx="6">
                  <c:v>-90.5</c:v>
                </c:pt>
                <c:pt idx="7">
                  <c:v>-91.5</c:v>
                </c:pt>
                <c:pt idx="8">
                  <c:v>-90.9</c:v>
                </c:pt>
                <c:pt idx="9">
                  <c:v>-90.5</c:v>
                </c:pt>
                <c:pt idx="10">
                  <c:v>-90.4</c:v>
                </c:pt>
                <c:pt idx="11">
                  <c:v>-90.7</c:v>
                </c:pt>
                <c:pt idx="12">
                  <c:v>-90.7</c:v>
                </c:pt>
                <c:pt idx="13">
                  <c:v>-90.6</c:v>
                </c:pt>
                <c:pt idx="14">
                  <c:v>-90.6</c:v>
                </c:pt>
                <c:pt idx="15">
                  <c:v>-91.5</c:v>
                </c:pt>
                <c:pt idx="16">
                  <c:v>-91.0</c:v>
                </c:pt>
                <c:pt idx="17">
                  <c:v>-91.3</c:v>
                </c:pt>
                <c:pt idx="18">
                  <c:v>-91.1</c:v>
                </c:pt>
                <c:pt idx="19">
                  <c:v>-90.8</c:v>
                </c:pt>
                <c:pt idx="20">
                  <c:v>-91.5</c:v>
                </c:pt>
                <c:pt idx="21">
                  <c:v>-90.5</c:v>
                </c:pt>
                <c:pt idx="22">
                  <c:v>-91.4</c:v>
                </c:pt>
                <c:pt idx="23">
                  <c:v>-91.0</c:v>
                </c:pt>
                <c:pt idx="24">
                  <c:v>-91.4</c:v>
                </c:pt>
                <c:pt idx="25">
                  <c:v>-91.5</c:v>
                </c:pt>
                <c:pt idx="26">
                  <c:v>-90.4</c:v>
                </c:pt>
                <c:pt idx="27">
                  <c:v>-91.1</c:v>
                </c:pt>
                <c:pt idx="28">
                  <c:v>-90.7</c:v>
                </c:pt>
                <c:pt idx="29">
                  <c:v>-91.2</c:v>
                </c:pt>
                <c:pt idx="30">
                  <c:v>-91.3</c:v>
                </c:pt>
                <c:pt idx="31">
                  <c:v>-91.2</c:v>
                </c:pt>
                <c:pt idx="32">
                  <c:v>-90.7</c:v>
                </c:pt>
                <c:pt idx="33">
                  <c:v>-90.8</c:v>
                </c:pt>
                <c:pt idx="34">
                  <c:v>-91.5</c:v>
                </c:pt>
                <c:pt idx="35">
                  <c:v>-91.2</c:v>
                </c:pt>
                <c:pt idx="36">
                  <c:v>-91.1</c:v>
                </c:pt>
                <c:pt idx="37">
                  <c:v>-91.9</c:v>
                </c:pt>
                <c:pt idx="38">
                  <c:v>-90.8</c:v>
                </c:pt>
                <c:pt idx="39">
                  <c:v>-91.1</c:v>
                </c:pt>
                <c:pt idx="40">
                  <c:v>-91.0</c:v>
                </c:pt>
                <c:pt idx="41">
                  <c:v>-91.4</c:v>
                </c:pt>
                <c:pt idx="42">
                  <c:v>-89.8</c:v>
                </c:pt>
                <c:pt idx="43">
                  <c:v>-90.4</c:v>
                </c:pt>
                <c:pt idx="44">
                  <c:v>-90.3</c:v>
                </c:pt>
                <c:pt idx="45">
                  <c:v>-91.2</c:v>
                </c:pt>
                <c:pt idx="46">
                  <c:v>-91.0</c:v>
                </c:pt>
                <c:pt idx="47">
                  <c:v>-90.5</c:v>
                </c:pt>
                <c:pt idx="48">
                  <c:v>-90.7</c:v>
                </c:pt>
                <c:pt idx="49">
                  <c:v>-91.1</c:v>
                </c:pt>
                <c:pt idx="50">
                  <c:v>-91.3</c:v>
                </c:pt>
                <c:pt idx="51">
                  <c:v>-90.0</c:v>
                </c:pt>
                <c:pt idx="52">
                  <c:v>-90.6</c:v>
                </c:pt>
                <c:pt idx="53">
                  <c:v>-90.5</c:v>
                </c:pt>
                <c:pt idx="54">
                  <c:v>-90.3</c:v>
                </c:pt>
                <c:pt idx="55">
                  <c:v>-91.1</c:v>
                </c:pt>
                <c:pt idx="56">
                  <c:v>-91.2</c:v>
                </c:pt>
                <c:pt idx="57">
                  <c:v>-91.0</c:v>
                </c:pt>
                <c:pt idx="58">
                  <c:v>-91.3</c:v>
                </c:pt>
                <c:pt idx="59">
                  <c:v>-90.8</c:v>
                </c:pt>
                <c:pt idx="60">
                  <c:v>-91.4</c:v>
                </c:pt>
                <c:pt idx="61">
                  <c:v>-90.7</c:v>
                </c:pt>
                <c:pt idx="62">
                  <c:v>-91.5</c:v>
                </c:pt>
                <c:pt idx="63">
                  <c:v>-91.2</c:v>
                </c:pt>
                <c:pt idx="64">
                  <c:v>-91.4</c:v>
                </c:pt>
                <c:pt idx="65">
                  <c:v>-90.7</c:v>
                </c:pt>
                <c:pt idx="66">
                  <c:v>-91.0</c:v>
                </c:pt>
                <c:pt idx="67">
                  <c:v>-91.4</c:v>
                </c:pt>
                <c:pt idx="68">
                  <c:v>-90.5</c:v>
                </c:pt>
                <c:pt idx="69">
                  <c:v>-91.0</c:v>
                </c:pt>
                <c:pt idx="70">
                  <c:v>-90.7</c:v>
                </c:pt>
                <c:pt idx="71">
                  <c:v>-90.5</c:v>
                </c:pt>
                <c:pt idx="72">
                  <c:v>-91.8</c:v>
                </c:pt>
                <c:pt idx="73">
                  <c:v>-90.7</c:v>
                </c:pt>
                <c:pt idx="74">
                  <c:v>-91.2</c:v>
                </c:pt>
                <c:pt idx="75">
                  <c:v>-91.2</c:v>
                </c:pt>
                <c:pt idx="76">
                  <c:v>-91.3</c:v>
                </c:pt>
                <c:pt idx="77">
                  <c:v>-90.6</c:v>
                </c:pt>
                <c:pt idx="78">
                  <c:v>-91.2</c:v>
                </c:pt>
                <c:pt idx="79">
                  <c:v>-90.9</c:v>
                </c:pt>
                <c:pt idx="80">
                  <c:v>-90.6</c:v>
                </c:pt>
                <c:pt idx="81">
                  <c:v>-90.4</c:v>
                </c:pt>
                <c:pt idx="82">
                  <c:v>-90.9</c:v>
                </c:pt>
                <c:pt idx="83">
                  <c:v>-91.8</c:v>
                </c:pt>
                <c:pt idx="84">
                  <c:v>-90.8</c:v>
                </c:pt>
                <c:pt idx="85">
                  <c:v>-90.3</c:v>
                </c:pt>
                <c:pt idx="86">
                  <c:v>-91.1</c:v>
                </c:pt>
                <c:pt idx="87">
                  <c:v>-91.3</c:v>
                </c:pt>
                <c:pt idx="88">
                  <c:v>-91.0</c:v>
                </c:pt>
                <c:pt idx="89">
                  <c:v>-90.7</c:v>
                </c:pt>
                <c:pt idx="90">
                  <c:v>-90.9</c:v>
                </c:pt>
                <c:pt idx="91">
                  <c:v>-91.1</c:v>
                </c:pt>
                <c:pt idx="92">
                  <c:v>-90.8</c:v>
                </c:pt>
                <c:pt idx="93">
                  <c:v>-91.1</c:v>
                </c:pt>
                <c:pt idx="94">
                  <c:v>-90.5</c:v>
                </c:pt>
                <c:pt idx="95">
                  <c:v>-90.8</c:v>
                </c:pt>
                <c:pt idx="96">
                  <c:v>-91.7</c:v>
                </c:pt>
                <c:pt idx="97">
                  <c:v>-89.8</c:v>
                </c:pt>
                <c:pt idx="98">
                  <c:v>-90.8</c:v>
                </c:pt>
                <c:pt idx="99">
                  <c:v>-91.0</c:v>
                </c:pt>
                <c:pt idx="100">
                  <c:v>-91.4</c:v>
                </c:pt>
                <c:pt idx="101">
                  <c:v>-91.0</c:v>
                </c:pt>
                <c:pt idx="102">
                  <c:v>-90.8</c:v>
                </c:pt>
                <c:pt idx="103">
                  <c:v>-90.8</c:v>
                </c:pt>
                <c:pt idx="104">
                  <c:v>-90.2</c:v>
                </c:pt>
                <c:pt idx="105">
                  <c:v>-91.2</c:v>
                </c:pt>
                <c:pt idx="106">
                  <c:v>-90.6</c:v>
                </c:pt>
                <c:pt idx="107">
                  <c:v>-90.9</c:v>
                </c:pt>
                <c:pt idx="108">
                  <c:v>-90.3</c:v>
                </c:pt>
                <c:pt idx="109">
                  <c:v>-90.6</c:v>
                </c:pt>
                <c:pt idx="110">
                  <c:v>-90.5</c:v>
                </c:pt>
                <c:pt idx="111">
                  <c:v>-90.6</c:v>
                </c:pt>
                <c:pt idx="112">
                  <c:v>-90.7</c:v>
                </c:pt>
                <c:pt idx="113">
                  <c:v>-91.0</c:v>
                </c:pt>
                <c:pt idx="114">
                  <c:v>-90.1</c:v>
                </c:pt>
                <c:pt idx="115">
                  <c:v>-90.8</c:v>
                </c:pt>
                <c:pt idx="116">
                  <c:v>-90.7</c:v>
                </c:pt>
                <c:pt idx="117">
                  <c:v>-90.8</c:v>
                </c:pt>
                <c:pt idx="118">
                  <c:v>-90.8</c:v>
                </c:pt>
                <c:pt idx="119">
                  <c:v>-91.3</c:v>
                </c:pt>
                <c:pt idx="120">
                  <c:v>-91.1</c:v>
                </c:pt>
                <c:pt idx="121">
                  <c:v>-90.3</c:v>
                </c:pt>
                <c:pt idx="122">
                  <c:v>-90.9</c:v>
                </c:pt>
                <c:pt idx="123">
                  <c:v>-91.2</c:v>
                </c:pt>
                <c:pt idx="124">
                  <c:v>-91.0</c:v>
                </c:pt>
                <c:pt idx="125">
                  <c:v>-90.6</c:v>
                </c:pt>
                <c:pt idx="126">
                  <c:v>-91.0</c:v>
                </c:pt>
                <c:pt idx="127">
                  <c:v>-90.0</c:v>
                </c:pt>
                <c:pt idx="128">
                  <c:v>-91.1</c:v>
                </c:pt>
                <c:pt idx="129">
                  <c:v>-90.2</c:v>
                </c:pt>
                <c:pt idx="130">
                  <c:v>-91.2</c:v>
                </c:pt>
                <c:pt idx="131">
                  <c:v>-90.8</c:v>
                </c:pt>
                <c:pt idx="132">
                  <c:v>-90.4</c:v>
                </c:pt>
                <c:pt idx="133">
                  <c:v>-91.2</c:v>
                </c:pt>
                <c:pt idx="134">
                  <c:v>-91.3</c:v>
                </c:pt>
                <c:pt idx="135">
                  <c:v>-90.7</c:v>
                </c:pt>
                <c:pt idx="136">
                  <c:v>-91.6</c:v>
                </c:pt>
                <c:pt idx="137">
                  <c:v>-90.1</c:v>
                </c:pt>
                <c:pt idx="138">
                  <c:v>-90.5</c:v>
                </c:pt>
                <c:pt idx="139">
                  <c:v>-91.1</c:v>
                </c:pt>
                <c:pt idx="140">
                  <c:v>-91.3</c:v>
                </c:pt>
                <c:pt idx="141">
                  <c:v>-90.5</c:v>
                </c:pt>
                <c:pt idx="142">
                  <c:v>-91.5</c:v>
                </c:pt>
                <c:pt idx="143">
                  <c:v>-91.0</c:v>
                </c:pt>
                <c:pt idx="144">
                  <c:v>-89.7</c:v>
                </c:pt>
                <c:pt idx="145">
                  <c:v>-90.8</c:v>
                </c:pt>
                <c:pt idx="146">
                  <c:v>-91.3</c:v>
                </c:pt>
                <c:pt idx="147">
                  <c:v>-90.3</c:v>
                </c:pt>
                <c:pt idx="148">
                  <c:v>-90.8</c:v>
                </c:pt>
                <c:pt idx="149">
                  <c:v>-90.4</c:v>
                </c:pt>
                <c:pt idx="150">
                  <c:v>-90.6</c:v>
                </c:pt>
                <c:pt idx="151">
                  <c:v>-90.8</c:v>
                </c:pt>
                <c:pt idx="152">
                  <c:v>-90.6</c:v>
                </c:pt>
                <c:pt idx="153">
                  <c:v>-90.5</c:v>
                </c:pt>
                <c:pt idx="154">
                  <c:v>-90.3</c:v>
                </c:pt>
                <c:pt idx="155">
                  <c:v>-90.7</c:v>
                </c:pt>
                <c:pt idx="156">
                  <c:v>-90.3</c:v>
                </c:pt>
                <c:pt idx="157">
                  <c:v>-90.5</c:v>
                </c:pt>
                <c:pt idx="158">
                  <c:v>-90.3</c:v>
                </c:pt>
                <c:pt idx="159">
                  <c:v>-91.2</c:v>
                </c:pt>
                <c:pt idx="160">
                  <c:v>-90.5</c:v>
                </c:pt>
                <c:pt idx="161">
                  <c:v>-90.9</c:v>
                </c:pt>
                <c:pt idx="162">
                  <c:v>-91.3</c:v>
                </c:pt>
                <c:pt idx="163">
                  <c:v>-90.9</c:v>
                </c:pt>
                <c:pt idx="164">
                  <c:v>-91.0</c:v>
                </c:pt>
                <c:pt idx="165">
                  <c:v>-91.1</c:v>
                </c:pt>
                <c:pt idx="166">
                  <c:v>-90.7</c:v>
                </c:pt>
                <c:pt idx="167">
                  <c:v>-91.4</c:v>
                </c:pt>
                <c:pt idx="168">
                  <c:v>-90.9</c:v>
                </c:pt>
                <c:pt idx="169">
                  <c:v>-91.1</c:v>
                </c:pt>
                <c:pt idx="170">
                  <c:v>-90.7</c:v>
                </c:pt>
                <c:pt idx="171">
                  <c:v>-91.8</c:v>
                </c:pt>
                <c:pt idx="172">
                  <c:v>-90.8</c:v>
                </c:pt>
                <c:pt idx="173">
                  <c:v>-91.4</c:v>
                </c:pt>
                <c:pt idx="174">
                  <c:v>-91.9</c:v>
                </c:pt>
                <c:pt idx="175">
                  <c:v>-91.6</c:v>
                </c:pt>
                <c:pt idx="176">
                  <c:v>-91.1</c:v>
                </c:pt>
                <c:pt idx="177">
                  <c:v>-91.3</c:v>
                </c:pt>
                <c:pt idx="178">
                  <c:v>-90.5</c:v>
                </c:pt>
                <c:pt idx="179">
                  <c:v>-91.3</c:v>
                </c:pt>
                <c:pt idx="180">
                  <c:v>-90.4</c:v>
                </c:pt>
                <c:pt idx="181">
                  <c:v>-89.9</c:v>
                </c:pt>
                <c:pt idx="182">
                  <c:v>-90.2</c:v>
                </c:pt>
                <c:pt idx="183">
                  <c:v>-90.5</c:v>
                </c:pt>
                <c:pt idx="184">
                  <c:v>-90.9</c:v>
                </c:pt>
                <c:pt idx="185">
                  <c:v>-91.0</c:v>
                </c:pt>
                <c:pt idx="186">
                  <c:v>-91.8</c:v>
                </c:pt>
                <c:pt idx="187">
                  <c:v>-90.4</c:v>
                </c:pt>
                <c:pt idx="188">
                  <c:v>-91.4</c:v>
                </c:pt>
                <c:pt idx="189">
                  <c:v>-91.4</c:v>
                </c:pt>
                <c:pt idx="190">
                  <c:v>-91.4</c:v>
                </c:pt>
                <c:pt idx="191">
                  <c:v>-90.5</c:v>
                </c:pt>
                <c:pt idx="192">
                  <c:v>-91.7</c:v>
                </c:pt>
                <c:pt idx="193">
                  <c:v>-90.7</c:v>
                </c:pt>
                <c:pt idx="194">
                  <c:v>-90.8</c:v>
                </c:pt>
                <c:pt idx="195">
                  <c:v>-90.6</c:v>
                </c:pt>
                <c:pt idx="196">
                  <c:v>-90.5</c:v>
                </c:pt>
                <c:pt idx="197">
                  <c:v>-90.4</c:v>
                </c:pt>
                <c:pt idx="198">
                  <c:v>-90.7</c:v>
                </c:pt>
                <c:pt idx="199">
                  <c:v>-90.9</c:v>
                </c:pt>
                <c:pt idx="200">
                  <c:v>-90.6</c:v>
                </c:pt>
                <c:pt idx="201">
                  <c:v>-90.6</c:v>
                </c:pt>
                <c:pt idx="202">
                  <c:v>-90.6</c:v>
                </c:pt>
                <c:pt idx="203">
                  <c:v>-91.0</c:v>
                </c:pt>
                <c:pt idx="204">
                  <c:v>-91.1</c:v>
                </c:pt>
                <c:pt idx="205">
                  <c:v>-90.1</c:v>
                </c:pt>
                <c:pt idx="206">
                  <c:v>-90.6</c:v>
                </c:pt>
                <c:pt idx="207">
                  <c:v>-90.9</c:v>
                </c:pt>
                <c:pt idx="208">
                  <c:v>-90.5</c:v>
                </c:pt>
                <c:pt idx="209">
                  <c:v>-90.4</c:v>
                </c:pt>
                <c:pt idx="210">
                  <c:v>-90.7</c:v>
                </c:pt>
                <c:pt idx="211">
                  <c:v>-90.8</c:v>
                </c:pt>
                <c:pt idx="212">
                  <c:v>-90.8</c:v>
                </c:pt>
                <c:pt idx="213">
                  <c:v>-91.0</c:v>
                </c:pt>
                <c:pt idx="214">
                  <c:v>-90.9</c:v>
                </c:pt>
                <c:pt idx="215">
                  <c:v>-90.5</c:v>
                </c:pt>
                <c:pt idx="216">
                  <c:v>-90.5</c:v>
                </c:pt>
                <c:pt idx="217">
                  <c:v>-91.3</c:v>
                </c:pt>
                <c:pt idx="218">
                  <c:v>-90.4</c:v>
                </c:pt>
                <c:pt idx="219">
                  <c:v>-90.6</c:v>
                </c:pt>
                <c:pt idx="220">
                  <c:v>-91.2</c:v>
                </c:pt>
                <c:pt idx="221">
                  <c:v>-90.7</c:v>
                </c:pt>
                <c:pt idx="222">
                  <c:v>-91.5</c:v>
                </c:pt>
                <c:pt idx="223">
                  <c:v>-91.5</c:v>
                </c:pt>
                <c:pt idx="224">
                  <c:v>-91.0</c:v>
                </c:pt>
                <c:pt idx="225">
                  <c:v>-91.0</c:v>
                </c:pt>
                <c:pt idx="226">
                  <c:v>-90.7</c:v>
                </c:pt>
                <c:pt idx="227">
                  <c:v>-91.1</c:v>
                </c:pt>
                <c:pt idx="228">
                  <c:v>-91.0</c:v>
                </c:pt>
                <c:pt idx="229">
                  <c:v>-91.1</c:v>
                </c:pt>
                <c:pt idx="230">
                  <c:v>-91.3</c:v>
                </c:pt>
                <c:pt idx="231">
                  <c:v>-91.5</c:v>
                </c:pt>
                <c:pt idx="232">
                  <c:v>-90.7</c:v>
                </c:pt>
                <c:pt idx="233">
                  <c:v>-91.4</c:v>
                </c:pt>
                <c:pt idx="234">
                  <c:v>-91.1</c:v>
                </c:pt>
                <c:pt idx="235">
                  <c:v>-91.1</c:v>
                </c:pt>
                <c:pt idx="236">
                  <c:v>-91.1</c:v>
                </c:pt>
                <c:pt idx="237">
                  <c:v>-90.7</c:v>
                </c:pt>
                <c:pt idx="238">
                  <c:v>-91.0</c:v>
                </c:pt>
                <c:pt idx="239">
                  <c:v>-90.8</c:v>
                </c:pt>
                <c:pt idx="240">
                  <c:v>-91.1</c:v>
                </c:pt>
                <c:pt idx="241">
                  <c:v>-90.9</c:v>
                </c:pt>
                <c:pt idx="242">
                  <c:v>-91.5</c:v>
                </c:pt>
                <c:pt idx="243">
                  <c:v>-90.2</c:v>
                </c:pt>
                <c:pt idx="244">
                  <c:v>-91.8</c:v>
                </c:pt>
                <c:pt idx="245">
                  <c:v>-90.6</c:v>
                </c:pt>
                <c:pt idx="246">
                  <c:v>-91.9</c:v>
                </c:pt>
                <c:pt idx="247">
                  <c:v>-91.8</c:v>
                </c:pt>
                <c:pt idx="248">
                  <c:v>-90.7</c:v>
                </c:pt>
                <c:pt idx="249">
                  <c:v>-90.6</c:v>
                </c:pt>
                <c:pt idx="250">
                  <c:v>-91.3</c:v>
                </c:pt>
                <c:pt idx="251">
                  <c:v>-90.4</c:v>
                </c:pt>
                <c:pt idx="252">
                  <c:v>-90.2</c:v>
                </c:pt>
                <c:pt idx="253">
                  <c:v>-91.0</c:v>
                </c:pt>
                <c:pt idx="254">
                  <c:v>-90.5</c:v>
                </c:pt>
                <c:pt idx="255">
                  <c:v>-91.7</c:v>
                </c:pt>
                <c:pt idx="256">
                  <c:v>-90.8</c:v>
                </c:pt>
                <c:pt idx="257">
                  <c:v>-90.1</c:v>
                </c:pt>
                <c:pt idx="258">
                  <c:v>-91.2</c:v>
                </c:pt>
                <c:pt idx="259">
                  <c:v>-91.2</c:v>
                </c:pt>
                <c:pt idx="260">
                  <c:v>-91.1</c:v>
                </c:pt>
                <c:pt idx="261">
                  <c:v>-91.1</c:v>
                </c:pt>
                <c:pt idx="262">
                  <c:v>-91.2</c:v>
                </c:pt>
                <c:pt idx="263">
                  <c:v>-91.3</c:v>
                </c:pt>
                <c:pt idx="264">
                  <c:v>-91.1</c:v>
                </c:pt>
                <c:pt idx="265">
                  <c:v>-90.8</c:v>
                </c:pt>
                <c:pt idx="266">
                  <c:v>-90.7</c:v>
                </c:pt>
                <c:pt idx="267">
                  <c:v>-91.0</c:v>
                </c:pt>
                <c:pt idx="268">
                  <c:v>-90.6</c:v>
                </c:pt>
                <c:pt idx="269">
                  <c:v>-91.2</c:v>
                </c:pt>
                <c:pt idx="270">
                  <c:v>-90.9</c:v>
                </c:pt>
                <c:pt idx="271">
                  <c:v>-90.4</c:v>
                </c:pt>
                <c:pt idx="272">
                  <c:v>-90.4</c:v>
                </c:pt>
                <c:pt idx="273">
                  <c:v>-90.4</c:v>
                </c:pt>
                <c:pt idx="274">
                  <c:v>-90.8</c:v>
                </c:pt>
                <c:pt idx="275">
                  <c:v>-90.4</c:v>
                </c:pt>
                <c:pt idx="276">
                  <c:v>-90.7</c:v>
                </c:pt>
                <c:pt idx="277">
                  <c:v>-90.9</c:v>
                </c:pt>
                <c:pt idx="278">
                  <c:v>-91.2</c:v>
                </c:pt>
                <c:pt idx="279">
                  <c:v>-91.4</c:v>
                </c:pt>
                <c:pt idx="280">
                  <c:v>-91.7</c:v>
                </c:pt>
                <c:pt idx="281">
                  <c:v>-92.1</c:v>
                </c:pt>
                <c:pt idx="282">
                  <c:v>-91.0</c:v>
                </c:pt>
                <c:pt idx="283">
                  <c:v>-91.0</c:v>
                </c:pt>
                <c:pt idx="284">
                  <c:v>-90.4</c:v>
                </c:pt>
                <c:pt idx="285">
                  <c:v>-90.7</c:v>
                </c:pt>
                <c:pt idx="286">
                  <c:v>-90.8</c:v>
                </c:pt>
                <c:pt idx="287">
                  <c:v>-90.9</c:v>
                </c:pt>
                <c:pt idx="288">
                  <c:v>-91.2</c:v>
                </c:pt>
                <c:pt idx="289">
                  <c:v>-90.8</c:v>
                </c:pt>
                <c:pt idx="290">
                  <c:v>-91.4</c:v>
                </c:pt>
                <c:pt idx="291">
                  <c:v>-90.7</c:v>
                </c:pt>
                <c:pt idx="292">
                  <c:v>-91.2</c:v>
                </c:pt>
                <c:pt idx="293">
                  <c:v>-90.5</c:v>
                </c:pt>
                <c:pt idx="294">
                  <c:v>-91.4</c:v>
                </c:pt>
                <c:pt idx="295">
                  <c:v>-91.1</c:v>
                </c:pt>
                <c:pt idx="296">
                  <c:v>-90.8</c:v>
                </c:pt>
                <c:pt idx="297">
                  <c:v>-90.8</c:v>
                </c:pt>
                <c:pt idx="298">
                  <c:v>-89.9</c:v>
                </c:pt>
                <c:pt idx="299">
                  <c:v>-90.8</c:v>
                </c:pt>
                <c:pt idx="300">
                  <c:v>-90.8</c:v>
                </c:pt>
                <c:pt idx="301">
                  <c:v>-90.8</c:v>
                </c:pt>
                <c:pt idx="302">
                  <c:v>-91.5</c:v>
                </c:pt>
                <c:pt idx="303">
                  <c:v>-90.3</c:v>
                </c:pt>
                <c:pt idx="304">
                  <c:v>-90.8</c:v>
                </c:pt>
                <c:pt idx="305">
                  <c:v>-91.3</c:v>
                </c:pt>
                <c:pt idx="306">
                  <c:v>-91.0</c:v>
                </c:pt>
                <c:pt idx="307">
                  <c:v>-90.7</c:v>
                </c:pt>
                <c:pt idx="308">
                  <c:v>-90.3</c:v>
                </c:pt>
                <c:pt idx="309">
                  <c:v>-90.5</c:v>
                </c:pt>
                <c:pt idx="310">
                  <c:v>-90.9</c:v>
                </c:pt>
                <c:pt idx="311">
                  <c:v>-90.7</c:v>
                </c:pt>
                <c:pt idx="312">
                  <c:v>-90.7</c:v>
                </c:pt>
                <c:pt idx="313">
                  <c:v>-90.5</c:v>
                </c:pt>
                <c:pt idx="314">
                  <c:v>-90.9</c:v>
                </c:pt>
                <c:pt idx="315">
                  <c:v>-90.2</c:v>
                </c:pt>
                <c:pt idx="316">
                  <c:v>-91.3</c:v>
                </c:pt>
                <c:pt idx="317">
                  <c:v>-90.9</c:v>
                </c:pt>
                <c:pt idx="318">
                  <c:v>-91.2</c:v>
                </c:pt>
                <c:pt idx="319">
                  <c:v>-91.4</c:v>
                </c:pt>
                <c:pt idx="320">
                  <c:v>-90.6</c:v>
                </c:pt>
                <c:pt idx="321">
                  <c:v>-91.1</c:v>
                </c:pt>
                <c:pt idx="322">
                  <c:v>-90.6</c:v>
                </c:pt>
                <c:pt idx="323">
                  <c:v>-90.3</c:v>
                </c:pt>
                <c:pt idx="324">
                  <c:v>-91.0</c:v>
                </c:pt>
                <c:pt idx="325">
                  <c:v>-90.6</c:v>
                </c:pt>
                <c:pt idx="326">
                  <c:v>-90.5</c:v>
                </c:pt>
                <c:pt idx="327">
                  <c:v>-91.3</c:v>
                </c:pt>
                <c:pt idx="328">
                  <c:v>-90.2</c:v>
                </c:pt>
                <c:pt idx="329">
                  <c:v>-91.2</c:v>
                </c:pt>
                <c:pt idx="330">
                  <c:v>-90.9</c:v>
                </c:pt>
                <c:pt idx="331">
                  <c:v>-90.9</c:v>
                </c:pt>
                <c:pt idx="332">
                  <c:v>-90.5</c:v>
                </c:pt>
                <c:pt idx="333">
                  <c:v>-90.4</c:v>
                </c:pt>
                <c:pt idx="334">
                  <c:v>-90.4</c:v>
                </c:pt>
                <c:pt idx="335">
                  <c:v>-90.5</c:v>
                </c:pt>
                <c:pt idx="336">
                  <c:v>-90.9</c:v>
                </c:pt>
                <c:pt idx="337">
                  <c:v>-90.0</c:v>
                </c:pt>
                <c:pt idx="338">
                  <c:v>-90.3</c:v>
                </c:pt>
                <c:pt idx="339">
                  <c:v>-91.0</c:v>
                </c:pt>
                <c:pt idx="340">
                  <c:v>-90.3</c:v>
                </c:pt>
                <c:pt idx="341">
                  <c:v>-91.1</c:v>
                </c:pt>
                <c:pt idx="342">
                  <c:v>-90.9</c:v>
                </c:pt>
                <c:pt idx="343">
                  <c:v>-90.6</c:v>
                </c:pt>
                <c:pt idx="344">
                  <c:v>-90.8</c:v>
                </c:pt>
                <c:pt idx="345">
                  <c:v>-91.0</c:v>
                </c:pt>
                <c:pt idx="346">
                  <c:v>-91.0</c:v>
                </c:pt>
                <c:pt idx="347">
                  <c:v>-90.5</c:v>
                </c:pt>
                <c:pt idx="348">
                  <c:v>-90.4</c:v>
                </c:pt>
                <c:pt idx="349">
                  <c:v>-91.1</c:v>
                </c:pt>
                <c:pt idx="350">
                  <c:v>-91.3</c:v>
                </c:pt>
                <c:pt idx="351">
                  <c:v>-90.6</c:v>
                </c:pt>
                <c:pt idx="352">
                  <c:v>-90.8</c:v>
                </c:pt>
                <c:pt idx="353">
                  <c:v>-91.1</c:v>
                </c:pt>
                <c:pt idx="354">
                  <c:v>-90.9</c:v>
                </c:pt>
                <c:pt idx="355">
                  <c:v>-91.0</c:v>
                </c:pt>
                <c:pt idx="356">
                  <c:v>-90.2</c:v>
                </c:pt>
                <c:pt idx="357">
                  <c:v>-90.8</c:v>
                </c:pt>
                <c:pt idx="358">
                  <c:v>-90.7</c:v>
                </c:pt>
                <c:pt idx="359">
                  <c:v>-90.1</c:v>
                </c:pt>
                <c:pt idx="360">
                  <c:v>-91.3</c:v>
                </c:pt>
                <c:pt idx="361">
                  <c:v>-90.9</c:v>
                </c:pt>
                <c:pt idx="362">
                  <c:v>-90.9</c:v>
                </c:pt>
                <c:pt idx="363">
                  <c:v>-90.8</c:v>
                </c:pt>
                <c:pt idx="364">
                  <c:v>-90.8</c:v>
                </c:pt>
                <c:pt idx="365">
                  <c:v>-91.2</c:v>
                </c:pt>
                <c:pt idx="366">
                  <c:v>-90.5</c:v>
                </c:pt>
                <c:pt idx="367">
                  <c:v>-90.8</c:v>
                </c:pt>
                <c:pt idx="368">
                  <c:v>-91.1</c:v>
                </c:pt>
                <c:pt idx="369">
                  <c:v>-91.8</c:v>
                </c:pt>
                <c:pt idx="370">
                  <c:v>-91.7</c:v>
                </c:pt>
                <c:pt idx="371">
                  <c:v>-91.0</c:v>
                </c:pt>
                <c:pt idx="372">
                  <c:v>-91.1</c:v>
                </c:pt>
                <c:pt idx="373">
                  <c:v>-90.5</c:v>
                </c:pt>
                <c:pt idx="374">
                  <c:v>-90.9</c:v>
                </c:pt>
                <c:pt idx="375">
                  <c:v>-91.0</c:v>
                </c:pt>
                <c:pt idx="376">
                  <c:v>-90.5</c:v>
                </c:pt>
                <c:pt idx="377">
                  <c:v>-91.1</c:v>
                </c:pt>
                <c:pt idx="378">
                  <c:v>-90.6</c:v>
                </c:pt>
                <c:pt idx="379">
                  <c:v>-91.0</c:v>
                </c:pt>
                <c:pt idx="380">
                  <c:v>-90.5</c:v>
                </c:pt>
                <c:pt idx="381">
                  <c:v>-90.9</c:v>
                </c:pt>
                <c:pt idx="382">
                  <c:v>-90.7</c:v>
                </c:pt>
                <c:pt idx="383">
                  <c:v>-91.5</c:v>
                </c:pt>
                <c:pt idx="384">
                  <c:v>-90.7</c:v>
                </c:pt>
                <c:pt idx="385">
                  <c:v>-91.4</c:v>
                </c:pt>
                <c:pt idx="386">
                  <c:v>-90.7</c:v>
                </c:pt>
                <c:pt idx="387">
                  <c:v>-91.2</c:v>
                </c:pt>
                <c:pt idx="388">
                  <c:v>-91.0</c:v>
                </c:pt>
                <c:pt idx="389">
                  <c:v>-91.1</c:v>
                </c:pt>
                <c:pt idx="390">
                  <c:v>-90.7</c:v>
                </c:pt>
                <c:pt idx="391">
                  <c:v>-91.1</c:v>
                </c:pt>
                <c:pt idx="392">
                  <c:v>-91.3</c:v>
                </c:pt>
                <c:pt idx="393">
                  <c:v>-91.1</c:v>
                </c:pt>
                <c:pt idx="394">
                  <c:v>-90.6</c:v>
                </c:pt>
                <c:pt idx="395">
                  <c:v>-90.7</c:v>
                </c:pt>
                <c:pt idx="396">
                  <c:v>-91.4</c:v>
                </c:pt>
                <c:pt idx="397">
                  <c:v>-91.3</c:v>
                </c:pt>
                <c:pt idx="398">
                  <c:v>-90.6</c:v>
                </c:pt>
                <c:pt idx="399">
                  <c:v>-90.7</c:v>
                </c:pt>
                <c:pt idx="400">
                  <c:v>-90.8</c:v>
                </c:pt>
                <c:pt idx="401">
                  <c:v>-91.0</c:v>
                </c:pt>
                <c:pt idx="402">
                  <c:v>-90.2</c:v>
                </c:pt>
                <c:pt idx="403">
                  <c:v>-91.3</c:v>
                </c:pt>
                <c:pt idx="404">
                  <c:v>-90.6</c:v>
                </c:pt>
                <c:pt idx="405">
                  <c:v>-90.6</c:v>
                </c:pt>
                <c:pt idx="406">
                  <c:v>-90.5</c:v>
                </c:pt>
                <c:pt idx="407">
                  <c:v>-90.9</c:v>
                </c:pt>
                <c:pt idx="408">
                  <c:v>-90.3</c:v>
                </c:pt>
                <c:pt idx="409">
                  <c:v>-91.1</c:v>
                </c:pt>
                <c:pt idx="410">
                  <c:v>-90.3</c:v>
                </c:pt>
                <c:pt idx="411">
                  <c:v>-90.1</c:v>
                </c:pt>
                <c:pt idx="412">
                  <c:v>-90.5</c:v>
                </c:pt>
                <c:pt idx="413">
                  <c:v>-91.2</c:v>
                </c:pt>
                <c:pt idx="414">
                  <c:v>-91.6</c:v>
                </c:pt>
                <c:pt idx="415">
                  <c:v>-89.7</c:v>
                </c:pt>
                <c:pt idx="416">
                  <c:v>-90.7</c:v>
                </c:pt>
                <c:pt idx="417">
                  <c:v>-91.5</c:v>
                </c:pt>
                <c:pt idx="418">
                  <c:v>-90.2</c:v>
                </c:pt>
                <c:pt idx="419">
                  <c:v>-92.4</c:v>
                </c:pt>
                <c:pt idx="420">
                  <c:v>-89.9</c:v>
                </c:pt>
                <c:pt idx="421">
                  <c:v>-90.3</c:v>
                </c:pt>
                <c:pt idx="422">
                  <c:v>-90.9</c:v>
                </c:pt>
                <c:pt idx="423">
                  <c:v>-90.6</c:v>
                </c:pt>
                <c:pt idx="424">
                  <c:v>-90.7</c:v>
                </c:pt>
                <c:pt idx="425">
                  <c:v>-90.7</c:v>
                </c:pt>
                <c:pt idx="426">
                  <c:v>-90.4</c:v>
                </c:pt>
                <c:pt idx="427">
                  <c:v>-90.9</c:v>
                </c:pt>
                <c:pt idx="428">
                  <c:v>-90.4</c:v>
                </c:pt>
                <c:pt idx="429">
                  <c:v>-90.9</c:v>
                </c:pt>
                <c:pt idx="430">
                  <c:v>-90.8</c:v>
                </c:pt>
                <c:pt idx="431">
                  <c:v>-91.4</c:v>
                </c:pt>
                <c:pt idx="432">
                  <c:v>-91.2</c:v>
                </c:pt>
                <c:pt idx="433">
                  <c:v>-90.6</c:v>
                </c:pt>
                <c:pt idx="434">
                  <c:v>-90.2</c:v>
                </c:pt>
                <c:pt idx="435">
                  <c:v>-90.6</c:v>
                </c:pt>
                <c:pt idx="436">
                  <c:v>-91.1</c:v>
                </c:pt>
                <c:pt idx="437">
                  <c:v>-91.3</c:v>
                </c:pt>
                <c:pt idx="438">
                  <c:v>-91.5</c:v>
                </c:pt>
                <c:pt idx="439">
                  <c:v>-90.4</c:v>
                </c:pt>
                <c:pt idx="440">
                  <c:v>-91.0</c:v>
                </c:pt>
                <c:pt idx="441">
                  <c:v>-91.3</c:v>
                </c:pt>
                <c:pt idx="442">
                  <c:v>-91.3</c:v>
                </c:pt>
                <c:pt idx="443">
                  <c:v>-90.8</c:v>
                </c:pt>
                <c:pt idx="444">
                  <c:v>-90.3</c:v>
                </c:pt>
                <c:pt idx="445">
                  <c:v>-91.0</c:v>
                </c:pt>
                <c:pt idx="446">
                  <c:v>-90.3</c:v>
                </c:pt>
                <c:pt idx="447">
                  <c:v>-91.2</c:v>
                </c:pt>
                <c:pt idx="448">
                  <c:v>-91.1</c:v>
                </c:pt>
                <c:pt idx="449">
                  <c:v>-91.1</c:v>
                </c:pt>
                <c:pt idx="450">
                  <c:v>-90.2</c:v>
                </c:pt>
                <c:pt idx="451">
                  <c:v>-91.0</c:v>
                </c:pt>
                <c:pt idx="452">
                  <c:v>-91.3</c:v>
                </c:pt>
                <c:pt idx="453">
                  <c:v>-91.1</c:v>
                </c:pt>
                <c:pt idx="454">
                  <c:v>-91.0</c:v>
                </c:pt>
                <c:pt idx="455">
                  <c:v>-90.6</c:v>
                </c:pt>
                <c:pt idx="456">
                  <c:v>-90.9</c:v>
                </c:pt>
                <c:pt idx="457">
                  <c:v>-90.5</c:v>
                </c:pt>
                <c:pt idx="458">
                  <c:v>-90.3</c:v>
                </c:pt>
                <c:pt idx="459">
                  <c:v>-91.7</c:v>
                </c:pt>
                <c:pt idx="460">
                  <c:v>-90.5</c:v>
                </c:pt>
                <c:pt idx="461">
                  <c:v>-90.8</c:v>
                </c:pt>
                <c:pt idx="462">
                  <c:v>-91.3</c:v>
                </c:pt>
                <c:pt idx="463">
                  <c:v>-91.0</c:v>
                </c:pt>
                <c:pt idx="464">
                  <c:v>-90.5</c:v>
                </c:pt>
                <c:pt idx="465">
                  <c:v>-90.8</c:v>
                </c:pt>
                <c:pt idx="466">
                  <c:v>-90.7</c:v>
                </c:pt>
                <c:pt idx="467">
                  <c:v>-91.0</c:v>
                </c:pt>
                <c:pt idx="468">
                  <c:v>-90.1</c:v>
                </c:pt>
                <c:pt idx="469">
                  <c:v>-90.8</c:v>
                </c:pt>
                <c:pt idx="470">
                  <c:v>-90.3</c:v>
                </c:pt>
                <c:pt idx="471">
                  <c:v>-91.1</c:v>
                </c:pt>
                <c:pt idx="472">
                  <c:v>-90.7</c:v>
                </c:pt>
                <c:pt idx="473">
                  <c:v>-90.7</c:v>
                </c:pt>
                <c:pt idx="474">
                  <c:v>-90.4</c:v>
                </c:pt>
                <c:pt idx="475">
                  <c:v>-91.1</c:v>
                </c:pt>
                <c:pt idx="476">
                  <c:v>-91.4</c:v>
                </c:pt>
                <c:pt idx="477">
                  <c:v>-91.4</c:v>
                </c:pt>
                <c:pt idx="478">
                  <c:v>-91.0</c:v>
                </c:pt>
                <c:pt idx="479">
                  <c:v>-90.8</c:v>
                </c:pt>
                <c:pt idx="480">
                  <c:v>-90.5</c:v>
                </c:pt>
                <c:pt idx="481">
                  <c:v>-91.4</c:v>
                </c:pt>
                <c:pt idx="482">
                  <c:v>-90.6</c:v>
                </c:pt>
                <c:pt idx="483">
                  <c:v>-90.5</c:v>
                </c:pt>
                <c:pt idx="484">
                  <c:v>-89.9</c:v>
                </c:pt>
                <c:pt idx="485">
                  <c:v>-90.9</c:v>
                </c:pt>
                <c:pt idx="486">
                  <c:v>-91.1</c:v>
                </c:pt>
                <c:pt idx="487">
                  <c:v>-90.3</c:v>
                </c:pt>
                <c:pt idx="488">
                  <c:v>-91.6</c:v>
                </c:pt>
                <c:pt idx="489">
                  <c:v>-91.3</c:v>
                </c:pt>
                <c:pt idx="490">
                  <c:v>-91.3</c:v>
                </c:pt>
                <c:pt idx="491">
                  <c:v>-90.7</c:v>
                </c:pt>
                <c:pt idx="492">
                  <c:v>-90.7</c:v>
                </c:pt>
                <c:pt idx="493">
                  <c:v>-91.5</c:v>
                </c:pt>
                <c:pt idx="494">
                  <c:v>-90.5</c:v>
                </c:pt>
                <c:pt idx="495">
                  <c:v>-91.4</c:v>
                </c:pt>
                <c:pt idx="496">
                  <c:v>-90.6</c:v>
                </c:pt>
                <c:pt idx="497">
                  <c:v>-90.1</c:v>
                </c:pt>
                <c:pt idx="498">
                  <c:v>-91.2</c:v>
                </c:pt>
                <c:pt idx="499">
                  <c:v>-90.3</c:v>
                </c:pt>
                <c:pt idx="500">
                  <c:v>-91.3</c:v>
                </c:pt>
                <c:pt idx="501">
                  <c:v>-90.9</c:v>
                </c:pt>
                <c:pt idx="502">
                  <c:v>-90.6</c:v>
                </c:pt>
                <c:pt idx="503">
                  <c:v>-91.0</c:v>
                </c:pt>
                <c:pt idx="504">
                  <c:v>-89.9</c:v>
                </c:pt>
                <c:pt idx="505">
                  <c:v>-90.0</c:v>
                </c:pt>
                <c:pt idx="506">
                  <c:v>-91.4</c:v>
                </c:pt>
                <c:pt idx="507">
                  <c:v>-91.2</c:v>
                </c:pt>
                <c:pt idx="508">
                  <c:v>-90.3</c:v>
                </c:pt>
                <c:pt idx="509">
                  <c:v>-90.9</c:v>
                </c:pt>
                <c:pt idx="510">
                  <c:v>-90.5</c:v>
                </c:pt>
                <c:pt idx="511">
                  <c:v>-90.9</c:v>
                </c:pt>
                <c:pt idx="512">
                  <c:v>-91.3</c:v>
                </c:pt>
                <c:pt idx="513">
                  <c:v>-90.6</c:v>
                </c:pt>
                <c:pt idx="514">
                  <c:v>-91.7</c:v>
                </c:pt>
                <c:pt idx="515">
                  <c:v>-90.2</c:v>
                </c:pt>
                <c:pt idx="516">
                  <c:v>-90.4</c:v>
                </c:pt>
                <c:pt idx="517">
                  <c:v>-91.1</c:v>
                </c:pt>
                <c:pt idx="518">
                  <c:v>-91.2</c:v>
                </c:pt>
                <c:pt idx="519">
                  <c:v>-90.5</c:v>
                </c:pt>
                <c:pt idx="520">
                  <c:v>-91.3</c:v>
                </c:pt>
                <c:pt idx="521">
                  <c:v>-90.4</c:v>
                </c:pt>
                <c:pt idx="522">
                  <c:v>-91.1</c:v>
                </c:pt>
                <c:pt idx="523">
                  <c:v>-91.3</c:v>
                </c:pt>
                <c:pt idx="524">
                  <c:v>-90.6</c:v>
                </c:pt>
                <c:pt idx="525">
                  <c:v>-90.9</c:v>
                </c:pt>
                <c:pt idx="526">
                  <c:v>-90.9</c:v>
                </c:pt>
                <c:pt idx="527">
                  <c:v>-91.4</c:v>
                </c:pt>
                <c:pt idx="528">
                  <c:v>-91.2</c:v>
                </c:pt>
                <c:pt idx="529">
                  <c:v>-91.1</c:v>
                </c:pt>
                <c:pt idx="530">
                  <c:v>-90.8</c:v>
                </c:pt>
                <c:pt idx="531">
                  <c:v>-90.9</c:v>
                </c:pt>
                <c:pt idx="532">
                  <c:v>-90.8</c:v>
                </c:pt>
                <c:pt idx="533">
                  <c:v>-90.6</c:v>
                </c:pt>
                <c:pt idx="534">
                  <c:v>-91.1</c:v>
                </c:pt>
                <c:pt idx="535">
                  <c:v>-90.0</c:v>
                </c:pt>
                <c:pt idx="536">
                  <c:v>-91.9</c:v>
                </c:pt>
                <c:pt idx="537">
                  <c:v>-90.5</c:v>
                </c:pt>
                <c:pt idx="538">
                  <c:v>-91.5</c:v>
                </c:pt>
                <c:pt idx="539">
                  <c:v>-91.0</c:v>
                </c:pt>
                <c:pt idx="540">
                  <c:v>-91.2</c:v>
                </c:pt>
                <c:pt idx="541">
                  <c:v>-90.8</c:v>
                </c:pt>
                <c:pt idx="542">
                  <c:v>-91.1</c:v>
                </c:pt>
                <c:pt idx="543">
                  <c:v>-90.9</c:v>
                </c:pt>
                <c:pt idx="544">
                  <c:v>-90.4</c:v>
                </c:pt>
                <c:pt idx="545">
                  <c:v>-90.9</c:v>
                </c:pt>
                <c:pt idx="546">
                  <c:v>-90.3</c:v>
                </c:pt>
                <c:pt idx="547">
                  <c:v>-90.9</c:v>
                </c:pt>
                <c:pt idx="548">
                  <c:v>-91.2</c:v>
                </c:pt>
                <c:pt idx="549">
                  <c:v>-90.9</c:v>
                </c:pt>
                <c:pt idx="550">
                  <c:v>-91.6</c:v>
                </c:pt>
                <c:pt idx="551">
                  <c:v>-91.5</c:v>
                </c:pt>
                <c:pt idx="552">
                  <c:v>-91.1</c:v>
                </c:pt>
                <c:pt idx="553">
                  <c:v>-90.9</c:v>
                </c:pt>
                <c:pt idx="554">
                  <c:v>-90.6</c:v>
                </c:pt>
                <c:pt idx="555">
                  <c:v>-91.0</c:v>
                </c:pt>
                <c:pt idx="556">
                  <c:v>-91.1</c:v>
                </c:pt>
                <c:pt idx="557">
                  <c:v>-90.3</c:v>
                </c:pt>
                <c:pt idx="558">
                  <c:v>-90.2</c:v>
                </c:pt>
                <c:pt idx="559">
                  <c:v>-91.2</c:v>
                </c:pt>
                <c:pt idx="560">
                  <c:v>-91.3</c:v>
                </c:pt>
                <c:pt idx="561">
                  <c:v>-90.8</c:v>
                </c:pt>
                <c:pt idx="562">
                  <c:v>-91.4</c:v>
                </c:pt>
                <c:pt idx="563">
                  <c:v>-91.6</c:v>
                </c:pt>
                <c:pt idx="564">
                  <c:v>-90.5</c:v>
                </c:pt>
                <c:pt idx="565">
                  <c:v>-91.3</c:v>
                </c:pt>
                <c:pt idx="566">
                  <c:v>-91.5</c:v>
                </c:pt>
                <c:pt idx="567">
                  <c:v>-89.8</c:v>
                </c:pt>
                <c:pt idx="568">
                  <c:v>-91.1</c:v>
                </c:pt>
                <c:pt idx="569">
                  <c:v>-91.0</c:v>
                </c:pt>
                <c:pt idx="570">
                  <c:v>-91.0</c:v>
                </c:pt>
                <c:pt idx="571">
                  <c:v>-90.6</c:v>
                </c:pt>
                <c:pt idx="572">
                  <c:v>-90.6</c:v>
                </c:pt>
                <c:pt idx="573">
                  <c:v>-90.5</c:v>
                </c:pt>
                <c:pt idx="574">
                  <c:v>-90.8</c:v>
                </c:pt>
                <c:pt idx="575">
                  <c:v>-90.9</c:v>
                </c:pt>
                <c:pt idx="576">
                  <c:v>-90.7</c:v>
                </c:pt>
                <c:pt idx="577">
                  <c:v>-91.1</c:v>
                </c:pt>
                <c:pt idx="578">
                  <c:v>-90.9</c:v>
                </c:pt>
                <c:pt idx="579">
                  <c:v>-91.2</c:v>
                </c:pt>
                <c:pt idx="580">
                  <c:v>-91.0</c:v>
                </c:pt>
                <c:pt idx="581">
                  <c:v>-90.7</c:v>
                </c:pt>
                <c:pt idx="582">
                  <c:v>-91.2</c:v>
                </c:pt>
                <c:pt idx="583">
                  <c:v>-91.4</c:v>
                </c:pt>
                <c:pt idx="584">
                  <c:v>-91.2</c:v>
                </c:pt>
                <c:pt idx="585">
                  <c:v>-90.9</c:v>
                </c:pt>
                <c:pt idx="586">
                  <c:v>-90.5</c:v>
                </c:pt>
                <c:pt idx="587">
                  <c:v>-90.3</c:v>
                </c:pt>
                <c:pt idx="588">
                  <c:v>-91.7</c:v>
                </c:pt>
                <c:pt idx="589">
                  <c:v>-90.7</c:v>
                </c:pt>
                <c:pt idx="590">
                  <c:v>-90.7</c:v>
                </c:pt>
                <c:pt idx="591">
                  <c:v>-90.6</c:v>
                </c:pt>
                <c:pt idx="592">
                  <c:v>-90.8</c:v>
                </c:pt>
                <c:pt idx="593">
                  <c:v>-90.8</c:v>
                </c:pt>
                <c:pt idx="594">
                  <c:v>-90.8</c:v>
                </c:pt>
                <c:pt idx="595">
                  <c:v>-90.9</c:v>
                </c:pt>
                <c:pt idx="596">
                  <c:v>-91.7</c:v>
                </c:pt>
                <c:pt idx="597">
                  <c:v>-91.0</c:v>
                </c:pt>
                <c:pt idx="598">
                  <c:v>-90.9</c:v>
                </c:pt>
                <c:pt idx="599">
                  <c:v>-91.2</c:v>
                </c:pt>
                <c:pt idx="600">
                  <c:v>-91.7</c:v>
                </c:pt>
                <c:pt idx="601">
                  <c:v>-90.6</c:v>
                </c:pt>
                <c:pt idx="602">
                  <c:v>-91.7</c:v>
                </c:pt>
                <c:pt idx="603">
                  <c:v>-91.5</c:v>
                </c:pt>
                <c:pt idx="604">
                  <c:v>-91.4</c:v>
                </c:pt>
                <c:pt idx="605">
                  <c:v>-91.3</c:v>
                </c:pt>
                <c:pt idx="606">
                  <c:v>-90.9</c:v>
                </c:pt>
                <c:pt idx="607">
                  <c:v>-91.2</c:v>
                </c:pt>
                <c:pt idx="608">
                  <c:v>-91.0</c:v>
                </c:pt>
                <c:pt idx="609">
                  <c:v>-90.6</c:v>
                </c:pt>
                <c:pt idx="610">
                  <c:v>-90.6</c:v>
                </c:pt>
                <c:pt idx="611">
                  <c:v>-90.7</c:v>
                </c:pt>
                <c:pt idx="612">
                  <c:v>-91.0</c:v>
                </c:pt>
                <c:pt idx="613">
                  <c:v>-91.4</c:v>
                </c:pt>
                <c:pt idx="614">
                  <c:v>-90.1</c:v>
                </c:pt>
                <c:pt idx="615">
                  <c:v>-91.1</c:v>
                </c:pt>
                <c:pt idx="616">
                  <c:v>-90.9</c:v>
                </c:pt>
                <c:pt idx="617">
                  <c:v>-91.1</c:v>
                </c:pt>
                <c:pt idx="618">
                  <c:v>-92.2</c:v>
                </c:pt>
                <c:pt idx="619">
                  <c:v>-90.7</c:v>
                </c:pt>
                <c:pt idx="620">
                  <c:v>-90.1</c:v>
                </c:pt>
                <c:pt idx="621">
                  <c:v>-91.5</c:v>
                </c:pt>
                <c:pt idx="622">
                  <c:v>-91.3</c:v>
                </c:pt>
                <c:pt idx="623">
                  <c:v>-91.0</c:v>
                </c:pt>
                <c:pt idx="624">
                  <c:v>-90.8</c:v>
                </c:pt>
                <c:pt idx="625">
                  <c:v>-91.4</c:v>
                </c:pt>
                <c:pt idx="626">
                  <c:v>-91.4</c:v>
                </c:pt>
                <c:pt idx="627">
                  <c:v>-91.2</c:v>
                </c:pt>
                <c:pt idx="628">
                  <c:v>-91.6</c:v>
                </c:pt>
                <c:pt idx="629">
                  <c:v>-91.8</c:v>
                </c:pt>
                <c:pt idx="630">
                  <c:v>-89.9</c:v>
                </c:pt>
                <c:pt idx="631">
                  <c:v>-91.3</c:v>
                </c:pt>
                <c:pt idx="632">
                  <c:v>-90.6</c:v>
                </c:pt>
                <c:pt idx="633">
                  <c:v>-91.5</c:v>
                </c:pt>
                <c:pt idx="634">
                  <c:v>-91.5</c:v>
                </c:pt>
                <c:pt idx="635">
                  <c:v>-91.2</c:v>
                </c:pt>
                <c:pt idx="636">
                  <c:v>-89.9</c:v>
                </c:pt>
                <c:pt idx="637">
                  <c:v>-91.1</c:v>
                </c:pt>
                <c:pt idx="638">
                  <c:v>-90.8</c:v>
                </c:pt>
                <c:pt idx="639">
                  <c:v>-90.8</c:v>
                </c:pt>
                <c:pt idx="640">
                  <c:v>-91.3</c:v>
                </c:pt>
                <c:pt idx="641">
                  <c:v>-90.6</c:v>
                </c:pt>
                <c:pt idx="642">
                  <c:v>-90.5</c:v>
                </c:pt>
                <c:pt idx="643">
                  <c:v>-90.3</c:v>
                </c:pt>
                <c:pt idx="644">
                  <c:v>-90.8</c:v>
                </c:pt>
                <c:pt idx="645">
                  <c:v>-90.7</c:v>
                </c:pt>
                <c:pt idx="646">
                  <c:v>-91.0</c:v>
                </c:pt>
                <c:pt idx="647">
                  <c:v>-91.3</c:v>
                </c:pt>
                <c:pt idx="648">
                  <c:v>-90.7</c:v>
                </c:pt>
                <c:pt idx="649">
                  <c:v>-91.0</c:v>
                </c:pt>
                <c:pt idx="650">
                  <c:v>-90.8</c:v>
                </c:pt>
                <c:pt idx="651">
                  <c:v>-90.1</c:v>
                </c:pt>
                <c:pt idx="652">
                  <c:v>-90.4</c:v>
                </c:pt>
                <c:pt idx="653">
                  <c:v>-91.1</c:v>
                </c:pt>
                <c:pt idx="654">
                  <c:v>-90.9</c:v>
                </c:pt>
                <c:pt idx="655">
                  <c:v>-91.0</c:v>
                </c:pt>
                <c:pt idx="656">
                  <c:v>-90.4</c:v>
                </c:pt>
                <c:pt idx="657">
                  <c:v>-90.9</c:v>
                </c:pt>
                <c:pt idx="658">
                  <c:v>-91.2</c:v>
                </c:pt>
                <c:pt idx="659">
                  <c:v>-91.5</c:v>
                </c:pt>
                <c:pt idx="660">
                  <c:v>-90.7</c:v>
                </c:pt>
                <c:pt idx="661">
                  <c:v>-90.7</c:v>
                </c:pt>
                <c:pt idx="662">
                  <c:v>-90.6</c:v>
                </c:pt>
                <c:pt idx="663">
                  <c:v>-90.9</c:v>
                </c:pt>
                <c:pt idx="664">
                  <c:v>-90.1</c:v>
                </c:pt>
                <c:pt idx="665">
                  <c:v>-90.9</c:v>
                </c:pt>
                <c:pt idx="666">
                  <c:v>-91.3</c:v>
                </c:pt>
                <c:pt idx="667">
                  <c:v>-91.7</c:v>
                </c:pt>
                <c:pt idx="668">
                  <c:v>-90.0</c:v>
                </c:pt>
                <c:pt idx="669">
                  <c:v>-90.7</c:v>
                </c:pt>
                <c:pt idx="670">
                  <c:v>-90.8</c:v>
                </c:pt>
                <c:pt idx="671">
                  <c:v>-91.2</c:v>
                </c:pt>
                <c:pt idx="672">
                  <c:v>-90.9</c:v>
                </c:pt>
                <c:pt idx="673">
                  <c:v>-90.9</c:v>
                </c:pt>
                <c:pt idx="674">
                  <c:v>-91.1</c:v>
                </c:pt>
                <c:pt idx="675">
                  <c:v>-91.1</c:v>
                </c:pt>
                <c:pt idx="676">
                  <c:v>-90.8</c:v>
                </c:pt>
                <c:pt idx="677">
                  <c:v>-91.4</c:v>
                </c:pt>
                <c:pt idx="678">
                  <c:v>-90.9</c:v>
                </c:pt>
                <c:pt idx="679">
                  <c:v>-90.9</c:v>
                </c:pt>
                <c:pt idx="680">
                  <c:v>-90.6</c:v>
                </c:pt>
                <c:pt idx="681">
                  <c:v>-90.9</c:v>
                </c:pt>
                <c:pt idx="682">
                  <c:v>-90.8</c:v>
                </c:pt>
                <c:pt idx="683">
                  <c:v>-90.7</c:v>
                </c:pt>
                <c:pt idx="684">
                  <c:v>-91.3</c:v>
                </c:pt>
                <c:pt idx="685">
                  <c:v>-90.6</c:v>
                </c:pt>
                <c:pt idx="686">
                  <c:v>-90.5</c:v>
                </c:pt>
                <c:pt idx="687">
                  <c:v>-90.3</c:v>
                </c:pt>
                <c:pt idx="688">
                  <c:v>-91.2</c:v>
                </c:pt>
                <c:pt idx="689">
                  <c:v>-91.6</c:v>
                </c:pt>
                <c:pt idx="690">
                  <c:v>-91.7</c:v>
                </c:pt>
                <c:pt idx="691">
                  <c:v>-90.2</c:v>
                </c:pt>
                <c:pt idx="692">
                  <c:v>-91.1</c:v>
                </c:pt>
                <c:pt idx="693">
                  <c:v>-90.8</c:v>
                </c:pt>
                <c:pt idx="694">
                  <c:v>-90.0</c:v>
                </c:pt>
                <c:pt idx="695">
                  <c:v>-90.2</c:v>
                </c:pt>
                <c:pt idx="696">
                  <c:v>-90.6</c:v>
                </c:pt>
                <c:pt idx="697">
                  <c:v>-90.8</c:v>
                </c:pt>
                <c:pt idx="698">
                  <c:v>-90.5</c:v>
                </c:pt>
                <c:pt idx="699">
                  <c:v>-91.1</c:v>
                </c:pt>
                <c:pt idx="700">
                  <c:v>-91.3</c:v>
                </c:pt>
                <c:pt idx="701">
                  <c:v>-91.2</c:v>
                </c:pt>
                <c:pt idx="702">
                  <c:v>-91.2</c:v>
                </c:pt>
                <c:pt idx="703">
                  <c:v>-90.5</c:v>
                </c:pt>
                <c:pt idx="704">
                  <c:v>-90.6</c:v>
                </c:pt>
                <c:pt idx="705">
                  <c:v>-90.9</c:v>
                </c:pt>
                <c:pt idx="706">
                  <c:v>-90.7</c:v>
                </c:pt>
                <c:pt idx="707">
                  <c:v>-90.8</c:v>
                </c:pt>
                <c:pt idx="708">
                  <c:v>-91.6</c:v>
                </c:pt>
                <c:pt idx="709">
                  <c:v>-90.9</c:v>
                </c:pt>
                <c:pt idx="710">
                  <c:v>-90.9</c:v>
                </c:pt>
                <c:pt idx="711">
                  <c:v>-91.0</c:v>
                </c:pt>
                <c:pt idx="712">
                  <c:v>-90.9</c:v>
                </c:pt>
                <c:pt idx="713">
                  <c:v>-90.7</c:v>
                </c:pt>
                <c:pt idx="714">
                  <c:v>-90.6</c:v>
                </c:pt>
                <c:pt idx="715">
                  <c:v>-90.0</c:v>
                </c:pt>
                <c:pt idx="716">
                  <c:v>-90.4</c:v>
                </c:pt>
                <c:pt idx="717">
                  <c:v>-90.4</c:v>
                </c:pt>
                <c:pt idx="718">
                  <c:v>-90.9</c:v>
                </c:pt>
                <c:pt idx="719">
                  <c:v>-91.3</c:v>
                </c:pt>
                <c:pt idx="720">
                  <c:v>-90.8</c:v>
                </c:pt>
                <c:pt idx="721">
                  <c:v>-90.9</c:v>
                </c:pt>
                <c:pt idx="722">
                  <c:v>-91.5</c:v>
                </c:pt>
                <c:pt idx="723">
                  <c:v>-90.9</c:v>
                </c:pt>
                <c:pt idx="724">
                  <c:v>-90.7</c:v>
                </c:pt>
                <c:pt idx="725">
                  <c:v>-90.5</c:v>
                </c:pt>
                <c:pt idx="726">
                  <c:v>-90.9</c:v>
                </c:pt>
                <c:pt idx="727">
                  <c:v>-90.7</c:v>
                </c:pt>
                <c:pt idx="728">
                  <c:v>-90.7</c:v>
                </c:pt>
                <c:pt idx="729">
                  <c:v>-90.4</c:v>
                </c:pt>
                <c:pt idx="730">
                  <c:v>-91.1</c:v>
                </c:pt>
                <c:pt idx="731">
                  <c:v>-90.3</c:v>
                </c:pt>
                <c:pt idx="732">
                  <c:v>-90.6</c:v>
                </c:pt>
                <c:pt idx="733">
                  <c:v>-91.0</c:v>
                </c:pt>
                <c:pt idx="734">
                  <c:v>-91.2</c:v>
                </c:pt>
                <c:pt idx="735">
                  <c:v>-91.1</c:v>
                </c:pt>
                <c:pt idx="736">
                  <c:v>-90.3</c:v>
                </c:pt>
                <c:pt idx="737">
                  <c:v>-91.1</c:v>
                </c:pt>
                <c:pt idx="738">
                  <c:v>-90.6</c:v>
                </c:pt>
                <c:pt idx="739">
                  <c:v>-90.9</c:v>
                </c:pt>
                <c:pt idx="740">
                  <c:v>-90.7</c:v>
                </c:pt>
                <c:pt idx="741">
                  <c:v>-91.1</c:v>
                </c:pt>
                <c:pt idx="742">
                  <c:v>-90.1</c:v>
                </c:pt>
                <c:pt idx="743">
                  <c:v>-90.3</c:v>
                </c:pt>
                <c:pt idx="744">
                  <c:v>-90.7</c:v>
                </c:pt>
                <c:pt idx="745">
                  <c:v>-91.3</c:v>
                </c:pt>
                <c:pt idx="746">
                  <c:v>-90.8</c:v>
                </c:pt>
                <c:pt idx="747">
                  <c:v>-91.1</c:v>
                </c:pt>
                <c:pt idx="748">
                  <c:v>-91.1</c:v>
                </c:pt>
                <c:pt idx="749">
                  <c:v>-90.8</c:v>
                </c:pt>
                <c:pt idx="750">
                  <c:v>-90.7</c:v>
                </c:pt>
                <c:pt idx="751">
                  <c:v>-90.6</c:v>
                </c:pt>
                <c:pt idx="752">
                  <c:v>-90.4</c:v>
                </c:pt>
                <c:pt idx="753">
                  <c:v>-91.2</c:v>
                </c:pt>
                <c:pt idx="754">
                  <c:v>-91.1</c:v>
                </c:pt>
                <c:pt idx="755">
                  <c:v>-91.1</c:v>
                </c:pt>
                <c:pt idx="756">
                  <c:v>-91.7</c:v>
                </c:pt>
                <c:pt idx="757">
                  <c:v>-90.6</c:v>
                </c:pt>
                <c:pt idx="758">
                  <c:v>-90.8</c:v>
                </c:pt>
                <c:pt idx="759">
                  <c:v>-90.6</c:v>
                </c:pt>
                <c:pt idx="760">
                  <c:v>-90.8</c:v>
                </c:pt>
                <c:pt idx="761">
                  <c:v>-90.4</c:v>
                </c:pt>
                <c:pt idx="762">
                  <c:v>-91.3</c:v>
                </c:pt>
                <c:pt idx="763">
                  <c:v>-90.8</c:v>
                </c:pt>
                <c:pt idx="764">
                  <c:v>-91.4</c:v>
                </c:pt>
                <c:pt idx="765">
                  <c:v>-92.1</c:v>
                </c:pt>
                <c:pt idx="766">
                  <c:v>-91.0</c:v>
                </c:pt>
                <c:pt idx="767">
                  <c:v>-90.9</c:v>
                </c:pt>
                <c:pt idx="768">
                  <c:v>-91.0</c:v>
                </c:pt>
                <c:pt idx="769">
                  <c:v>-90.5</c:v>
                </c:pt>
                <c:pt idx="770">
                  <c:v>-90.9</c:v>
                </c:pt>
                <c:pt idx="771">
                  <c:v>-91.4</c:v>
                </c:pt>
                <c:pt idx="772">
                  <c:v>-90.9</c:v>
                </c:pt>
                <c:pt idx="773">
                  <c:v>-90.5</c:v>
                </c:pt>
                <c:pt idx="774">
                  <c:v>-91.0</c:v>
                </c:pt>
                <c:pt idx="775">
                  <c:v>-90.7</c:v>
                </c:pt>
                <c:pt idx="776">
                  <c:v>-90.9</c:v>
                </c:pt>
                <c:pt idx="777">
                  <c:v>-89.7</c:v>
                </c:pt>
                <c:pt idx="778">
                  <c:v>-90.6</c:v>
                </c:pt>
                <c:pt idx="779">
                  <c:v>-90.8</c:v>
                </c:pt>
                <c:pt idx="780">
                  <c:v>-91.7</c:v>
                </c:pt>
                <c:pt idx="781">
                  <c:v>-91.8</c:v>
                </c:pt>
                <c:pt idx="782">
                  <c:v>-90.7</c:v>
                </c:pt>
                <c:pt idx="783">
                  <c:v>-91.0</c:v>
                </c:pt>
                <c:pt idx="784">
                  <c:v>-91.4</c:v>
                </c:pt>
                <c:pt idx="785">
                  <c:v>-89.8</c:v>
                </c:pt>
                <c:pt idx="786">
                  <c:v>-91.2</c:v>
                </c:pt>
                <c:pt idx="787">
                  <c:v>-89.9</c:v>
                </c:pt>
                <c:pt idx="788">
                  <c:v>-91.4</c:v>
                </c:pt>
                <c:pt idx="789">
                  <c:v>-91.7</c:v>
                </c:pt>
                <c:pt idx="790">
                  <c:v>-90.8</c:v>
                </c:pt>
                <c:pt idx="791">
                  <c:v>-90.9</c:v>
                </c:pt>
                <c:pt idx="792">
                  <c:v>-91.3</c:v>
                </c:pt>
                <c:pt idx="793">
                  <c:v>-90.8</c:v>
                </c:pt>
                <c:pt idx="794">
                  <c:v>-89.8</c:v>
                </c:pt>
                <c:pt idx="795">
                  <c:v>-90.9</c:v>
                </c:pt>
                <c:pt idx="796">
                  <c:v>-91.2</c:v>
                </c:pt>
                <c:pt idx="797">
                  <c:v>-90.8</c:v>
                </c:pt>
                <c:pt idx="798">
                  <c:v>-91.4</c:v>
                </c:pt>
                <c:pt idx="799">
                  <c:v>-91.3</c:v>
                </c:pt>
                <c:pt idx="800">
                  <c:v>-90.9</c:v>
                </c:pt>
                <c:pt idx="801">
                  <c:v>-90.9</c:v>
                </c:pt>
                <c:pt idx="802">
                  <c:v>-90.5</c:v>
                </c:pt>
                <c:pt idx="803">
                  <c:v>-91.5</c:v>
                </c:pt>
                <c:pt idx="804">
                  <c:v>-91.2</c:v>
                </c:pt>
                <c:pt idx="805">
                  <c:v>-91.2</c:v>
                </c:pt>
                <c:pt idx="806">
                  <c:v>-91.6</c:v>
                </c:pt>
                <c:pt idx="807">
                  <c:v>-90.5</c:v>
                </c:pt>
                <c:pt idx="808">
                  <c:v>-91.0</c:v>
                </c:pt>
                <c:pt idx="809">
                  <c:v>-90.7</c:v>
                </c:pt>
                <c:pt idx="810">
                  <c:v>-90.9</c:v>
                </c:pt>
                <c:pt idx="811">
                  <c:v>-90.7</c:v>
                </c:pt>
                <c:pt idx="812">
                  <c:v>-89.9</c:v>
                </c:pt>
                <c:pt idx="813">
                  <c:v>-91.5</c:v>
                </c:pt>
                <c:pt idx="814">
                  <c:v>-90.4</c:v>
                </c:pt>
                <c:pt idx="815">
                  <c:v>-91.0</c:v>
                </c:pt>
                <c:pt idx="816">
                  <c:v>-90.4</c:v>
                </c:pt>
                <c:pt idx="817">
                  <c:v>-90.9</c:v>
                </c:pt>
                <c:pt idx="818">
                  <c:v>-90.5</c:v>
                </c:pt>
                <c:pt idx="819">
                  <c:v>-90.8</c:v>
                </c:pt>
                <c:pt idx="820">
                  <c:v>-90.8</c:v>
                </c:pt>
                <c:pt idx="821">
                  <c:v>-90.2</c:v>
                </c:pt>
                <c:pt idx="822">
                  <c:v>-91.0</c:v>
                </c:pt>
                <c:pt idx="823">
                  <c:v>-91.8</c:v>
                </c:pt>
                <c:pt idx="824">
                  <c:v>-91.1</c:v>
                </c:pt>
                <c:pt idx="825">
                  <c:v>-90.8</c:v>
                </c:pt>
                <c:pt idx="826">
                  <c:v>-90.8</c:v>
                </c:pt>
                <c:pt idx="827">
                  <c:v>-90.8</c:v>
                </c:pt>
                <c:pt idx="828">
                  <c:v>-90.3</c:v>
                </c:pt>
                <c:pt idx="829">
                  <c:v>-90.4</c:v>
                </c:pt>
                <c:pt idx="830">
                  <c:v>-90.8</c:v>
                </c:pt>
                <c:pt idx="831">
                  <c:v>-91.1</c:v>
                </c:pt>
                <c:pt idx="832">
                  <c:v>-90.8</c:v>
                </c:pt>
                <c:pt idx="833">
                  <c:v>-91.2</c:v>
                </c:pt>
                <c:pt idx="834">
                  <c:v>-90.7</c:v>
                </c:pt>
                <c:pt idx="835">
                  <c:v>-90.4</c:v>
                </c:pt>
                <c:pt idx="836">
                  <c:v>-91.2</c:v>
                </c:pt>
                <c:pt idx="837">
                  <c:v>-90.8</c:v>
                </c:pt>
                <c:pt idx="838">
                  <c:v>-91.3</c:v>
                </c:pt>
                <c:pt idx="839">
                  <c:v>-90.7</c:v>
                </c:pt>
                <c:pt idx="840">
                  <c:v>-90.4</c:v>
                </c:pt>
                <c:pt idx="841">
                  <c:v>-90.5</c:v>
                </c:pt>
                <c:pt idx="842">
                  <c:v>-91.7</c:v>
                </c:pt>
                <c:pt idx="843">
                  <c:v>-90.8</c:v>
                </c:pt>
                <c:pt idx="844">
                  <c:v>-90.5</c:v>
                </c:pt>
                <c:pt idx="845">
                  <c:v>-89.9</c:v>
                </c:pt>
                <c:pt idx="846">
                  <c:v>-91.5</c:v>
                </c:pt>
                <c:pt idx="847">
                  <c:v>-90.9</c:v>
                </c:pt>
                <c:pt idx="848">
                  <c:v>-90.9</c:v>
                </c:pt>
                <c:pt idx="849">
                  <c:v>-90.7</c:v>
                </c:pt>
                <c:pt idx="850">
                  <c:v>-90.7</c:v>
                </c:pt>
                <c:pt idx="851">
                  <c:v>-91.1</c:v>
                </c:pt>
                <c:pt idx="852">
                  <c:v>-90.7</c:v>
                </c:pt>
                <c:pt idx="853">
                  <c:v>-91.9</c:v>
                </c:pt>
                <c:pt idx="854">
                  <c:v>-91.4</c:v>
                </c:pt>
                <c:pt idx="855">
                  <c:v>-90.7</c:v>
                </c:pt>
                <c:pt idx="856">
                  <c:v>-90.6</c:v>
                </c:pt>
                <c:pt idx="857">
                  <c:v>-90.8</c:v>
                </c:pt>
                <c:pt idx="858">
                  <c:v>-90.8</c:v>
                </c:pt>
                <c:pt idx="859">
                  <c:v>-90.6</c:v>
                </c:pt>
                <c:pt idx="860">
                  <c:v>-90.6</c:v>
                </c:pt>
                <c:pt idx="861">
                  <c:v>-90.4</c:v>
                </c:pt>
                <c:pt idx="862">
                  <c:v>-90.9</c:v>
                </c:pt>
                <c:pt idx="863">
                  <c:v>-90.7</c:v>
                </c:pt>
                <c:pt idx="864">
                  <c:v>-90.7</c:v>
                </c:pt>
                <c:pt idx="865">
                  <c:v>-91.3</c:v>
                </c:pt>
                <c:pt idx="866">
                  <c:v>-90.4</c:v>
                </c:pt>
                <c:pt idx="867">
                  <c:v>-90.9</c:v>
                </c:pt>
                <c:pt idx="868">
                  <c:v>-90.9</c:v>
                </c:pt>
                <c:pt idx="869">
                  <c:v>-91.3</c:v>
                </c:pt>
                <c:pt idx="870">
                  <c:v>-92.1</c:v>
                </c:pt>
                <c:pt idx="871">
                  <c:v>-91.6</c:v>
                </c:pt>
                <c:pt idx="872">
                  <c:v>-90.5</c:v>
                </c:pt>
                <c:pt idx="873">
                  <c:v>-90.5</c:v>
                </c:pt>
                <c:pt idx="874">
                  <c:v>-90.2</c:v>
                </c:pt>
                <c:pt idx="875">
                  <c:v>-91.4</c:v>
                </c:pt>
                <c:pt idx="876">
                  <c:v>-91.2</c:v>
                </c:pt>
                <c:pt idx="877">
                  <c:v>-90.7</c:v>
                </c:pt>
                <c:pt idx="878">
                  <c:v>-91.4</c:v>
                </c:pt>
                <c:pt idx="879">
                  <c:v>-91.2</c:v>
                </c:pt>
                <c:pt idx="880">
                  <c:v>-91.2</c:v>
                </c:pt>
                <c:pt idx="881">
                  <c:v>-90.6</c:v>
                </c:pt>
                <c:pt idx="882">
                  <c:v>-91.1</c:v>
                </c:pt>
                <c:pt idx="883">
                  <c:v>-90.2</c:v>
                </c:pt>
                <c:pt idx="884">
                  <c:v>-91.0</c:v>
                </c:pt>
                <c:pt idx="885">
                  <c:v>-91.1</c:v>
                </c:pt>
                <c:pt idx="886">
                  <c:v>-90.9</c:v>
                </c:pt>
                <c:pt idx="887">
                  <c:v>-91.4</c:v>
                </c:pt>
                <c:pt idx="888">
                  <c:v>-91.0</c:v>
                </c:pt>
                <c:pt idx="889">
                  <c:v>-91.4</c:v>
                </c:pt>
                <c:pt idx="890">
                  <c:v>-91.2</c:v>
                </c:pt>
                <c:pt idx="891">
                  <c:v>-91.8</c:v>
                </c:pt>
                <c:pt idx="892">
                  <c:v>-91.4</c:v>
                </c:pt>
                <c:pt idx="893">
                  <c:v>-90.9</c:v>
                </c:pt>
                <c:pt idx="894">
                  <c:v>-91.0</c:v>
                </c:pt>
                <c:pt idx="895">
                  <c:v>-90.7</c:v>
                </c:pt>
                <c:pt idx="896">
                  <c:v>-91.2</c:v>
                </c:pt>
                <c:pt idx="897">
                  <c:v>-90.4</c:v>
                </c:pt>
                <c:pt idx="898">
                  <c:v>-90.7</c:v>
                </c:pt>
                <c:pt idx="899">
                  <c:v>-92.0</c:v>
                </c:pt>
                <c:pt idx="900">
                  <c:v>-90.9</c:v>
                </c:pt>
                <c:pt idx="901">
                  <c:v>-91.4</c:v>
                </c:pt>
                <c:pt idx="902">
                  <c:v>-90.4</c:v>
                </c:pt>
                <c:pt idx="903">
                  <c:v>-90.4</c:v>
                </c:pt>
                <c:pt idx="904">
                  <c:v>-90.8</c:v>
                </c:pt>
                <c:pt idx="905">
                  <c:v>-90.4</c:v>
                </c:pt>
                <c:pt idx="906">
                  <c:v>-91.0</c:v>
                </c:pt>
                <c:pt idx="907">
                  <c:v>-91.8</c:v>
                </c:pt>
                <c:pt idx="908">
                  <c:v>-90.6</c:v>
                </c:pt>
                <c:pt idx="909">
                  <c:v>-91.2</c:v>
                </c:pt>
                <c:pt idx="910">
                  <c:v>-90.6</c:v>
                </c:pt>
                <c:pt idx="911">
                  <c:v>-91.2</c:v>
                </c:pt>
                <c:pt idx="912">
                  <c:v>-91.1</c:v>
                </c:pt>
                <c:pt idx="913">
                  <c:v>-91.4</c:v>
                </c:pt>
                <c:pt idx="914">
                  <c:v>-91.8</c:v>
                </c:pt>
                <c:pt idx="915">
                  <c:v>-90.6</c:v>
                </c:pt>
                <c:pt idx="916">
                  <c:v>-90.1</c:v>
                </c:pt>
                <c:pt idx="917">
                  <c:v>-91.4</c:v>
                </c:pt>
                <c:pt idx="918">
                  <c:v>-91.3</c:v>
                </c:pt>
                <c:pt idx="919">
                  <c:v>-90.6</c:v>
                </c:pt>
                <c:pt idx="920">
                  <c:v>-91.1</c:v>
                </c:pt>
                <c:pt idx="921">
                  <c:v>-90.8</c:v>
                </c:pt>
                <c:pt idx="922">
                  <c:v>-90.8</c:v>
                </c:pt>
                <c:pt idx="923">
                  <c:v>-91.8</c:v>
                </c:pt>
                <c:pt idx="924">
                  <c:v>-90.9</c:v>
                </c:pt>
                <c:pt idx="925">
                  <c:v>-91.1</c:v>
                </c:pt>
                <c:pt idx="926">
                  <c:v>-90.5</c:v>
                </c:pt>
                <c:pt idx="927">
                  <c:v>-91.2</c:v>
                </c:pt>
                <c:pt idx="928">
                  <c:v>-91.3</c:v>
                </c:pt>
                <c:pt idx="929">
                  <c:v>-91.1</c:v>
                </c:pt>
                <c:pt idx="930">
                  <c:v>-91.4</c:v>
                </c:pt>
                <c:pt idx="931">
                  <c:v>-90.2</c:v>
                </c:pt>
                <c:pt idx="932">
                  <c:v>-90.6</c:v>
                </c:pt>
                <c:pt idx="933">
                  <c:v>-91.2</c:v>
                </c:pt>
                <c:pt idx="934">
                  <c:v>-90.8</c:v>
                </c:pt>
                <c:pt idx="935">
                  <c:v>-90.6</c:v>
                </c:pt>
                <c:pt idx="936">
                  <c:v>-90.7</c:v>
                </c:pt>
                <c:pt idx="937">
                  <c:v>-91.0</c:v>
                </c:pt>
                <c:pt idx="938">
                  <c:v>-91.0</c:v>
                </c:pt>
                <c:pt idx="939">
                  <c:v>-91.1</c:v>
                </c:pt>
                <c:pt idx="940">
                  <c:v>-90.1</c:v>
                </c:pt>
                <c:pt idx="941">
                  <c:v>-91.1</c:v>
                </c:pt>
                <c:pt idx="942">
                  <c:v>-91.2</c:v>
                </c:pt>
                <c:pt idx="943">
                  <c:v>-91.1</c:v>
                </c:pt>
                <c:pt idx="944">
                  <c:v>-91.2</c:v>
                </c:pt>
                <c:pt idx="945">
                  <c:v>-90.6</c:v>
                </c:pt>
                <c:pt idx="946">
                  <c:v>-91.5</c:v>
                </c:pt>
                <c:pt idx="947">
                  <c:v>-91.1</c:v>
                </c:pt>
                <c:pt idx="948">
                  <c:v>-91.1</c:v>
                </c:pt>
                <c:pt idx="949">
                  <c:v>-91.5</c:v>
                </c:pt>
                <c:pt idx="950">
                  <c:v>-90.7</c:v>
                </c:pt>
                <c:pt idx="951">
                  <c:v>-91.0</c:v>
                </c:pt>
                <c:pt idx="952">
                  <c:v>-91.3</c:v>
                </c:pt>
                <c:pt idx="953">
                  <c:v>-90.8</c:v>
                </c:pt>
                <c:pt idx="954">
                  <c:v>-90.6</c:v>
                </c:pt>
                <c:pt idx="955">
                  <c:v>-90.9</c:v>
                </c:pt>
                <c:pt idx="956">
                  <c:v>-91.3</c:v>
                </c:pt>
                <c:pt idx="957">
                  <c:v>-91.2</c:v>
                </c:pt>
                <c:pt idx="958">
                  <c:v>-90.4</c:v>
                </c:pt>
                <c:pt idx="959">
                  <c:v>-90.7</c:v>
                </c:pt>
                <c:pt idx="960">
                  <c:v>-91.3</c:v>
                </c:pt>
                <c:pt idx="961">
                  <c:v>-91.4</c:v>
                </c:pt>
                <c:pt idx="962">
                  <c:v>-90.2</c:v>
                </c:pt>
                <c:pt idx="963">
                  <c:v>-91.5</c:v>
                </c:pt>
                <c:pt idx="964">
                  <c:v>-90.5</c:v>
                </c:pt>
                <c:pt idx="965">
                  <c:v>-91.4</c:v>
                </c:pt>
                <c:pt idx="966">
                  <c:v>-90.9</c:v>
                </c:pt>
                <c:pt idx="967">
                  <c:v>-91.3</c:v>
                </c:pt>
                <c:pt idx="968">
                  <c:v>-91.7</c:v>
                </c:pt>
                <c:pt idx="969">
                  <c:v>-90.7</c:v>
                </c:pt>
                <c:pt idx="970">
                  <c:v>-91.3</c:v>
                </c:pt>
                <c:pt idx="971">
                  <c:v>-90.9</c:v>
                </c:pt>
                <c:pt idx="972">
                  <c:v>-90.6</c:v>
                </c:pt>
                <c:pt idx="973">
                  <c:v>-90.1</c:v>
                </c:pt>
                <c:pt idx="974">
                  <c:v>-90.2</c:v>
                </c:pt>
                <c:pt idx="975">
                  <c:v>-91.3</c:v>
                </c:pt>
                <c:pt idx="976">
                  <c:v>-91.1</c:v>
                </c:pt>
                <c:pt idx="977">
                  <c:v>-91.3</c:v>
                </c:pt>
                <c:pt idx="978">
                  <c:v>-90.5</c:v>
                </c:pt>
                <c:pt idx="979">
                  <c:v>-90.8</c:v>
                </c:pt>
                <c:pt idx="980">
                  <c:v>-90.4</c:v>
                </c:pt>
                <c:pt idx="981">
                  <c:v>-91.0</c:v>
                </c:pt>
                <c:pt idx="982">
                  <c:v>-91.9</c:v>
                </c:pt>
                <c:pt idx="983">
                  <c:v>-90.6</c:v>
                </c:pt>
                <c:pt idx="984">
                  <c:v>-91.0</c:v>
                </c:pt>
                <c:pt idx="985">
                  <c:v>-92.0</c:v>
                </c:pt>
                <c:pt idx="986">
                  <c:v>-90.7</c:v>
                </c:pt>
                <c:pt idx="987">
                  <c:v>-90.9</c:v>
                </c:pt>
                <c:pt idx="988">
                  <c:v>-91.3</c:v>
                </c:pt>
                <c:pt idx="989">
                  <c:v>-91.0</c:v>
                </c:pt>
                <c:pt idx="990">
                  <c:v>-90.5</c:v>
                </c:pt>
                <c:pt idx="991">
                  <c:v>-91.0</c:v>
                </c:pt>
                <c:pt idx="992">
                  <c:v>-90.7</c:v>
                </c:pt>
                <c:pt idx="993">
                  <c:v>-90.3</c:v>
                </c:pt>
                <c:pt idx="994">
                  <c:v>-91.3</c:v>
                </c:pt>
                <c:pt idx="995">
                  <c:v>-91.1</c:v>
                </c:pt>
                <c:pt idx="996">
                  <c:v>-90.6</c:v>
                </c:pt>
                <c:pt idx="997">
                  <c:v>-91.1</c:v>
                </c:pt>
                <c:pt idx="998">
                  <c:v>-91.0</c:v>
                </c:pt>
                <c:pt idx="999">
                  <c:v>-90.9</c:v>
                </c:pt>
                <c:pt idx="1000">
                  <c:v>-90.0</c:v>
                </c:pt>
                <c:pt idx="1001">
                  <c:v>-91.0</c:v>
                </c:pt>
                <c:pt idx="1002">
                  <c:v>-91.3</c:v>
                </c:pt>
                <c:pt idx="1003">
                  <c:v>-90.9</c:v>
                </c:pt>
                <c:pt idx="1004">
                  <c:v>-90.9</c:v>
                </c:pt>
                <c:pt idx="1005">
                  <c:v>-90.5</c:v>
                </c:pt>
                <c:pt idx="1006">
                  <c:v>-91.5</c:v>
                </c:pt>
                <c:pt idx="1007">
                  <c:v>-90.5</c:v>
                </c:pt>
                <c:pt idx="1008">
                  <c:v>-91.6</c:v>
                </c:pt>
                <c:pt idx="1009">
                  <c:v>-90.3</c:v>
                </c:pt>
                <c:pt idx="1010">
                  <c:v>-91.3</c:v>
                </c:pt>
                <c:pt idx="1011">
                  <c:v>-90.9</c:v>
                </c:pt>
                <c:pt idx="1012">
                  <c:v>-91.4</c:v>
                </c:pt>
                <c:pt idx="1013">
                  <c:v>-90.1</c:v>
                </c:pt>
                <c:pt idx="1014">
                  <c:v>-91.0</c:v>
                </c:pt>
                <c:pt idx="1015">
                  <c:v>-91.8</c:v>
                </c:pt>
                <c:pt idx="1016">
                  <c:v>-91.0</c:v>
                </c:pt>
                <c:pt idx="1017">
                  <c:v>-91.0</c:v>
                </c:pt>
                <c:pt idx="1018">
                  <c:v>-91.5</c:v>
                </c:pt>
                <c:pt idx="1019">
                  <c:v>-91.6</c:v>
                </c:pt>
                <c:pt idx="1020">
                  <c:v>-91.4</c:v>
                </c:pt>
                <c:pt idx="1021">
                  <c:v>-91.4</c:v>
                </c:pt>
                <c:pt idx="1022">
                  <c:v>-91.2</c:v>
                </c:pt>
                <c:pt idx="1023">
                  <c:v>-91.4</c:v>
                </c:pt>
                <c:pt idx="1024">
                  <c:v>-91.2</c:v>
                </c:pt>
                <c:pt idx="1025">
                  <c:v>-91.0</c:v>
                </c:pt>
                <c:pt idx="1026">
                  <c:v>-90.6</c:v>
                </c:pt>
                <c:pt idx="1027">
                  <c:v>-90.5</c:v>
                </c:pt>
                <c:pt idx="1028">
                  <c:v>-90.4</c:v>
                </c:pt>
                <c:pt idx="1029">
                  <c:v>-91.6</c:v>
                </c:pt>
                <c:pt idx="1030">
                  <c:v>-91.7</c:v>
                </c:pt>
                <c:pt idx="1031">
                  <c:v>-91.0</c:v>
                </c:pt>
                <c:pt idx="1032">
                  <c:v>-90.9</c:v>
                </c:pt>
                <c:pt idx="1033">
                  <c:v>-90.6</c:v>
                </c:pt>
                <c:pt idx="1034">
                  <c:v>-90.8</c:v>
                </c:pt>
                <c:pt idx="1035">
                  <c:v>-90.8</c:v>
                </c:pt>
                <c:pt idx="1036">
                  <c:v>-90.6</c:v>
                </c:pt>
                <c:pt idx="1037">
                  <c:v>-91.3</c:v>
                </c:pt>
                <c:pt idx="1038">
                  <c:v>-90.7</c:v>
                </c:pt>
                <c:pt idx="1039">
                  <c:v>-91.3</c:v>
                </c:pt>
                <c:pt idx="1040">
                  <c:v>-90.6</c:v>
                </c:pt>
                <c:pt idx="1041">
                  <c:v>-90.1</c:v>
                </c:pt>
                <c:pt idx="1042">
                  <c:v>-90.4</c:v>
                </c:pt>
                <c:pt idx="1043">
                  <c:v>-91.2</c:v>
                </c:pt>
                <c:pt idx="1044">
                  <c:v>-90.6</c:v>
                </c:pt>
                <c:pt idx="1045">
                  <c:v>-91.1</c:v>
                </c:pt>
                <c:pt idx="1046">
                  <c:v>-90.1</c:v>
                </c:pt>
                <c:pt idx="1047">
                  <c:v>-90.4</c:v>
                </c:pt>
                <c:pt idx="1048">
                  <c:v>-90.7</c:v>
                </c:pt>
                <c:pt idx="1049">
                  <c:v>-91.0</c:v>
                </c:pt>
                <c:pt idx="1050">
                  <c:v>-91.4</c:v>
                </c:pt>
                <c:pt idx="1051">
                  <c:v>-91.0</c:v>
                </c:pt>
                <c:pt idx="1052">
                  <c:v>-91.0</c:v>
                </c:pt>
                <c:pt idx="1053">
                  <c:v>-90.9</c:v>
                </c:pt>
                <c:pt idx="1054">
                  <c:v>-91.0</c:v>
                </c:pt>
                <c:pt idx="1055">
                  <c:v>-91.3</c:v>
                </c:pt>
                <c:pt idx="1056">
                  <c:v>-91.0</c:v>
                </c:pt>
                <c:pt idx="1057">
                  <c:v>-90.9</c:v>
                </c:pt>
                <c:pt idx="1058">
                  <c:v>-90.6</c:v>
                </c:pt>
                <c:pt idx="1059">
                  <c:v>-91.7</c:v>
                </c:pt>
                <c:pt idx="1060">
                  <c:v>-90.6</c:v>
                </c:pt>
                <c:pt idx="1061">
                  <c:v>-90.8</c:v>
                </c:pt>
                <c:pt idx="1062">
                  <c:v>-90.6</c:v>
                </c:pt>
                <c:pt idx="1063">
                  <c:v>-90.8</c:v>
                </c:pt>
                <c:pt idx="1064">
                  <c:v>-90.8</c:v>
                </c:pt>
                <c:pt idx="1065">
                  <c:v>-90.7</c:v>
                </c:pt>
                <c:pt idx="1066">
                  <c:v>-90.5</c:v>
                </c:pt>
                <c:pt idx="1067">
                  <c:v>-91.1</c:v>
                </c:pt>
                <c:pt idx="1068">
                  <c:v>-90.6</c:v>
                </c:pt>
                <c:pt idx="1069">
                  <c:v>-91.1</c:v>
                </c:pt>
                <c:pt idx="1070">
                  <c:v>-90.4</c:v>
                </c:pt>
                <c:pt idx="1071">
                  <c:v>-91.8</c:v>
                </c:pt>
                <c:pt idx="1072">
                  <c:v>-90.6</c:v>
                </c:pt>
                <c:pt idx="1073">
                  <c:v>-91.6</c:v>
                </c:pt>
                <c:pt idx="1074">
                  <c:v>-91.2</c:v>
                </c:pt>
                <c:pt idx="1075">
                  <c:v>-91.0</c:v>
                </c:pt>
                <c:pt idx="1076">
                  <c:v>-90.7</c:v>
                </c:pt>
                <c:pt idx="1077">
                  <c:v>-90.2</c:v>
                </c:pt>
                <c:pt idx="1078">
                  <c:v>-90.2</c:v>
                </c:pt>
                <c:pt idx="1079">
                  <c:v>-90.9</c:v>
                </c:pt>
                <c:pt idx="1080">
                  <c:v>-91.5</c:v>
                </c:pt>
                <c:pt idx="1081">
                  <c:v>-90.6</c:v>
                </c:pt>
                <c:pt idx="1082">
                  <c:v>-90.8</c:v>
                </c:pt>
                <c:pt idx="1083">
                  <c:v>-91.4</c:v>
                </c:pt>
                <c:pt idx="1084">
                  <c:v>-91.0</c:v>
                </c:pt>
                <c:pt idx="1085">
                  <c:v>-90.2</c:v>
                </c:pt>
                <c:pt idx="1086">
                  <c:v>-90.7</c:v>
                </c:pt>
                <c:pt idx="1087">
                  <c:v>-90.4</c:v>
                </c:pt>
                <c:pt idx="1088">
                  <c:v>-90.8</c:v>
                </c:pt>
                <c:pt idx="1089">
                  <c:v>-91.1</c:v>
                </c:pt>
                <c:pt idx="1090">
                  <c:v>-91.1</c:v>
                </c:pt>
                <c:pt idx="1091">
                  <c:v>-90.3</c:v>
                </c:pt>
                <c:pt idx="1092">
                  <c:v>-91.5</c:v>
                </c:pt>
                <c:pt idx="1093">
                  <c:v>-90.2</c:v>
                </c:pt>
                <c:pt idx="1094">
                  <c:v>-91.5</c:v>
                </c:pt>
                <c:pt idx="1095">
                  <c:v>-90.8</c:v>
                </c:pt>
                <c:pt idx="1096">
                  <c:v>-90.7</c:v>
                </c:pt>
                <c:pt idx="1097">
                  <c:v>-91.1</c:v>
                </c:pt>
                <c:pt idx="1098">
                  <c:v>-91.0</c:v>
                </c:pt>
                <c:pt idx="1099">
                  <c:v>-90.9</c:v>
                </c:pt>
                <c:pt idx="1100">
                  <c:v>-90.7</c:v>
                </c:pt>
                <c:pt idx="1101">
                  <c:v>-91.6</c:v>
                </c:pt>
                <c:pt idx="1102">
                  <c:v>-90.8</c:v>
                </c:pt>
                <c:pt idx="1103">
                  <c:v>-90.8</c:v>
                </c:pt>
                <c:pt idx="1104">
                  <c:v>-91.9</c:v>
                </c:pt>
                <c:pt idx="1105">
                  <c:v>-91.3</c:v>
                </c:pt>
                <c:pt idx="1106">
                  <c:v>-90.9</c:v>
                </c:pt>
                <c:pt idx="1107">
                  <c:v>-90.7</c:v>
                </c:pt>
                <c:pt idx="1108">
                  <c:v>-90.7</c:v>
                </c:pt>
                <c:pt idx="1109">
                  <c:v>-90.5</c:v>
                </c:pt>
                <c:pt idx="1110">
                  <c:v>-90.8</c:v>
                </c:pt>
                <c:pt idx="1111">
                  <c:v>-91.1</c:v>
                </c:pt>
                <c:pt idx="1112">
                  <c:v>-91.0</c:v>
                </c:pt>
                <c:pt idx="1113">
                  <c:v>-90.8</c:v>
                </c:pt>
                <c:pt idx="1114">
                  <c:v>-90.7</c:v>
                </c:pt>
                <c:pt idx="1115">
                  <c:v>-91.3</c:v>
                </c:pt>
                <c:pt idx="1116">
                  <c:v>-92.0</c:v>
                </c:pt>
                <c:pt idx="1117">
                  <c:v>-90.9</c:v>
                </c:pt>
                <c:pt idx="1118">
                  <c:v>-90.9</c:v>
                </c:pt>
                <c:pt idx="1119">
                  <c:v>-90.4</c:v>
                </c:pt>
                <c:pt idx="1120">
                  <c:v>-90.5</c:v>
                </c:pt>
                <c:pt idx="1121">
                  <c:v>-90.4</c:v>
                </c:pt>
                <c:pt idx="1122">
                  <c:v>-90.8</c:v>
                </c:pt>
                <c:pt idx="1123">
                  <c:v>-91.0</c:v>
                </c:pt>
                <c:pt idx="1124">
                  <c:v>-90.6</c:v>
                </c:pt>
                <c:pt idx="1125">
                  <c:v>-91.4</c:v>
                </c:pt>
                <c:pt idx="1126">
                  <c:v>-90.4</c:v>
                </c:pt>
                <c:pt idx="1127">
                  <c:v>-91.3</c:v>
                </c:pt>
                <c:pt idx="1128">
                  <c:v>-90.7</c:v>
                </c:pt>
                <c:pt idx="1129">
                  <c:v>-90.6</c:v>
                </c:pt>
                <c:pt idx="1130">
                  <c:v>-91.6</c:v>
                </c:pt>
                <c:pt idx="1131">
                  <c:v>-91.0</c:v>
                </c:pt>
                <c:pt idx="1132">
                  <c:v>-90.4</c:v>
                </c:pt>
                <c:pt idx="1133">
                  <c:v>-91.0</c:v>
                </c:pt>
                <c:pt idx="1134">
                  <c:v>-91.5</c:v>
                </c:pt>
                <c:pt idx="1135">
                  <c:v>-90.9</c:v>
                </c:pt>
                <c:pt idx="1136">
                  <c:v>-90.9</c:v>
                </c:pt>
                <c:pt idx="1137">
                  <c:v>-91.1</c:v>
                </c:pt>
                <c:pt idx="1138">
                  <c:v>-90.6</c:v>
                </c:pt>
                <c:pt idx="1139">
                  <c:v>-90.7</c:v>
                </c:pt>
                <c:pt idx="1140">
                  <c:v>-91.3</c:v>
                </c:pt>
                <c:pt idx="1141">
                  <c:v>-91.1</c:v>
                </c:pt>
                <c:pt idx="1142">
                  <c:v>-91.0</c:v>
                </c:pt>
                <c:pt idx="1143">
                  <c:v>-91.6</c:v>
                </c:pt>
                <c:pt idx="1144">
                  <c:v>-90.9</c:v>
                </c:pt>
                <c:pt idx="1145">
                  <c:v>-91.3</c:v>
                </c:pt>
                <c:pt idx="1146">
                  <c:v>-91.4</c:v>
                </c:pt>
                <c:pt idx="1147">
                  <c:v>-90.8</c:v>
                </c:pt>
                <c:pt idx="1148">
                  <c:v>-91.2</c:v>
                </c:pt>
                <c:pt idx="1149">
                  <c:v>-90.5</c:v>
                </c:pt>
                <c:pt idx="1150">
                  <c:v>-90.9</c:v>
                </c:pt>
                <c:pt idx="1151">
                  <c:v>-90.6</c:v>
                </c:pt>
                <c:pt idx="1152">
                  <c:v>-91.3</c:v>
                </c:pt>
                <c:pt idx="1153">
                  <c:v>-90.3</c:v>
                </c:pt>
                <c:pt idx="1154">
                  <c:v>-89.6</c:v>
                </c:pt>
                <c:pt idx="1155">
                  <c:v>-91.2</c:v>
                </c:pt>
                <c:pt idx="1156">
                  <c:v>-90.6</c:v>
                </c:pt>
                <c:pt idx="1157">
                  <c:v>-91.7</c:v>
                </c:pt>
                <c:pt idx="1158">
                  <c:v>-91.0</c:v>
                </c:pt>
                <c:pt idx="1159">
                  <c:v>-90.3</c:v>
                </c:pt>
                <c:pt idx="1160">
                  <c:v>-91.7</c:v>
                </c:pt>
                <c:pt idx="1161">
                  <c:v>-90.9</c:v>
                </c:pt>
                <c:pt idx="1162">
                  <c:v>-91.0</c:v>
                </c:pt>
                <c:pt idx="1163">
                  <c:v>-90.6</c:v>
                </c:pt>
                <c:pt idx="1164">
                  <c:v>-91.1</c:v>
                </c:pt>
                <c:pt idx="1165">
                  <c:v>-90.9</c:v>
                </c:pt>
                <c:pt idx="1166">
                  <c:v>-91.0</c:v>
                </c:pt>
                <c:pt idx="1167">
                  <c:v>-91.4</c:v>
                </c:pt>
                <c:pt idx="1168">
                  <c:v>-91.0</c:v>
                </c:pt>
                <c:pt idx="1169">
                  <c:v>-91.0</c:v>
                </c:pt>
                <c:pt idx="1170">
                  <c:v>-91.7</c:v>
                </c:pt>
                <c:pt idx="1171">
                  <c:v>-90.6</c:v>
                </c:pt>
                <c:pt idx="1172">
                  <c:v>-91.2</c:v>
                </c:pt>
                <c:pt idx="1173">
                  <c:v>-90.8</c:v>
                </c:pt>
                <c:pt idx="1174">
                  <c:v>-90.8</c:v>
                </c:pt>
                <c:pt idx="1175">
                  <c:v>-90.0</c:v>
                </c:pt>
                <c:pt idx="1176">
                  <c:v>-90.8</c:v>
                </c:pt>
                <c:pt idx="1177">
                  <c:v>-90.8</c:v>
                </c:pt>
                <c:pt idx="1178">
                  <c:v>-91.1</c:v>
                </c:pt>
                <c:pt idx="1179">
                  <c:v>-91.4</c:v>
                </c:pt>
                <c:pt idx="1180">
                  <c:v>-90.8</c:v>
                </c:pt>
                <c:pt idx="1181">
                  <c:v>-90.8</c:v>
                </c:pt>
                <c:pt idx="1182">
                  <c:v>-91.5</c:v>
                </c:pt>
                <c:pt idx="1183">
                  <c:v>-91.3</c:v>
                </c:pt>
                <c:pt idx="1184">
                  <c:v>-91.2</c:v>
                </c:pt>
                <c:pt idx="1185">
                  <c:v>-90.8</c:v>
                </c:pt>
                <c:pt idx="1186">
                  <c:v>-91.3</c:v>
                </c:pt>
                <c:pt idx="1187">
                  <c:v>-90.6</c:v>
                </c:pt>
                <c:pt idx="1188">
                  <c:v>-91.6</c:v>
                </c:pt>
                <c:pt idx="1189">
                  <c:v>-90.9</c:v>
                </c:pt>
                <c:pt idx="1190">
                  <c:v>-90.7</c:v>
                </c:pt>
                <c:pt idx="1191">
                  <c:v>-90.8</c:v>
                </c:pt>
                <c:pt idx="1192">
                  <c:v>-91.2</c:v>
                </c:pt>
                <c:pt idx="1193">
                  <c:v>-90.8</c:v>
                </c:pt>
                <c:pt idx="1194">
                  <c:v>-91.8</c:v>
                </c:pt>
                <c:pt idx="1195">
                  <c:v>-90.3</c:v>
                </c:pt>
                <c:pt idx="1196">
                  <c:v>-91.1</c:v>
                </c:pt>
                <c:pt idx="1197">
                  <c:v>-90.9</c:v>
                </c:pt>
                <c:pt idx="1198">
                  <c:v>-91.6</c:v>
                </c:pt>
                <c:pt idx="1199">
                  <c:v>-91.4</c:v>
                </c:pt>
                <c:pt idx="1200">
                  <c:v>-91.3</c:v>
                </c:pt>
                <c:pt idx="1201">
                  <c:v>-90.6</c:v>
                </c:pt>
                <c:pt idx="1202">
                  <c:v>-91.1</c:v>
                </c:pt>
                <c:pt idx="1203">
                  <c:v>-90.6</c:v>
                </c:pt>
                <c:pt idx="1204">
                  <c:v>-91.4</c:v>
                </c:pt>
                <c:pt idx="1205">
                  <c:v>-90.5</c:v>
                </c:pt>
                <c:pt idx="1206">
                  <c:v>-91.7</c:v>
                </c:pt>
                <c:pt idx="1207">
                  <c:v>-91.0</c:v>
                </c:pt>
                <c:pt idx="1208">
                  <c:v>-91.1</c:v>
                </c:pt>
                <c:pt idx="1209">
                  <c:v>-91.0</c:v>
                </c:pt>
                <c:pt idx="1210">
                  <c:v>-91.4</c:v>
                </c:pt>
                <c:pt idx="1211">
                  <c:v>-90.8</c:v>
                </c:pt>
                <c:pt idx="1212">
                  <c:v>-90.9</c:v>
                </c:pt>
                <c:pt idx="1213">
                  <c:v>-91.2</c:v>
                </c:pt>
                <c:pt idx="1214">
                  <c:v>-91.4</c:v>
                </c:pt>
                <c:pt idx="1215">
                  <c:v>-90.7</c:v>
                </c:pt>
                <c:pt idx="1216">
                  <c:v>-91.3</c:v>
                </c:pt>
                <c:pt idx="1217">
                  <c:v>-91.5</c:v>
                </c:pt>
                <c:pt idx="1218">
                  <c:v>-90.8</c:v>
                </c:pt>
                <c:pt idx="1219">
                  <c:v>-90.8</c:v>
                </c:pt>
                <c:pt idx="1220">
                  <c:v>-90.3</c:v>
                </c:pt>
                <c:pt idx="1221">
                  <c:v>-91.4</c:v>
                </c:pt>
                <c:pt idx="1222">
                  <c:v>-91.2</c:v>
                </c:pt>
                <c:pt idx="1223">
                  <c:v>-91.6</c:v>
                </c:pt>
                <c:pt idx="1224">
                  <c:v>-91.7</c:v>
                </c:pt>
                <c:pt idx="1225">
                  <c:v>-90.2</c:v>
                </c:pt>
                <c:pt idx="1226">
                  <c:v>-91.3</c:v>
                </c:pt>
                <c:pt idx="1227">
                  <c:v>-90.8</c:v>
                </c:pt>
                <c:pt idx="1228">
                  <c:v>-90.8</c:v>
                </c:pt>
                <c:pt idx="1229">
                  <c:v>-90.4</c:v>
                </c:pt>
                <c:pt idx="1230">
                  <c:v>-90.9</c:v>
                </c:pt>
                <c:pt idx="1231">
                  <c:v>-91.5</c:v>
                </c:pt>
                <c:pt idx="1232">
                  <c:v>-90.8</c:v>
                </c:pt>
                <c:pt idx="1233">
                  <c:v>-90.5</c:v>
                </c:pt>
                <c:pt idx="1234">
                  <c:v>-90.4</c:v>
                </c:pt>
                <c:pt idx="1235">
                  <c:v>-90.6</c:v>
                </c:pt>
                <c:pt idx="1236">
                  <c:v>-90.6</c:v>
                </c:pt>
                <c:pt idx="1237">
                  <c:v>-91.1</c:v>
                </c:pt>
                <c:pt idx="1238">
                  <c:v>-90.9</c:v>
                </c:pt>
                <c:pt idx="1239">
                  <c:v>-90.6</c:v>
                </c:pt>
                <c:pt idx="1240">
                  <c:v>-90.8</c:v>
                </c:pt>
                <c:pt idx="1241">
                  <c:v>-90.8</c:v>
                </c:pt>
                <c:pt idx="1242">
                  <c:v>-90.5</c:v>
                </c:pt>
                <c:pt idx="1243">
                  <c:v>-91.3</c:v>
                </c:pt>
                <c:pt idx="1244">
                  <c:v>-91.1</c:v>
                </c:pt>
                <c:pt idx="1245">
                  <c:v>-90.4</c:v>
                </c:pt>
                <c:pt idx="1246">
                  <c:v>-91.0</c:v>
                </c:pt>
                <c:pt idx="1247">
                  <c:v>-90.8</c:v>
                </c:pt>
                <c:pt idx="1248">
                  <c:v>-91.3</c:v>
                </c:pt>
                <c:pt idx="1249">
                  <c:v>-90.8</c:v>
                </c:pt>
                <c:pt idx="1250">
                  <c:v>-91.8</c:v>
                </c:pt>
                <c:pt idx="1251">
                  <c:v>-90.9</c:v>
                </c:pt>
                <c:pt idx="1252">
                  <c:v>-92.1</c:v>
                </c:pt>
                <c:pt idx="1253">
                  <c:v>-90.6</c:v>
                </c:pt>
                <c:pt idx="1254">
                  <c:v>-90.8</c:v>
                </c:pt>
                <c:pt idx="1255">
                  <c:v>-91.5</c:v>
                </c:pt>
                <c:pt idx="1256">
                  <c:v>-90.6</c:v>
                </c:pt>
                <c:pt idx="1257">
                  <c:v>-90.4</c:v>
                </c:pt>
                <c:pt idx="1258">
                  <c:v>-90.8</c:v>
                </c:pt>
                <c:pt idx="1259">
                  <c:v>-90.6</c:v>
                </c:pt>
                <c:pt idx="1260">
                  <c:v>-91.4</c:v>
                </c:pt>
                <c:pt idx="1261">
                  <c:v>-91.5</c:v>
                </c:pt>
                <c:pt idx="1262">
                  <c:v>-91.2</c:v>
                </c:pt>
                <c:pt idx="1263">
                  <c:v>-90.6</c:v>
                </c:pt>
                <c:pt idx="1264">
                  <c:v>-91.3</c:v>
                </c:pt>
                <c:pt idx="1265">
                  <c:v>-92.1</c:v>
                </c:pt>
                <c:pt idx="1266">
                  <c:v>-91.2</c:v>
                </c:pt>
                <c:pt idx="1267">
                  <c:v>-90.4</c:v>
                </c:pt>
                <c:pt idx="1268">
                  <c:v>-91.0</c:v>
                </c:pt>
                <c:pt idx="1269">
                  <c:v>-91.2</c:v>
                </c:pt>
                <c:pt idx="1270">
                  <c:v>-90.3</c:v>
                </c:pt>
                <c:pt idx="1271">
                  <c:v>-91.7</c:v>
                </c:pt>
                <c:pt idx="1272">
                  <c:v>-90.8</c:v>
                </c:pt>
                <c:pt idx="1273">
                  <c:v>-91.4</c:v>
                </c:pt>
                <c:pt idx="1274">
                  <c:v>-91.2</c:v>
                </c:pt>
                <c:pt idx="1275">
                  <c:v>-91.7</c:v>
                </c:pt>
                <c:pt idx="1276">
                  <c:v>-90.6</c:v>
                </c:pt>
                <c:pt idx="1277">
                  <c:v>-91.1</c:v>
                </c:pt>
                <c:pt idx="1278">
                  <c:v>-90.8</c:v>
                </c:pt>
                <c:pt idx="1279">
                  <c:v>-92.0</c:v>
                </c:pt>
                <c:pt idx="1280">
                  <c:v>-90.8</c:v>
                </c:pt>
                <c:pt idx="1281">
                  <c:v>-91.0</c:v>
                </c:pt>
                <c:pt idx="1282">
                  <c:v>-90.4</c:v>
                </c:pt>
                <c:pt idx="1283">
                  <c:v>-90.4</c:v>
                </c:pt>
                <c:pt idx="1284">
                  <c:v>-90.9</c:v>
                </c:pt>
                <c:pt idx="1285">
                  <c:v>-90.1</c:v>
                </c:pt>
                <c:pt idx="1286">
                  <c:v>-91.0</c:v>
                </c:pt>
                <c:pt idx="1287">
                  <c:v>-91.5</c:v>
                </c:pt>
                <c:pt idx="1288">
                  <c:v>-90.8</c:v>
                </c:pt>
                <c:pt idx="1289">
                  <c:v>-91.3</c:v>
                </c:pt>
                <c:pt idx="1290">
                  <c:v>-90.8</c:v>
                </c:pt>
                <c:pt idx="1291">
                  <c:v>-91.1</c:v>
                </c:pt>
                <c:pt idx="1292">
                  <c:v>-90.1</c:v>
                </c:pt>
                <c:pt idx="1293">
                  <c:v>-91.1</c:v>
                </c:pt>
                <c:pt idx="1294">
                  <c:v>-91.5</c:v>
                </c:pt>
                <c:pt idx="1295">
                  <c:v>-91.1</c:v>
                </c:pt>
                <c:pt idx="1296">
                  <c:v>-90.6</c:v>
                </c:pt>
                <c:pt idx="1297">
                  <c:v>-90.8</c:v>
                </c:pt>
                <c:pt idx="1298">
                  <c:v>-90.7</c:v>
                </c:pt>
                <c:pt idx="1299">
                  <c:v>-91.0</c:v>
                </c:pt>
                <c:pt idx="1300">
                  <c:v>-91.0</c:v>
                </c:pt>
                <c:pt idx="1301">
                  <c:v>-91.6</c:v>
                </c:pt>
                <c:pt idx="1302">
                  <c:v>-90.7</c:v>
                </c:pt>
                <c:pt idx="1303">
                  <c:v>-90.6</c:v>
                </c:pt>
                <c:pt idx="1304">
                  <c:v>-90.5</c:v>
                </c:pt>
                <c:pt idx="1305">
                  <c:v>-91.6</c:v>
                </c:pt>
                <c:pt idx="1306">
                  <c:v>-90.7</c:v>
                </c:pt>
                <c:pt idx="1307">
                  <c:v>-91.5</c:v>
                </c:pt>
                <c:pt idx="1308">
                  <c:v>-90.7</c:v>
                </c:pt>
                <c:pt idx="1309">
                  <c:v>-90.6</c:v>
                </c:pt>
                <c:pt idx="1310">
                  <c:v>-91.3</c:v>
                </c:pt>
                <c:pt idx="1311">
                  <c:v>-91.4</c:v>
                </c:pt>
                <c:pt idx="1312">
                  <c:v>-91.2</c:v>
                </c:pt>
                <c:pt idx="1313">
                  <c:v>-91.5</c:v>
                </c:pt>
                <c:pt idx="1314">
                  <c:v>-91.2</c:v>
                </c:pt>
                <c:pt idx="1315">
                  <c:v>-90.9</c:v>
                </c:pt>
                <c:pt idx="1316">
                  <c:v>-90.6</c:v>
                </c:pt>
                <c:pt idx="1317">
                  <c:v>-90.7</c:v>
                </c:pt>
                <c:pt idx="1318">
                  <c:v>-91.5</c:v>
                </c:pt>
                <c:pt idx="1319">
                  <c:v>-90.6</c:v>
                </c:pt>
                <c:pt idx="1320">
                  <c:v>-90.5</c:v>
                </c:pt>
                <c:pt idx="1321">
                  <c:v>-90.7</c:v>
                </c:pt>
                <c:pt idx="1322">
                  <c:v>-91.1</c:v>
                </c:pt>
                <c:pt idx="1323">
                  <c:v>-90.9</c:v>
                </c:pt>
                <c:pt idx="1324">
                  <c:v>-90.6</c:v>
                </c:pt>
                <c:pt idx="1325">
                  <c:v>-90.3</c:v>
                </c:pt>
                <c:pt idx="1326">
                  <c:v>-90.6</c:v>
                </c:pt>
                <c:pt idx="1327">
                  <c:v>-91.1</c:v>
                </c:pt>
                <c:pt idx="1328">
                  <c:v>-91.1</c:v>
                </c:pt>
                <c:pt idx="1329">
                  <c:v>-90.7</c:v>
                </c:pt>
                <c:pt idx="1330">
                  <c:v>-90.8</c:v>
                </c:pt>
                <c:pt idx="1331">
                  <c:v>-90.7</c:v>
                </c:pt>
                <c:pt idx="1332">
                  <c:v>-91.1</c:v>
                </c:pt>
                <c:pt idx="1333">
                  <c:v>-91.1</c:v>
                </c:pt>
                <c:pt idx="1334">
                  <c:v>-90.7</c:v>
                </c:pt>
                <c:pt idx="1335">
                  <c:v>-91.5</c:v>
                </c:pt>
                <c:pt idx="1336">
                  <c:v>-91.1</c:v>
                </c:pt>
                <c:pt idx="1337">
                  <c:v>-91.0</c:v>
                </c:pt>
                <c:pt idx="1338">
                  <c:v>-91.2</c:v>
                </c:pt>
                <c:pt idx="1339">
                  <c:v>-90.5</c:v>
                </c:pt>
                <c:pt idx="1340">
                  <c:v>-90.3</c:v>
                </c:pt>
                <c:pt idx="1341">
                  <c:v>-90.8</c:v>
                </c:pt>
                <c:pt idx="1342">
                  <c:v>-91.0</c:v>
                </c:pt>
                <c:pt idx="1343">
                  <c:v>-91.9</c:v>
                </c:pt>
                <c:pt idx="1344">
                  <c:v>-90.3</c:v>
                </c:pt>
                <c:pt idx="1345">
                  <c:v>-90.8</c:v>
                </c:pt>
                <c:pt idx="1346">
                  <c:v>-91.1</c:v>
                </c:pt>
                <c:pt idx="1347">
                  <c:v>-90.8</c:v>
                </c:pt>
                <c:pt idx="1348">
                  <c:v>-90.4</c:v>
                </c:pt>
                <c:pt idx="1349">
                  <c:v>-90.5</c:v>
                </c:pt>
                <c:pt idx="1350">
                  <c:v>-91.4</c:v>
                </c:pt>
                <c:pt idx="1351">
                  <c:v>-90.7</c:v>
                </c:pt>
                <c:pt idx="1352">
                  <c:v>-91.1</c:v>
                </c:pt>
                <c:pt idx="1353">
                  <c:v>-92.0</c:v>
                </c:pt>
                <c:pt idx="1354">
                  <c:v>-91.3</c:v>
                </c:pt>
                <c:pt idx="1355">
                  <c:v>-91.0</c:v>
                </c:pt>
                <c:pt idx="1356">
                  <c:v>-90.7</c:v>
                </c:pt>
                <c:pt idx="1357">
                  <c:v>-90.7</c:v>
                </c:pt>
                <c:pt idx="1358">
                  <c:v>-90.9</c:v>
                </c:pt>
                <c:pt idx="1359">
                  <c:v>-90.6</c:v>
                </c:pt>
                <c:pt idx="1360">
                  <c:v>-91.9</c:v>
                </c:pt>
                <c:pt idx="1361">
                  <c:v>-91.2</c:v>
                </c:pt>
                <c:pt idx="1362">
                  <c:v>-91.4</c:v>
                </c:pt>
                <c:pt idx="1363">
                  <c:v>-90.1</c:v>
                </c:pt>
                <c:pt idx="1364">
                  <c:v>-91.6</c:v>
                </c:pt>
                <c:pt idx="1365">
                  <c:v>-92.0</c:v>
                </c:pt>
                <c:pt idx="1366">
                  <c:v>-90.5</c:v>
                </c:pt>
                <c:pt idx="1367">
                  <c:v>-90.7</c:v>
                </c:pt>
                <c:pt idx="1368">
                  <c:v>-90.9</c:v>
                </c:pt>
                <c:pt idx="1369">
                  <c:v>-92.4</c:v>
                </c:pt>
                <c:pt idx="1370">
                  <c:v>-90.9</c:v>
                </c:pt>
                <c:pt idx="1371">
                  <c:v>-91.1</c:v>
                </c:pt>
                <c:pt idx="1372">
                  <c:v>-90.8</c:v>
                </c:pt>
                <c:pt idx="1373">
                  <c:v>-91.0</c:v>
                </c:pt>
                <c:pt idx="1374">
                  <c:v>-90.9</c:v>
                </c:pt>
                <c:pt idx="1375">
                  <c:v>-90.5</c:v>
                </c:pt>
                <c:pt idx="1376">
                  <c:v>-90.9</c:v>
                </c:pt>
                <c:pt idx="1377">
                  <c:v>-91.4</c:v>
                </c:pt>
                <c:pt idx="1378">
                  <c:v>-90.9</c:v>
                </c:pt>
                <c:pt idx="1379">
                  <c:v>-90.4</c:v>
                </c:pt>
                <c:pt idx="1380">
                  <c:v>-91.1</c:v>
                </c:pt>
                <c:pt idx="1381">
                  <c:v>-90.5</c:v>
                </c:pt>
                <c:pt idx="1382">
                  <c:v>-90.8</c:v>
                </c:pt>
                <c:pt idx="1383">
                  <c:v>-91.7</c:v>
                </c:pt>
                <c:pt idx="1384">
                  <c:v>-91.2</c:v>
                </c:pt>
                <c:pt idx="1385">
                  <c:v>-90.9</c:v>
                </c:pt>
                <c:pt idx="1386">
                  <c:v>-90.8</c:v>
                </c:pt>
                <c:pt idx="1387">
                  <c:v>-91.5</c:v>
                </c:pt>
                <c:pt idx="1388">
                  <c:v>-91.1</c:v>
                </c:pt>
                <c:pt idx="1389">
                  <c:v>-91.7</c:v>
                </c:pt>
                <c:pt idx="1390">
                  <c:v>-90.7</c:v>
                </c:pt>
                <c:pt idx="1391">
                  <c:v>-90.8</c:v>
                </c:pt>
                <c:pt idx="1392">
                  <c:v>-91.1</c:v>
                </c:pt>
                <c:pt idx="1393">
                  <c:v>-91.1</c:v>
                </c:pt>
                <c:pt idx="1394">
                  <c:v>-90.8</c:v>
                </c:pt>
                <c:pt idx="1395">
                  <c:v>-90.9</c:v>
                </c:pt>
                <c:pt idx="1396">
                  <c:v>-91.0</c:v>
                </c:pt>
                <c:pt idx="1397">
                  <c:v>-90.7</c:v>
                </c:pt>
                <c:pt idx="1398">
                  <c:v>-91.4</c:v>
                </c:pt>
                <c:pt idx="1399">
                  <c:v>-91.2</c:v>
                </c:pt>
                <c:pt idx="1400">
                  <c:v>-90.4</c:v>
                </c:pt>
                <c:pt idx="1401">
                  <c:v>-90.8</c:v>
                </c:pt>
                <c:pt idx="1402">
                  <c:v>-91.0</c:v>
                </c:pt>
                <c:pt idx="1403">
                  <c:v>-90.1</c:v>
                </c:pt>
                <c:pt idx="1404">
                  <c:v>-90.9</c:v>
                </c:pt>
                <c:pt idx="1405">
                  <c:v>-91.0</c:v>
                </c:pt>
                <c:pt idx="1406">
                  <c:v>-90.4</c:v>
                </c:pt>
                <c:pt idx="1407">
                  <c:v>-91.1</c:v>
                </c:pt>
                <c:pt idx="1408">
                  <c:v>-90.3</c:v>
                </c:pt>
                <c:pt idx="1409">
                  <c:v>-90.2</c:v>
                </c:pt>
                <c:pt idx="1410">
                  <c:v>-90.6</c:v>
                </c:pt>
                <c:pt idx="1411">
                  <c:v>-90.5</c:v>
                </c:pt>
                <c:pt idx="1412">
                  <c:v>-91.1</c:v>
                </c:pt>
                <c:pt idx="1413">
                  <c:v>-91.7</c:v>
                </c:pt>
                <c:pt idx="1414">
                  <c:v>-90.7</c:v>
                </c:pt>
                <c:pt idx="1415">
                  <c:v>-90.3</c:v>
                </c:pt>
                <c:pt idx="1416">
                  <c:v>-91.0</c:v>
                </c:pt>
                <c:pt idx="1417">
                  <c:v>-91.1</c:v>
                </c:pt>
                <c:pt idx="1418">
                  <c:v>-91.3</c:v>
                </c:pt>
                <c:pt idx="1419">
                  <c:v>-91.7</c:v>
                </c:pt>
                <c:pt idx="1420">
                  <c:v>-90.6</c:v>
                </c:pt>
                <c:pt idx="1421">
                  <c:v>-91.0</c:v>
                </c:pt>
                <c:pt idx="1422">
                  <c:v>-90.4</c:v>
                </c:pt>
                <c:pt idx="1423">
                  <c:v>-90.3</c:v>
                </c:pt>
                <c:pt idx="1424">
                  <c:v>-90.9</c:v>
                </c:pt>
                <c:pt idx="1425">
                  <c:v>-91.3</c:v>
                </c:pt>
                <c:pt idx="1426">
                  <c:v>-90.4</c:v>
                </c:pt>
                <c:pt idx="1427">
                  <c:v>-91.1</c:v>
                </c:pt>
                <c:pt idx="1428">
                  <c:v>-91.9</c:v>
                </c:pt>
                <c:pt idx="1429">
                  <c:v>-91.3</c:v>
                </c:pt>
                <c:pt idx="1430">
                  <c:v>-90.9</c:v>
                </c:pt>
                <c:pt idx="1431">
                  <c:v>-91.1</c:v>
                </c:pt>
                <c:pt idx="1432">
                  <c:v>-91.6</c:v>
                </c:pt>
                <c:pt idx="1433">
                  <c:v>-90.5</c:v>
                </c:pt>
                <c:pt idx="1434">
                  <c:v>-91.3</c:v>
                </c:pt>
                <c:pt idx="1435">
                  <c:v>-90.6</c:v>
                </c:pt>
                <c:pt idx="1436">
                  <c:v>-91.1</c:v>
                </c:pt>
                <c:pt idx="1437">
                  <c:v>-91.1</c:v>
                </c:pt>
                <c:pt idx="1438">
                  <c:v>-90.4</c:v>
                </c:pt>
                <c:pt idx="1439">
                  <c:v>-91.3</c:v>
                </c:pt>
                <c:pt idx="1440">
                  <c:v>-90.8</c:v>
                </c:pt>
                <c:pt idx="1441">
                  <c:v>-91.5</c:v>
                </c:pt>
                <c:pt idx="1442">
                  <c:v>-91.0</c:v>
                </c:pt>
                <c:pt idx="1443">
                  <c:v>-91.4</c:v>
                </c:pt>
                <c:pt idx="1444">
                  <c:v>-91.1</c:v>
                </c:pt>
                <c:pt idx="1445">
                  <c:v>-91.0</c:v>
                </c:pt>
                <c:pt idx="1446">
                  <c:v>-91.2</c:v>
                </c:pt>
                <c:pt idx="1447">
                  <c:v>-91.3</c:v>
                </c:pt>
                <c:pt idx="1448">
                  <c:v>-90.8</c:v>
                </c:pt>
                <c:pt idx="1449">
                  <c:v>-90.6</c:v>
                </c:pt>
                <c:pt idx="1450">
                  <c:v>-91.1</c:v>
                </c:pt>
                <c:pt idx="1451">
                  <c:v>-91.1</c:v>
                </c:pt>
                <c:pt idx="1452">
                  <c:v>-91.4</c:v>
                </c:pt>
                <c:pt idx="1453">
                  <c:v>-91.2</c:v>
                </c:pt>
                <c:pt idx="1454">
                  <c:v>-91.7</c:v>
                </c:pt>
                <c:pt idx="1455">
                  <c:v>-90.6</c:v>
                </c:pt>
                <c:pt idx="1456">
                  <c:v>-90.6</c:v>
                </c:pt>
                <c:pt idx="1457">
                  <c:v>-91.3</c:v>
                </c:pt>
                <c:pt idx="1458">
                  <c:v>-90.5</c:v>
                </c:pt>
                <c:pt idx="1459">
                  <c:v>-90.9</c:v>
                </c:pt>
                <c:pt idx="1460">
                  <c:v>-91.2</c:v>
                </c:pt>
                <c:pt idx="1461">
                  <c:v>-91.3</c:v>
                </c:pt>
                <c:pt idx="1462">
                  <c:v>-90.2</c:v>
                </c:pt>
                <c:pt idx="1463">
                  <c:v>-90.8</c:v>
                </c:pt>
                <c:pt idx="1464">
                  <c:v>-91.1</c:v>
                </c:pt>
                <c:pt idx="1465">
                  <c:v>-91.2</c:v>
                </c:pt>
                <c:pt idx="1466">
                  <c:v>-91.6</c:v>
                </c:pt>
                <c:pt idx="1467">
                  <c:v>-91.3</c:v>
                </c:pt>
                <c:pt idx="1468">
                  <c:v>-90.9</c:v>
                </c:pt>
                <c:pt idx="1469">
                  <c:v>-91.2</c:v>
                </c:pt>
                <c:pt idx="1470">
                  <c:v>-91.2</c:v>
                </c:pt>
                <c:pt idx="1471">
                  <c:v>-90.2</c:v>
                </c:pt>
                <c:pt idx="1472">
                  <c:v>-91.6</c:v>
                </c:pt>
                <c:pt idx="1473">
                  <c:v>-91.3</c:v>
                </c:pt>
                <c:pt idx="1474">
                  <c:v>-91.3</c:v>
                </c:pt>
                <c:pt idx="1475">
                  <c:v>-90.8</c:v>
                </c:pt>
                <c:pt idx="1476">
                  <c:v>-90.8</c:v>
                </c:pt>
                <c:pt idx="1477">
                  <c:v>-91.7</c:v>
                </c:pt>
                <c:pt idx="1478">
                  <c:v>-90.4</c:v>
                </c:pt>
                <c:pt idx="1479">
                  <c:v>-91.0</c:v>
                </c:pt>
                <c:pt idx="1480">
                  <c:v>-90.7</c:v>
                </c:pt>
                <c:pt idx="1481">
                  <c:v>-90.5</c:v>
                </c:pt>
                <c:pt idx="1482">
                  <c:v>-90.9</c:v>
                </c:pt>
                <c:pt idx="1483">
                  <c:v>-91.2</c:v>
                </c:pt>
                <c:pt idx="1484">
                  <c:v>-91.4</c:v>
                </c:pt>
                <c:pt idx="1485">
                  <c:v>-91.3</c:v>
                </c:pt>
                <c:pt idx="1486">
                  <c:v>-91.0</c:v>
                </c:pt>
                <c:pt idx="1487">
                  <c:v>-91.0</c:v>
                </c:pt>
                <c:pt idx="1488">
                  <c:v>-91.0</c:v>
                </c:pt>
                <c:pt idx="1489">
                  <c:v>-92.4</c:v>
                </c:pt>
                <c:pt idx="1490">
                  <c:v>-90.8</c:v>
                </c:pt>
                <c:pt idx="1491">
                  <c:v>-90.6</c:v>
                </c:pt>
                <c:pt idx="1492">
                  <c:v>-90.9</c:v>
                </c:pt>
                <c:pt idx="1493">
                  <c:v>-90.3</c:v>
                </c:pt>
                <c:pt idx="1494">
                  <c:v>-90.5</c:v>
                </c:pt>
                <c:pt idx="1495">
                  <c:v>-90.8</c:v>
                </c:pt>
                <c:pt idx="1496">
                  <c:v>-90.9</c:v>
                </c:pt>
                <c:pt idx="1497">
                  <c:v>-91.0</c:v>
                </c:pt>
                <c:pt idx="1498">
                  <c:v>-90.5</c:v>
                </c:pt>
                <c:pt idx="1499">
                  <c:v>-90.5</c:v>
                </c:pt>
                <c:pt idx="1500">
                  <c:v>-91.0</c:v>
                </c:pt>
                <c:pt idx="1501">
                  <c:v>-91.7</c:v>
                </c:pt>
                <c:pt idx="1502">
                  <c:v>-90.9</c:v>
                </c:pt>
                <c:pt idx="1503">
                  <c:v>-90.4</c:v>
                </c:pt>
                <c:pt idx="1504">
                  <c:v>-91.0</c:v>
                </c:pt>
                <c:pt idx="1505">
                  <c:v>-91.1</c:v>
                </c:pt>
                <c:pt idx="1506">
                  <c:v>-90.5</c:v>
                </c:pt>
                <c:pt idx="1507">
                  <c:v>-90.7</c:v>
                </c:pt>
                <c:pt idx="1508">
                  <c:v>-90.9</c:v>
                </c:pt>
                <c:pt idx="1509">
                  <c:v>-91.5</c:v>
                </c:pt>
                <c:pt idx="1510">
                  <c:v>-90.8</c:v>
                </c:pt>
                <c:pt idx="1511">
                  <c:v>-91.1</c:v>
                </c:pt>
                <c:pt idx="1512">
                  <c:v>-91.0</c:v>
                </c:pt>
                <c:pt idx="1513">
                  <c:v>-90.5</c:v>
                </c:pt>
                <c:pt idx="1514">
                  <c:v>-91.2</c:v>
                </c:pt>
                <c:pt idx="1515">
                  <c:v>-90.3</c:v>
                </c:pt>
                <c:pt idx="1516">
                  <c:v>-91.5</c:v>
                </c:pt>
                <c:pt idx="1517">
                  <c:v>-91.2</c:v>
                </c:pt>
                <c:pt idx="1518">
                  <c:v>-90.8</c:v>
                </c:pt>
                <c:pt idx="1519">
                  <c:v>-91.6</c:v>
                </c:pt>
                <c:pt idx="1520">
                  <c:v>-90.8</c:v>
                </c:pt>
                <c:pt idx="1521">
                  <c:v>-90.5</c:v>
                </c:pt>
                <c:pt idx="1522">
                  <c:v>-90.5</c:v>
                </c:pt>
                <c:pt idx="1523">
                  <c:v>-91.3</c:v>
                </c:pt>
                <c:pt idx="1524">
                  <c:v>-90.8</c:v>
                </c:pt>
                <c:pt idx="1525">
                  <c:v>-90.9</c:v>
                </c:pt>
                <c:pt idx="1526">
                  <c:v>-91.4</c:v>
                </c:pt>
                <c:pt idx="1527">
                  <c:v>-91.5</c:v>
                </c:pt>
                <c:pt idx="1528">
                  <c:v>-91.2</c:v>
                </c:pt>
                <c:pt idx="1529">
                  <c:v>-90.8</c:v>
                </c:pt>
                <c:pt idx="1530">
                  <c:v>-91.0</c:v>
                </c:pt>
                <c:pt idx="1531">
                  <c:v>-91.4</c:v>
                </c:pt>
                <c:pt idx="1532">
                  <c:v>-91.5</c:v>
                </c:pt>
                <c:pt idx="1533">
                  <c:v>-90.9</c:v>
                </c:pt>
                <c:pt idx="1534">
                  <c:v>-90.0</c:v>
                </c:pt>
                <c:pt idx="1535">
                  <c:v>-90.7</c:v>
                </c:pt>
                <c:pt idx="1536">
                  <c:v>-91.0</c:v>
                </c:pt>
                <c:pt idx="1537">
                  <c:v>-91.1</c:v>
                </c:pt>
                <c:pt idx="1538">
                  <c:v>-90.9</c:v>
                </c:pt>
                <c:pt idx="1539">
                  <c:v>-91.4</c:v>
                </c:pt>
                <c:pt idx="1540">
                  <c:v>-90.7</c:v>
                </c:pt>
                <c:pt idx="1541">
                  <c:v>-90.7</c:v>
                </c:pt>
                <c:pt idx="1542">
                  <c:v>-90.7</c:v>
                </c:pt>
                <c:pt idx="1543">
                  <c:v>-90.9</c:v>
                </c:pt>
                <c:pt idx="1544">
                  <c:v>-90.4</c:v>
                </c:pt>
                <c:pt idx="1545">
                  <c:v>-90.8</c:v>
                </c:pt>
                <c:pt idx="1546">
                  <c:v>-91.5</c:v>
                </c:pt>
                <c:pt idx="1547">
                  <c:v>-90.9</c:v>
                </c:pt>
                <c:pt idx="1548">
                  <c:v>-91.0</c:v>
                </c:pt>
                <c:pt idx="1549">
                  <c:v>-91.5</c:v>
                </c:pt>
                <c:pt idx="1550">
                  <c:v>-90.8</c:v>
                </c:pt>
                <c:pt idx="1551">
                  <c:v>-92.2</c:v>
                </c:pt>
                <c:pt idx="1552">
                  <c:v>-90.9</c:v>
                </c:pt>
                <c:pt idx="1553">
                  <c:v>-91.1</c:v>
                </c:pt>
                <c:pt idx="1554">
                  <c:v>-90.3</c:v>
                </c:pt>
                <c:pt idx="1555">
                  <c:v>-90.8</c:v>
                </c:pt>
                <c:pt idx="1556">
                  <c:v>-90.7</c:v>
                </c:pt>
                <c:pt idx="1557">
                  <c:v>-90.7</c:v>
                </c:pt>
                <c:pt idx="1558">
                  <c:v>-91.2</c:v>
                </c:pt>
                <c:pt idx="1559">
                  <c:v>-91.6</c:v>
                </c:pt>
                <c:pt idx="1560">
                  <c:v>-91.0</c:v>
                </c:pt>
                <c:pt idx="1561">
                  <c:v>-91.5</c:v>
                </c:pt>
                <c:pt idx="1562">
                  <c:v>-91.6</c:v>
                </c:pt>
                <c:pt idx="1563">
                  <c:v>-91.4</c:v>
                </c:pt>
                <c:pt idx="1564">
                  <c:v>-91.0</c:v>
                </c:pt>
                <c:pt idx="1565">
                  <c:v>-90.8</c:v>
                </c:pt>
                <c:pt idx="1566">
                  <c:v>-91.0</c:v>
                </c:pt>
                <c:pt idx="1567">
                  <c:v>-90.9</c:v>
                </c:pt>
                <c:pt idx="1568">
                  <c:v>-91.5</c:v>
                </c:pt>
                <c:pt idx="1569">
                  <c:v>-91.5</c:v>
                </c:pt>
                <c:pt idx="1570">
                  <c:v>-90.6</c:v>
                </c:pt>
                <c:pt idx="1571">
                  <c:v>-90.6</c:v>
                </c:pt>
                <c:pt idx="1572">
                  <c:v>-91.4</c:v>
                </c:pt>
                <c:pt idx="1573">
                  <c:v>-91.1</c:v>
                </c:pt>
                <c:pt idx="1574">
                  <c:v>-92.2</c:v>
                </c:pt>
                <c:pt idx="1575">
                  <c:v>-91.5</c:v>
                </c:pt>
                <c:pt idx="1576">
                  <c:v>-90.9</c:v>
                </c:pt>
                <c:pt idx="1577">
                  <c:v>-91.2</c:v>
                </c:pt>
                <c:pt idx="1578">
                  <c:v>-91.2</c:v>
                </c:pt>
                <c:pt idx="1579">
                  <c:v>-90.9</c:v>
                </c:pt>
                <c:pt idx="1580">
                  <c:v>-91.0</c:v>
                </c:pt>
                <c:pt idx="1581">
                  <c:v>-91.1</c:v>
                </c:pt>
                <c:pt idx="1582">
                  <c:v>-90.9</c:v>
                </c:pt>
                <c:pt idx="1583">
                  <c:v>-90.8</c:v>
                </c:pt>
                <c:pt idx="1584">
                  <c:v>-90.3</c:v>
                </c:pt>
                <c:pt idx="1585">
                  <c:v>-90.8</c:v>
                </c:pt>
                <c:pt idx="1586">
                  <c:v>-90.8</c:v>
                </c:pt>
                <c:pt idx="1587">
                  <c:v>-90.9</c:v>
                </c:pt>
                <c:pt idx="1588">
                  <c:v>-90.7</c:v>
                </c:pt>
                <c:pt idx="1589">
                  <c:v>-91.3</c:v>
                </c:pt>
                <c:pt idx="1590">
                  <c:v>-90.8</c:v>
                </c:pt>
                <c:pt idx="1591">
                  <c:v>-91.5</c:v>
                </c:pt>
                <c:pt idx="1592">
                  <c:v>-91.4</c:v>
                </c:pt>
                <c:pt idx="1593">
                  <c:v>-90.6</c:v>
                </c:pt>
                <c:pt idx="1594">
                  <c:v>-91.8</c:v>
                </c:pt>
                <c:pt idx="1595">
                  <c:v>-90.9</c:v>
                </c:pt>
                <c:pt idx="1596">
                  <c:v>-90.6</c:v>
                </c:pt>
                <c:pt idx="1597">
                  <c:v>-90.6</c:v>
                </c:pt>
                <c:pt idx="1598">
                  <c:v>-91.7</c:v>
                </c:pt>
                <c:pt idx="1599">
                  <c:v>-90.8</c:v>
                </c:pt>
                <c:pt idx="1600">
                  <c:v>-90.0</c:v>
                </c:pt>
                <c:pt idx="1601">
                  <c:v>-91.2</c:v>
                </c:pt>
                <c:pt idx="1602">
                  <c:v>-90.8</c:v>
                </c:pt>
                <c:pt idx="1603">
                  <c:v>-90.3</c:v>
                </c:pt>
                <c:pt idx="1604">
                  <c:v>-90.7</c:v>
                </c:pt>
                <c:pt idx="1605">
                  <c:v>-91.5</c:v>
                </c:pt>
                <c:pt idx="1606">
                  <c:v>-90.6</c:v>
                </c:pt>
                <c:pt idx="1607">
                  <c:v>-90.7</c:v>
                </c:pt>
                <c:pt idx="1608">
                  <c:v>-91.9</c:v>
                </c:pt>
                <c:pt idx="1609">
                  <c:v>-90.4</c:v>
                </c:pt>
                <c:pt idx="1610">
                  <c:v>-90.5</c:v>
                </c:pt>
                <c:pt idx="1611">
                  <c:v>-91.1</c:v>
                </c:pt>
                <c:pt idx="1612">
                  <c:v>-91.1</c:v>
                </c:pt>
                <c:pt idx="1613">
                  <c:v>-91.4</c:v>
                </c:pt>
                <c:pt idx="1614">
                  <c:v>-91.0</c:v>
                </c:pt>
                <c:pt idx="1615">
                  <c:v>-90.8</c:v>
                </c:pt>
                <c:pt idx="1616">
                  <c:v>-90.2</c:v>
                </c:pt>
                <c:pt idx="1617">
                  <c:v>-91.4</c:v>
                </c:pt>
                <c:pt idx="1618">
                  <c:v>-91.2</c:v>
                </c:pt>
                <c:pt idx="1619">
                  <c:v>-91.1</c:v>
                </c:pt>
                <c:pt idx="1620">
                  <c:v>-91.2</c:v>
                </c:pt>
                <c:pt idx="1621">
                  <c:v>-91.1</c:v>
                </c:pt>
                <c:pt idx="1622">
                  <c:v>-91.5</c:v>
                </c:pt>
                <c:pt idx="1623">
                  <c:v>-91.3</c:v>
                </c:pt>
                <c:pt idx="1624">
                  <c:v>-91.0</c:v>
                </c:pt>
                <c:pt idx="1625">
                  <c:v>-91.7</c:v>
                </c:pt>
                <c:pt idx="1626">
                  <c:v>-91.1</c:v>
                </c:pt>
                <c:pt idx="1627">
                  <c:v>-91.7</c:v>
                </c:pt>
                <c:pt idx="1628">
                  <c:v>-91.1</c:v>
                </c:pt>
                <c:pt idx="1629">
                  <c:v>-90.9</c:v>
                </c:pt>
                <c:pt idx="1630">
                  <c:v>-92.3</c:v>
                </c:pt>
                <c:pt idx="1631">
                  <c:v>-90.9</c:v>
                </c:pt>
                <c:pt idx="1632">
                  <c:v>-90.3</c:v>
                </c:pt>
                <c:pt idx="1633">
                  <c:v>-90.8</c:v>
                </c:pt>
                <c:pt idx="1634">
                  <c:v>-90.5</c:v>
                </c:pt>
                <c:pt idx="1635">
                  <c:v>-91.1</c:v>
                </c:pt>
                <c:pt idx="1636">
                  <c:v>-90.6</c:v>
                </c:pt>
                <c:pt idx="1637">
                  <c:v>-90.2</c:v>
                </c:pt>
                <c:pt idx="1638">
                  <c:v>-91.0</c:v>
                </c:pt>
                <c:pt idx="1639">
                  <c:v>-90.1</c:v>
                </c:pt>
                <c:pt idx="1640">
                  <c:v>-90.4</c:v>
                </c:pt>
                <c:pt idx="1641">
                  <c:v>-90.3</c:v>
                </c:pt>
                <c:pt idx="1642">
                  <c:v>-90.3</c:v>
                </c:pt>
                <c:pt idx="1643">
                  <c:v>-91.0</c:v>
                </c:pt>
                <c:pt idx="1644">
                  <c:v>-91.2</c:v>
                </c:pt>
                <c:pt idx="1645">
                  <c:v>-90.7</c:v>
                </c:pt>
                <c:pt idx="1646">
                  <c:v>-90.7</c:v>
                </c:pt>
                <c:pt idx="1647">
                  <c:v>-91.1</c:v>
                </c:pt>
                <c:pt idx="1648">
                  <c:v>-91.6</c:v>
                </c:pt>
                <c:pt idx="1649">
                  <c:v>-90.9</c:v>
                </c:pt>
                <c:pt idx="1650">
                  <c:v>-91.0</c:v>
                </c:pt>
                <c:pt idx="1651">
                  <c:v>-91.9</c:v>
                </c:pt>
                <c:pt idx="1652">
                  <c:v>-90.5</c:v>
                </c:pt>
                <c:pt idx="1653">
                  <c:v>-91.1</c:v>
                </c:pt>
                <c:pt idx="1654">
                  <c:v>-91.5</c:v>
                </c:pt>
                <c:pt idx="1655">
                  <c:v>-91.0</c:v>
                </c:pt>
                <c:pt idx="1656">
                  <c:v>-90.4</c:v>
                </c:pt>
                <c:pt idx="1657">
                  <c:v>-91.0</c:v>
                </c:pt>
                <c:pt idx="1658">
                  <c:v>-91.0</c:v>
                </c:pt>
                <c:pt idx="1659">
                  <c:v>-91.0</c:v>
                </c:pt>
                <c:pt idx="1660">
                  <c:v>-91.2</c:v>
                </c:pt>
                <c:pt idx="1661">
                  <c:v>-90.6</c:v>
                </c:pt>
                <c:pt idx="1662">
                  <c:v>-91.3</c:v>
                </c:pt>
                <c:pt idx="1663">
                  <c:v>-90.4</c:v>
                </c:pt>
                <c:pt idx="1664">
                  <c:v>-90.1</c:v>
                </c:pt>
                <c:pt idx="1665">
                  <c:v>-91.1</c:v>
                </c:pt>
                <c:pt idx="1666">
                  <c:v>-91.3</c:v>
                </c:pt>
                <c:pt idx="1667">
                  <c:v>-91.2</c:v>
                </c:pt>
                <c:pt idx="1668">
                  <c:v>-90.4</c:v>
                </c:pt>
                <c:pt idx="1669">
                  <c:v>-91.0</c:v>
                </c:pt>
                <c:pt idx="1670">
                  <c:v>-90.8</c:v>
                </c:pt>
                <c:pt idx="1671">
                  <c:v>-90.9</c:v>
                </c:pt>
                <c:pt idx="1672">
                  <c:v>-91.7</c:v>
                </c:pt>
                <c:pt idx="1673">
                  <c:v>-90.2</c:v>
                </c:pt>
                <c:pt idx="1674">
                  <c:v>-91.3</c:v>
                </c:pt>
                <c:pt idx="1675">
                  <c:v>-91.4</c:v>
                </c:pt>
                <c:pt idx="1676">
                  <c:v>-90.5</c:v>
                </c:pt>
                <c:pt idx="1677">
                  <c:v>-91.9</c:v>
                </c:pt>
                <c:pt idx="1678">
                  <c:v>-91.9</c:v>
                </c:pt>
                <c:pt idx="1679">
                  <c:v>-91.0</c:v>
                </c:pt>
                <c:pt idx="1680">
                  <c:v>-90.8</c:v>
                </c:pt>
                <c:pt idx="1681">
                  <c:v>-91.6</c:v>
                </c:pt>
                <c:pt idx="1682">
                  <c:v>-90.2</c:v>
                </c:pt>
                <c:pt idx="1683">
                  <c:v>-91.4</c:v>
                </c:pt>
                <c:pt idx="1684">
                  <c:v>-90.8</c:v>
                </c:pt>
                <c:pt idx="1685">
                  <c:v>-90.9</c:v>
                </c:pt>
                <c:pt idx="1686">
                  <c:v>-91.9</c:v>
                </c:pt>
                <c:pt idx="1687">
                  <c:v>-89.7</c:v>
                </c:pt>
                <c:pt idx="1688">
                  <c:v>-90.1</c:v>
                </c:pt>
                <c:pt idx="1689">
                  <c:v>-90.9</c:v>
                </c:pt>
                <c:pt idx="1690">
                  <c:v>-91.7</c:v>
                </c:pt>
                <c:pt idx="1691">
                  <c:v>-90.9</c:v>
                </c:pt>
                <c:pt idx="1692">
                  <c:v>-90.7</c:v>
                </c:pt>
                <c:pt idx="1693">
                  <c:v>-91.2</c:v>
                </c:pt>
                <c:pt idx="1694">
                  <c:v>-91.2</c:v>
                </c:pt>
                <c:pt idx="1695">
                  <c:v>-90.7</c:v>
                </c:pt>
                <c:pt idx="1696">
                  <c:v>-91.1</c:v>
                </c:pt>
                <c:pt idx="1697">
                  <c:v>-90.8</c:v>
                </c:pt>
                <c:pt idx="1698">
                  <c:v>-90.2</c:v>
                </c:pt>
                <c:pt idx="1699">
                  <c:v>-90.9</c:v>
                </c:pt>
                <c:pt idx="1700">
                  <c:v>-91.8</c:v>
                </c:pt>
                <c:pt idx="1701">
                  <c:v>-90.9</c:v>
                </c:pt>
                <c:pt idx="1702">
                  <c:v>-90.9</c:v>
                </c:pt>
                <c:pt idx="1703">
                  <c:v>-91.3</c:v>
                </c:pt>
                <c:pt idx="1704">
                  <c:v>-91.2</c:v>
                </c:pt>
                <c:pt idx="1705">
                  <c:v>-91.3</c:v>
                </c:pt>
                <c:pt idx="1706">
                  <c:v>-90.9</c:v>
                </c:pt>
                <c:pt idx="1707">
                  <c:v>-90.7</c:v>
                </c:pt>
                <c:pt idx="1708">
                  <c:v>-90.9</c:v>
                </c:pt>
                <c:pt idx="1709">
                  <c:v>-91.0</c:v>
                </c:pt>
                <c:pt idx="1710">
                  <c:v>-91.6</c:v>
                </c:pt>
                <c:pt idx="1711">
                  <c:v>-90.9</c:v>
                </c:pt>
                <c:pt idx="1712">
                  <c:v>-91.1</c:v>
                </c:pt>
                <c:pt idx="1713">
                  <c:v>-90.2</c:v>
                </c:pt>
                <c:pt idx="1714">
                  <c:v>-90.7</c:v>
                </c:pt>
                <c:pt idx="1715">
                  <c:v>-90.8</c:v>
                </c:pt>
                <c:pt idx="1716">
                  <c:v>-91.5</c:v>
                </c:pt>
                <c:pt idx="1717">
                  <c:v>-91.4</c:v>
                </c:pt>
                <c:pt idx="1718">
                  <c:v>-91.8</c:v>
                </c:pt>
                <c:pt idx="1719">
                  <c:v>-91.3</c:v>
                </c:pt>
                <c:pt idx="1720">
                  <c:v>-91.8</c:v>
                </c:pt>
                <c:pt idx="1721">
                  <c:v>-91.1</c:v>
                </c:pt>
                <c:pt idx="1722">
                  <c:v>-91.5</c:v>
                </c:pt>
                <c:pt idx="1723">
                  <c:v>-90.2</c:v>
                </c:pt>
                <c:pt idx="1724">
                  <c:v>-89.9</c:v>
                </c:pt>
                <c:pt idx="1725">
                  <c:v>-90.7</c:v>
                </c:pt>
                <c:pt idx="1726">
                  <c:v>-91.0</c:v>
                </c:pt>
                <c:pt idx="1727">
                  <c:v>-90.9</c:v>
                </c:pt>
                <c:pt idx="1728">
                  <c:v>-91.3</c:v>
                </c:pt>
                <c:pt idx="1729">
                  <c:v>-90.9</c:v>
                </c:pt>
                <c:pt idx="1730">
                  <c:v>-90.7</c:v>
                </c:pt>
                <c:pt idx="1731">
                  <c:v>-91.2</c:v>
                </c:pt>
                <c:pt idx="1732">
                  <c:v>-91.1</c:v>
                </c:pt>
                <c:pt idx="1733">
                  <c:v>-91.2</c:v>
                </c:pt>
                <c:pt idx="1734">
                  <c:v>-91.4</c:v>
                </c:pt>
                <c:pt idx="1735">
                  <c:v>-91.0</c:v>
                </c:pt>
                <c:pt idx="1736">
                  <c:v>-90.4</c:v>
                </c:pt>
                <c:pt idx="1737">
                  <c:v>-91.0</c:v>
                </c:pt>
                <c:pt idx="1738">
                  <c:v>-90.9</c:v>
                </c:pt>
                <c:pt idx="1739">
                  <c:v>-91.1</c:v>
                </c:pt>
                <c:pt idx="1740">
                  <c:v>-90.8</c:v>
                </c:pt>
                <c:pt idx="1741">
                  <c:v>-90.7</c:v>
                </c:pt>
                <c:pt idx="1742">
                  <c:v>-90.6</c:v>
                </c:pt>
                <c:pt idx="1743">
                  <c:v>-91.5</c:v>
                </c:pt>
                <c:pt idx="1744">
                  <c:v>-90.1</c:v>
                </c:pt>
                <c:pt idx="1745">
                  <c:v>-90.3</c:v>
                </c:pt>
                <c:pt idx="1746">
                  <c:v>-90.0</c:v>
                </c:pt>
                <c:pt idx="1747">
                  <c:v>-90.3</c:v>
                </c:pt>
                <c:pt idx="1748">
                  <c:v>-91.9</c:v>
                </c:pt>
                <c:pt idx="1749">
                  <c:v>-90.5</c:v>
                </c:pt>
                <c:pt idx="1750">
                  <c:v>-90.4</c:v>
                </c:pt>
                <c:pt idx="1751">
                  <c:v>-91.4</c:v>
                </c:pt>
                <c:pt idx="1752">
                  <c:v>-91.1</c:v>
                </c:pt>
                <c:pt idx="1753">
                  <c:v>-90.7</c:v>
                </c:pt>
                <c:pt idx="1754">
                  <c:v>-91.6</c:v>
                </c:pt>
                <c:pt idx="1755">
                  <c:v>-91.6</c:v>
                </c:pt>
                <c:pt idx="1756">
                  <c:v>-90.4</c:v>
                </c:pt>
                <c:pt idx="1757">
                  <c:v>-90.6</c:v>
                </c:pt>
                <c:pt idx="1758">
                  <c:v>-90.8</c:v>
                </c:pt>
                <c:pt idx="1759">
                  <c:v>-91.4</c:v>
                </c:pt>
                <c:pt idx="1760">
                  <c:v>-91.0</c:v>
                </c:pt>
                <c:pt idx="1761">
                  <c:v>-90.9</c:v>
                </c:pt>
                <c:pt idx="1762">
                  <c:v>-90.7</c:v>
                </c:pt>
                <c:pt idx="1763">
                  <c:v>-90.8</c:v>
                </c:pt>
                <c:pt idx="1764">
                  <c:v>-91.3</c:v>
                </c:pt>
                <c:pt idx="1765">
                  <c:v>-90.8</c:v>
                </c:pt>
                <c:pt idx="1766">
                  <c:v>-90.9</c:v>
                </c:pt>
                <c:pt idx="1767">
                  <c:v>-91.4</c:v>
                </c:pt>
                <c:pt idx="1768">
                  <c:v>-90.1</c:v>
                </c:pt>
                <c:pt idx="1769">
                  <c:v>-91.2</c:v>
                </c:pt>
                <c:pt idx="1770">
                  <c:v>-90.9</c:v>
                </c:pt>
                <c:pt idx="1771">
                  <c:v>-90.4</c:v>
                </c:pt>
                <c:pt idx="1772">
                  <c:v>-91.7</c:v>
                </c:pt>
                <c:pt idx="1773">
                  <c:v>-90.8</c:v>
                </c:pt>
                <c:pt idx="1774">
                  <c:v>-91.5</c:v>
                </c:pt>
                <c:pt idx="1775">
                  <c:v>-90.8</c:v>
                </c:pt>
                <c:pt idx="1776">
                  <c:v>-90.1</c:v>
                </c:pt>
                <c:pt idx="1777">
                  <c:v>-91.6</c:v>
                </c:pt>
                <c:pt idx="1778">
                  <c:v>-90.3</c:v>
                </c:pt>
                <c:pt idx="1779">
                  <c:v>-91.4</c:v>
                </c:pt>
                <c:pt idx="1780">
                  <c:v>-90.6</c:v>
                </c:pt>
                <c:pt idx="1781">
                  <c:v>-91.0</c:v>
                </c:pt>
                <c:pt idx="1782">
                  <c:v>-90.8</c:v>
                </c:pt>
                <c:pt idx="1783">
                  <c:v>-91.3</c:v>
                </c:pt>
                <c:pt idx="1784">
                  <c:v>-90.2</c:v>
                </c:pt>
                <c:pt idx="1785">
                  <c:v>-91.3</c:v>
                </c:pt>
                <c:pt idx="1786">
                  <c:v>-91.2</c:v>
                </c:pt>
                <c:pt idx="1787">
                  <c:v>-91.0</c:v>
                </c:pt>
                <c:pt idx="1788">
                  <c:v>-92.2</c:v>
                </c:pt>
                <c:pt idx="1789">
                  <c:v>-90.1</c:v>
                </c:pt>
                <c:pt idx="1790">
                  <c:v>-91.3</c:v>
                </c:pt>
                <c:pt idx="1791">
                  <c:v>-91.4</c:v>
                </c:pt>
                <c:pt idx="1792">
                  <c:v>-91.5</c:v>
                </c:pt>
                <c:pt idx="1793">
                  <c:v>-91.6</c:v>
                </c:pt>
                <c:pt idx="1794">
                  <c:v>-90.3</c:v>
                </c:pt>
                <c:pt idx="1795">
                  <c:v>-91.5</c:v>
                </c:pt>
                <c:pt idx="1796">
                  <c:v>-91.6</c:v>
                </c:pt>
                <c:pt idx="1797">
                  <c:v>-91.1</c:v>
                </c:pt>
                <c:pt idx="1798">
                  <c:v>-91.2</c:v>
                </c:pt>
                <c:pt idx="1799">
                  <c:v>-90.5</c:v>
                </c:pt>
                <c:pt idx="1800">
                  <c:v>-90.9</c:v>
                </c:pt>
                <c:pt idx="1801">
                  <c:v>-90.6</c:v>
                </c:pt>
                <c:pt idx="1802">
                  <c:v>-90.6</c:v>
                </c:pt>
                <c:pt idx="1803">
                  <c:v>-89.9</c:v>
                </c:pt>
                <c:pt idx="1804">
                  <c:v>-90.9</c:v>
                </c:pt>
                <c:pt idx="1805">
                  <c:v>-91.2</c:v>
                </c:pt>
                <c:pt idx="1806">
                  <c:v>-91.2</c:v>
                </c:pt>
                <c:pt idx="1807">
                  <c:v>-90.6</c:v>
                </c:pt>
                <c:pt idx="1808">
                  <c:v>-91.0</c:v>
                </c:pt>
                <c:pt idx="1809">
                  <c:v>-90.7</c:v>
                </c:pt>
                <c:pt idx="1810">
                  <c:v>-91.5</c:v>
                </c:pt>
                <c:pt idx="1811">
                  <c:v>-91.7</c:v>
                </c:pt>
                <c:pt idx="1812">
                  <c:v>-90.8</c:v>
                </c:pt>
                <c:pt idx="1813">
                  <c:v>-91.1</c:v>
                </c:pt>
                <c:pt idx="1814">
                  <c:v>-90.9</c:v>
                </c:pt>
                <c:pt idx="1815">
                  <c:v>-90.6</c:v>
                </c:pt>
                <c:pt idx="1816">
                  <c:v>-90.5</c:v>
                </c:pt>
                <c:pt idx="1817">
                  <c:v>-91.0</c:v>
                </c:pt>
                <c:pt idx="1818">
                  <c:v>-91.2</c:v>
                </c:pt>
                <c:pt idx="1819">
                  <c:v>-90.8</c:v>
                </c:pt>
                <c:pt idx="1820">
                  <c:v>-90.9</c:v>
                </c:pt>
                <c:pt idx="1821">
                  <c:v>-91.1</c:v>
                </c:pt>
                <c:pt idx="1822">
                  <c:v>-91.3</c:v>
                </c:pt>
                <c:pt idx="1823">
                  <c:v>-91.0</c:v>
                </c:pt>
                <c:pt idx="1824">
                  <c:v>-91.4</c:v>
                </c:pt>
                <c:pt idx="1825">
                  <c:v>-90.0</c:v>
                </c:pt>
                <c:pt idx="1826">
                  <c:v>-90.9</c:v>
                </c:pt>
                <c:pt idx="1827">
                  <c:v>-90.2</c:v>
                </c:pt>
                <c:pt idx="1828">
                  <c:v>-91.2</c:v>
                </c:pt>
                <c:pt idx="1829">
                  <c:v>-91.1</c:v>
                </c:pt>
                <c:pt idx="1830">
                  <c:v>-90.8</c:v>
                </c:pt>
                <c:pt idx="1831">
                  <c:v>-91.4</c:v>
                </c:pt>
                <c:pt idx="1832">
                  <c:v>-90.6</c:v>
                </c:pt>
                <c:pt idx="1833">
                  <c:v>-91.2</c:v>
                </c:pt>
                <c:pt idx="1834">
                  <c:v>-90.7</c:v>
                </c:pt>
                <c:pt idx="1835">
                  <c:v>-91.2</c:v>
                </c:pt>
                <c:pt idx="1836">
                  <c:v>-90.9</c:v>
                </c:pt>
                <c:pt idx="1837">
                  <c:v>-91.9</c:v>
                </c:pt>
                <c:pt idx="1838">
                  <c:v>-91.0</c:v>
                </c:pt>
                <c:pt idx="1839">
                  <c:v>-90.8</c:v>
                </c:pt>
                <c:pt idx="1840">
                  <c:v>-91.1</c:v>
                </c:pt>
                <c:pt idx="1841">
                  <c:v>-91.2</c:v>
                </c:pt>
                <c:pt idx="1842">
                  <c:v>-90.1</c:v>
                </c:pt>
                <c:pt idx="1843">
                  <c:v>-91.2</c:v>
                </c:pt>
                <c:pt idx="1844">
                  <c:v>-90.3</c:v>
                </c:pt>
                <c:pt idx="1845">
                  <c:v>-90.9</c:v>
                </c:pt>
                <c:pt idx="1846">
                  <c:v>-91.4</c:v>
                </c:pt>
                <c:pt idx="1847">
                  <c:v>-90.7</c:v>
                </c:pt>
                <c:pt idx="1848">
                  <c:v>-91.2</c:v>
                </c:pt>
                <c:pt idx="1849">
                  <c:v>-91.2</c:v>
                </c:pt>
                <c:pt idx="1850">
                  <c:v>-91.0</c:v>
                </c:pt>
                <c:pt idx="1851">
                  <c:v>-90.9</c:v>
                </c:pt>
                <c:pt idx="1852">
                  <c:v>-90.5</c:v>
                </c:pt>
                <c:pt idx="1853">
                  <c:v>-90.9</c:v>
                </c:pt>
                <c:pt idx="1854">
                  <c:v>-90.9</c:v>
                </c:pt>
                <c:pt idx="1855">
                  <c:v>-90.6</c:v>
                </c:pt>
                <c:pt idx="1856">
                  <c:v>-91.4</c:v>
                </c:pt>
                <c:pt idx="1857">
                  <c:v>-91.7</c:v>
                </c:pt>
                <c:pt idx="1858">
                  <c:v>-90.7</c:v>
                </c:pt>
                <c:pt idx="1859">
                  <c:v>-90.2</c:v>
                </c:pt>
                <c:pt idx="1860">
                  <c:v>-91.1</c:v>
                </c:pt>
                <c:pt idx="1861">
                  <c:v>-90.5</c:v>
                </c:pt>
                <c:pt idx="1862">
                  <c:v>-90.6</c:v>
                </c:pt>
                <c:pt idx="1863">
                  <c:v>-91.7</c:v>
                </c:pt>
                <c:pt idx="1864">
                  <c:v>-91.2</c:v>
                </c:pt>
                <c:pt idx="1865">
                  <c:v>-91.1</c:v>
                </c:pt>
                <c:pt idx="1866">
                  <c:v>-90.4</c:v>
                </c:pt>
                <c:pt idx="1867">
                  <c:v>-90.3</c:v>
                </c:pt>
                <c:pt idx="1868">
                  <c:v>-90.8</c:v>
                </c:pt>
                <c:pt idx="1869">
                  <c:v>-91.0</c:v>
                </c:pt>
                <c:pt idx="1870">
                  <c:v>-91.2</c:v>
                </c:pt>
                <c:pt idx="1871">
                  <c:v>-90.3</c:v>
                </c:pt>
                <c:pt idx="1872">
                  <c:v>-90.6</c:v>
                </c:pt>
                <c:pt idx="1873">
                  <c:v>-90.9</c:v>
                </c:pt>
                <c:pt idx="1874">
                  <c:v>-91.1</c:v>
                </c:pt>
                <c:pt idx="1875">
                  <c:v>-90.7</c:v>
                </c:pt>
                <c:pt idx="1876">
                  <c:v>-90.9</c:v>
                </c:pt>
                <c:pt idx="1877">
                  <c:v>-90.4</c:v>
                </c:pt>
                <c:pt idx="1878">
                  <c:v>-90.8</c:v>
                </c:pt>
                <c:pt idx="1879">
                  <c:v>-90.7</c:v>
                </c:pt>
                <c:pt idx="1880">
                  <c:v>-90.9</c:v>
                </c:pt>
                <c:pt idx="1881">
                  <c:v>-90.6</c:v>
                </c:pt>
                <c:pt idx="1882">
                  <c:v>-90.2</c:v>
                </c:pt>
                <c:pt idx="1883">
                  <c:v>-91.4</c:v>
                </c:pt>
                <c:pt idx="1884">
                  <c:v>-91.2</c:v>
                </c:pt>
                <c:pt idx="1885">
                  <c:v>-91.5</c:v>
                </c:pt>
                <c:pt idx="1886">
                  <c:v>-90.1</c:v>
                </c:pt>
                <c:pt idx="1887">
                  <c:v>-91.4</c:v>
                </c:pt>
                <c:pt idx="1888">
                  <c:v>-90.1</c:v>
                </c:pt>
                <c:pt idx="1889">
                  <c:v>-91.2</c:v>
                </c:pt>
                <c:pt idx="1890">
                  <c:v>-91.2</c:v>
                </c:pt>
                <c:pt idx="1891">
                  <c:v>-90.5</c:v>
                </c:pt>
                <c:pt idx="1892">
                  <c:v>-91.2</c:v>
                </c:pt>
                <c:pt idx="1893">
                  <c:v>-91.6</c:v>
                </c:pt>
                <c:pt idx="1894">
                  <c:v>-91.2</c:v>
                </c:pt>
                <c:pt idx="1895">
                  <c:v>-91.0</c:v>
                </c:pt>
                <c:pt idx="1896">
                  <c:v>-91.7</c:v>
                </c:pt>
                <c:pt idx="1897">
                  <c:v>-90.9</c:v>
                </c:pt>
                <c:pt idx="1898">
                  <c:v>-91.2</c:v>
                </c:pt>
                <c:pt idx="1899">
                  <c:v>-90.6</c:v>
                </c:pt>
                <c:pt idx="1900">
                  <c:v>-90.6</c:v>
                </c:pt>
                <c:pt idx="1901">
                  <c:v>-90.7</c:v>
                </c:pt>
                <c:pt idx="1902">
                  <c:v>-90.2</c:v>
                </c:pt>
                <c:pt idx="1903">
                  <c:v>-91.4</c:v>
                </c:pt>
                <c:pt idx="1904">
                  <c:v>-91.4</c:v>
                </c:pt>
                <c:pt idx="1905">
                  <c:v>-90.8</c:v>
                </c:pt>
                <c:pt idx="1906">
                  <c:v>-90.7</c:v>
                </c:pt>
                <c:pt idx="1907">
                  <c:v>-91.0</c:v>
                </c:pt>
                <c:pt idx="1908">
                  <c:v>-90.9</c:v>
                </c:pt>
                <c:pt idx="1909">
                  <c:v>-91.1</c:v>
                </c:pt>
                <c:pt idx="1910">
                  <c:v>-91.0</c:v>
                </c:pt>
                <c:pt idx="1911">
                  <c:v>-91.1</c:v>
                </c:pt>
                <c:pt idx="1912">
                  <c:v>-90.8</c:v>
                </c:pt>
                <c:pt idx="1913">
                  <c:v>-90.6</c:v>
                </c:pt>
                <c:pt idx="1914">
                  <c:v>-91.0</c:v>
                </c:pt>
                <c:pt idx="1915">
                  <c:v>-91.2</c:v>
                </c:pt>
                <c:pt idx="1916">
                  <c:v>-91.3</c:v>
                </c:pt>
                <c:pt idx="1917">
                  <c:v>-90.8</c:v>
                </c:pt>
                <c:pt idx="1918">
                  <c:v>-91.4</c:v>
                </c:pt>
                <c:pt idx="1919">
                  <c:v>-92.1</c:v>
                </c:pt>
                <c:pt idx="1920">
                  <c:v>-91.7</c:v>
                </c:pt>
                <c:pt idx="1921">
                  <c:v>-90.3</c:v>
                </c:pt>
                <c:pt idx="1922">
                  <c:v>-90.5</c:v>
                </c:pt>
                <c:pt idx="1923">
                  <c:v>-90.5</c:v>
                </c:pt>
                <c:pt idx="1924">
                  <c:v>-91.2</c:v>
                </c:pt>
                <c:pt idx="1925">
                  <c:v>-106.3</c:v>
                </c:pt>
                <c:pt idx="1926">
                  <c:v>-109.6</c:v>
                </c:pt>
                <c:pt idx="1927">
                  <c:v>-104.9</c:v>
                </c:pt>
                <c:pt idx="1928">
                  <c:v>-104.9</c:v>
                </c:pt>
                <c:pt idx="1929">
                  <c:v>-89.7</c:v>
                </c:pt>
                <c:pt idx="1930">
                  <c:v>-91.6</c:v>
                </c:pt>
                <c:pt idx="1931">
                  <c:v>-91.3</c:v>
                </c:pt>
                <c:pt idx="1932">
                  <c:v>-90.9</c:v>
                </c:pt>
                <c:pt idx="1933">
                  <c:v>-90.8</c:v>
                </c:pt>
                <c:pt idx="1934">
                  <c:v>-92.1</c:v>
                </c:pt>
                <c:pt idx="1935">
                  <c:v>-90.4</c:v>
                </c:pt>
                <c:pt idx="1936">
                  <c:v>-92.0</c:v>
                </c:pt>
                <c:pt idx="1937">
                  <c:v>-91.3</c:v>
                </c:pt>
                <c:pt idx="1938">
                  <c:v>-90.7</c:v>
                </c:pt>
                <c:pt idx="1939">
                  <c:v>-92.0</c:v>
                </c:pt>
                <c:pt idx="1940">
                  <c:v>-91.3</c:v>
                </c:pt>
                <c:pt idx="1941">
                  <c:v>-91.4</c:v>
                </c:pt>
                <c:pt idx="1942">
                  <c:v>-91.1</c:v>
                </c:pt>
                <c:pt idx="1943">
                  <c:v>-90.9</c:v>
                </c:pt>
                <c:pt idx="1944">
                  <c:v>-90.7</c:v>
                </c:pt>
                <c:pt idx="1945">
                  <c:v>-91.3</c:v>
                </c:pt>
                <c:pt idx="1946">
                  <c:v>-90.7</c:v>
                </c:pt>
                <c:pt idx="1947">
                  <c:v>-91.6</c:v>
                </c:pt>
                <c:pt idx="1948">
                  <c:v>-91.0</c:v>
                </c:pt>
                <c:pt idx="1949">
                  <c:v>-91.4</c:v>
                </c:pt>
                <c:pt idx="1950">
                  <c:v>-91.5</c:v>
                </c:pt>
                <c:pt idx="1951">
                  <c:v>-90.5</c:v>
                </c:pt>
                <c:pt idx="1952">
                  <c:v>-91.1</c:v>
                </c:pt>
                <c:pt idx="1953">
                  <c:v>-91.3</c:v>
                </c:pt>
                <c:pt idx="1954">
                  <c:v>-91.7</c:v>
                </c:pt>
                <c:pt idx="1955">
                  <c:v>-91.1</c:v>
                </c:pt>
                <c:pt idx="1956">
                  <c:v>-90.7</c:v>
                </c:pt>
                <c:pt idx="1957">
                  <c:v>-90.2</c:v>
                </c:pt>
                <c:pt idx="1958">
                  <c:v>-90.8</c:v>
                </c:pt>
                <c:pt idx="1959">
                  <c:v>-91.0</c:v>
                </c:pt>
                <c:pt idx="1960">
                  <c:v>-90.9</c:v>
                </c:pt>
                <c:pt idx="1961">
                  <c:v>-90.5</c:v>
                </c:pt>
                <c:pt idx="1962">
                  <c:v>-90.7</c:v>
                </c:pt>
                <c:pt idx="1963">
                  <c:v>-91.6</c:v>
                </c:pt>
                <c:pt idx="1964">
                  <c:v>-90.8</c:v>
                </c:pt>
                <c:pt idx="1965">
                  <c:v>-90.9</c:v>
                </c:pt>
                <c:pt idx="1966">
                  <c:v>-91.2</c:v>
                </c:pt>
                <c:pt idx="1967">
                  <c:v>-90.8</c:v>
                </c:pt>
                <c:pt idx="1968">
                  <c:v>-90.7</c:v>
                </c:pt>
                <c:pt idx="1969">
                  <c:v>-91.4</c:v>
                </c:pt>
                <c:pt idx="1970">
                  <c:v>-90.9</c:v>
                </c:pt>
                <c:pt idx="1971">
                  <c:v>-91.0</c:v>
                </c:pt>
                <c:pt idx="1972">
                  <c:v>-91.2</c:v>
                </c:pt>
                <c:pt idx="1973">
                  <c:v>-91.5</c:v>
                </c:pt>
                <c:pt idx="1974">
                  <c:v>-91.5</c:v>
                </c:pt>
                <c:pt idx="1975">
                  <c:v>-91.0</c:v>
                </c:pt>
                <c:pt idx="1976">
                  <c:v>-91.0</c:v>
                </c:pt>
                <c:pt idx="1977">
                  <c:v>-90.0</c:v>
                </c:pt>
                <c:pt idx="1978">
                  <c:v>-91.3</c:v>
                </c:pt>
                <c:pt idx="1979">
                  <c:v>-90.9</c:v>
                </c:pt>
                <c:pt idx="1980">
                  <c:v>-91.4</c:v>
                </c:pt>
                <c:pt idx="1981">
                  <c:v>-90.9</c:v>
                </c:pt>
                <c:pt idx="1982">
                  <c:v>-90.6</c:v>
                </c:pt>
                <c:pt idx="1983">
                  <c:v>-91.2</c:v>
                </c:pt>
                <c:pt idx="1984">
                  <c:v>-91.0</c:v>
                </c:pt>
                <c:pt idx="1985">
                  <c:v>-90.5</c:v>
                </c:pt>
                <c:pt idx="1986">
                  <c:v>-90.9</c:v>
                </c:pt>
                <c:pt idx="1987">
                  <c:v>-91.0</c:v>
                </c:pt>
                <c:pt idx="1988">
                  <c:v>-90.9</c:v>
                </c:pt>
                <c:pt idx="1989">
                  <c:v>-91.4</c:v>
                </c:pt>
                <c:pt idx="1990">
                  <c:v>-90.6</c:v>
                </c:pt>
                <c:pt idx="1991">
                  <c:v>-90.8</c:v>
                </c:pt>
                <c:pt idx="1992">
                  <c:v>-92.3</c:v>
                </c:pt>
                <c:pt idx="1993">
                  <c:v>-91.1</c:v>
                </c:pt>
                <c:pt idx="1994">
                  <c:v>-91.6</c:v>
                </c:pt>
                <c:pt idx="1995">
                  <c:v>-90.8</c:v>
                </c:pt>
                <c:pt idx="1996">
                  <c:v>-90.8</c:v>
                </c:pt>
                <c:pt idx="1997">
                  <c:v>-91.5</c:v>
                </c:pt>
                <c:pt idx="1998">
                  <c:v>-91.5</c:v>
                </c:pt>
                <c:pt idx="1999">
                  <c:v>-91.4</c:v>
                </c:pt>
                <c:pt idx="2000">
                  <c:v>-91.0</c:v>
                </c:pt>
                <c:pt idx="2001">
                  <c:v>-90.8</c:v>
                </c:pt>
                <c:pt idx="2002">
                  <c:v>-90.9</c:v>
                </c:pt>
                <c:pt idx="2003">
                  <c:v>-91.3</c:v>
                </c:pt>
                <c:pt idx="2004">
                  <c:v>-90.7</c:v>
                </c:pt>
                <c:pt idx="2005">
                  <c:v>-91.6</c:v>
                </c:pt>
                <c:pt idx="2006">
                  <c:v>-90.5</c:v>
                </c:pt>
                <c:pt idx="2007">
                  <c:v>-91.0</c:v>
                </c:pt>
                <c:pt idx="2008">
                  <c:v>-91.0</c:v>
                </c:pt>
                <c:pt idx="2009">
                  <c:v>-91.0</c:v>
                </c:pt>
                <c:pt idx="2010">
                  <c:v>-90.3</c:v>
                </c:pt>
                <c:pt idx="2011">
                  <c:v>-90.7</c:v>
                </c:pt>
                <c:pt idx="2012">
                  <c:v>-91.2</c:v>
                </c:pt>
                <c:pt idx="2013">
                  <c:v>-90.8</c:v>
                </c:pt>
                <c:pt idx="2014">
                  <c:v>-90.2</c:v>
                </c:pt>
                <c:pt idx="2015">
                  <c:v>-90.5</c:v>
                </c:pt>
                <c:pt idx="2016">
                  <c:v>-90.5</c:v>
                </c:pt>
                <c:pt idx="2017">
                  <c:v>-90.4</c:v>
                </c:pt>
                <c:pt idx="2018">
                  <c:v>-90.9</c:v>
                </c:pt>
                <c:pt idx="2019">
                  <c:v>-90.8</c:v>
                </c:pt>
                <c:pt idx="2020">
                  <c:v>-90.4</c:v>
                </c:pt>
                <c:pt idx="2021">
                  <c:v>-90.7</c:v>
                </c:pt>
                <c:pt idx="2022">
                  <c:v>-90.6</c:v>
                </c:pt>
                <c:pt idx="2023">
                  <c:v>-91.0</c:v>
                </c:pt>
                <c:pt idx="2024">
                  <c:v>-91.3</c:v>
                </c:pt>
                <c:pt idx="2025">
                  <c:v>-91.5</c:v>
                </c:pt>
                <c:pt idx="2026">
                  <c:v>-90.0</c:v>
                </c:pt>
                <c:pt idx="2027">
                  <c:v>-90.2</c:v>
                </c:pt>
                <c:pt idx="2028">
                  <c:v>-91.0</c:v>
                </c:pt>
                <c:pt idx="2029">
                  <c:v>-91.8</c:v>
                </c:pt>
                <c:pt idx="2030">
                  <c:v>-91.4</c:v>
                </c:pt>
                <c:pt idx="2031">
                  <c:v>-90.3</c:v>
                </c:pt>
                <c:pt idx="2032">
                  <c:v>-91.0</c:v>
                </c:pt>
                <c:pt idx="2033">
                  <c:v>-91.3</c:v>
                </c:pt>
                <c:pt idx="2034">
                  <c:v>-91.9</c:v>
                </c:pt>
                <c:pt idx="2035">
                  <c:v>-90.9</c:v>
                </c:pt>
                <c:pt idx="2036">
                  <c:v>-91.6</c:v>
                </c:pt>
                <c:pt idx="2037">
                  <c:v>-90.9</c:v>
                </c:pt>
                <c:pt idx="2038">
                  <c:v>-91.8</c:v>
                </c:pt>
                <c:pt idx="2039">
                  <c:v>-91.3</c:v>
                </c:pt>
                <c:pt idx="2040">
                  <c:v>-91.2</c:v>
                </c:pt>
                <c:pt idx="2041">
                  <c:v>-91.4</c:v>
                </c:pt>
                <c:pt idx="2042">
                  <c:v>-90.8</c:v>
                </c:pt>
                <c:pt idx="2043">
                  <c:v>-91.1</c:v>
                </c:pt>
                <c:pt idx="2044">
                  <c:v>-90.7</c:v>
                </c:pt>
                <c:pt idx="2045">
                  <c:v>-91.7</c:v>
                </c:pt>
                <c:pt idx="2046">
                  <c:v>-91.2</c:v>
                </c:pt>
                <c:pt idx="2047">
                  <c:v>-90.7</c:v>
                </c:pt>
                <c:pt idx="2048">
                  <c:v>-90.8</c:v>
                </c:pt>
                <c:pt idx="2049">
                  <c:v>-90.7</c:v>
                </c:pt>
                <c:pt idx="2050">
                  <c:v>-91.8</c:v>
                </c:pt>
                <c:pt idx="2051">
                  <c:v>-90.9</c:v>
                </c:pt>
                <c:pt idx="2052">
                  <c:v>-91.0</c:v>
                </c:pt>
                <c:pt idx="2053">
                  <c:v>-90.2</c:v>
                </c:pt>
                <c:pt idx="2054">
                  <c:v>-90.7</c:v>
                </c:pt>
                <c:pt idx="2055">
                  <c:v>-91.2</c:v>
                </c:pt>
                <c:pt idx="2056">
                  <c:v>-90.7</c:v>
                </c:pt>
                <c:pt idx="2057">
                  <c:v>-90.9</c:v>
                </c:pt>
                <c:pt idx="2058">
                  <c:v>-91.2</c:v>
                </c:pt>
                <c:pt idx="2059">
                  <c:v>-90.5</c:v>
                </c:pt>
                <c:pt idx="2060">
                  <c:v>-90.7</c:v>
                </c:pt>
                <c:pt idx="2061">
                  <c:v>-90.6</c:v>
                </c:pt>
                <c:pt idx="2062">
                  <c:v>-90.9</c:v>
                </c:pt>
                <c:pt idx="2063">
                  <c:v>-90.6</c:v>
                </c:pt>
                <c:pt idx="2064">
                  <c:v>-91.1</c:v>
                </c:pt>
                <c:pt idx="2065">
                  <c:v>-91.1</c:v>
                </c:pt>
                <c:pt idx="2066">
                  <c:v>-91.4</c:v>
                </c:pt>
                <c:pt idx="2067">
                  <c:v>-90.8</c:v>
                </c:pt>
                <c:pt idx="2068">
                  <c:v>-91.4</c:v>
                </c:pt>
                <c:pt idx="2069">
                  <c:v>-90.7</c:v>
                </c:pt>
                <c:pt idx="2070">
                  <c:v>-90.7</c:v>
                </c:pt>
                <c:pt idx="2071">
                  <c:v>-91.5</c:v>
                </c:pt>
                <c:pt idx="2072">
                  <c:v>-91.2</c:v>
                </c:pt>
                <c:pt idx="2073">
                  <c:v>-91.2</c:v>
                </c:pt>
                <c:pt idx="2074">
                  <c:v>-91.3</c:v>
                </c:pt>
                <c:pt idx="2075">
                  <c:v>-91.0</c:v>
                </c:pt>
                <c:pt idx="2076">
                  <c:v>-91.7</c:v>
                </c:pt>
                <c:pt idx="2077">
                  <c:v>-90.7</c:v>
                </c:pt>
                <c:pt idx="2078">
                  <c:v>-90.9</c:v>
                </c:pt>
                <c:pt idx="2079">
                  <c:v>-91.7</c:v>
                </c:pt>
                <c:pt idx="2080">
                  <c:v>-91.4</c:v>
                </c:pt>
                <c:pt idx="2081">
                  <c:v>-91.5</c:v>
                </c:pt>
                <c:pt idx="2082">
                  <c:v>-91.2</c:v>
                </c:pt>
                <c:pt idx="2083">
                  <c:v>-90.9</c:v>
                </c:pt>
                <c:pt idx="2084">
                  <c:v>-90.5</c:v>
                </c:pt>
                <c:pt idx="2085">
                  <c:v>-91.2</c:v>
                </c:pt>
                <c:pt idx="2086">
                  <c:v>-91.4</c:v>
                </c:pt>
                <c:pt idx="2087">
                  <c:v>-91.2</c:v>
                </c:pt>
                <c:pt idx="2088">
                  <c:v>-91.3</c:v>
                </c:pt>
                <c:pt idx="2089">
                  <c:v>-91.0</c:v>
                </c:pt>
                <c:pt idx="2090">
                  <c:v>-91.3</c:v>
                </c:pt>
                <c:pt idx="2091">
                  <c:v>-91.5</c:v>
                </c:pt>
                <c:pt idx="2092">
                  <c:v>-91.6</c:v>
                </c:pt>
                <c:pt idx="2093">
                  <c:v>-91.2</c:v>
                </c:pt>
                <c:pt idx="2094">
                  <c:v>-91.4</c:v>
                </c:pt>
                <c:pt idx="2095">
                  <c:v>-90.7</c:v>
                </c:pt>
                <c:pt idx="2096">
                  <c:v>-90.9</c:v>
                </c:pt>
                <c:pt idx="2097">
                  <c:v>-91.1</c:v>
                </c:pt>
                <c:pt idx="2098">
                  <c:v>-91.1</c:v>
                </c:pt>
                <c:pt idx="2099">
                  <c:v>-91.1</c:v>
                </c:pt>
                <c:pt idx="2100">
                  <c:v>-91.5</c:v>
                </c:pt>
                <c:pt idx="2101">
                  <c:v>-91.1</c:v>
                </c:pt>
                <c:pt idx="2102">
                  <c:v>-90.0</c:v>
                </c:pt>
                <c:pt idx="2103">
                  <c:v>-90.8</c:v>
                </c:pt>
                <c:pt idx="2104">
                  <c:v>-90.5</c:v>
                </c:pt>
                <c:pt idx="2105">
                  <c:v>-90.4</c:v>
                </c:pt>
                <c:pt idx="2106">
                  <c:v>-90.8</c:v>
                </c:pt>
                <c:pt idx="2107">
                  <c:v>-90.7</c:v>
                </c:pt>
                <c:pt idx="2108">
                  <c:v>-91.1</c:v>
                </c:pt>
                <c:pt idx="2109">
                  <c:v>-91.1</c:v>
                </c:pt>
                <c:pt idx="2110">
                  <c:v>-91.4</c:v>
                </c:pt>
                <c:pt idx="2111">
                  <c:v>-90.4</c:v>
                </c:pt>
                <c:pt idx="2112">
                  <c:v>-90.7</c:v>
                </c:pt>
                <c:pt idx="2113">
                  <c:v>-91.2</c:v>
                </c:pt>
                <c:pt idx="2114">
                  <c:v>-90.6</c:v>
                </c:pt>
                <c:pt idx="2115">
                  <c:v>-91.0</c:v>
                </c:pt>
                <c:pt idx="2116">
                  <c:v>-92.0</c:v>
                </c:pt>
                <c:pt idx="2117">
                  <c:v>-91.1</c:v>
                </c:pt>
                <c:pt idx="2118">
                  <c:v>-91.0</c:v>
                </c:pt>
                <c:pt idx="2119">
                  <c:v>-90.6</c:v>
                </c:pt>
                <c:pt idx="2120">
                  <c:v>-90.6</c:v>
                </c:pt>
                <c:pt idx="2121">
                  <c:v>-90.1</c:v>
                </c:pt>
                <c:pt idx="2122">
                  <c:v>-90.8</c:v>
                </c:pt>
                <c:pt idx="2123">
                  <c:v>-90.6</c:v>
                </c:pt>
                <c:pt idx="2124">
                  <c:v>-90.9</c:v>
                </c:pt>
                <c:pt idx="2125">
                  <c:v>-91.2</c:v>
                </c:pt>
                <c:pt idx="2126">
                  <c:v>-90.7</c:v>
                </c:pt>
                <c:pt idx="2127">
                  <c:v>-91.2</c:v>
                </c:pt>
                <c:pt idx="2128">
                  <c:v>-91.6</c:v>
                </c:pt>
                <c:pt idx="2129">
                  <c:v>-90.8</c:v>
                </c:pt>
                <c:pt idx="2130">
                  <c:v>-90.8</c:v>
                </c:pt>
                <c:pt idx="2131">
                  <c:v>-90.8</c:v>
                </c:pt>
                <c:pt idx="2132">
                  <c:v>-91.0</c:v>
                </c:pt>
                <c:pt idx="2133">
                  <c:v>-91.2</c:v>
                </c:pt>
                <c:pt idx="2134">
                  <c:v>-90.7</c:v>
                </c:pt>
                <c:pt idx="2135">
                  <c:v>-91.5</c:v>
                </c:pt>
                <c:pt idx="2136">
                  <c:v>-90.9</c:v>
                </c:pt>
                <c:pt idx="2137">
                  <c:v>-91.4</c:v>
                </c:pt>
                <c:pt idx="2138">
                  <c:v>-90.7</c:v>
                </c:pt>
                <c:pt idx="2139">
                  <c:v>-90.5</c:v>
                </c:pt>
                <c:pt idx="2140">
                  <c:v>-90.6</c:v>
                </c:pt>
                <c:pt idx="2141">
                  <c:v>-91.1</c:v>
                </c:pt>
                <c:pt idx="2142">
                  <c:v>-91.1</c:v>
                </c:pt>
                <c:pt idx="2143">
                  <c:v>-91.7</c:v>
                </c:pt>
                <c:pt idx="2144">
                  <c:v>-91.0</c:v>
                </c:pt>
                <c:pt idx="2145">
                  <c:v>-91.3</c:v>
                </c:pt>
                <c:pt idx="2146">
                  <c:v>-91.4</c:v>
                </c:pt>
                <c:pt idx="2147">
                  <c:v>-91.1</c:v>
                </c:pt>
                <c:pt idx="2148">
                  <c:v>-90.7</c:v>
                </c:pt>
                <c:pt idx="2149">
                  <c:v>-90.3</c:v>
                </c:pt>
                <c:pt idx="2150">
                  <c:v>-91.3</c:v>
                </c:pt>
                <c:pt idx="2151">
                  <c:v>-90.6</c:v>
                </c:pt>
                <c:pt idx="2152">
                  <c:v>-90.9</c:v>
                </c:pt>
                <c:pt idx="2153">
                  <c:v>-90.6</c:v>
                </c:pt>
                <c:pt idx="2154">
                  <c:v>-90.6</c:v>
                </c:pt>
                <c:pt idx="2155">
                  <c:v>-90.0</c:v>
                </c:pt>
                <c:pt idx="2156">
                  <c:v>-90.7</c:v>
                </c:pt>
                <c:pt idx="2157">
                  <c:v>-90.7</c:v>
                </c:pt>
                <c:pt idx="2158">
                  <c:v>-90.9</c:v>
                </c:pt>
                <c:pt idx="2159">
                  <c:v>-90.7</c:v>
                </c:pt>
                <c:pt idx="2160">
                  <c:v>-91.2</c:v>
                </c:pt>
                <c:pt idx="2161">
                  <c:v>-91.0</c:v>
                </c:pt>
                <c:pt idx="2162">
                  <c:v>-91.0</c:v>
                </c:pt>
                <c:pt idx="2163">
                  <c:v>-90.9</c:v>
                </c:pt>
                <c:pt idx="2164">
                  <c:v>-90.2</c:v>
                </c:pt>
                <c:pt idx="2165">
                  <c:v>-90.9</c:v>
                </c:pt>
                <c:pt idx="2166">
                  <c:v>-90.4</c:v>
                </c:pt>
                <c:pt idx="2167">
                  <c:v>-91.1</c:v>
                </c:pt>
                <c:pt idx="2168">
                  <c:v>-90.6</c:v>
                </c:pt>
                <c:pt idx="2169">
                  <c:v>-90.4</c:v>
                </c:pt>
                <c:pt idx="2170">
                  <c:v>-91.6</c:v>
                </c:pt>
                <c:pt idx="2171">
                  <c:v>-91.3</c:v>
                </c:pt>
                <c:pt idx="2172">
                  <c:v>-90.9</c:v>
                </c:pt>
                <c:pt idx="2173">
                  <c:v>-91.3</c:v>
                </c:pt>
                <c:pt idx="2174">
                  <c:v>-90.7</c:v>
                </c:pt>
                <c:pt idx="2175">
                  <c:v>-90.5</c:v>
                </c:pt>
                <c:pt idx="2176">
                  <c:v>-90.5</c:v>
                </c:pt>
                <c:pt idx="2177">
                  <c:v>-90.5</c:v>
                </c:pt>
                <c:pt idx="2178">
                  <c:v>-90.9</c:v>
                </c:pt>
                <c:pt idx="2179">
                  <c:v>-90.4</c:v>
                </c:pt>
                <c:pt idx="2180">
                  <c:v>-90.4</c:v>
                </c:pt>
                <c:pt idx="2181">
                  <c:v>-91.1</c:v>
                </c:pt>
                <c:pt idx="2182">
                  <c:v>-91.4</c:v>
                </c:pt>
                <c:pt idx="2183">
                  <c:v>-90.8</c:v>
                </c:pt>
                <c:pt idx="2184">
                  <c:v>-91.2</c:v>
                </c:pt>
                <c:pt idx="2185">
                  <c:v>-90.1</c:v>
                </c:pt>
                <c:pt idx="2186">
                  <c:v>-90.8</c:v>
                </c:pt>
                <c:pt idx="2187">
                  <c:v>-90.3</c:v>
                </c:pt>
                <c:pt idx="2188">
                  <c:v>-90.7</c:v>
                </c:pt>
                <c:pt idx="2189">
                  <c:v>-90.4</c:v>
                </c:pt>
                <c:pt idx="2190">
                  <c:v>-90.3</c:v>
                </c:pt>
                <c:pt idx="2191">
                  <c:v>-90.2</c:v>
                </c:pt>
                <c:pt idx="2192">
                  <c:v>-90.9</c:v>
                </c:pt>
                <c:pt idx="2193">
                  <c:v>-91.4</c:v>
                </c:pt>
                <c:pt idx="2194">
                  <c:v>-91.3</c:v>
                </c:pt>
                <c:pt idx="2195">
                  <c:v>-90.7</c:v>
                </c:pt>
                <c:pt idx="2196">
                  <c:v>-91.3</c:v>
                </c:pt>
                <c:pt idx="2197">
                  <c:v>-90.9</c:v>
                </c:pt>
                <c:pt idx="2198">
                  <c:v>-91.0</c:v>
                </c:pt>
                <c:pt idx="2199">
                  <c:v>-90.8</c:v>
                </c:pt>
                <c:pt idx="2200">
                  <c:v>-90.7</c:v>
                </c:pt>
                <c:pt idx="2201">
                  <c:v>-91.4</c:v>
                </c:pt>
                <c:pt idx="2202">
                  <c:v>-91.1</c:v>
                </c:pt>
                <c:pt idx="2203">
                  <c:v>-90.7</c:v>
                </c:pt>
                <c:pt idx="2204">
                  <c:v>-90.6</c:v>
                </c:pt>
                <c:pt idx="2205">
                  <c:v>-91.3</c:v>
                </c:pt>
                <c:pt idx="2206">
                  <c:v>-91.1</c:v>
                </c:pt>
                <c:pt idx="2207">
                  <c:v>-90.3</c:v>
                </c:pt>
                <c:pt idx="2208">
                  <c:v>-91.4</c:v>
                </c:pt>
                <c:pt idx="2209">
                  <c:v>-90.9</c:v>
                </c:pt>
                <c:pt idx="2210">
                  <c:v>-90.8</c:v>
                </c:pt>
                <c:pt idx="2211">
                  <c:v>-91.4</c:v>
                </c:pt>
                <c:pt idx="2212">
                  <c:v>-91.3</c:v>
                </c:pt>
                <c:pt idx="2213">
                  <c:v>-91.1</c:v>
                </c:pt>
                <c:pt idx="2214">
                  <c:v>-91.2</c:v>
                </c:pt>
                <c:pt idx="2215">
                  <c:v>-90.4</c:v>
                </c:pt>
                <c:pt idx="2216">
                  <c:v>-90.7</c:v>
                </c:pt>
                <c:pt idx="2217">
                  <c:v>-91.2</c:v>
                </c:pt>
                <c:pt idx="2218">
                  <c:v>-90.7</c:v>
                </c:pt>
                <c:pt idx="2219">
                  <c:v>-90.8</c:v>
                </c:pt>
                <c:pt idx="2220">
                  <c:v>-90.8</c:v>
                </c:pt>
                <c:pt idx="2221">
                  <c:v>-91.2</c:v>
                </c:pt>
                <c:pt idx="2222">
                  <c:v>-90.8</c:v>
                </c:pt>
                <c:pt idx="2223">
                  <c:v>-90.9</c:v>
                </c:pt>
                <c:pt idx="2224">
                  <c:v>-90.6</c:v>
                </c:pt>
                <c:pt idx="2225">
                  <c:v>-91.8</c:v>
                </c:pt>
                <c:pt idx="2226">
                  <c:v>-90.7</c:v>
                </c:pt>
                <c:pt idx="2227">
                  <c:v>-90.7</c:v>
                </c:pt>
                <c:pt idx="2228">
                  <c:v>-91.7</c:v>
                </c:pt>
                <c:pt idx="2229">
                  <c:v>-90.6</c:v>
                </c:pt>
                <c:pt idx="2230">
                  <c:v>-90.8</c:v>
                </c:pt>
                <c:pt idx="2231">
                  <c:v>-91.4</c:v>
                </c:pt>
                <c:pt idx="2232">
                  <c:v>-91.4</c:v>
                </c:pt>
                <c:pt idx="2233">
                  <c:v>-91.5</c:v>
                </c:pt>
                <c:pt idx="2234">
                  <c:v>-91.5</c:v>
                </c:pt>
                <c:pt idx="2235">
                  <c:v>-91.6</c:v>
                </c:pt>
                <c:pt idx="2236">
                  <c:v>-91.8</c:v>
                </c:pt>
                <c:pt idx="2237">
                  <c:v>-90.8</c:v>
                </c:pt>
                <c:pt idx="2238">
                  <c:v>-91.2</c:v>
                </c:pt>
                <c:pt idx="2239">
                  <c:v>-91.4</c:v>
                </c:pt>
                <c:pt idx="2240">
                  <c:v>-91.6</c:v>
                </c:pt>
                <c:pt idx="2241">
                  <c:v>-91.3</c:v>
                </c:pt>
                <c:pt idx="2242">
                  <c:v>-91.0</c:v>
                </c:pt>
                <c:pt idx="2243">
                  <c:v>-90.9</c:v>
                </c:pt>
                <c:pt idx="2244">
                  <c:v>-90.7</c:v>
                </c:pt>
                <c:pt idx="2245">
                  <c:v>-91.1</c:v>
                </c:pt>
                <c:pt idx="2246">
                  <c:v>-90.9</c:v>
                </c:pt>
                <c:pt idx="2247">
                  <c:v>-90.8</c:v>
                </c:pt>
                <c:pt idx="2248">
                  <c:v>-90.9</c:v>
                </c:pt>
                <c:pt idx="2249">
                  <c:v>-90.9</c:v>
                </c:pt>
                <c:pt idx="2250">
                  <c:v>-90.9</c:v>
                </c:pt>
                <c:pt idx="2251">
                  <c:v>-91.3</c:v>
                </c:pt>
                <c:pt idx="2252">
                  <c:v>-91.6</c:v>
                </c:pt>
                <c:pt idx="2253">
                  <c:v>-91.0</c:v>
                </c:pt>
                <c:pt idx="2254">
                  <c:v>-91.3</c:v>
                </c:pt>
                <c:pt idx="2255">
                  <c:v>-90.6</c:v>
                </c:pt>
                <c:pt idx="2256">
                  <c:v>-91.3</c:v>
                </c:pt>
                <c:pt idx="2257">
                  <c:v>-91.1</c:v>
                </c:pt>
                <c:pt idx="2258">
                  <c:v>-90.8</c:v>
                </c:pt>
                <c:pt idx="2259">
                  <c:v>-90.6</c:v>
                </c:pt>
                <c:pt idx="2260">
                  <c:v>-91.7</c:v>
                </c:pt>
                <c:pt idx="2261">
                  <c:v>-90.8</c:v>
                </c:pt>
                <c:pt idx="2262">
                  <c:v>-90.9</c:v>
                </c:pt>
                <c:pt idx="2263">
                  <c:v>-91.6</c:v>
                </c:pt>
                <c:pt idx="2264">
                  <c:v>-91.1</c:v>
                </c:pt>
                <c:pt idx="2265">
                  <c:v>-90.7</c:v>
                </c:pt>
                <c:pt idx="2266">
                  <c:v>-90.8</c:v>
                </c:pt>
                <c:pt idx="2267">
                  <c:v>-90.6</c:v>
                </c:pt>
                <c:pt idx="2268">
                  <c:v>-90.4</c:v>
                </c:pt>
                <c:pt idx="2269">
                  <c:v>-91.5</c:v>
                </c:pt>
                <c:pt idx="2270">
                  <c:v>-92.1</c:v>
                </c:pt>
                <c:pt idx="2271">
                  <c:v>-91.1</c:v>
                </c:pt>
                <c:pt idx="2272">
                  <c:v>-90.9</c:v>
                </c:pt>
                <c:pt idx="2273">
                  <c:v>-91.0</c:v>
                </c:pt>
                <c:pt idx="2274">
                  <c:v>-91.2</c:v>
                </c:pt>
                <c:pt idx="2275">
                  <c:v>-90.4</c:v>
                </c:pt>
                <c:pt idx="2276">
                  <c:v>-91.4</c:v>
                </c:pt>
                <c:pt idx="2277">
                  <c:v>-90.0</c:v>
                </c:pt>
                <c:pt idx="2278">
                  <c:v>-90.5</c:v>
                </c:pt>
                <c:pt idx="2279">
                  <c:v>-91.3</c:v>
                </c:pt>
                <c:pt idx="2280">
                  <c:v>-92.6</c:v>
                </c:pt>
                <c:pt idx="2281">
                  <c:v>-91.3</c:v>
                </c:pt>
                <c:pt idx="2282">
                  <c:v>-91.2</c:v>
                </c:pt>
                <c:pt idx="2283">
                  <c:v>-90.9</c:v>
                </c:pt>
                <c:pt idx="2284">
                  <c:v>-90.6</c:v>
                </c:pt>
                <c:pt idx="2285">
                  <c:v>-91.2</c:v>
                </c:pt>
                <c:pt idx="2286">
                  <c:v>-91.1</c:v>
                </c:pt>
                <c:pt idx="2287">
                  <c:v>-91.1</c:v>
                </c:pt>
                <c:pt idx="2288">
                  <c:v>-91.3</c:v>
                </c:pt>
                <c:pt idx="2289">
                  <c:v>-91.3</c:v>
                </c:pt>
                <c:pt idx="2290">
                  <c:v>-90.7</c:v>
                </c:pt>
                <c:pt idx="2291">
                  <c:v>-91.2</c:v>
                </c:pt>
                <c:pt idx="2292">
                  <c:v>-91.3</c:v>
                </c:pt>
                <c:pt idx="2293">
                  <c:v>-90.7</c:v>
                </c:pt>
                <c:pt idx="2294">
                  <c:v>-91.3</c:v>
                </c:pt>
                <c:pt idx="2295">
                  <c:v>-91.0</c:v>
                </c:pt>
                <c:pt idx="2296">
                  <c:v>-91.6</c:v>
                </c:pt>
                <c:pt idx="2297">
                  <c:v>-90.4</c:v>
                </c:pt>
                <c:pt idx="2298">
                  <c:v>-91.5</c:v>
                </c:pt>
                <c:pt idx="2299">
                  <c:v>-90.8</c:v>
                </c:pt>
                <c:pt idx="2300">
                  <c:v>-91.5</c:v>
                </c:pt>
                <c:pt idx="2301">
                  <c:v>-91.1</c:v>
                </c:pt>
                <c:pt idx="2302">
                  <c:v>-91.2</c:v>
                </c:pt>
                <c:pt idx="2303">
                  <c:v>-90.8</c:v>
                </c:pt>
                <c:pt idx="2304">
                  <c:v>-91.0</c:v>
                </c:pt>
                <c:pt idx="2305">
                  <c:v>-90.8</c:v>
                </c:pt>
                <c:pt idx="2306">
                  <c:v>-90.7</c:v>
                </c:pt>
                <c:pt idx="2307">
                  <c:v>-91.3</c:v>
                </c:pt>
                <c:pt idx="2308">
                  <c:v>-90.7</c:v>
                </c:pt>
                <c:pt idx="2309">
                  <c:v>-91.1</c:v>
                </c:pt>
                <c:pt idx="2310">
                  <c:v>-90.1</c:v>
                </c:pt>
                <c:pt idx="2311">
                  <c:v>-92.0</c:v>
                </c:pt>
                <c:pt idx="2312">
                  <c:v>-92.0</c:v>
                </c:pt>
                <c:pt idx="2313">
                  <c:v>-90.9</c:v>
                </c:pt>
                <c:pt idx="2314">
                  <c:v>-90.8</c:v>
                </c:pt>
                <c:pt idx="2315">
                  <c:v>-90.7</c:v>
                </c:pt>
                <c:pt idx="2316">
                  <c:v>-91.2</c:v>
                </c:pt>
                <c:pt idx="2317">
                  <c:v>-91.5</c:v>
                </c:pt>
                <c:pt idx="2318">
                  <c:v>-91.4</c:v>
                </c:pt>
                <c:pt idx="2319">
                  <c:v>-90.3</c:v>
                </c:pt>
                <c:pt idx="2320">
                  <c:v>-91.4</c:v>
                </c:pt>
                <c:pt idx="2321">
                  <c:v>-91.7</c:v>
                </c:pt>
                <c:pt idx="2322">
                  <c:v>-91.0</c:v>
                </c:pt>
                <c:pt idx="2323">
                  <c:v>-90.6</c:v>
                </c:pt>
                <c:pt idx="2324">
                  <c:v>-91.5</c:v>
                </c:pt>
                <c:pt idx="2325">
                  <c:v>-91.4</c:v>
                </c:pt>
                <c:pt idx="2326">
                  <c:v>-90.6</c:v>
                </c:pt>
                <c:pt idx="2327">
                  <c:v>-91.1</c:v>
                </c:pt>
                <c:pt idx="2328">
                  <c:v>-90.9</c:v>
                </c:pt>
                <c:pt idx="2329">
                  <c:v>-90.4</c:v>
                </c:pt>
                <c:pt idx="2330">
                  <c:v>-90.9</c:v>
                </c:pt>
                <c:pt idx="2331">
                  <c:v>-90.7</c:v>
                </c:pt>
                <c:pt idx="2332">
                  <c:v>-91.5</c:v>
                </c:pt>
                <c:pt idx="2333">
                  <c:v>-91.0</c:v>
                </c:pt>
                <c:pt idx="2334">
                  <c:v>-90.9</c:v>
                </c:pt>
                <c:pt idx="2335">
                  <c:v>-90.9</c:v>
                </c:pt>
                <c:pt idx="2336">
                  <c:v>-90.9</c:v>
                </c:pt>
                <c:pt idx="2337">
                  <c:v>-91.1</c:v>
                </c:pt>
                <c:pt idx="2338">
                  <c:v>-90.4</c:v>
                </c:pt>
                <c:pt idx="2339">
                  <c:v>-90.8</c:v>
                </c:pt>
                <c:pt idx="2340">
                  <c:v>-91.2</c:v>
                </c:pt>
                <c:pt idx="2341">
                  <c:v>-90.8</c:v>
                </c:pt>
                <c:pt idx="2342">
                  <c:v>-91.2</c:v>
                </c:pt>
                <c:pt idx="2343">
                  <c:v>-91.0</c:v>
                </c:pt>
                <c:pt idx="2344">
                  <c:v>-91.3</c:v>
                </c:pt>
                <c:pt idx="2345">
                  <c:v>-91.2</c:v>
                </c:pt>
                <c:pt idx="2346">
                  <c:v>-90.8</c:v>
                </c:pt>
                <c:pt idx="2347">
                  <c:v>-91.1</c:v>
                </c:pt>
                <c:pt idx="2348">
                  <c:v>-91.5</c:v>
                </c:pt>
                <c:pt idx="2349">
                  <c:v>-91.4</c:v>
                </c:pt>
                <c:pt idx="2350">
                  <c:v>-90.8</c:v>
                </c:pt>
                <c:pt idx="2351">
                  <c:v>-91.5</c:v>
                </c:pt>
                <c:pt idx="2352">
                  <c:v>-91.5</c:v>
                </c:pt>
                <c:pt idx="2353">
                  <c:v>-91.8</c:v>
                </c:pt>
                <c:pt idx="2354">
                  <c:v>-90.8</c:v>
                </c:pt>
                <c:pt idx="2355">
                  <c:v>-91.7</c:v>
                </c:pt>
                <c:pt idx="2356">
                  <c:v>-90.2</c:v>
                </c:pt>
                <c:pt idx="2357">
                  <c:v>-91.0</c:v>
                </c:pt>
                <c:pt idx="2358">
                  <c:v>-91.9</c:v>
                </c:pt>
                <c:pt idx="2359">
                  <c:v>-91.3</c:v>
                </c:pt>
                <c:pt idx="2360">
                  <c:v>-90.6</c:v>
                </c:pt>
                <c:pt idx="2361">
                  <c:v>-90.4</c:v>
                </c:pt>
                <c:pt idx="2362">
                  <c:v>-91.5</c:v>
                </c:pt>
                <c:pt idx="2363">
                  <c:v>-91.2</c:v>
                </c:pt>
                <c:pt idx="2364">
                  <c:v>-91.0</c:v>
                </c:pt>
                <c:pt idx="2365">
                  <c:v>-91.1</c:v>
                </c:pt>
                <c:pt idx="2366">
                  <c:v>-90.3</c:v>
                </c:pt>
                <c:pt idx="2367">
                  <c:v>-91.3</c:v>
                </c:pt>
                <c:pt idx="2368">
                  <c:v>-90.8</c:v>
                </c:pt>
                <c:pt idx="2369">
                  <c:v>-91.1</c:v>
                </c:pt>
                <c:pt idx="2370">
                  <c:v>-91.0</c:v>
                </c:pt>
                <c:pt idx="2371">
                  <c:v>-91.1</c:v>
                </c:pt>
                <c:pt idx="2372">
                  <c:v>-91.0</c:v>
                </c:pt>
                <c:pt idx="2373">
                  <c:v>-91.0</c:v>
                </c:pt>
                <c:pt idx="2374">
                  <c:v>-91.0</c:v>
                </c:pt>
                <c:pt idx="2375">
                  <c:v>-91.3</c:v>
                </c:pt>
                <c:pt idx="2376">
                  <c:v>-91.2</c:v>
                </c:pt>
                <c:pt idx="2377">
                  <c:v>-90.7</c:v>
                </c:pt>
                <c:pt idx="2378">
                  <c:v>-90.8</c:v>
                </c:pt>
                <c:pt idx="2379">
                  <c:v>-91.0</c:v>
                </c:pt>
                <c:pt idx="2380">
                  <c:v>-91.3</c:v>
                </c:pt>
                <c:pt idx="2381">
                  <c:v>-91.6</c:v>
                </c:pt>
                <c:pt idx="2382">
                  <c:v>-91.0</c:v>
                </c:pt>
                <c:pt idx="2383">
                  <c:v>-91.0</c:v>
                </c:pt>
                <c:pt idx="2384">
                  <c:v>-91.0</c:v>
                </c:pt>
                <c:pt idx="2385">
                  <c:v>-91.1</c:v>
                </c:pt>
                <c:pt idx="2386">
                  <c:v>-91.3</c:v>
                </c:pt>
                <c:pt idx="2387">
                  <c:v>-90.8</c:v>
                </c:pt>
                <c:pt idx="2388">
                  <c:v>-90.8</c:v>
                </c:pt>
                <c:pt idx="2389">
                  <c:v>-90.9</c:v>
                </c:pt>
                <c:pt idx="2390">
                  <c:v>-90.5</c:v>
                </c:pt>
                <c:pt idx="2391">
                  <c:v>-90.9</c:v>
                </c:pt>
                <c:pt idx="2392">
                  <c:v>-91.4</c:v>
                </c:pt>
                <c:pt idx="2393">
                  <c:v>-90.8</c:v>
                </c:pt>
                <c:pt idx="2394">
                  <c:v>-90.3</c:v>
                </c:pt>
                <c:pt idx="2395">
                  <c:v>-91.2</c:v>
                </c:pt>
                <c:pt idx="2396">
                  <c:v>-90.3</c:v>
                </c:pt>
                <c:pt idx="2397">
                  <c:v>-91.0</c:v>
                </c:pt>
                <c:pt idx="2398">
                  <c:v>-91.9</c:v>
                </c:pt>
                <c:pt idx="2399">
                  <c:v>-90.8</c:v>
                </c:pt>
                <c:pt idx="2400">
                  <c:v>-91.2</c:v>
                </c:pt>
                <c:pt idx="2401">
                  <c:v>-90.8</c:v>
                </c:pt>
                <c:pt idx="2402">
                  <c:v>-90.9</c:v>
                </c:pt>
                <c:pt idx="2403">
                  <c:v>-91.4</c:v>
                </c:pt>
                <c:pt idx="2404">
                  <c:v>-91.1</c:v>
                </c:pt>
                <c:pt idx="2405">
                  <c:v>-91.0</c:v>
                </c:pt>
                <c:pt idx="2406">
                  <c:v>-90.6</c:v>
                </c:pt>
                <c:pt idx="2407">
                  <c:v>-91.3</c:v>
                </c:pt>
                <c:pt idx="2408">
                  <c:v>-91.0</c:v>
                </c:pt>
                <c:pt idx="2409">
                  <c:v>-91.1</c:v>
                </c:pt>
                <c:pt idx="2410">
                  <c:v>-91.3</c:v>
                </c:pt>
                <c:pt idx="2411">
                  <c:v>-91.3</c:v>
                </c:pt>
                <c:pt idx="2412">
                  <c:v>-90.5</c:v>
                </c:pt>
                <c:pt idx="2413">
                  <c:v>-91.5</c:v>
                </c:pt>
                <c:pt idx="2414">
                  <c:v>-90.7</c:v>
                </c:pt>
                <c:pt idx="2415">
                  <c:v>-90.7</c:v>
                </c:pt>
                <c:pt idx="2416">
                  <c:v>-90.2</c:v>
                </c:pt>
                <c:pt idx="2417">
                  <c:v>-90.7</c:v>
                </c:pt>
                <c:pt idx="2418">
                  <c:v>-91.3</c:v>
                </c:pt>
                <c:pt idx="2419">
                  <c:v>-91.7</c:v>
                </c:pt>
                <c:pt idx="2420">
                  <c:v>-90.6</c:v>
                </c:pt>
                <c:pt idx="2421">
                  <c:v>-91.7</c:v>
                </c:pt>
                <c:pt idx="2422">
                  <c:v>-91.5</c:v>
                </c:pt>
                <c:pt idx="2423">
                  <c:v>-91.5</c:v>
                </c:pt>
                <c:pt idx="2424">
                  <c:v>-90.1</c:v>
                </c:pt>
                <c:pt idx="2425">
                  <c:v>-91.6</c:v>
                </c:pt>
                <c:pt idx="2426">
                  <c:v>-91.1</c:v>
                </c:pt>
                <c:pt idx="2427">
                  <c:v>-90.6</c:v>
                </c:pt>
                <c:pt idx="2428">
                  <c:v>-90.7</c:v>
                </c:pt>
                <c:pt idx="2429">
                  <c:v>-91.0</c:v>
                </c:pt>
                <c:pt idx="2430">
                  <c:v>-90.6</c:v>
                </c:pt>
                <c:pt idx="2431">
                  <c:v>-90.7</c:v>
                </c:pt>
                <c:pt idx="2432">
                  <c:v>-91.1</c:v>
                </c:pt>
                <c:pt idx="2433">
                  <c:v>-90.8</c:v>
                </c:pt>
                <c:pt idx="2434">
                  <c:v>-90.8</c:v>
                </c:pt>
                <c:pt idx="2435">
                  <c:v>-91.0</c:v>
                </c:pt>
                <c:pt idx="2436">
                  <c:v>-90.7</c:v>
                </c:pt>
                <c:pt idx="2437">
                  <c:v>-90.7</c:v>
                </c:pt>
                <c:pt idx="2438">
                  <c:v>-91.8</c:v>
                </c:pt>
                <c:pt idx="2439">
                  <c:v>-91.2</c:v>
                </c:pt>
                <c:pt idx="2440">
                  <c:v>-91.2</c:v>
                </c:pt>
                <c:pt idx="2441">
                  <c:v>-90.4</c:v>
                </c:pt>
                <c:pt idx="2442">
                  <c:v>-90.7</c:v>
                </c:pt>
                <c:pt idx="2443">
                  <c:v>-90.7</c:v>
                </c:pt>
                <c:pt idx="2444">
                  <c:v>-91.0</c:v>
                </c:pt>
                <c:pt idx="2445">
                  <c:v>-91.2</c:v>
                </c:pt>
                <c:pt idx="2446">
                  <c:v>-90.5</c:v>
                </c:pt>
                <c:pt idx="2447">
                  <c:v>-90.9</c:v>
                </c:pt>
                <c:pt idx="2448">
                  <c:v>-90.4</c:v>
                </c:pt>
                <c:pt idx="2449">
                  <c:v>-91.1</c:v>
                </c:pt>
                <c:pt idx="2450">
                  <c:v>-90.8</c:v>
                </c:pt>
                <c:pt idx="2451">
                  <c:v>-90.7</c:v>
                </c:pt>
                <c:pt idx="2452">
                  <c:v>-91.7</c:v>
                </c:pt>
                <c:pt idx="2453">
                  <c:v>-91.4</c:v>
                </c:pt>
                <c:pt idx="2454">
                  <c:v>-90.4</c:v>
                </c:pt>
                <c:pt idx="2455">
                  <c:v>-91.2</c:v>
                </c:pt>
                <c:pt idx="2456">
                  <c:v>-91.3</c:v>
                </c:pt>
                <c:pt idx="2457">
                  <c:v>-90.9</c:v>
                </c:pt>
                <c:pt idx="2458">
                  <c:v>-91.4</c:v>
                </c:pt>
                <c:pt idx="2459">
                  <c:v>-91.0</c:v>
                </c:pt>
                <c:pt idx="2460">
                  <c:v>-91.7</c:v>
                </c:pt>
                <c:pt idx="2461">
                  <c:v>-90.9</c:v>
                </c:pt>
                <c:pt idx="2462">
                  <c:v>-91.5</c:v>
                </c:pt>
                <c:pt idx="2463">
                  <c:v>-91.2</c:v>
                </c:pt>
                <c:pt idx="2464">
                  <c:v>-90.7</c:v>
                </c:pt>
                <c:pt idx="2465">
                  <c:v>-90.7</c:v>
                </c:pt>
                <c:pt idx="2466">
                  <c:v>-91.4</c:v>
                </c:pt>
                <c:pt idx="2467">
                  <c:v>-91.6</c:v>
                </c:pt>
                <c:pt idx="2468">
                  <c:v>-91.2</c:v>
                </c:pt>
                <c:pt idx="2469">
                  <c:v>-90.9</c:v>
                </c:pt>
                <c:pt idx="2470">
                  <c:v>-90.6</c:v>
                </c:pt>
                <c:pt idx="2471">
                  <c:v>-90.6</c:v>
                </c:pt>
                <c:pt idx="2472">
                  <c:v>-90.7</c:v>
                </c:pt>
                <c:pt idx="2473">
                  <c:v>-91.5</c:v>
                </c:pt>
                <c:pt idx="2474">
                  <c:v>-90.9</c:v>
                </c:pt>
                <c:pt idx="2475">
                  <c:v>-91.1</c:v>
                </c:pt>
                <c:pt idx="2476">
                  <c:v>-91.3</c:v>
                </c:pt>
                <c:pt idx="2477">
                  <c:v>-91.2</c:v>
                </c:pt>
                <c:pt idx="2478">
                  <c:v>-90.4</c:v>
                </c:pt>
                <c:pt idx="2479">
                  <c:v>-90.2</c:v>
                </c:pt>
                <c:pt idx="2480">
                  <c:v>-90.3</c:v>
                </c:pt>
                <c:pt idx="2481">
                  <c:v>-104.1</c:v>
                </c:pt>
                <c:pt idx="2482">
                  <c:v>-104.1</c:v>
                </c:pt>
                <c:pt idx="2483">
                  <c:v>-103.9</c:v>
                </c:pt>
                <c:pt idx="2484">
                  <c:v>-104.1</c:v>
                </c:pt>
                <c:pt idx="2485">
                  <c:v>-104.1</c:v>
                </c:pt>
                <c:pt idx="2486">
                  <c:v>-104.1</c:v>
                </c:pt>
                <c:pt idx="2487">
                  <c:v>-104.1</c:v>
                </c:pt>
                <c:pt idx="2488">
                  <c:v>-103.9</c:v>
                </c:pt>
                <c:pt idx="2489">
                  <c:v>-103.9</c:v>
                </c:pt>
                <c:pt idx="2490">
                  <c:v>-104.1</c:v>
                </c:pt>
                <c:pt idx="2491">
                  <c:v>-103.9</c:v>
                </c:pt>
                <c:pt idx="2492">
                  <c:v>-104.1</c:v>
                </c:pt>
                <c:pt idx="2493">
                  <c:v>-104.1</c:v>
                </c:pt>
                <c:pt idx="2494">
                  <c:v>-104.1</c:v>
                </c:pt>
                <c:pt idx="2495">
                  <c:v>-104.1</c:v>
                </c:pt>
                <c:pt idx="2496">
                  <c:v>-104.1</c:v>
                </c:pt>
                <c:pt idx="2497">
                  <c:v>-104.1</c:v>
                </c:pt>
                <c:pt idx="2498">
                  <c:v>-104.1</c:v>
                </c:pt>
                <c:pt idx="2499">
                  <c:v>-104.1</c:v>
                </c:pt>
                <c:pt idx="2500">
                  <c:v>-104.1</c:v>
                </c:pt>
                <c:pt idx="2501">
                  <c:v>-104.1</c:v>
                </c:pt>
                <c:pt idx="2502">
                  <c:v>-104.1</c:v>
                </c:pt>
                <c:pt idx="2503">
                  <c:v>-104.1</c:v>
                </c:pt>
                <c:pt idx="2504">
                  <c:v>-104.1</c:v>
                </c:pt>
                <c:pt idx="2505">
                  <c:v>-104.1</c:v>
                </c:pt>
                <c:pt idx="2506">
                  <c:v>-104.1</c:v>
                </c:pt>
                <c:pt idx="2507">
                  <c:v>-104.1</c:v>
                </c:pt>
                <c:pt idx="2508">
                  <c:v>-105.2</c:v>
                </c:pt>
                <c:pt idx="2509">
                  <c:v>-106.8</c:v>
                </c:pt>
                <c:pt idx="2510">
                  <c:v>-106.5</c:v>
                </c:pt>
                <c:pt idx="2511">
                  <c:v>-107.6</c:v>
                </c:pt>
                <c:pt idx="2512">
                  <c:v>-107.6</c:v>
                </c:pt>
                <c:pt idx="2513">
                  <c:v>-107.6</c:v>
                </c:pt>
                <c:pt idx="2514">
                  <c:v>-106.8</c:v>
                </c:pt>
                <c:pt idx="2515">
                  <c:v>-106.0</c:v>
                </c:pt>
                <c:pt idx="2516">
                  <c:v>-104.1</c:v>
                </c:pt>
                <c:pt idx="2517">
                  <c:v>-103.5</c:v>
                </c:pt>
                <c:pt idx="2518">
                  <c:v>-103.5</c:v>
                </c:pt>
                <c:pt idx="2519">
                  <c:v>-103.5</c:v>
                </c:pt>
                <c:pt idx="2520">
                  <c:v>-103.5</c:v>
                </c:pt>
                <c:pt idx="2521">
                  <c:v>-103.5</c:v>
                </c:pt>
                <c:pt idx="2522">
                  <c:v>-103.3</c:v>
                </c:pt>
                <c:pt idx="2523">
                  <c:v>-103.5</c:v>
                </c:pt>
                <c:pt idx="2524">
                  <c:v>-103.5</c:v>
                </c:pt>
                <c:pt idx="2525">
                  <c:v>-103.5</c:v>
                </c:pt>
                <c:pt idx="2526">
                  <c:v>-103.5</c:v>
                </c:pt>
                <c:pt idx="2527">
                  <c:v>-103.5</c:v>
                </c:pt>
                <c:pt idx="2528">
                  <c:v>-103.5</c:v>
                </c:pt>
                <c:pt idx="2529">
                  <c:v>-103.5</c:v>
                </c:pt>
                <c:pt idx="2530">
                  <c:v>-103.3</c:v>
                </c:pt>
                <c:pt idx="2531">
                  <c:v>-103.5</c:v>
                </c:pt>
                <c:pt idx="2532">
                  <c:v>-103.5</c:v>
                </c:pt>
                <c:pt idx="2533">
                  <c:v>-103.3</c:v>
                </c:pt>
                <c:pt idx="2534">
                  <c:v>-103.5</c:v>
                </c:pt>
                <c:pt idx="2535">
                  <c:v>-103.5</c:v>
                </c:pt>
                <c:pt idx="2536">
                  <c:v>-101.1</c:v>
                </c:pt>
                <c:pt idx="2537">
                  <c:v>-107.7</c:v>
                </c:pt>
                <c:pt idx="2538">
                  <c:v>-109.2</c:v>
                </c:pt>
                <c:pt idx="2539">
                  <c:v>-109.0</c:v>
                </c:pt>
                <c:pt idx="2540">
                  <c:v>-109.2</c:v>
                </c:pt>
                <c:pt idx="2541">
                  <c:v>-109.2</c:v>
                </c:pt>
                <c:pt idx="2542">
                  <c:v>-109.2</c:v>
                </c:pt>
                <c:pt idx="2543">
                  <c:v>-109.2</c:v>
                </c:pt>
                <c:pt idx="2544">
                  <c:v>-109.2</c:v>
                </c:pt>
                <c:pt idx="2545">
                  <c:v>-104.8</c:v>
                </c:pt>
                <c:pt idx="2546">
                  <c:v>-108.3</c:v>
                </c:pt>
                <c:pt idx="2547">
                  <c:v>-106.4</c:v>
                </c:pt>
                <c:pt idx="2548">
                  <c:v>-106.0</c:v>
                </c:pt>
                <c:pt idx="2549">
                  <c:v>-106.0</c:v>
                </c:pt>
                <c:pt idx="2550">
                  <c:v>-106.0</c:v>
                </c:pt>
                <c:pt idx="2551">
                  <c:v>-105.8</c:v>
                </c:pt>
                <c:pt idx="2552">
                  <c:v>-105.8</c:v>
                </c:pt>
                <c:pt idx="2553">
                  <c:v>-106.0</c:v>
                </c:pt>
                <c:pt idx="2554">
                  <c:v>-107.8</c:v>
                </c:pt>
                <c:pt idx="2555">
                  <c:v>-107.8</c:v>
                </c:pt>
                <c:pt idx="2556">
                  <c:v>-107.8</c:v>
                </c:pt>
                <c:pt idx="2557">
                  <c:v>-108.2</c:v>
                </c:pt>
                <c:pt idx="2558">
                  <c:v>-108.2</c:v>
                </c:pt>
                <c:pt idx="2559">
                  <c:v>-108.2</c:v>
                </c:pt>
                <c:pt idx="2560">
                  <c:v>-108.2</c:v>
                </c:pt>
                <c:pt idx="2561">
                  <c:v>-108.2</c:v>
                </c:pt>
                <c:pt idx="2562">
                  <c:v>-108.2</c:v>
                </c:pt>
                <c:pt idx="2563">
                  <c:v>-108.0</c:v>
                </c:pt>
                <c:pt idx="2564">
                  <c:v>-108.0</c:v>
                </c:pt>
                <c:pt idx="2565">
                  <c:v>-108.2</c:v>
                </c:pt>
                <c:pt idx="2566">
                  <c:v>-105.1</c:v>
                </c:pt>
                <c:pt idx="2567">
                  <c:v>-106.4</c:v>
                </c:pt>
                <c:pt idx="2568">
                  <c:v>-108.1</c:v>
                </c:pt>
                <c:pt idx="2569">
                  <c:v>-106.5</c:v>
                </c:pt>
                <c:pt idx="2570">
                  <c:v>-104.3</c:v>
                </c:pt>
                <c:pt idx="2571">
                  <c:v>-106.3</c:v>
                </c:pt>
                <c:pt idx="2572">
                  <c:v>-107.4</c:v>
                </c:pt>
                <c:pt idx="2573">
                  <c:v>-107.4</c:v>
                </c:pt>
                <c:pt idx="2574">
                  <c:v>-107.4</c:v>
                </c:pt>
                <c:pt idx="2575">
                  <c:v>-107.4</c:v>
                </c:pt>
                <c:pt idx="2576">
                  <c:v>-107.4</c:v>
                </c:pt>
                <c:pt idx="2577">
                  <c:v>-107.4</c:v>
                </c:pt>
                <c:pt idx="2578">
                  <c:v>-107.4</c:v>
                </c:pt>
                <c:pt idx="2579">
                  <c:v>-107.2</c:v>
                </c:pt>
                <c:pt idx="2580">
                  <c:v>-107.4</c:v>
                </c:pt>
                <c:pt idx="2581">
                  <c:v>-107.4</c:v>
                </c:pt>
                <c:pt idx="2582">
                  <c:v>-107.4</c:v>
                </c:pt>
                <c:pt idx="2583">
                  <c:v>-107.4</c:v>
                </c:pt>
                <c:pt idx="2584">
                  <c:v>-107.4</c:v>
                </c:pt>
                <c:pt idx="2585">
                  <c:v>-107.2</c:v>
                </c:pt>
                <c:pt idx="2586">
                  <c:v>-107.4</c:v>
                </c:pt>
                <c:pt idx="2587">
                  <c:v>-107.4</c:v>
                </c:pt>
                <c:pt idx="2588">
                  <c:v>-107.4</c:v>
                </c:pt>
                <c:pt idx="2589">
                  <c:v>-107.4</c:v>
                </c:pt>
                <c:pt idx="2590">
                  <c:v>-107.4</c:v>
                </c:pt>
                <c:pt idx="2591">
                  <c:v>-107.4</c:v>
                </c:pt>
                <c:pt idx="2592">
                  <c:v>-107.4</c:v>
                </c:pt>
                <c:pt idx="2593">
                  <c:v>-107.4</c:v>
                </c:pt>
                <c:pt idx="2594">
                  <c:v>-107.4</c:v>
                </c:pt>
                <c:pt idx="2595">
                  <c:v>-107.4</c:v>
                </c:pt>
                <c:pt idx="2596">
                  <c:v>-107.4</c:v>
                </c:pt>
                <c:pt idx="2597">
                  <c:v>-107.4</c:v>
                </c:pt>
                <c:pt idx="2598">
                  <c:v>-107.4</c:v>
                </c:pt>
                <c:pt idx="2599">
                  <c:v>-107.4</c:v>
                </c:pt>
                <c:pt idx="2600">
                  <c:v>-107.4</c:v>
                </c:pt>
                <c:pt idx="2601">
                  <c:v>-107.2</c:v>
                </c:pt>
                <c:pt idx="2602">
                  <c:v>-107.4</c:v>
                </c:pt>
                <c:pt idx="2603">
                  <c:v>-107.4</c:v>
                </c:pt>
                <c:pt idx="2604">
                  <c:v>-107.4</c:v>
                </c:pt>
                <c:pt idx="2605">
                  <c:v>-107.4</c:v>
                </c:pt>
                <c:pt idx="2606">
                  <c:v>-107.4</c:v>
                </c:pt>
                <c:pt idx="2607">
                  <c:v>-107.4</c:v>
                </c:pt>
                <c:pt idx="2608">
                  <c:v>-107.4</c:v>
                </c:pt>
                <c:pt idx="2609">
                  <c:v>-107.4</c:v>
                </c:pt>
                <c:pt idx="2610">
                  <c:v>-107.4</c:v>
                </c:pt>
                <c:pt idx="2611">
                  <c:v>-107.4</c:v>
                </c:pt>
                <c:pt idx="2612">
                  <c:v>-107.4</c:v>
                </c:pt>
                <c:pt idx="2613">
                  <c:v>-107.4</c:v>
                </c:pt>
                <c:pt idx="2614">
                  <c:v>-107.4</c:v>
                </c:pt>
                <c:pt idx="2615">
                  <c:v>-107.4</c:v>
                </c:pt>
                <c:pt idx="2616">
                  <c:v>-107.4</c:v>
                </c:pt>
                <c:pt idx="2617">
                  <c:v>-107.4</c:v>
                </c:pt>
                <c:pt idx="2618">
                  <c:v>-107.2</c:v>
                </c:pt>
                <c:pt idx="2619">
                  <c:v>-101.5</c:v>
                </c:pt>
                <c:pt idx="2620">
                  <c:v>-106.4</c:v>
                </c:pt>
                <c:pt idx="2621">
                  <c:v>-108.9</c:v>
                </c:pt>
                <c:pt idx="2622">
                  <c:v>-108.9</c:v>
                </c:pt>
                <c:pt idx="2623">
                  <c:v>-108.9</c:v>
                </c:pt>
                <c:pt idx="2624">
                  <c:v>-108.9</c:v>
                </c:pt>
                <c:pt idx="2625">
                  <c:v>-103.3</c:v>
                </c:pt>
                <c:pt idx="2626">
                  <c:v>-107.5</c:v>
                </c:pt>
                <c:pt idx="2627">
                  <c:v>-107.8</c:v>
                </c:pt>
                <c:pt idx="2628">
                  <c:v>-106.9</c:v>
                </c:pt>
                <c:pt idx="2629">
                  <c:v>-106.9</c:v>
                </c:pt>
                <c:pt idx="2630">
                  <c:v>-106.9</c:v>
                </c:pt>
                <c:pt idx="2631">
                  <c:v>-106.9</c:v>
                </c:pt>
                <c:pt idx="2632">
                  <c:v>-106.9</c:v>
                </c:pt>
                <c:pt idx="2633">
                  <c:v>-106.9</c:v>
                </c:pt>
                <c:pt idx="2634">
                  <c:v>-106.9</c:v>
                </c:pt>
                <c:pt idx="2635">
                  <c:v>-106.9</c:v>
                </c:pt>
                <c:pt idx="2636">
                  <c:v>-106.9</c:v>
                </c:pt>
                <c:pt idx="2637">
                  <c:v>-106.6</c:v>
                </c:pt>
                <c:pt idx="2638">
                  <c:v>-106.9</c:v>
                </c:pt>
                <c:pt idx="2639">
                  <c:v>-106.9</c:v>
                </c:pt>
                <c:pt idx="2640">
                  <c:v>-106.9</c:v>
                </c:pt>
                <c:pt idx="2641">
                  <c:v>-106.6</c:v>
                </c:pt>
                <c:pt idx="2642">
                  <c:v>-106.9</c:v>
                </c:pt>
                <c:pt idx="2643">
                  <c:v>-106.6</c:v>
                </c:pt>
                <c:pt idx="2644">
                  <c:v>-106.9</c:v>
                </c:pt>
                <c:pt idx="2645">
                  <c:v>-106.9</c:v>
                </c:pt>
                <c:pt idx="2646">
                  <c:v>-106.9</c:v>
                </c:pt>
                <c:pt idx="2647">
                  <c:v>-107.3</c:v>
                </c:pt>
                <c:pt idx="2648">
                  <c:v>-108.4</c:v>
                </c:pt>
                <c:pt idx="2649">
                  <c:v>-108.3</c:v>
                </c:pt>
                <c:pt idx="2650">
                  <c:v>-108.1</c:v>
                </c:pt>
                <c:pt idx="2651">
                  <c:v>-108.1</c:v>
                </c:pt>
                <c:pt idx="2652">
                  <c:v>-108.3</c:v>
                </c:pt>
                <c:pt idx="2653">
                  <c:v>-108.3</c:v>
                </c:pt>
                <c:pt idx="2654">
                  <c:v>-108.3</c:v>
                </c:pt>
                <c:pt idx="2655">
                  <c:v>-108.1</c:v>
                </c:pt>
                <c:pt idx="2656">
                  <c:v>-103.0</c:v>
                </c:pt>
                <c:pt idx="2657">
                  <c:v>-109.2</c:v>
                </c:pt>
                <c:pt idx="2658">
                  <c:v>-107.4</c:v>
                </c:pt>
                <c:pt idx="2659">
                  <c:v>-107.4</c:v>
                </c:pt>
                <c:pt idx="2660">
                  <c:v>-107.4</c:v>
                </c:pt>
                <c:pt idx="2661">
                  <c:v>-107.4</c:v>
                </c:pt>
                <c:pt idx="2662">
                  <c:v>-107.4</c:v>
                </c:pt>
                <c:pt idx="2663">
                  <c:v>-101.5</c:v>
                </c:pt>
                <c:pt idx="2664">
                  <c:v>-107.9</c:v>
                </c:pt>
                <c:pt idx="2665">
                  <c:v>-107.4</c:v>
                </c:pt>
                <c:pt idx="2666">
                  <c:v>-107.4</c:v>
                </c:pt>
                <c:pt idx="2667">
                  <c:v>-107.4</c:v>
                </c:pt>
                <c:pt idx="2668">
                  <c:v>-107.4</c:v>
                </c:pt>
                <c:pt idx="2669">
                  <c:v>-107.4</c:v>
                </c:pt>
                <c:pt idx="2670">
                  <c:v>-107.4</c:v>
                </c:pt>
                <c:pt idx="2671">
                  <c:v>-107.2</c:v>
                </c:pt>
                <c:pt idx="2672">
                  <c:v>-107.4</c:v>
                </c:pt>
                <c:pt idx="2673">
                  <c:v>-107.4</c:v>
                </c:pt>
                <c:pt idx="2674">
                  <c:v>-107.4</c:v>
                </c:pt>
                <c:pt idx="2675">
                  <c:v>-107.4</c:v>
                </c:pt>
                <c:pt idx="2676">
                  <c:v>-107.4</c:v>
                </c:pt>
                <c:pt idx="2677">
                  <c:v>-107.4</c:v>
                </c:pt>
                <c:pt idx="2678">
                  <c:v>-107.4</c:v>
                </c:pt>
                <c:pt idx="2679">
                  <c:v>-107.4</c:v>
                </c:pt>
                <c:pt idx="2680">
                  <c:v>-107.4</c:v>
                </c:pt>
                <c:pt idx="2681">
                  <c:v>-107.4</c:v>
                </c:pt>
                <c:pt idx="2682">
                  <c:v>-100.8</c:v>
                </c:pt>
                <c:pt idx="2683">
                  <c:v>-104.4</c:v>
                </c:pt>
                <c:pt idx="2684">
                  <c:v>-104.5</c:v>
                </c:pt>
                <c:pt idx="2685">
                  <c:v>-104.2</c:v>
                </c:pt>
                <c:pt idx="2686">
                  <c:v>-104.5</c:v>
                </c:pt>
                <c:pt idx="2687">
                  <c:v>-104.5</c:v>
                </c:pt>
                <c:pt idx="2688">
                  <c:v>-104.5</c:v>
                </c:pt>
                <c:pt idx="2689">
                  <c:v>-104.5</c:v>
                </c:pt>
                <c:pt idx="2690">
                  <c:v>-104.5</c:v>
                </c:pt>
                <c:pt idx="2691">
                  <c:v>-104.5</c:v>
                </c:pt>
                <c:pt idx="2692">
                  <c:v>-104.5</c:v>
                </c:pt>
                <c:pt idx="2693">
                  <c:v>-104.5</c:v>
                </c:pt>
                <c:pt idx="2694">
                  <c:v>-104.2</c:v>
                </c:pt>
                <c:pt idx="2695">
                  <c:v>-104.5</c:v>
                </c:pt>
                <c:pt idx="2696">
                  <c:v>-104.5</c:v>
                </c:pt>
                <c:pt idx="2697">
                  <c:v>-104.5</c:v>
                </c:pt>
                <c:pt idx="2698">
                  <c:v>-104.2</c:v>
                </c:pt>
                <c:pt idx="2699">
                  <c:v>-104.5</c:v>
                </c:pt>
                <c:pt idx="2700">
                  <c:v>-104.1</c:v>
                </c:pt>
                <c:pt idx="2701">
                  <c:v>-107.8</c:v>
                </c:pt>
                <c:pt idx="2702">
                  <c:v>-107.2</c:v>
                </c:pt>
                <c:pt idx="2703">
                  <c:v>-108.1</c:v>
                </c:pt>
                <c:pt idx="2704">
                  <c:v>-108.1</c:v>
                </c:pt>
                <c:pt idx="2705">
                  <c:v>-108.1</c:v>
                </c:pt>
                <c:pt idx="2706">
                  <c:v>-108.1</c:v>
                </c:pt>
                <c:pt idx="2707">
                  <c:v>-108.1</c:v>
                </c:pt>
                <c:pt idx="2708">
                  <c:v>-108.1</c:v>
                </c:pt>
                <c:pt idx="2709">
                  <c:v>-108.1</c:v>
                </c:pt>
                <c:pt idx="2710">
                  <c:v>-108.1</c:v>
                </c:pt>
                <c:pt idx="2711">
                  <c:v>-108.1</c:v>
                </c:pt>
                <c:pt idx="2712">
                  <c:v>-108.1</c:v>
                </c:pt>
                <c:pt idx="2713">
                  <c:v>-108.1</c:v>
                </c:pt>
                <c:pt idx="2714">
                  <c:v>-108.1</c:v>
                </c:pt>
                <c:pt idx="2715">
                  <c:v>-108.2</c:v>
                </c:pt>
                <c:pt idx="2716">
                  <c:v>-106.8</c:v>
                </c:pt>
                <c:pt idx="2717">
                  <c:v>-108.0</c:v>
                </c:pt>
                <c:pt idx="2718">
                  <c:v>-106.1</c:v>
                </c:pt>
                <c:pt idx="2719">
                  <c:v>-106.1</c:v>
                </c:pt>
                <c:pt idx="2720">
                  <c:v>-105.9</c:v>
                </c:pt>
                <c:pt idx="2721">
                  <c:v>-106.1</c:v>
                </c:pt>
                <c:pt idx="2722">
                  <c:v>-106.1</c:v>
                </c:pt>
                <c:pt idx="2723">
                  <c:v>-106.1</c:v>
                </c:pt>
                <c:pt idx="2724">
                  <c:v>-106.1</c:v>
                </c:pt>
                <c:pt idx="2725">
                  <c:v>-106.1</c:v>
                </c:pt>
                <c:pt idx="2726">
                  <c:v>-106.1</c:v>
                </c:pt>
                <c:pt idx="2727">
                  <c:v>-106.1</c:v>
                </c:pt>
                <c:pt idx="2728">
                  <c:v>-106.1</c:v>
                </c:pt>
                <c:pt idx="2729">
                  <c:v>-106.1</c:v>
                </c:pt>
                <c:pt idx="2730">
                  <c:v>-106.1</c:v>
                </c:pt>
                <c:pt idx="2731">
                  <c:v>-106.1</c:v>
                </c:pt>
                <c:pt idx="2732">
                  <c:v>-106.1</c:v>
                </c:pt>
                <c:pt idx="2733">
                  <c:v>-106.1</c:v>
                </c:pt>
                <c:pt idx="2734">
                  <c:v>-106.1</c:v>
                </c:pt>
                <c:pt idx="2735">
                  <c:v>-106.1</c:v>
                </c:pt>
                <c:pt idx="2736">
                  <c:v>-106.1</c:v>
                </c:pt>
                <c:pt idx="2737">
                  <c:v>-106.1</c:v>
                </c:pt>
                <c:pt idx="2738">
                  <c:v>-106.1</c:v>
                </c:pt>
                <c:pt idx="2739">
                  <c:v>-106.1</c:v>
                </c:pt>
                <c:pt idx="2740">
                  <c:v>-105.9</c:v>
                </c:pt>
                <c:pt idx="2741">
                  <c:v>-106.1</c:v>
                </c:pt>
                <c:pt idx="2742">
                  <c:v>-105.9</c:v>
                </c:pt>
                <c:pt idx="2743">
                  <c:v>-106.1</c:v>
                </c:pt>
                <c:pt idx="2744">
                  <c:v>-106.1</c:v>
                </c:pt>
                <c:pt idx="2745">
                  <c:v>-107.5</c:v>
                </c:pt>
                <c:pt idx="2746">
                  <c:v>-106.6</c:v>
                </c:pt>
                <c:pt idx="2747">
                  <c:v>-104.3</c:v>
                </c:pt>
                <c:pt idx="2748">
                  <c:v>-104.3</c:v>
                </c:pt>
                <c:pt idx="2749">
                  <c:v>-104.3</c:v>
                </c:pt>
                <c:pt idx="2750">
                  <c:v>-104.3</c:v>
                </c:pt>
                <c:pt idx="2751">
                  <c:v>-104.3</c:v>
                </c:pt>
                <c:pt idx="2752">
                  <c:v>-104.3</c:v>
                </c:pt>
                <c:pt idx="2753">
                  <c:v>-104.3</c:v>
                </c:pt>
                <c:pt idx="2754">
                  <c:v>-104.3</c:v>
                </c:pt>
                <c:pt idx="2755">
                  <c:v>-104.3</c:v>
                </c:pt>
                <c:pt idx="2756">
                  <c:v>-104.3</c:v>
                </c:pt>
                <c:pt idx="2757">
                  <c:v>-104.1</c:v>
                </c:pt>
                <c:pt idx="2758">
                  <c:v>-104.3</c:v>
                </c:pt>
                <c:pt idx="2759">
                  <c:v>-104.3</c:v>
                </c:pt>
                <c:pt idx="2760">
                  <c:v>-104.3</c:v>
                </c:pt>
                <c:pt idx="2761">
                  <c:v>-104.3</c:v>
                </c:pt>
                <c:pt idx="2762">
                  <c:v>-104.3</c:v>
                </c:pt>
                <c:pt idx="2763">
                  <c:v>-104.3</c:v>
                </c:pt>
                <c:pt idx="2764">
                  <c:v>-104.3</c:v>
                </c:pt>
                <c:pt idx="2765">
                  <c:v>-104.3</c:v>
                </c:pt>
                <c:pt idx="2766">
                  <c:v>-104.3</c:v>
                </c:pt>
                <c:pt idx="2767">
                  <c:v>-104.3</c:v>
                </c:pt>
                <c:pt idx="2768">
                  <c:v>-104.3</c:v>
                </c:pt>
                <c:pt idx="2769">
                  <c:v>-104.3</c:v>
                </c:pt>
                <c:pt idx="2770">
                  <c:v>-102.7</c:v>
                </c:pt>
                <c:pt idx="2771">
                  <c:v>-108.5</c:v>
                </c:pt>
                <c:pt idx="2772">
                  <c:v>-104.8</c:v>
                </c:pt>
                <c:pt idx="2773">
                  <c:v>-104.5</c:v>
                </c:pt>
                <c:pt idx="2774">
                  <c:v>-104.8</c:v>
                </c:pt>
                <c:pt idx="2775">
                  <c:v>-104.8</c:v>
                </c:pt>
                <c:pt idx="2776">
                  <c:v>-104.8</c:v>
                </c:pt>
                <c:pt idx="2777">
                  <c:v>-104.8</c:v>
                </c:pt>
                <c:pt idx="2778">
                  <c:v>-104.8</c:v>
                </c:pt>
                <c:pt idx="2779">
                  <c:v>-104.8</c:v>
                </c:pt>
                <c:pt idx="2780">
                  <c:v>-104.8</c:v>
                </c:pt>
                <c:pt idx="2781">
                  <c:v>-104.8</c:v>
                </c:pt>
                <c:pt idx="2782">
                  <c:v>-104.5</c:v>
                </c:pt>
                <c:pt idx="2783">
                  <c:v>-100.8</c:v>
                </c:pt>
                <c:pt idx="2784">
                  <c:v>-106.1</c:v>
                </c:pt>
                <c:pt idx="2785">
                  <c:v>-107.1</c:v>
                </c:pt>
                <c:pt idx="2786">
                  <c:v>-107.1</c:v>
                </c:pt>
                <c:pt idx="2787">
                  <c:v>-107.1</c:v>
                </c:pt>
                <c:pt idx="2788">
                  <c:v>-107.1</c:v>
                </c:pt>
                <c:pt idx="2789">
                  <c:v>-107.1</c:v>
                </c:pt>
                <c:pt idx="2790">
                  <c:v>-107.1</c:v>
                </c:pt>
                <c:pt idx="2791">
                  <c:v>-107.1</c:v>
                </c:pt>
                <c:pt idx="2792">
                  <c:v>-107.1</c:v>
                </c:pt>
                <c:pt idx="2793">
                  <c:v>-107.1</c:v>
                </c:pt>
                <c:pt idx="2794">
                  <c:v>-107.1</c:v>
                </c:pt>
                <c:pt idx="2795">
                  <c:v>-107.1</c:v>
                </c:pt>
                <c:pt idx="2796">
                  <c:v>-107.1</c:v>
                </c:pt>
                <c:pt idx="2797">
                  <c:v>-107.1</c:v>
                </c:pt>
                <c:pt idx="2798">
                  <c:v>-107.1</c:v>
                </c:pt>
                <c:pt idx="2799">
                  <c:v>-107.1</c:v>
                </c:pt>
                <c:pt idx="2800">
                  <c:v>-107.1</c:v>
                </c:pt>
                <c:pt idx="2801">
                  <c:v>-107.1</c:v>
                </c:pt>
                <c:pt idx="2802">
                  <c:v>-107.1</c:v>
                </c:pt>
                <c:pt idx="2803">
                  <c:v>-107.1</c:v>
                </c:pt>
                <c:pt idx="2804">
                  <c:v>-107.1</c:v>
                </c:pt>
                <c:pt idx="2805">
                  <c:v>-107.1</c:v>
                </c:pt>
                <c:pt idx="2806">
                  <c:v>-107.1</c:v>
                </c:pt>
                <c:pt idx="2807">
                  <c:v>-109.5</c:v>
                </c:pt>
                <c:pt idx="2808">
                  <c:v>-107.4</c:v>
                </c:pt>
                <c:pt idx="2809">
                  <c:v>-107.5</c:v>
                </c:pt>
                <c:pt idx="2810">
                  <c:v>-107.1</c:v>
                </c:pt>
                <c:pt idx="2811">
                  <c:v>-107.1</c:v>
                </c:pt>
                <c:pt idx="2812">
                  <c:v>-107.1</c:v>
                </c:pt>
                <c:pt idx="2813">
                  <c:v>-107.1</c:v>
                </c:pt>
                <c:pt idx="2814">
                  <c:v>-107.1</c:v>
                </c:pt>
                <c:pt idx="2815">
                  <c:v>-107.1</c:v>
                </c:pt>
                <c:pt idx="2816">
                  <c:v>-107.9</c:v>
                </c:pt>
                <c:pt idx="2817">
                  <c:v>-105.2</c:v>
                </c:pt>
                <c:pt idx="2818">
                  <c:v>-108.6</c:v>
                </c:pt>
                <c:pt idx="2819">
                  <c:v>-108.8</c:v>
                </c:pt>
                <c:pt idx="2820">
                  <c:v>-108.8</c:v>
                </c:pt>
                <c:pt idx="2821">
                  <c:v>-108.8</c:v>
                </c:pt>
                <c:pt idx="2822">
                  <c:v>-108.8</c:v>
                </c:pt>
                <c:pt idx="2823">
                  <c:v>-102.0</c:v>
                </c:pt>
                <c:pt idx="2824">
                  <c:v>-104.6</c:v>
                </c:pt>
                <c:pt idx="2825">
                  <c:v>-106.5</c:v>
                </c:pt>
                <c:pt idx="2826">
                  <c:v>-106.5</c:v>
                </c:pt>
                <c:pt idx="2827">
                  <c:v>-106.5</c:v>
                </c:pt>
                <c:pt idx="2828">
                  <c:v>-106.5</c:v>
                </c:pt>
                <c:pt idx="2829">
                  <c:v>-106.5</c:v>
                </c:pt>
                <c:pt idx="2830">
                  <c:v>-106.5</c:v>
                </c:pt>
                <c:pt idx="2831">
                  <c:v>-106.5</c:v>
                </c:pt>
                <c:pt idx="2832">
                  <c:v>-106.5</c:v>
                </c:pt>
                <c:pt idx="2833">
                  <c:v>-106.5</c:v>
                </c:pt>
                <c:pt idx="2834">
                  <c:v>-106.5</c:v>
                </c:pt>
                <c:pt idx="2835">
                  <c:v>-106.5</c:v>
                </c:pt>
                <c:pt idx="2836">
                  <c:v>-106.5</c:v>
                </c:pt>
                <c:pt idx="2837">
                  <c:v>-106.5</c:v>
                </c:pt>
                <c:pt idx="2838">
                  <c:v>-106.5</c:v>
                </c:pt>
                <c:pt idx="2839">
                  <c:v>-106.5</c:v>
                </c:pt>
                <c:pt idx="2840">
                  <c:v>-106.5</c:v>
                </c:pt>
                <c:pt idx="2841">
                  <c:v>-106.5</c:v>
                </c:pt>
                <c:pt idx="2842">
                  <c:v>-106.5</c:v>
                </c:pt>
                <c:pt idx="2843">
                  <c:v>-106.5</c:v>
                </c:pt>
                <c:pt idx="2844">
                  <c:v>-106.5</c:v>
                </c:pt>
                <c:pt idx="2845">
                  <c:v>-106.5</c:v>
                </c:pt>
                <c:pt idx="2846">
                  <c:v>-106.5</c:v>
                </c:pt>
                <c:pt idx="2847">
                  <c:v>-106.5</c:v>
                </c:pt>
                <c:pt idx="2848">
                  <c:v>-106.5</c:v>
                </c:pt>
                <c:pt idx="2849">
                  <c:v>-106.5</c:v>
                </c:pt>
                <c:pt idx="2850">
                  <c:v>-106.5</c:v>
                </c:pt>
                <c:pt idx="2851">
                  <c:v>-106.5</c:v>
                </c:pt>
                <c:pt idx="2852">
                  <c:v>-106.5</c:v>
                </c:pt>
                <c:pt idx="2853">
                  <c:v>-106.5</c:v>
                </c:pt>
                <c:pt idx="2854">
                  <c:v>-106.5</c:v>
                </c:pt>
                <c:pt idx="2855">
                  <c:v>-106.5</c:v>
                </c:pt>
                <c:pt idx="2856">
                  <c:v>-106.5</c:v>
                </c:pt>
                <c:pt idx="2857">
                  <c:v>-106.3</c:v>
                </c:pt>
                <c:pt idx="2858">
                  <c:v>-106.5</c:v>
                </c:pt>
                <c:pt idx="2859">
                  <c:v>-106.5</c:v>
                </c:pt>
                <c:pt idx="2860">
                  <c:v>-106.5</c:v>
                </c:pt>
                <c:pt idx="2861">
                  <c:v>-106.5</c:v>
                </c:pt>
                <c:pt idx="2862">
                  <c:v>-106.5</c:v>
                </c:pt>
                <c:pt idx="2863">
                  <c:v>-106.5</c:v>
                </c:pt>
                <c:pt idx="2864">
                  <c:v>-106.5</c:v>
                </c:pt>
                <c:pt idx="2865">
                  <c:v>-106.5</c:v>
                </c:pt>
                <c:pt idx="2866">
                  <c:v>-100.8</c:v>
                </c:pt>
                <c:pt idx="2867">
                  <c:v>-106.0</c:v>
                </c:pt>
                <c:pt idx="2868">
                  <c:v>-106.1</c:v>
                </c:pt>
                <c:pt idx="2869">
                  <c:v>-106.1</c:v>
                </c:pt>
                <c:pt idx="2870">
                  <c:v>-106.1</c:v>
                </c:pt>
                <c:pt idx="2871">
                  <c:v>-106.1</c:v>
                </c:pt>
                <c:pt idx="2872">
                  <c:v>-106.1</c:v>
                </c:pt>
                <c:pt idx="2873">
                  <c:v>-106.1</c:v>
                </c:pt>
                <c:pt idx="2874">
                  <c:v>-106.1</c:v>
                </c:pt>
                <c:pt idx="2875">
                  <c:v>-106.0</c:v>
                </c:pt>
                <c:pt idx="2876">
                  <c:v>-106.3</c:v>
                </c:pt>
                <c:pt idx="2877">
                  <c:v>-105.9</c:v>
                </c:pt>
                <c:pt idx="2878">
                  <c:v>-106.6</c:v>
                </c:pt>
                <c:pt idx="2879">
                  <c:v>-106.6</c:v>
                </c:pt>
                <c:pt idx="2880">
                  <c:v>-106.6</c:v>
                </c:pt>
                <c:pt idx="2881">
                  <c:v>-106.6</c:v>
                </c:pt>
                <c:pt idx="2882">
                  <c:v>-106.3</c:v>
                </c:pt>
                <c:pt idx="2883">
                  <c:v>-106.6</c:v>
                </c:pt>
                <c:pt idx="2884">
                  <c:v>-106.6</c:v>
                </c:pt>
                <c:pt idx="2885">
                  <c:v>-101.9</c:v>
                </c:pt>
                <c:pt idx="2886">
                  <c:v>-106.7</c:v>
                </c:pt>
                <c:pt idx="2887">
                  <c:v>-105.4</c:v>
                </c:pt>
                <c:pt idx="2888">
                  <c:v>-105.4</c:v>
                </c:pt>
                <c:pt idx="2889">
                  <c:v>-105.4</c:v>
                </c:pt>
                <c:pt idx="2890">
                  <c:v>-105.4</c:v>
                </c:pt>
                <c:pt idx="2891">
                  <c:v>-105.4</c:v>
                </c:pt>
                <c:pt idx="2892">
                  <c:v>-102.5</c:v>
                </c:pt>
                <c:pt idx="2893">
                  <c:v>-108.4</c:v>
                </c:pt>
                <c:pt idx="2894">
                  <c:v>-103.8</c:v>
                </c:pt>
                <c:pt idx="2895">
                  <c:v>-103.8</c:v>
                </c:pt>
                <c:pt idx="2896">
                  <c:v>-103.8</c:v>
                </c:pt>
                <c:pt idx="2897">
                  <c:v>-103.8</c:v>
                </c:pt>
                <c:pt idx="2898">
                  <c:v>-103.8</c:v>
                </c:pt>
                <c:pt idx="2899">
                  <c:v>-103.8</c:v>
                </c:pt>
                <c:pt idx="2900">
                  <c:v>-103.8</c:v>
                </c:pt>
                <c:pt idx="2901">
                  <c:v>-103.8</c:v>
                </c:pt>
                <c:pt idx="2902">
                  <c:v>-103.8</c:v>
                </c:pt>
                <c:pt idx="2903">
                  <c:v>-103.8</c:v>
                </c:pt>
                <c:pt idx="2904">
                  <c:v>-103.8</c:v>
                </c:pt>
                <c:pt idx="2905">
                  <c:v>-103.8</c:v>
                </c:pt>
                <c:pt idx="2906">
                  <c:v>-103.8</c:v>
                </c:pt>
                <c:pt idx="2907">
                  <c:v>-103.8</c:v>
                </c:pt>
                <c:pt idx="2908">
                  <c:v>-103.8</c:v>
                </c:pt>
                <c:pt idx="2909">
                  <c:v>-103.8</c:v>
                </c:pt>
                <c:pt idx="2910">
                  <c:v>-103.8</c:v>
                </c:pt>
                <c:pt idx="2911">
                  <c:v>-103.8</c:v>
                </c:pt>
                <c:pt idx="2912">
                  <c:v>-103.8</c:v>
                </c:pt>
                <c:pt idx="2913">
                  <c:v>-103.8</c:v>
                </c:pt>
                <c:pt idx="2914">
                  <c:v>-103.8</c:v>
                </c:pt>
                <c:pt idx="2915">
                  <c:v>-103.8</c:v>
                </c:pt>
                <c:pt idx="2916">
                  <c:v>-103.8</c:v>
                </c:pt>
                <c:pt idx="2917">
                  <c:v>-103.8</c:v>
                </c:pt>
                <c:pt idx="2918">
                  <c:v>-103.8</c:v>
                </c:pt>
                <c:pt idx="2919">
                  <c:v>-103.8</c:v>
                </c:pt>
                <c:pt idx="2920">
                  <c:v>-103.8</c:v>
                </c:pt>
                <c:pt idx="2921">
                  <c:v>-103.8</c:v>
                </c:pt>
                <c:pt idx="2922">
                  <c:v>-103.8</c:v>
                </c:pt>
                <c:pt idx="2923">
                  <c:v>-103.8</c:v>
                </c:pt>
                <c:pt idx="2924">
                  <c:v>-103.8</c:v>
                </c:pt>
                <c:pt idx="2925">
                  <c:v>-103.8</c:v>
                </c:pt>
                <c:pt idx="2926">
                  <c:v>-103.8</c:v>
                </c:pt>
                <c:pt idx="2927">
                  <c:v>-103.8</c:v>
                </c:pt>
                <c:pt idx="2928">
                  <c:v>-103.8</c:v>
                </c:pt>
                <c:pt idx="2929">
                  <c:v>-103.8</c:v>
                </c:pt>
                <c:pt idx="2930">
                  <c:v>-103.8</c:v>
                </c:pt>
                <c:pt idx="2931">
                  <c:v>-103.8</c:v>
                </c:pt>
                <c:pt idx="2932">
                  <c:v>-103.8</c:v>
                </c:pt>
                <c:pt idx="2933">
                  <c:v>-103.8</c:v>
                </c:pt>
                <c:pt idx="2934">
                  <c:v>-103.8</c:v>
                </c:pt>
                <c:pt idx="2935">
                  <c:v>-103.8</c:v>
                </c:pt>
                <c:pt idx="2936">
                  <c:v>-103.8</c:v>
                </c:pt>
                <c:pt idx="2937">
                  <c:v>-103.8</c:v>
                </c:pt>
                <c:pt idx="2938">
                  <c:v>-103.8</c:v>
                </c:pt>
                <c:pt idx="2939">
                  <c:v>-103.8</c:v>
                </c:pt>
                <c:pt idx="2940">
                  <c:v>-103.8</c:v>
                </c:pt>
                <c:pt idx="2941">
                  <c:v>-103.8</c:v>
                </c:pt>
                <c:pt idx="2942">
                  <c:v>-103.8</c:v>
                </c:pt>
                <c:pt idx="2943">
                  <c:v>-103.8</c:v>
                </c:pt>
                <c:pt idx="2944">
                  <c:v>-103.8</c:v>
                </c:pt>
                <c:pt idx="2945">
                  <c:v>-103.8</c:v>
                </c:pt>
                <c:pt idx="2946">
                  <c:v>-103.8</c:v>
                </c:pt>
                <c:pt idx="2947">
                  <c:v>-103.8</c:v>
                </c:pt>
                <c:pt idx="2948">
                  <c:v>-103.8</c:v>
                </c:pt>
                <c:pt idx="2949">
                  <c:v>-103.8</c:v>
                </c:pt>
                <c:pt idx="2950">
                  <c:v>-103.8</c:v>
                </c:pt>
                <c:pt idx="2951">
                  <c:v>-103.8</c:v>
                </c:pt>
                <c:pt idx="2952">
                  <c:v>-103.8</c:v>
                </c:pt>
                <c:pt idx="2953">
                  <c:v>-103.8</c:v>
                </c:pt>
                <c:pt idx="2954">
                  <c:v>-103.8</c:v>
                </c:pt>
                <c:pt idx="2955">
                  <c:v>-103.8</c:v>
                </c:pt>
                <c:pt idx="2956">
                  <c:v>-103.8</c:v>
                </c:pt>
                <c:pt idx="2957">
                  <c:v>-103.8</c:v>
                </c:pt>
                <c:pt idx="2958">
                  <c:v>-103.8</c:v>
                </c:pt>
                <c:pt idx="2959">
                  <c:v>-103.8</c:v>
                </c:pt>
                <c:pt idx="2960">
                  <c:v>-103.8</c:v>
                </c:pt>
                <c:pt idx="2961">
                  <c:v>-105.5</c:v>
                </c:pt>
                <c:pt idx="2962">
                  <c:v>-105.9</c:v>
                </c:pt>
                <c:pt idx="2963">
                  <c:v>-104.1</c:v>
                </c:pt>
                <c:pt idx="2964">
                  <c:v>-104.6</c:v>
                </c:pt>
                <c:pt idx="2965">
                  <c:v>-104.6</c:v>
                </c:pt>
                <c:pt idx="2966">
                  <c:v>-104.6</c:v>
                </c:pt>
                <c:pt idx="2967">
                  <c:v>-104.6</c:v>
                </c:pt>
                <c:pt idx="2968">
                  <c:v>-104.6</c:v>
                </c:pt>
                <c:pt idx="2969">
                  <c:v>-104.6</c:v>
                </c:pt>
                <c:pt idx="2970">
                  <c:v>-104.6</c:v>
                </c:pt>
                <c:pt idx="2971">
                  <c:v>-104.6</c:v>
                </c:pt>
                <c:pt idx="2972">
                  <c:v>-104.6</c:v>
                </c:pt>
                <c:pt idx="2973">
                  <c:v>-104.6</c:v>
                </c:pt>
                <c:pt idx="2974">
                  <c:v>-104.6</c:v>
                </c:pt>
                <c:pt idx="2975">
                  <c:v>-104.6</c:v>
                </c:pt>
                <c:pt idx="2976">
                  <c:v>-104.6</c:v>
                </c:pt>
                <c:pt idx="2977">
                  <c:v>-104.6</c:v>
                </c:pt>
                <c:pt idx="2978">
                  <c:v>-104.6</c:v>
                </c:pt>
                <c:pt idx="2979">
                  <c:v>-104.6</c:v>
                </c:pt>
                <c:pt idx="2980">
                  <c:v>-104.6</c:v>
                </c:pt>
                <c:pt idx="2981">
                  <c:v>-104.6</c:v>
                </c:pt>
                <c:pt idx="2982">
                  <c:v>-104.6</c:v>
                </c:pt>
                <c:pt idx="2983">
                  <c:v>-104.6</c:v>
                </c:pt>
                <c:pt idx="2984">
                  <c:v>-104.6</c:v>
                </c:pt>
                <c:pt idx="2985">
                  <c:v>-104.6</c:v>
                </c:pt>
                <c:pt idx="2986">
                  <c:v>-104.6</c:v>
                </c:pt>
                <c:pt idx="2987">
                  <c:v>-104.6</c:v>
                </c:pt>
                <c:pt idx="2988">
                  <c:v>-104.6</c:v>
                </c:pt>
                <c:pt idx="2989">
                  <c:v>-102.6</c:v>
                </c:pt>
                <c:pt idx="2990">
                  <c:v>-108.1</c:v>
                </c:pt>
                <c:pt idx="2991">
                  <c:v>-104.1</c:v>
                </c:pt>
                <c:pt idx="2992">
                  <c:v>-104.1</c:v>
                </c:pt>
                <c:pt idx="2993">
                  <c:v>-104.1</c:v>
                </c:pt>
                <c:pt idx="2994">
                  <c:v>-104.1</c:v>
                </c:pt>
                <c:pt idx="2995">
                  <c:v>-104.1</c:v>
                </c:pt>
                <c:pt idx="2996">
                  <c:v>-101.9</c:v>
                </c:pt>
                <c:pt idx="2997">
                  <c:v>-106.0</c:v>
                </c:pt>
                <c:pt idx="2998">
                  <c:v>-105.2</c:v>
                </c:pt>
                <c:pt idx="2999">
                  <c:v>-105.2</c:v>
                </c:pt>
                <c:pt idx="3000">
                  <c:v>-105.2</c:v>
                </c:pt>
                <c:pt idx="3001">
                  <c:v>-105.2</c:v>
                </c:pt>
                <c:pt idx="3002">
                  <c:v>-105.2</c:v>
                </c:pt>
                <c:pt idx="3003">
                  <c:v>-105.2</c:v>
                </c:pt>
                <c:pt idx="3004">
                  <c:v>-105.2</c:v>
                </c:pt>
                <c:pt idx="3005">
                  <c:v>-105.2</c:v>
                </c:pt>
                <c:pt idx="3006">
                  <c:v>-105.2</c:v>
                </c:pt>
                <c:pt idx="3007">
                  <c:v>-105.2</c:v>
                </c:pt>
                <c:pt idx="3008">
                  <c:v>-105.2</c:v>
                </c:pt>
                <c:pt idx="3009">
                  <c:v>-105.2</c:v>
                </c:pt>
                <c:pt idx="3010">
                  <c:v>-105.2</c:v>
                </c:pt>
                <c:pt idx="3011">
                  <c:v>-105.2</c:v>
                </c:pt>
                <c:pt idx="3012">
                  <c:v>-105.2</c:v>
                </c:pt>
                <c:pt idx="3013">
                  <c:v>-105.2</c:v>
                </c:pt>
                <c:pt idx="3014">
                  <c:v>-105.2</c:v>
                </c:pt>
                <c:pt idx="3015">
                  <c:v>-105.2</c:v>
                </c:pt>
                <c:pt idx="3016">
                  <c:v>-105.2</c:v>
                </c:pt>
                <c:pt idx="3017">
                  <c:v>-105.2</c:v>
                </c:pt>
                <c:pt idx="3018">
                  <c:v>-105.2</c:v>
                </c:pt>
                <c:pt idx="3019">
                  <c:v>-105.2</c:v>
                </c:pt>
                <c:pt idx="3020">
                  <c:v>-105.2</c:v>
                </c:pt>
                <c:pt idx="3021">
                  <c:v>-105.2</c:v>
                </c:pt>
                <c:pt idx="3022">
                  <c:v>-105.2</c:v>
                </c:pt>
                <c:pt idx="3023">
                  <c:v>-105.2</c:v>
                </c:pt>
                <c:pt idx="3024">
                  <c:v>-105.2</c:v>
                </c:pt>
                <c:pt idx="3025">
                  <c:v>-105.2</c:v>
                </c:pt>
                <c:pt idx="3026">
                  <c:v>-105.2</c:v>
                </c:pt>
                <c:pt idx="3027">
                  <c:v>-105.2</c:v>
                </c:pt>
                <c:pt idx="3028">
                  <c:v>-105.2</c:v>
                </c:pt>
                <c:pt idx="3029">
                  <c:v>-109.5</c:v>
                </c:pt>
                <c:pt idx="3030">
                  <c:v>-106.9</c:v>
                </c:pt>
                <c:pt idx="3031">
                  <c:v>-109.8</c:v>
                </c:pt>
                <c:pt idx="3032">
                  <c:v>-110.6</c:v>
                </c:pt>
                <c:pt idx="3033">
                  <c:v>-110.6</c:v>
                </c:pt>
                <c:pt idx="3034">
                  <c:v>-110.6</c:v>
                </c:pt>
                <c:pt idx="3035">
                  <c:v>-110.6</c:v>
                </c:pt>
                <c:pt idx="3036">
                  <c:v>-110.6</c:v>
                </c:pt>
                <c:pt idx="3037">
                  <c:v>-110.6</c:v>
                </c:pt>
                <c:pt idx="3038">
                  <c:v>-110.8</c:v>
                </c:pt>
                <c:pt idx="3039">
                  <c:v>-110.6</c:v>
                </c:pt>
                <c:pt idx="3040">
                  <c:v>-110.6</c:v>
                </c:pt>
                <c:pt idx="3041">
                  <c:v>-110.6</c:v>
                </c:pt>
                <c:pt idx="3042">
                  <c:v>-110.6</c:v>
                </c:pt>
                <c:pt idx="3043">
                  <c:v>-110.6</c:v>
                </c:pt>
                <c:pt idx="3044">
                  <c:v>-110.6</c:v>
                </c:pt>
                <c:pt idx="3045">
                  <c:v>-110.6</c:v>
                </c:pt>
                <c:pt idx="3046">
                  <c:v>-110.6</c:v>
                </c:pt>
                <c:pt idx="3047">
                  <c:v>-110.6</c:v>
                </c:pt>
                <c:pt idx="3048">
                  <c:v>-110.6</c:v>
                </c:pt>
                <c:pt idx="3049">
                  <c:v>-110.6</c:v>
                </c:pt>
                <c:pt idx="3050">
                  <c:v>-110.6</c:v>
                </c:pt>
                <c:pt idx="3051">
                  <c:v>-110.6</c:v>
                </c:pt>
                <c:pt idx="3052">
                  <c:v>-174.6</c:v>
                </c:pt>
                <c:pt idx="3053">
                  <c:v>-174.6</c:v>
                </c:pt>
                <c:pt idx="3054">
                  <c:v>-174.6</c:v>
                </c:pt>
                <c:pt idx="3055">
                  <c:v>-174.6</c:v>
                </c:pt>
                <c:pt idx="3056">
                  <c:v>-174.6</c:v>
                </c:pt>
                <c:pt idx="3057">
                  <c:v>-174.6</c:v>
                </c:pt>
                <c:pt idx="3058">
                  <c:v>-174.6</c:v>
                </c:pt>
                <c:pt idx="3059">
                  <c:v>-174.6</c:v>
                </c:pt>
                <c:pt idx="3060">
                  <c:v>-174.6</c:v>
                </c:pt>
                <c:pt idx="3061">
                  <c:v>-174.6</c:v>
                </c:pt>
                <c:pt idx="3062">
                  <c:v>-174.6</c:v>
                </c:pt>
                <c:pt idx="3063">
                  <c:v>-174.6</c:v>
                </c:pt>
                <c:pt idx="3064">
                  <c:v>-174.6</c:v>
                </c:pt>
                <c:pt idx="3065">
                  <c:v>-174.6</c:v>
                </c:pt>
                <c:pt idx="3066">
                  <c:v>-174.6</c:v>
                </c:pt>
                <c:pt idx="3067">
                  <c:v>-174.6</c:v>
                </c:pt>
                <c:pt idx="3068">
                  <c:v>-174.6</c:v>
                </c:pt>
                <c:pt idx="3069">
                  <c:v>-174.6</c:v>
                </c:pt>
                <c:pt idx="3070">
                  <c:v>-174.6</c:v>
                </c:pt>
                <c:pt idx="3071">
                  <c:v>-174.6</c:v>
                </c:pt>
                <c:pt idx="3072">
                  <c:v>-174.6</c:v>
                </c:pt>
                <c:pt idx="3073">
                  <c:v>-174.6</c:v>
                </c:pt>
                <c:pt idx="3074">
                  <c:v>-174.6</c:v>
                </c:pt>
                <c:pt idx="3075">
                  <c:v>-174.6</c:v>
                </c:pt>
                <c:pt idx="3076">
                  <c:v>-174.6</c:v>
                </c:pt>
                <c:pt idx="3077">
                  <c:v>-174.6</c:v>
                </c:pt>
                <c:pt idx="3078">
                  <c:v>-174.6</c:v>
                </c:pt>
                <c:pt idx="3079">
                  <c:v>-174.6</c:v>
                </c:pt>
                <c:pt idx="3080">
                  <c:v>-174.6</c:v>
                </c:pt>
                <c:pt idx="3081">
                  <c:v>-174.6</c:v>
                </c:pt>
                <c:pt idx="3082">
                  <c:v>-174.6</c:v>
                </c:pt>
                <c:pt idx="3083">
                  <c:v>-174.6</c:v>
                </c:pt>
                <c:pt idx="3084">
                  <c:v>-174.6</c:v>
                </c:pt>
                <c:pt idx="3085">
                  <c:v>-174.6</c:v>
                </c:pt>
                <c:pt idx="3086">
                  <c:v>-174.6</c:v>
                </c:pt>
                <c:pt idx="3087">
                  <c:v>-174.6</c:v>
                </c:pt>
                <c:pt idx="3088">
                  <c:v>-174.6</c:v>
                </c:pt>
                <c:pt idx="3089">
                  <c:v>-174.6</c:v>
                </c:pt>
                <c:pt idx="3090">
                  <c:v>-174.6</c:v>
                </c:pt>
                <c:pt idx="3091">
                  <c:v>-174.6</c:v>
                </c:pt>
                <c:pt idx="3092">
                  <c:v>-174.6</c:v>
                </c:pt>
                <c:pt idx="3093">
                  <c:v>-174.6</c:v>
                </c:pt>
                <c:pt idx="3094">
                  <c:v>-174.6</c:v>
                </c:pt>
                <c:pt idx="3095">
                  <c:v>-174.6</c:v>
                </c:pt>
                <c:pt idx="3096">
                  <c:v>-174.6</c:v>
                </c:pt>
                <c:pt idx="3097">
                  <c:v>-174.6</c:v>
                </c:pt>
                <c:pt idx="3098">
                  <c:v>-174.6</c:v>
                </c:pt>
                <c:pt idx="3099">
                  <c:v>-174.6</c:v>
                </c:pt>
                <c:pt idx="3100">
                  <c:v>-174.6</c:v>
                </c:pt>
                <c:pt idx="3101">
                  <c:v>-174.6</c:v>
                </c:pt>
                <c:pt idx="3102">
                  <c:v>-174.6</c:v>
                </c:pt>
                <c:pt idx="3103">
                  <c:v>-174.6</c:v>
                </c:pt>
                <c:pt idx="3104">
                  <c:v>-174.6</c:v>
                </c:pt>
                <c:pt idx="3105">
                  <c:v>-174.6</c:v>
                </c:pt>
                <c:pt idx="3106">
                  <c:v>-174.6</c:v>
                </c:pt>
                <c:pt idx="3107">
                  <c:v>-174.6</c:v>
                </c:pt>
                <c:pt idx="3108">
                  <c:v>-174.6</c:v>
                </c:pt>
                <c:pt idx="3109">
                  <c:v>-174.6</c:v>
                </c:pt>
                <c:pt idx="3110">
                  <c:v>-174.6</c:v>
                </c:pt>
                <c:pt idx="3111">
                  <c:v>-174.6</c:v>
                </c:pt>
                <c:pt idx="3112">
                  <c:v>-174.6</c:v>
                </c:pt>
                <c:pt idx="3113">
                  <c:v>-174.6</c:v>
                </c:pt>
                <c:pt idx="3114">
                  <c:v>-174.6</c:v>
                </c:pt>
                <c:pt idx="3115">
                  <c:v>-174.6</c:v>
                </c:pt>
                <c:pt idx="3116">
                  <c:v>-174.6</c:v>
                </c:pt>
                <c:pt idx="3117">
                  <c:v>-86.2</c:v>
                </c:pt>
                <c:pt idx="3118">
                  <c:v>-91.4</c:v>
                </c:pt>
                <c:pt idx="3119">
                  <c:v>-90.9</c:v>
                </c:pt>
                <c:pt idx="3120">
                  <c:v>-91.1</c:v>
                </c:pt>
                <c:pt idx="3121">
                  <c:v>-91.1</c:v>
                </c:pt>
                <c:pt idx="3122">
                  <c:v>-91.3</c:v>
                </c:pt>
                <c:pt idx="3123">
                  <c:v>-91.6</c:v>
                </c:pt>
                <c:pt idx="3124">
                  <c:v>-91.1</c:v>
                </c:pt>
                <c:pt idx="3125">
                  <c:v>-91.2</c:v>
                </c:pt>
                <c:pt idx="3126">
                  <c:v>-90.7</c:v>
                </c:pt>
                <c:pt idx="3127">
                  <c:v>-91.3</c:v>
                </c:pt>
                <c:pt idx="3128">
                  <c:v>-90.8</c:v>
                </c:pt>
                <c:pt idx="3129">
                  <c:v>-90.9</c:v>
                </c:pt>
                <c:pt idx="3130">
                  <c:v>-90.8</c:v>
                </c:pt>
                <c:pt idx="3131">
                  <c:v>-91.0</c:v>
                </c:pt>
                <c:pt idx="3132">
                  <c:v>-91.3</c:v>
                </c:pt>
                <c:pt idx="3133">
                  <c:v>-91.2</c:v>
                </c:pt>
                <c:pt idx="3134">
                  <c:v>-91.4</c:v>
                </c:pt>
                <c:pt idx="3135">
                  <c:v>-91.4</c:v>
                </c:pt>
                <c:pt idx="3136">
                  <c:v>-90.8</c:v>
                </c:pt>
                <c:pt idx="3137">
                  <c:v>-92.0</c:v>
                </c:pt>
                <c:pt idx="3138">
                  <c:v>-90.4</c:v>
                </c:pt>
                <c:pt idx="3139">
                  <c:v>-91.3</c:v>
                </c:pt>
                <c:pt idx="3140">
                  <c:v>-90.8</c:v>
                </c:pt>
                <c:pt idx="3141">
                  <c:v>-91.1</c:v>
                </c:pt>
                <c:pt idx="3142">
                  <c:v>-91.3</c:v>
                </c:pt>
                <c:pt idx="3143">
                  <c:v>-92.0</c:v>
                </c:pt>
                <c:pt idx="3144">
                  <c:v>-90.7</c:v>
                </c:pt>
                <c:pt idx="3145">
                  <c:v>-91.2</c:v>
                </c:pt>
                <c:pt idx="3146">
                  <c:v>-90.7</c:v>
                </c:pt>
                <c:pt idx="3147">
                  <c:v>-91.1</c:v>
                </c:pt>
                <c:pt idx="3148">
                  <c:v>-91.0</c:v>
                </c:pt>
                <c:pt idx="3149">
                  <c:v>-90.5</c:v>
                </c:pt>
                <c:pt idx="3150">
                  <c:v>-90.2</c:v>
                </c:pt>
                <c:pt idx="3151">
                  <c:v>-90.6</c:v>
                </c:pt>
                <c:pt idx="3152">
                  <c:v>-90.4</c:v>
                </c:pt>
                <c:pt idx="3153">
                  <c:v>-91.0</c:v>
                </c:pt>
                <c:pt idx="3154">
                  <c:v>-90.6</c:v>
                </c:pt>
                <c:pt idx="3155">
                  <c:v>-90.7</c:v>
                </c:pt>
                <c:pt idx="3156">
                  <c:v>-90.5</c:v>
                </c:pt>
                <c:pt idx="3157">
                  <c:v>-90.7</c:v>
                </c:pt>
                <c:pt idx="3158">
                  <c:v>-91.4</c:v>
                </c:pt>
                <c:pt idx="3159">
                  <c:v>-90.7</c:v>
                </c:pt>
                <c:pt idx="3160">
                  <c:v>-90.9</c:v>
                </c:pt>
                <c:pt idx="3161">
                  <c:v>-90.8</c:v>
                </c:pt>
                <c:pt idx="3162">
                  <c:v>-90.9</c:v>
                </c:pt>
                <c:pt idx="3163">
                  <c:v>-91.1</c:v>
                </c:pt>
                <c:pt idx="3164">
                  <c:v>-91.3</c:v>
                </c:pt>
                <c:pt idx="3165">
                  <c:v>-91.1</c:v>
                </c:pt>
                <c:pt idx="3166">
                  <c:v>-91.2</c:v>
                </c:pt>
                <c:pt idx="3167">
                  <c:v>-90.9</c:v>
                </c:pt>
                <c:pt idx="3168">
                  <c:v>-90.7</c:v>
                </c:pt>
                <c:pt idx="3169">
                  <c:v>-91.3</c:v>
                </c:pt>
                <c:pt idx="3170">
                  <c:v>-91.5</c:v>
                </c:pt>
                <c:pt idx="3171">
                  <c:v>-91.3</c:v>
                </c:pt>
                <c:pt idx="3172">
                  <c:v>-91.1</c:v>
                </c:pt>
                <c:pt idx="3173">
                  <c:v>-90.9</c:v>
                </c:pt>
                <c:pt idx="3174">
                  <c:v>-91.0</c:v>
                </c:pt>
                <c:pt idx="3175">
                  <c:v>-91.0</c:v>
                </c:pt>
                <c:pt idx="3176">
                  <c:v>-90.8</c:v>
                </c:pt>
                <c:pt idx="3177">
                  <c:v>-91.1</c:v>
                </c:pt>
                <c:pt idx="3178">
                  <c:v>-91.5</c:v>
                </c:pt>
                <c:pt idx="3179">
                  <c:v>-90.8</c:v>
                </c:pt>
                <c:pt idx="3180">
                  <c:v>-90.9</c:v>
                </c:pt>
                <c:pt idx="3181">
                  <c:v>-90.7</c:v>
                </c:pt>
                <c:pt idx="3182">
                  <c:v>-91.3</c:v>
                </c:pt>
                <c:pt idx="3183">
                  <c:v>-90.7</c:v>
                </c:pt>
                <c:pt idx="3184">
                  <c:v>-91.4</c:v>
                </c:pt>
                <c:pt idx="3185">
                  <c:v>-91.0</c:v>
                </c:pt>
                <c:pt idx="3186">
                  <c:v>-91.0</c:v>
                </c:pt>
                <c:pt idx="3187">
                  <c:v>-91.0</c:v>
                </c:pt>
                <c:pt idx="3188">
                  <c:v>-91.2</c:v>
                </c:pt>
                <c:pt idx="3189">
                  <c:v>-90.9</c:v>
                </c:pt>
                <c:pt idx="3190">
                  <c:v>-91.1</c:v>
                </c:pt>
                <c:pt idx="3191">
                  <c:v>-91.4</c:v>
                </c:pt>
                <c:pt idx="3192">
                  <c:v>-91.1</c:v>
                </c:pt>
                <c:pt idx="3193">
                  <c:v>-91.2</c:v>
                </c:pt>
                <c:pt idx="3194">
                  <c:v>-90.5</c:v>
                </c:pt>
                <c:pt idx="3195">
                  <c:v>-90.7</c:v>
                </c:pt>
                <c:pt idx="3196">
                  <c:v>-91.1</c:v>
                </c:pt>
                <c:pt idx="3197">
                  <c:v>-91.1</c:v>
                </c:pt>
                <c:pt idx="3198">
                  <c:v>-91.1</c:v>
                </c:pt>
                <c:pt idx="3199">
                  <c:v>-91.1</c:v>
                </c:pt>
                <c:pt idx="3200">
                  <c:v>-90.9</c:v>
                </c:pt>
                <c:pt idx="3201">
                  <c:v>-90.2</c:v>
                </c:pt>
                <c:pt idx="3202">
                  <c:v>-90.8</c:v>
                </c:pt>
                <c:pt idx="3203">
                  <c:v>-91.4</c:v>
                </c:pt>
                <c:pt idx="3204">
                  <c:v>-91.2</c:v>
                </c:pt>
                <c:pt idx="3205">
                  <c:v>-91.1</c:v>
                </c:pt>
                <c:pt idx="3206">
                  <c:v>-90.8</c:v>
                </c:pt>
                <c:pt idx="3207">
                  <c:v>-91.2</c:v>
                </c:pt>
                <c:pt idx="3208">
                  <c:v>-90.7</c:v>
                </c:pt>
                <c:pt idx="3209">
                  <c:v>-91.0</c:v>
                </c:pt>
                <c:pt idx="3210">
                  <c:v>-90.6</c:v>
                </c:pt>
                <c:pt idx="3211">
                  <c:v>-90.7</c:v>
                </c:pt>
                <c:pt idx="3212">
                  <c:v>-90.8</c:v>
                </c:pt>
                <c:pt idx="3213">
                  <c:v>-91.2</c:v>
                </c:pt>
                <c:pt idx="3214">
                  <c:v>-91.1</c:v>
                </c:pt>
                <c:pt idx="3215">
                  <c:v>-91.3</c:v>
                </c:pt>
                <c:pt idx="3216">
                  <c:v>-91.1</c:v>
                </c:pt>
                <c:pt idx="3217">
                  <c:v>-91.2</c:v>
                </c:pt>
                <c:pt idx="3218">
                  <c:v>-91.0</c:v>
                </c:pt>
                <c:pt idx="3219">
                  <c:v>-90.6</c:v>
                </c:pt>
                <c:pt idx="3220">
                  <c:v>-90.7</c:v>
                </c:pt>
                <c:pt idx="3221">
                  <c:v>-91.3</c:v>
                </c:pt>
                <c:pt idx="3222">
                  <c:v>-91.3</c:v>
                </c:pt>
                <c:pt idx="3223">
                  <c:v>-91.1</c:v>
                </c:pt>
                <c:pt idx="3224">
                  <c:v>-91.3</c:v>
                </c:pt>
                <c:pt idx="3225">
                  <c:v>-91.0</c:v>
                </c:pt>
                <c:pt idx="3226">
                  <c:v>-90.8</c:v>
                </c:pt>
                <c:pt idx="3227">
                  <c:v>-90.7</c:v>
                </c:pt>
                <c:pt idx="3228">
                  <c:v>-90.8</c:v>
                </c:pt>
                <c:pt idx="3229">
                  <c:v>-91.2</c:v>
                </c:pt>
                <c:pt idx="3230">
                  <c:v>-91.0</c:v>
                </c:pt>
                <c:pt idx="3231">
                  <c:v>-91.5</c:v>
                </c:pt>
                <c:pt idx="3232">
                  <c:v>-91.3</c:v>
                </c:pt>
                <c:pt idx="3233">
                  <c:v>-91.1</c:v>
                </c:pt>
                <c:pt idx="3234">
                  <c:v>-91.2</c:v>
                </c:pt>
                <c:pt idx="3235">
                  <c:v>-91.0</c:v>
                </c:pt>
                <c:pt idx="3236">
                  <c:v>-91.1</c:v>
                </c:pt>
                <c:pt idx="3237">
                  <c:v>-91.2</c:v>
                </c:pt>
                <c:pt idx="3238">
                  <c:v>-91.1</c:v>
                </c:pt>
                <c:pt idx="3239">
                  <c:v>-91.3</c:v>
                </c:pt>
                <c:pt idx="3240">
                  <c:v>-91.5</c:v>
                </c:pt>
                <c:pt idx="3241">
                  <c:v>-90.7</c:v>
                </c:pt>
                <c:pt idx="3242">
                  <c:v>-91.1</c:v>
                </c:pt>
                <c:pt idx="3243">
                  <c:v>-91.1</c:v>
                </c:pt>
                <c:pt idx="3244">
                  <c:v>-90.7</c:v>
                </c:pt>
                <c:pt idx="3245">
                  <c:v>-90.6</c:v>
                </c:pt>
                <c:pt idx="3246">
                  <c:v>-90.8</c:v>
                </c:pt>
                <c:pt idx="3247">
                  <c:v>-91.1</c:v>
                </c:pt>
                <c:pt idx="3248">
                  <c:v>-91.1</c:v>
                </c:pt>
                <c:pt idx="3249">
                  <c:v>-91.0</c:v>
                </c:pt>
                <c:pt idx="3250">
                  <c:v>-91.0</c:v>
                </c:pt>
                <c:pt idx="3251">
                  <c:v>-90.8</c:v>
                </c:pt>
                <c:pt idx="3252">
                  <c:v>-91.0</c:v>
                </c:pt>
                <c:pt idx="3253">
                  <c:v>-91.1</c:v>
                </c:pt>
                <c:pt idx="3254">
                  <c:v>-91.2</c:v>
                </c:pt>
                <c:pt idx="3255">
                  <c:v>-91.4</c:v>
                </c:pt>
                <c:pt idx="3256">
                  <c:v>-90.8</c:v>
                </c:pt>
                <c:pt idx="3257">
                  <c:v>-90.6</c:v>
                </c:pt>
                <c:pt idx="3258">
                  <c:v>-90.6</c:v>
                </c:pt>
                <c:pt idx="3259">
                  <c:v>-90.9</c:v>
                </c:pt>
                <c:pt idx="3260">
                  <c:v>-90.9</c:v>
                </c:pt>
                <c:pt idx="3261">
                  <c:v>-91.0</c:v>
                </c:pt>
                <c:pt idx="3262">
                  <c:v>-91.4</c:v>
                </c:pt>
                <c:pt idx="3263">
                  <c:v>-91.2</c:v>
                </c:pt>
                <c:pt idx="3264">
                  <c:v>-91.3</c:v>
                </c:pt>
                <c:pt idx="3265">
                  <c:v>-91.2</c:v>
                </c:pt>
                <c:pt idx="3266">
                  <c:v>-91.5</c:v>
                </c:pt>
                <c:pt idx="3267">
                  <c:v>-90.8</c:v>
                </c:pt>
                <c:pt idx="3268">
                  <c:v>-91.1</c:v>
                </c:pt>
                <c:pt idx="3269">
                  <c:v>-91.2</c:v>
                </c:pt>
                <c:pt idx="3270">
                  <c:v>-90.7</c:v>
                </c:pt>
                <c:pt idx="3271">
                  <c:v>-90.6</c:v>
                </c:pt>
                <c:pt idx="3272">
                  <c:v>-90.7</c:v>
                </c:pt>
                <c:pt idx="3273">
                  <c:v>-91.0</c:v>
                </c:pt>
                <c:pt idx="3274">
                  <c:v>-91.3</c:v>
                </c:pt>
                <c:pt idx="3275">
                  <c:v>-90.6</c:v>
                </c:pt>
                <c:pt idx="3276">
                  <c:v>-91.0</c:v>
                </c:pt>
                <c:pt idx="3277">
                  <c:v>-91.3</c:v>
                </c:pt>
                <c:pt idx="3278">
                  <c:v>-91.2</c:v>
                </c:pt>
                <c:pt idx="3279">
                  <c:v>-91.3</c:v>
                </c:pt>
                <c:pt idx="3280">
                  <c:v>-91.1</c:v>
                </c:pt>
                <c:pt idx="3281">
                  <c:v>-91.2</c:v>
                </c:pt>
                <c:pt idx="3282">
                  <c:v>-91.1</c:v>
                </c:pt>
                <c:pt idx="3283">
                  <c:v>-90.8</c:v>
                </c:pt>
                <c:pt idx="3284">
                  <c:v>-91.3</c:v>
                </c:pt>
                <c:pt idx="3285">
                  <c:v>-90.7</c:v>
                </c:pt>
                <c:pt idx="3286">
                  <c:v>-91.4</c:v>
                </c:pt>
                <c:pt idx="3287">
                  <c:v>-91.4</c:v>
                </c:pt>
                <c:pt idx="3288">
                  <c:v>-91.2</c:v>
                </c:pt>
                <c:pt idx="3289">
                  <c:v>-90.9</c:v>
                </c:pt>
                <c:pt idx="3290">
                  <c:v>-90.7</c:v>
                </c:pt>
                <c:pt idx="3291">
                  <c:v>-91.3</c:v>
                </c:pt>
                <c:pt idx="3292">
                  <c:v>-90.9</c:v>
                </c:pt>
                <c:pt idx="3293">
                  <c:v>-90.9</c:v>
                </c:pt>
                <c:pt idx="3294">
                  <c:v>-91.0</c:v>
                </c:pt>
                <c:pt idx="3295">
                  <c:v>-90.8</c:v>
                </c:pt>
                <c:pt idx="3296">
                  <c:v>-90.9</c:v>
                </c:pt>
                <c:pt idx="3297">
                  <c:v>-91.3</c:v>
                </c:pt>
                <c:pt idx="3298">
                  <c:v>-91.2</c:v>
                </c:pt>
                <c:pt idx="3299">
                  <c:v>-91.2</c:v>
                </c:pt>
                <c:pt idx="3300">
                  <c:v>-90.9</c:v>
                </c:pt>
                <c:pt idx="3301">
                  <c:v>-90.7</c:v>
                </c:pt>
                <c:pt idx="3302">
                  <c:v>-91.0</c:v>
                </c:pt>
                <c:pt idx="3303">
                  <c:v>-91.2</c:v>
                </c:pt>
                <c:pt idx="3304">
                  <c:v>-90.7</c:v>
                </c:pt>
                <c:pt idx="3305">
                  <c:v>-90.9</c:v>
                </c:pt>
                <c:pt idx="3306">
                  <c:v>-90.8</c:v>
                </c:pt>
                <c:pt idx="3307">
                  <c:v>-91.2</c:v>
                </c:pt>
                <c:pt idx="3308">
                  <c:v>-91.2</c:v>
                </c:pt>
                <c:pt idx="3309">
                  <c:v>-90.8</c:v>
                </c:pt>
                <c:pt idx="3310">
                  <c:v>-90.5</c:v>
                </c:pt>
                <c:pt idx="3311">
                  <c:v>-91.2</c:v>
                </c:pt>
                <c:pt idx="3312">
                  <c:v>-90.9</c:v>
                </c:pt>
                <c:pt idx="3313">
                  <c:v>-90.8</c:v>
                </c:pt>
                <c:pt idx="3314">
                  <c:v>-91.1</c:v>
                </c:pt>
                <c:pt idx="3315">
                  <c:v>-90.6</c:v>
                </c:pt>
                <c:pt idx="3316">
                  <c:v>-91.2</c:v>
                </c:pt>
                <c:pt idx="3317">
                  <c:v>-91.0</c:v>
                </c:pt>
                <c:pt idx="3318">
                  <c:v>-90.9</c:v>
                </c:pt>
                <c:pt idx="3319">
                  <c:v>-91.0</c:v>
                </c:pt>
                <c:pt idx="3320">
                  <c:v>-91.1</c:v>
                </c:pt>
                <c:pt idx="3321">
                  <c:v>-91.2</c:v>
                </c:pt>
                <c:pt idx="3322">
                  <c:v>-90.9</c:v>
                </c:pt>
                <c:pt idx="3323">
                  <c:v>-91.1</c:v>
                </c:pt>
                <c:pt idx="3324">
                  <c:v>-91.1</c:v>
                </c:pt>
                <c:pt idx="3325">
                  <c:v>-91.0</c:v>
                </c:pt>
                <c:pt idx="3326">
                  <c:v>-90.7</c:v>
                </c:pt>
                <c:pt idx="3327">
                  <c:v>-90.8</c:v>
                </c:pt>
                <c:pt idx="3328">
                  <c:v>-91.2</c:v>
                </c:pt>
                <c:pt idx="3329">
                  <c:v>-91.2</c:v>
                </c:pt>
                <c:pt idx="3330">
                  <c:v>-91.4</c:v>
                </c:pt>
                <c:pt idx="3331">
                  <c:v>-90.8</c:v>
                </c:pt>
                <c:pt idx="3332">
                  <c:v>-90.7</c:v>
                </c:pt>
                <c:pt idx="3333">
                  <c:v>-91.3</c:v>
                </c:pt>
                <c:pt idx="3334">
                  <c:v>-91.1</c:v>
                </c:pt>
                <c:pt idx="3335">
                  <c:v>-90.9</c:v>
                </c:pt>
                <c:pt idx="3336">
                  <c:v>-90.8</c:v>
                </c:pt>
                <c:pt idx="3337">
                  <c:v>-91.1</c:v>
                </c:pt>
                <c:pt idx="3338">
                  <c:v>-91.1</c:v>
                </c:pt>
                <c:pt idx="3339">
                  <c:v>-91.3</c:v>
                </c:pt>
                <c:pt idx="3340">
                  <c:v>-91.0</c:v>
                </c:pt>
                <c:pt idx="3341">
                  <c:v>-91.3</c:v>
                </c:pt>
                <c:pt idx="3342">
                  <c:v>-91.1</c:v>
                </c:pt>
                <c:pt idx="3343">
                  <c:v>-91.0</c:v>
                </c:pt>
                <c:pt idx="3344">
                  <c:v>-91.2</c:v>
                </c:pt>
                <c:pt idx="3345">
                  <c:v>-90.7</c:v>
                </c:pt>
                <c:pt idx="3346">
                  <c:v>-90.9</c:v>
                </c:pt>
                <c:pt idx="3347">
                  <c:v>-91.4</c:v>
                </c:pt>
                <c:pt idx="3348">
                  <c:v>-90.9</c:v>
                </c:pt>
                <c:pt idx="3349">
                  <c:v>-91.0</c:v>
                </c:pt>
                <c:pt idx="3350">
                  <c:v>-90.9</c:v>
                </c:pt>
                <c:pt idx="3351">
                  <c:v>-90.6</c:v>
                </c:pt>
                <c:pt idx="3352">
                  <c:v>-91.4</c:v>
                </c:pt>
                <c:pt idx="3353">
                  <c:v>-91.1</c:v>
                </c:pt>
                <c:pt idx="3354">
                  <c:v>-91.1</c:v>
                </c:pt>
                <c:pt idx="3355">
                  <c:v>-91.0</c:v>
                </c:pt>
                <c:pt idx="3356">
                  <c:v>-91.2</c:v>
                </c:pt>
                <c:pt idx="3357">
                  <c:v>-91.1</c:v>
                </c:pt>
                <c:pt idx="3358">
                  <c:v>-91.2</c:v>
                </c:pt>
                <c:pt idx="3359">
                  <c:v>-91.0</c:v>
                </c:pt>
                <c:pt idx="3360">
                  <c:v>-91.2</c:v>
                </c:pt>
                <c:pt idx="3361">
                  <c:v>-91.0</c:v>
                </c:pt>
                <c:pt idx="3362">
                  <c:v>-91.3</c:v>
                </c:pt>
                <c:pt idx="3363">
                  <c:v>-90.8</c:v>
                </c:pt>
                <c:pt idx="3364">
                  <c:v>-91.0</c:v>
                </c:pt>
                <c:pt idx="3365">
                  <c:v>-90.7</c:v>
                </c:pt>
                <c:pt idx="3366">
                  <c:v>-91.2</c:v>
                </c:pt>
                <c:pt idx="3367">
                  <c:v>-91.0</c:v>
                </c:pt>
                <c:pt idx="3368">
                  <c:v>-91.1</c:v>
                </c:pt>
                <c:pt idx="3369">
                  <c:v>-91.0</c:v>
                </c:pt>
                <c:pt idx="3370">
                  <c:v>-91.1</c:v>
                </c:pt>
                <c:pt idx="3371">
                  <c:v>-91.0</c:v>
                </c:pt>
                <c:pt idx="3372">
                  <c:v>-91.5</c:v>
                </c:pt>
                <c:pt idx="3373">
                  <c:v>-91.3</c:v>
                </c:pt>
                <c:pt idx="3374">
                  <c:v>-91.4</c:v>
                </c:pt>
                <c:pt idx="3375">
                  <c:v>-91.3</c:v>
                </c:pt>
                <c:pt idx="3376">
                  <c:v>-90.7</c:v>
                </c:pt>
                <c:pt idx="3377">
                  <c:v>-91.3</c:v>
                </c:pt>
                <c:pt idx="3378">
                  <c:v>-91.4</c:v>
                </c:pt>
                <c:pt idx="3379">
                  <c:v>-90.7</c:v>
                </c:pt>
                <c:pt idx="3380">
                  <c:v>-90.9</c:v>
                </c:pt>
                <c:pt idx="3381">
                  <c:v>-90.8</c:v>
                </c:pt>
                <c:pt idx="3382">
                  <c:v>-91.3</c:v>
                </c:pt>
                <c:pt idx="3383">
                  <c:v>-91.4</c:v>
                </c:pt>
                <c:pt idx="3384">
                  <c:v>-91.2</c:v>
                </c:pt>
                <c:pt idx="3385">
                  <c:v>-91.0</c:v>
                </c:pt>
                <c:pt idx="3386">
                  <c:v>-91.1</c:v>
                </c:pt>
                <c:pt idx="3387">
                  <c:v>-91.2</c:v>
                </c:pt>
                <c:pt idx="3388">
                  <c:v>-91.0</c:v>
                </c:pt>
                <c:pt idx="3389">
                  <c:v>-91.0</c:v>
                </c:pt>
                <c:pt idx="3390">
                  <c:v>-90.9</c:v>
                </c:pt>
                <c:pt idx="3391">
                  <c:v>-91.0</c:v>
                </c:pt>
                <c:pt idx="3392">
                  <c:v>-91.0</c:v>
                </c:pt>
                <c:pt idx="3393">
                  <c:v>-91.3</c:v>
                </c:pt>
                <c:pt idx="3394">
                  <c:v>-91.1</c:v>
                </c:pt>
                <c:pt idx="3395">
                  <c:v>-90.9</c:v>
                </c:pt>
                <c:pt idx="3396">
                  <c:v>-90.6</c:v>
                </c:pt>
                <c:pt idx="3397">
                  <c:v>-91.4</c:v>
                </c:pt>
                <c:pt idx="3398">
                  <c:v>-91.2</c:v>
                </c:pt>
                <c:pt idx="3399">
                  <c:v>-91.2</c:v>
                </c:pt>
                <c:pt idx="3400">
                  <c:v>-91.2</c:v>
                </c:pt>
                <c:pt idx="3401">
                  <c:v>-91.4</c:v>
                </c:pt>
                <c:pt idx="3402">
                  <c:v>-90.9</c:v>
                </c:pt>
                <c:pt idx="3403">
                  <c:v>-90.7</c:v>
                </c:pt>
                <c:pt idx="3404">
                  <c:v>-91.1</c:v>
                </c:pt>
                <c:pt idx="3405">
                  <c:v>-91.0</c:v>
                </c:pt>
                <c:pt idx="3406">
                  <c:v>-91.4</c:v>
                </c:pt>
                <c:pt idx="3407">
                  <c:v>-91.0</c:v>
                </c:pt>
                <c:pt idx="3408">
                  <c:v>-91.3</c:v>
                </c:pt>
                <c:pt idx="3409">
                  <c:v>-91.3</c:v>
                </c:pt>
                <c:pt idx="3410">
                  <c:v>-90.9</c:v>
                </c:pt>
                <c:pt idx="3411">
                  <c:v>-91.0</c:v>
                </c:pt>
                <c:pt idx="3412">
                  <c:v>-91.0</c:v>
                </c:pt>
                <c:pt idx="3413">
                  <c:v>-91.3</c:v>
                </c:pt>
                <c:pt idx="3414">
                  <c:v>-90.9</c:v>
                </c:pt>
                <c:pt idx="3415">
                  <c:v>-90.6</c:v>
                </c:pt>
                <c:pt idx="3416">
                  <c:v>-91.0</c:v>
                </c:pt>
                <c:pt idx="3417">
                  <c:v>-90.9</c:v>
                </c:pt>
                <c:pt idx="3418">
                  <c:v>-90.9</c:v>
                </c:pt>
                <c:pt idx="3419">
                  <c:v>-91.3</c:v>
                </c:pt>
                <c:pt idx="3420">
                  <c:v>-91.2</c:v>
                </c:pt>
                <c:pt idx="3421">
                  <c:v>-91.3</c:v>
                </c:pt>
                <c:pt idx="3422">
                  <c:v>-90.7</c:v>
                </c:pt>
                <c:pt idx="3423">
                  <c:v>-91.2</c:v>
                </c:pt>
                <c:pt idx="3424">
                  <c:v>-91.1</c:v>
                </c:pt>
                <c:pt idx="3425">
                  <c:v>-91.2</c:v>
                </c:pt>
                <c:pt idx="3426">
                  <c:v>-91.0</c:v>
                </c:pt>
                <c:pt idx="3427">
                  <c:v>-91.1</c:v>
                </c:pt>
                <c:pt idx="3428">
                  <c:v>-91.1</c:v>
                </c:pt>
                <c:pt idx="3429">
                  <c:v>-91.3</c:v>
                </c:pt>
                <c:pt idx="3430">
                  <c:v>-91.1</c:v>
                </c:pt>
                <c:pt idx="3431">
                  <c:v>-91.1</c:v>
                </c:pt>
                <c:pt idx="3432">
                  <c:v>-91.3</c:v>
                </c:pt>
                <c:pt idx="3433">
                  <c:v>-90.8</c:v>
                </c:pt>
                <c:pt idx="3434">
                  <c:v>-90.9</c:v>
                </c:pt>
                <c:pt idx="3435">
                  <c:v>-90.9</c:v>
                </c:pt>
                <c:pt idx="3436">
                  <c:v>-90.9</c:v>
                </c:pt>
                <c:pt idx="3437">
                  <c:v>-91.1</c:v>
                </c:pt>
                <c:pt idx="3438">
                  <c:v>-90.8</c:v>
                </c:pt>
                <c:pt idx="3439">
                  <c:v>-90.8</c:v>
                </c:pt>
                <c:pt idx="3440">
                  <c:v>-91.2</c:v>
                </c:pt>
                <c:pt idx="3441">
                  <c:v>-90.9</c:v>
                </c:pt>
                <c:pt idx="3442">
                  <c:v>-90.9</c:v>
                </c:pt>
                <c:pt idx="3443">
                  <c:v>-91.1</c:v>
                </c:pt>
                <c:pt idx="3444">
                  <c:v>-90.8</c:v>
                </c:pt>
                <c:pt idx="3445">
                  <c:v>-90.6</c:v>
                </c:pt>
                <c:pt idx="3446">
                  <c:v>-91.1</c:v>
                </c:pt>
                <c:pt idx="3447">
                  <c:v>-90.7</c:v>
                </c:pt>
                <c:pt idx="3448">
                  <c:v>-91.0</c:v>
                </c:pt>
                <c:pt idx="3449">
                  <c:v>-90.8</c:v>
                </c:pt>
                <c:pt idx="3450">
                  <c:v>-91.3</c:v>
                </c:pt>
                <c:pt idx="3451">
                  <c:v>-91.1</c:v>
                </c:pt>
                <c:pt idx="3452">
                  <c:v>-91.1</c:v>
                </c:pt>
                <c:pt idx="3453">
                  <c:v>-90.9</c:v>
                </c:pt>
                <c:pt idx="3454">
                  <c:v>-91.0</c:v>
                </c:pt>
                <c:pt idx="3455">
                  <c:v>-91.3</c:v>
                </c:pt>
                <c:pt idx="3456">
                  <c:v>-90.4</c:v>
                </c:pt>
                <c:pt idx="3457">
                  <c:v>-90.9</c:v>
                </c:pt>
                <c:pt idx="3458">
                  <c:v>-91.1</c:v>
                </c:pt>
                <c:pt idx="3459">
                  <c:v>-90.9</c:v>
                </c:pt>
                <c:pt idx="3460">
                  <c:v>-90.7</c:v>
                </c:pt>
                <c:pt idx="3461">
                  <c:v>-90.9</c:v>
                </c:pt>
                <c:pt idx="3462">
                  <c:v>-91.0</c:v>
                </c:pt>
                <c:pt idx="3463">
                  <c:v>-90.6</c:v>
                </c:pt>
                <c:pt idx="3464">
                  <c:v>-91.0</c:v>
                </c:pt>
                <c:pt idx="3465">
                  <c:v>-91.1</c:v>
                </c:pt>
                <c:pt idx="3466">
                  <c:v>-91.0</c:v>
                </c:pt>
                <c:pt idx="3467">
                  <c:v>-91.2</c:v>
                </c:pt>
                <c:pt idx="3468">
                  <c:v>-90.9</c:v>
                </c:pt>
                <c:pt idx="3469">
                  <c:v>-90.9</c:v>
                </c:pt>
                <c:pt idx="3470">
                  <c:v>-91.2</c:v>
                </c:pt>
                <c:pt idx="3471">
                  <c:v>-90.6</c:v>
                </c:pt>
                <c:pt idx="3472">
                  <c:v>-90.5</c:v>
                </c:pt>
                <c:pt idx="3473">
                  <c:v>-91.2</c:v>
                </c:pt>
                <c:pt idx="3474">
                  <c:v>-91.0</c:v>
                </c:pt>
                <c:pt idx="3475">
                  <c:v>-91.0</c:v>
                </c:pt>
                <c:pt idx="3476">
                  <c:v>-90.9</c:v>
                </c:pt>
                <c:pt idx="3477">
                  <c:v>-91.2</c:v>
                </c:pt>
                <c:pt idx="3478">
                  <c:v>-91.1</c:v>
                </c:pt>
                <c:pt idx="3479">
                  <c:v>-91.2</c:v>
                </c:pt>
                <c:pt idx="3480">
                  <c:v>-91.1</c:v>
                </c:pt>
                <c:pt idx="3481">
                  <c:v>-90.9</c:v>
                </c:pt>
                <c:pt idx="3482">
                  <c:v>-91.0</c:v>
                </c:pt>
                <c:pt idx="3483">
                  <c:v>-91.1</c:v>
                </c:pt>
                <c:pt idx="3484">
                  <c:v>-90.9</c:v>
                </c:pt>
                <c:pt idx="3485">
                  <c:v>-90.6</c:v>
                </c:pt>
                <c:pt idx="3486">
                  <c:v>-91.0</c:v>
                </c:pt>
                <c:pt idx="3487">
                  <c:v>-91.4</c:v>
                </c:pt>
                <c:pt idx="3488">
                  <c:v>-91.5</c:v>
                </c:pt>
                <c:pt idx="3489">
                  <c:v>-91.2</c:v>
                </c:pt>
                <c:pt idx="3490">
                  <c:v>-91.2</c:v>
                </c:pt>
                <c:pt idx="3491">
                  <c:v>-90.8</c:v>
                </c:pt>
                <c:pt idx="3492">
                  <c:v>-90.9</c:v>
                </c:pt>
                <c:pt idx="3493">
                  <c:v>-90.8</c:v>
                </c:pt>
                <c:pt idx="3494">
                  <c:v>-90.9</c:v>
                </c:pt>
                <c:pt idx="3495">
                  <c:v>-91.0</c:v>
                </c:pt>
                <c:pt idx="3496">
                  <c:v>-91.0</c:v>
                </c:pt>
                <c:pt idx="3497">
                  <c:v>-90.9</c:v>
                </c:pt>
                <c:pt idx="3498">
                  <c:v>-91.1</c:v>
                </c:pt>
                <c:pt idx="3499">
                  <c:v>-91.0</c:v>
                </c:pt>
                <c:pt idx="3500">
                  <c:v>-90.9</c:v>
                </c:pt>
                <c:pt idx="3501">
                  <c:v>-91.0</c:v>
                </c:pt>
                <c:pt idx="3502">
                  <c:v>-91.2</c:v>
                </c:pt>
                <c:pt idx="3503">
                  <c:v>-90.9</c:v>
                </c:pt>
                <c:pt idx="3504">
                  <c:v>-90.4</c:v>
                </c:pt>
                <c:pt idx="3505">
                  <c:v>-90.8</c:v>
                </c:pt>
                <c:pt idx="3506">
                  <c:v>-91.3</c:v>
                </c:pt>
                <c:pt idx="3507">
                  <c:v>-91.2</c:v>
                </c:pt>
                <c:pt idx="3508">
                  <c:v>-91.6</c:v>
                </c:pt>
                <c:pt idx="3509">
                  <c:v>-91.4</c:v>
                </c:pt>
                <c:pt idx="3510">
                  <c:v>-91.3</c:v>
                </c:pt>
                <c:pt idx="3511">
                  <c:v>-91.4</c:v>
                </c:pt>
                <c:pt idx="3512">
                  <c:v>-90.9</c:v>
                </c:pt>
                <c:pt idx="3513">
                  <c:v>-91.0</c:v>
                </c:pt>
                <c:pt idx="3514">
                  <c:v>-90.9</c:v>
                </c:pt>
                <c:pt idx="3515">
                  <c:v>-91.0</c:v>
                </c:pt>
                <c:pt idx="3516">
                  <c:v>-90.8</c:v>
                </c:pt>
                <c:pt idx="3517">
                  <c:v>-90.9</c:v>
                </c:pt>
                <c:pt idx="3518">
                  <c:v>-90.9</c:v>
                </c:pt>
                <c:pt idx="3519">
                  <c:v>-91.7</c:v>
                </c:pt>
                <c:pt idx="3520">
                  <c:v>-90.8</c:v>
                </c:pt>
                <c:pt idx="3521">
                  <c:v>-91.2</c:v>
                </c:pt>
                <c:pt idx="3522">
                  <c:v>-90.9</c:v>
                </c:pt>
                <c:pt idx="3523">
                  <c:v>-91.0</c:v>
                </c:pt>
                <c:pt idx="3524">
                  <c:v>-90.9</c:v>
                </c:pt>
                <c:pt idx="3525">
                  <c:v>-90.9</c:v>
                </c:pt>
                <c:pt idx="3526">
                  <c:v>-91.2</c:v>
                </c:pt>
                <c:pt idx="3527">
                  <c:v>-91.0</c:v>
                </c:pt>
                <c:pt idx="3528">
                  <c:v>-91.0</c:v>
                </c:pt>
                <c:pt idx="3529">
                  <c:v>-91.1</c:v>
                </c:pt>
                <c:pt idx="3530">
                  <c:v>-90.9</c:v>
                </c:pt>
                <c:pt idx="3531">
                  <c:v>-90.8</c:v>
                </c:pt>
                <c:pt idx="3532">
                  <c:v>-91.0</c:v>
                </c:pt>
                <c:pt idx="3533">
                  <c:v>-91.1</c:v>
                </c:pt>
                <c:pt idx="3534">
                  <c:v>-90.9</c:v>
                </c:pt>
                <c:pt idx="3535">
                  <c:v>-90.9</c:v>
                </c:pt>
                <c:pt idx="3536">
                  <c:v>-90.8</c:v>
                </c:pt>
                <c:pt idx="3537">
                  <c:v>-91.0</c:v>
                </c:pt>
                <c:pt idx="3538">
                  <c:v>-90.5</c:v>
                </c:pt>
                <c:pt idx="3539">
                  <c:v>-90.5</c:v>
                </c:pt>
                <c:pt idx="3540">
                  <c:v>-90.5</c:v>
                </c:pt>
                <c:pt idx="3541">
                  <c:v>-91.2</c:v>
                </c:pt>
                <c:pt idx="3542">
                  <c:v>-90.8</c:v>
                </c:pt>
                <c:pt idx="3543">
                  <c:v>-90.7</c:v>
                </c:pt>
                <c:pt idx="3544">
                  <c:v>-90.7</c:v>
                </c:pt>
                <c:pt idx="3545">
                  <c:v>-91.2</c:v>
                </c:pt>
                <c:pt idx="3546">
                  <c:v>-91.2</c:v>
                </c:pt>
                <c:pt idx="3547">
                  <c:v>-91.3</c:v>
                </c:pt>
                <c:pt idx="3548">
                  <c:v>-91.1</c:v>
                </c:pt>
                <c:pt idx="3549">
                  <c:v>-91.1</c:v>
                </c:pt>
                <c:pt idx="3550">
                  <c:v>-91.1</c:v>
                </c:pt>
                <c:pt idx="3551">
                  <c:v>-90.9</c:v>
                </c:pt>
                <c:pt idx="3552">
                  <c:v>-91.1</c:v>
                </c:pt>
                <c:pt idx="3553">
                  <c:v>-91.1</c:v>
                </c:pt>
                <c:pt idx="3554">
                  <c:v>-90.9</c:v>
                </c:pt>
                <c:pt idx="3555">
                  <c:v>-91.5</c:v>
                </c:pt>
                <c:pt idx="3556">
                  <c:v>-91.2</c:v>
                </c:pt>
                <c:pt idx="3557">
                  <c:v>-91.1</c:v>
                </c:pt>
                <c:pt idx="3558">
                  <c:v>-90.9</c:v>
                </c:pt>
                <c:pt idx="3559">
                  <c:v>-90.8</c:v>
                </c:pt>
                <c:pt idx="3560">
                  <c:v>-91.0</c:v>
                </c:pt>
                <c:pt idx="3561">
                  <c:v>-91.1</c:v>
                </c:pt>
                <c:pt idx="3562">
                  <c:v>-90.6</c:v>
                </c:pt>
                <c:pt idx="3563">
                  <c:v>-90.7</c:v>
                </c:pt>
                <c:pt idx="3564">
                  <c:v>-90.6</c:v>
                </c:pt>
                <c:pt idx="3565">
                  <c:v>-90.7</c:v>
                </c:pt>
                <c:pt idx="3566">
                  <c:v>-90.8</c:v>
                </c:pt>
                <c:pt idx="3567">
                  <c:v>-90.6</c:v>
                </c:pt>
                <c:pt idx="3568">
                  <c:v>-91.2</c:v>
                </c:pt>
                <c:pt idx="3569">
                  <c:v>-90.9</c:v>
                </c:pt>
                <c:pt idx="3570">
                  <c:v>-90.9</c:v>
                </c:pt>
                <c:pt idx="3571">
                  <c:v>-91.0</c:v>
                </c:pt>
                <c:pt idx="3572">
                  <c:v>-91.0</c:v>
                </c:pt>
                <c:pt idx="3573">
                  <c:v>-90.8</c:v>
                </c:pt>
                <c:pt idx="3574">
                  <c:v>-91.4</c:v>
                </c:pt>
                <c:pt idx="3575">
                  <c:v>-91.1</c:v>
                </c:pt>
                <c:pt idx="3576">
                  <c:v>-90.9</c:v>
                </c:pt>
                <c:pt idx="3577">
                  <c:v>-91.2</c:v>
                </c:pt>
                <c:pt idx="3578">
                  <c:v>-90.8</c:v>
                </c:pt>
                <c:pt idx="3579">
                  <c:v>-91.0</c:v>
                </c:pt>
                <c:pt idx="3580">
                  <c:v>-90.9</c:v>
                </c:pt>
                <c:pt idx="3581">
                  <c:v>-91.0</c:v>
                </c:pt>
                <c:pt idx="3582">
                  <c:v>-91.1</c:v>
                </c:pt>
                <c:pt idx="3583">
                  <c:v>-91.4</c:v>
                </c:pt>
                <c:pt idx="3584">
                  <c:v>-91.2</c:v>
                </c:pt>
                <c:pt idx="3585">
                  <c:v>-91.1</c:v>
                </c:pt>
                <c:pt idx="3586">
                  <c:v>-91.0</c:v>
                </c:pt>
                <c:pt idx="3587">
                  <c:v>-91.3</c:v>
                </c:pt>
                <c:pt idx="3588">
                  <c:v>-91.4</c:v>
                </c:pt>
                <c:pt idx="3589">
                  <c:v>-90.9</c:v>
                </c:pt>
                <c:pt idx="3590">
                  <c:v>-91.4</c:v>
                </c:pt>
                <c:pt idx="3591">
                  <c:v>-91.3</c:v>
                </c:pt>
                <c:pt idx="3592">
                  <c:v>-91.2</c:v>
                </c:pt>
                <c:pt idx="3593">
                  <c:v>-91.0</c:v>
                </c:pt>
                <c:pt idx="3594">
                  <c:v>-90.8</c:v>
                </c:pt>
                <c:pt idx="3595">
                  <c:v>-91.2</c:v>
                </c:pt>
                <c:pt idx="3596">
                  <c:v>-90.8</c:v>
                </c:pt>
                <c:pt idx="3597">
                  <c:v>-90.6</c:v>
                </c:pt>
                <c:pt idx="3598">
                  <c:v>-90.6</c:v>
                </c:pt>
                <c:pt idx="3599">
                  <c:v>-91.2</c:v>
                </c:pt>
                <c:pt idx="3600">
                  <c:v>-91.4</c:v>
                </c:pt>
                <c:pt idx="3601">
                  <c:v>-91.3</c:v>
                </c:pt>
                <c:pt idx="3602">
                  <c:v>-91.3</c:v>
                </c:pt>
                <c:pt idx="3603">
                  <c:v>-91.1</c:v>
                </c:pt>
                <c:pt idx="3604">
                  <c:v>-90.7</c:v>
                </c:pt>
                <c:pt idx="3605">
                  <c:v>-90.9</c:v>
                </c:pt>
                <c:pt idx="3606">
                  <c:v>-90.9</c:v>
                </c:pt>
                <c:pt idx="3607">
                  <c:v>-91.5</c:v>
                </c:pt>
                <c:pt idx="3608">
                  <c:v>-90.9</c:v>
                </c:pt>
                <c:pt idx="3609">
                  <c:v>-91.1</c:v>
                </c:pt>
                <c:pt idx="3610">
                  <c:v>-91.1</c:v>
                </c:pt>
                <c:pt idx="3611">
                  <c:v>-91.0</c:v>
                </c:pt>
                <c:pt idx="3612">
                  <c:v>-91.1</c:v>
                </c:pt>
                <c:pt idx="3613">
                  <c:v>-91.0</c:v>
                </c:pt>
                <c:pt idx="3614">
                  <c:v>-90.9</c:v>
                </c:pt>
                <c:pt idx="3615">
                  <c:v>-91.1</c:v>
                </c:pt>
                <c:pt idx="3616">
                  <c:v>-91.3</c:v>
                </c:pt>
                <c:pt idx="3617">
                  <c:v>-91.3</c:v>
                </c:pt>
                <c:pt idx="3618">
                  <c:v>-91.0</c:v>
                </c:pt>
                <c:pt idx="3619">
                  <c:v>-91.2</c:v>
                </c:pt>
                <c:pt idx="3620">
                  <c:v>-90.6</c:v>
                </c:pt>
                <c:pt idx="3621">
                  <c:v>-91.3</c:v>
                </c:pt>
                <c:pt idx="3622">
                  <c:v>-91.2</c:v>
                </c:pt>
                <c:pt idx="3623">
                  <c:v>-91.1</c:v>
                </c:pt>
                <c:pt idx="3624">
                  <c:v>-90.8</c:v>
                </c:pt>
                <c:pt idx="3625">
                  <c:v>-90.9</c:v>
                </c:pt>
                <c:pt idx="3626">
                  <c:v>-91.1</c:v>
                </c:pt>
                <c:pt idx="3627">
                  <c:v>-91.0</c:v>
                </c:pt>
                <c:pt idx="3628">
                  <c:v>-91.2</c:v>
                </c:pt>
                <c:pt idx="3629">
                  <c:v>-90.8</c:v>
                </c:pt>
                <c:pt idx="3630">
                  <c:v>-90.9</c:v>
                </c:pt>
                <c:pt idx="3631">
                  <c:v>-91.3</c:v>
                </c:pt>
                <c:pt idx="3632">
                  <c:v>-91.3</c:v>
                </c:pt>
                <c:pt idx="3633">
                  <c:v>-91.1</c:v>
                </c:pt>
                <c:pt idx="3634">
                  <c:v>-91.1</c:v>
                </c:pt>
                <c:pt idx="3635">
                  <c:v>-91.4</c:v>
                </c:pt>
                <c:pt idx="3636">
                  <c:v>-90.9</c:v>
                </c:pt>
                <c:pt idx="3637">
                  <c:v>-91.2</c:v>
                </c:pt>
                <c:pt idx="3638">
                  <c:v>-91.1</c:v>
                </c:pt>
                <c:pt idx="3639">
                  <c:v>-91.6</c:v>
                </c:pt>
                <c:pt idx="3640">
                  <c:v>-91.5</c:v>
                </c:pt>
                <c:pt idx="3641">
                  <c:v>-90.8</c:v>
                </c:pt>
                <c:pt idx="3642">
                  <c:v>-91.2</c:v>
                </c:pt>
                <c:pt idx="3643">
                  <c:v>-91.2</c:v>
                </c:pt>
                <c:pt idx="3644">
                  <c:v>-90.8</c:v>
                </c:pt>
                <c:pt idx="3645">
                  <c:v>-91.0</c:v>
                </c:pt>
                <c:pt idx="3646">
                  <c:v>-91.5</c:v>
                </c:pt>
                <c:pt idx="3647">
                  <c:v>-91.2</c:v>
                </c:pt>
                <c:pt idx="3648">
                  <c:v>-91.3</c:v>
                </c:pt>
                <c:pt idx="3649">
                  <c:v>-91.2</c:v>
                </c:pt>
                <c:pt idx="3650">
                  <c:v>-91.0</c:v>
                </c:pt>
                <c:pt idx="3651">
                  <c:v>-91.0</c:v>
                </c:pt>
                <c:pt idx="3652">
                  <c:v>-91.4</c:v>
                </c:pt>
                <c:pt idx="3653">
                  <c:v>-91.0</c:v>
                </c:pt>
                <c:pt idx="3654">
                  <c:v>-90.9</c:v>
                </c:pt>
                <c:pt idx="3655">
                  <c:v>-91.0</c:v>
                </c:pt>
                <c:pt idx="3656">
                  <c:v>-90.9</c:v>
                </c:pt>
                <c:pt idx="3657">
                  <c:v>-90.9</c:v>
                </c:pt>
                <c:pt idx="3658">
                  <c:v>-91.4</c:v>
                </c:pt>
                <c:pt idx="3659">
                  <c:v>-91.2</c:v>
                </c:pt>
                <c:pt idx="3660">
                  <c:v>-91.0</c:v>
                </c:pt>
                <c:pt idx="3661">
                  <c:v>-90.6</c:v>
                </c:pt>
                <c:pt idx="3662">
                  <c:v>-90.7</c:v>
                </c:pt>
                <c:pt idx="3663">
                  <c:v>-91.1</c:v>
                </c:pt>
                <c:pt idx="3664">
                  <c:v>-90.6</c:v>
                </c:pt>
                <c:pt idx="3665">
                  <c:v>-91.2</c:v>
                </c:pt>
                <c:pt idx="3666">
                  <c:v>-91.0</c:v>
                </c:pt>
                <c:pt idx="3667">
                  <c:v>-91.0</c:v>
                </c:pt>
                <c:pt idx="3668">
                  <c:v>-91.2</c:v>
                </c:pt>
                <c:pt idx="3669">
                  <c:v>-91.2</c:v>
                </c:pt>
                <c:pt idx="3670">
                  <c:v>-91.4</c:v>
                </c:pt>
                <c:pt idx="3671">
                  <c:v>-91.1</c:v>
                </c:pt>
                <c:pt idx="3672">
                  <c:v>-91.3</c:v>
                </c:pt>
                <c:pt idx="3673">
                  <c:v>-91.1</c:v>
                </c:pt>
                <c:pt idx="3674">
                  <c:v>-91.1</c:v>
                </c:pt>
                <c:pt idx="3675">
                  <c:v>-91.5</c:v>
                </c:pt>
                <c:pt idx="3676">
                  <c:v>-90.8</c:v>
                </c:pt>
                <c:pt idx="3677">
                  <c:v>-91.0</c:v>
                </c:pt>
                <c:pt idx="3678">
                  <c:v>-91.1</c:v>
                </c:pt>
                <c:pt idx="3679">
                  <c:v>-91.2</c:v>
                </c:pt>
                <c:pt idx="3680">
                  <c:v>-91.2</c:v>
                </c:pt>
                <c:pt idx="3681">
                  <c:v>-91.1</c:v>
                </c:pt>
                <c:pt idx="3682">
                  <c:v>-91.3</c:v>
                </c:pt>
                <c:pt idx="3683">
                  <c:v>-91.0</c:v>
                </c:pt>
                <c:pt idx="3684">
                  <c:v>-91.3</c:v>
                </c:pt>
                <c:pt idx="3685">
                  <c:v>-90.9</c:v>
                </c:pt>
                <c:pt idx="3686">
                  <c:v>-91.1</c:v>
                </c:pt>
                <c:pt idx="3687">
                  <c:v>-91.4</c:v>
                </c:pt>
                <c:pt idx="3688">
                  <c:v>-91.1</c:v>
                </c:pt>
                <c:pt idx="3689">
                  <c:v>-90.9</c:v>
                </c:pt>
                <c:pt idx="3690">
                  <c:v>-90.6</c:v>
                </c:pt>
                <c:pt idx="3691">
                  <c:v>-90.7</c:v>
                </c:pt>
                <c:pt idx="3692">
                  <c:v>-90.8</c:v>
                </c:pt>
                <c:pt idx="3693">
                  <c:v>-90.5</c:v>
                </c:pt>
                <c:pt idx="3694">
                  <c:v>-91.1</c:v>
                </c:pt>
                <c:pt idx="3695">
                  <c:v>-91.2</c:v>
                </c:pt>
                <c:pt idx="3696">
                  <c:v>-91.1</c:v>
                </c:pt>
                <c:pt idx="3697">
                  <c:v>-91.1</c:v>
                </c:pt>
                <c:pt idx="3698">
                  <c:v>-91.1</c:v>
                </c:pt>
                <c:pt idx="3699">
                  <c:v>-90.9</c:v>
                </c:pt>
                <c:pt idx="3700">
                  <c:v>-90.7</c:v>
                </c:pt>
                <c:pt idx="3701">
                  <c:v>-90.6</c:v>
                </c:pt>
                <c:pt idx="3702">
                  <c:v>-90.9</c:v>
                </c:pt>
                <c:pt idx="3703">
                  <c:v>-90.8</c:v>
                </c:pt>
                <c:pt idx="3704">
                  <c:v>-91.1</c:v>
                </c:pt>
                <c:pt idx="3705">
                  <c:v>-91.3</c:v>
                </c:pt>
                <c:pt idx="3706">
                  <c:v>-90.8</c:v>
                </c:pt>
                <c:pt idx="3707">
                  <c:v>-90.8</c:v>
                </c:pt>
                <c:pt idx="3708">
                  <c:v>-90.8</c:v>
                </c:pt>
                <c:pt idx="3709">
                  <c:v>-91.0</c:v>
                </c:pt>
                <c:pt idx="3710">
                  <c:v>-91.1</c:v>
                </c:pt>
                <c:pt idx="3711">
                  <c:v>-91.2</c:v>
                </c:pt>
                <c:pt idx="3712">
                  <c:v>-91.1</c:v>
                </c:pt>
                <c:pt idx="3713">
                  <c:v>-91.0</c:v>
                </c:pt>
                <c:pt idx="3714">
                  <c:v>-91.0</c:v>
                </c:pt>
                <c:pt idx="3715">
                  <c:v>-91.2</c:v>
                </c:pt>
                <c:pt idx="3716">
                  <c:v>-91.2</c:v>
                </c:pt>
                <c:pt idx="3717">
                  <c:v>-91.3</c:v>
                </c:pt>
                <c:pt idx="3718">
                  <c:v>-90.8</c:v>
                </c:pt>
                <c:pt idx="3719">
                  <c:v>-91.0</c:v>
                </c:pt>
                <c:pt idx="3720">
                  <c:v>-90.9</c:v>
                </c:pt>
                <c:pt idx="3721">
                  <c:v>-91.1</c:v>
                </c:pt>
                <c:pt idx="3722">
                  <c:v>-90.8</c:v>
                </c:pt>
                <c:pt idx="3723">
                  <c:v>-90.6</c:v>
                </c:pt>
                <c:pt idx="3724">
                  <c:v>-91.3</c:v>
                </c:pt>
                <c:pt idx="3725">
                  <c:v>-90.7</c:v>
                </c:pt>
                <c:pt idx="3726">
                  <c:v>-91.0</c:v>
                </c:pt>
                <c:pt idx="3727">
                  <c:v>-91.2</c:v>
                </c:pt>
                <c:pt idx="3728">
                  <c:v>-91.2</c:v>
                </c:pt>
                <c:pt idx="3729">
                  <c:v>-91.0</c:v>
                </c:pt>
                <c:pt idx="3730">
                  <c:v>-91.0</c:v>
                </c:pt>
                <c:pt idx="3731">
                  <c:v>-91.1</c:v>
                </c:pt>
                <c:pt idx="3732">
                  <c:v>-91.1</c:v>
                </c:pt>
                <c:pt idx="3733">
                  <c:v>-91.0</c:v>
                </c:pt>
                <c:pt idx="3734">
                  <c:v>-91.0</c:v>
                </c:pt>
                <c:pt idx="3735">
                  <c:v>-91.3</c:v>
                </c:pt>
                <c:pt idx="3736">
                  <c:v>-91.1</c:v>
                </c:pt>
                <c:pt idx="3737">
                  <c:v>-91.0</c:v>
                </c:pt>
                <c:pt idx="3738">
                  <c:v>-90.7</c:v>
                </c:pt>
                <c:pt idx="3739">
                  <c:v>-91.3</c:v>
                </c:pt>
                <c:pt idx="3740">
                  <c:v>-91.0</c:v>
                </c:pt>
                <c:pt idx="3741">
                  <c:v>-91.0</c:v>
                </c:pt>
                <c:pt idx="3742">
                  <c:v>-91.2</c:v>
                </c:pt>
                <c:pt idx="3743">
                  <c:v>-90.9</c:v>
                </c:pt>
                <c:pt idx="3744">
                  <c:v>-90.6</c:v>
                </c:pt>
                <c:pt idx="3745">
                  <c:v>-91.0</c:v>
                </c:pt>
                <c:pt idx="3746">
                  <c:v>-91.1</c:v>
                </c:pt>
                <c:pt idx="3747">
                  <c:v>-91.4</c:v>
                </c:pt>
                <c:pt idx="3748">
                  <c:v>-91.3</c:v>
                </c:pt>
                <c:pt idx="3749">
                  <c:v>-91.4</c:v>
                </c:pt>
                <c:pt idx="3750">
                  <c:v>-91.1</c:v>
                </c:pt>
                <c:pt idx="3751">
                  <c:v>-91.3</c:v>
                </c:pt>
                <c:pt idx="3752">
                  <c:v>-91.0</c:v>
                </c:pt>
                <c:pt idx="3753">
                  <c:v>-90.5</c:v>
                </c:pt>
                <c:pt idx="3754">
                  <c:v>-90.5</c:v>
                </c:pt>
                <c:pt idx="3755">
                  <c:v>-91.0</c:v>
                </c:pt>
                <c:pt idx="3756">
                  <c:v>-90.9</c:v>
                </c:pt>
                <c:pt idx="3757">
                  <c:v>-90.9</c:v>
                </c:pt>
                <c:pt idx="3758">
                  <c:v>-91.5</c:v>
                </c:pt>
                <c:pt idx="3759">
                  <c:v>-91.2</c:v>
                </c:pt>
                <c:pt idx="3760">
                  <c:v>-91.0</c:v>
                </c:pt>
                <c:pt idx="3761">
                  <c:v>-91.0</c:v>
                </c:pt>
                <c:pt idx="3762">
                  <c:v>-91.4</c:v>
                </c:pt>
                <c:pt idx="3763">
                  <c:v>-91.0</c:v>
                </c:pt>
                <c:pt idx="3764">
                  <c:v>-91.0</c:v>
                </c:pt>
                <c:pt idx="3765">
                  <c:v>-91.0</c:v>
                </c:pt>
                <c:pt idx="3766">
                  <c:v>-91.5</c:v>
                </c:pt>
                <c:pt idx="3767">
                  <c:v>-91.4</c:v>
                </c:pt>
                <c:pt idx="3768">
                  <c:v>-91.3</c:v>
                </c:pt>
                <c:pt idx="3769">
                  <c:v>-91.1</c:v>
                </c:pt>
                <c:pt idx="3770">
                  <c:v>-91.0</c:v>
                </c:pt>
                <c:pt idx="3771">
                  <c:v>-90.6</c:v>
                </c:pt>
                <c:pt idx="3772">
                  <c:v>-90.8</c:v>
                </c:pt>
                <c:pt idx="3773">
                  <c:v>-90.9</c:v>
                </c:pt>
                <c:pt idx="3774">
                  <c:v>-91.1</c:v>
                </c:pt>
                <c:pt idx="3775">
                  <c:v>-90.8</c:v>
                </c:pt>
                <c:pt idx="3776">
                  <c:v>-91.5</c:v>
                </c:pt>
                <c:pt idx="3777">
                  <c:v>-91.5</c:v>
                </c:pt>
                <c:pt idx="3778">
                  <c:v>-91.1</c:v>
                </c:pt>
                <c:pt idx="3779">
                  <c:v>-91.1</c:v>
                </c:pt>
                <c:pt idx="3780">
                  <c:v>-91.1</c:v>
                </c:pt>
                <c:pt idx="3781">
                  <c:v>-90.7</c:v>
                </c:pt>
                <c:pt idx="3782">
                  <c:v>-90.7</c:v>
                </c:pt>
                <c:pt idx="3783">
                  <c:v>-90.6</c:v>
                </c:pt>
                <c:pt idx="3784">
                  <c:v>-91.0</c:v>
                </c:pt>
                <c:pt idx="3785">
                  <c:v>-90.8</c:v>
                </c:pt>
                <c:pt idx="3786">
                  <c:v>-91.1</c:v>
                </c:pt>
                <c:pt idx="3787">
                  <c:v>-91.1</c:v>
                </c:pt>
                <c:pt idx="3788">
                  <c:v>-90.9</c:v>
                </c:pt>
                <c:pt idx="3789">
                  <c:v>-91.0</c:v>
                </c:pt>
                <c:pt idx="3790">
                  <c:v>-90.9</c:v>
                </c:pt>
                <c:pt idx="3791">
                  <c:v>-91.1</c:v>
                </c:pt>
                <c:pt idx="3792">
                  <c:v>-91.0</c:v>
                </c:pt>
                <c:pt idx="3793">
                  <c:v>-91.1</c:v>
                </c:pt>
                <c:pt idx="3794">
                  <c:v>-91.2</c:v>
                </c:pt>
                <c:pt idx="3795">
                  <c:v>-91.3</c:v>
                </c:pt>
                <c:pt idx="3796">
                  <c:v>-90.9</c:v>
                </c:pt>
                <c:pt idx="3797">
                  <c:v>-90.4</c:v>
                </c:pt>
                <c:pt idx="3798">
                  <c:v>-91.0</c:v>
                </c:pt>
                <c:pt idx="3799">
                  <c:v>-91.2</c:v>
                </c:pt>
                <c:pt idx="3800">
                  <c:v>-90.9</c:v>
                </c:pt>
                <c:pt idx="3801">
                  <c:v>-91.0</c:v>
                </c:pt>
                <c:pt idx="3802">
                  <c:v>-90.8</c:v>
                </c:pt>
                <c:pt idx="3803">
                  <c:v>-91.1</c:v>
                </c:pt>
                <c:pt idx="3804">
                  <c:v>-91.3</c:v>
                </c:pt>
                <c:pt idx="3805">
                  <c:v>-91.0</c:v>
                </c:pt>
                <c:pt idx="3806">
                  <c:v>-91.3</c:v>
                </c:pt>
                <c:pt idx="3807">
                  <c:v>-91.1</c:v>
                </c:pt>
                <c:pt idx="3808">
                  <c:v>-90.7</c:v>
                </c:pt>
                <c:pt idx="3809">
                  <c:v>-90.7</c:v>
                </c:pt>
                <c:pt idx="3810">
                  <c:v>-91.1</c:v>
                </c:pt>
                <c:pt idx="3811">
                  <c:v>-91.0</c:v>
                </c:pt>
                <c:pt idx="3812">
                  <c:v>-90.7</c:v>
                </c:pt>
                <c:pt idx="3813">
                  <c:v>-90.8</c:v>
                </c:pt>
                <c:pt idx="3814">
                  <c:v>-91.0</c:v>
                </c:pt>
                <c:pt idx="3815">
                  <c:v>-91.3</c:v>
                </c:pt>
                <c:pt idx="3816">
                  <c:v>-90.9</c:v>
                </c:pt>
                <c:pt idx="3817">
                  <c:v>-90.9</c:v>
                </c:pt>
                <c:pt idx="3818">
                  <c:v>-90.7</c:v>
                </c:pt>
                <c:pt idx="3819">
                  <c:v>-91.2</c:v>
                </c:pt>
                <c:pt idx="3820">
                  <c:v>-91.6</c:v>
                </c:pt>
                <c:pt idx="3821">
                  <c:v>-91.1</c:v>
                </c:pt>
                <c:pt idx="3822">
                  <c:v>-91.4</c:v>
                </c:pt>
                <c:pt idx="3823">
                  <c:v>-91.3</c:v>
                </c:pt>
                <c:pt idx="3824">
                  <c:v>-91.5</c:v>
                </c:pt>
                <c:pt idx="3825">
                  <c:v>-91.0</c:v>
                </c:pt>
                <c:pt idx="3826">
                  <c:v>-90.9</c:v>
                </c:pt>
                <c:pt idx="3827">
                  <c:v>-91.0</c:v>
                </c:pt>
                <c:pt idx="3828">
                  <c:v>-91.2</c:v>
                </c:pt>
                <c:pt idx="3829">
                  <c:v>-91.1</c:v>
                </c:pt>
                <c:pt idx="3830">
                  <c:v>-91.5</c:v>
                </c:pt>
                <c:pt idx="3831">
                  <c:v>-91.1</c:v>
                </c:pt>
                <c:pt idx="3832">
                  <c:v>-91.0</c:v>
                </c:pt>
                <c:pt idx="3833">
                  <c:v>-91.1</c:v>
                </c:pt>
                <c:pt idx="3834">
                  <c:v>-91.0</c:v>
                </c:pt>
                <c:pt idx="3835">
                  <c:v>-91.1</c:v>
                </c:pt>
                <c:pt idx="3836">
                  <c:v>-91.6</c:v>
                </c:pt>
                <c:pt idx="3837">
                  <c:v>-90.8</c:v>
                </c:pt>
                <c:pt idx="3838">
                  <c:v>-91.4</c:v>
                </c:pt>
                <c:pt idx="3839">
                  <c:v>-91.0</c:v>
                </c:pt>
                <c:pt idx="3840">
                  <c:v>-90.9</c:v>
                </c:pt>
                <c:pt idx="3841">
                  <c:v>-91.0</c:v>
                </c:pt>
                <c:pt idx="3842">
                  <c:v>-91.1</c:v>
                </c:pt>
                <c:pt idx="3843">
                  <c:v>-91.1</c:v>
                </c:pt>
                <c:pt idx="3844">
                  <c:v>-91.0</c:v>
                </c:pt>
                <c:pt idx="3845">
                  <c:v>-91.1</c:v>
                </c:pt>
                <c:pt idx="3846">
                  <c:v>-90.9</c:v>
                </c:pt>
                <c:pt idx="3847">
                  <c:v>-91.1</c:v>
                </c:pt>
                <c:pt idx="3848">
                  <c:v>-90.7</c:v>
                </c:pt>
                <c:pt idx="3849">
                  <c:v>-91.1</c:v>
                </c:pt>
                <c:pt idx="3850">
                  <c:v>-91.4</c:v>
                </c:pt>
                <c:pt idx="3851">
                  <c:v>-91.1</c:v>
                </c:pt>
                <c:pt idx="3852">
                  <c:v>-91.0</c:v>
                </c:pt>
                <c:pt idx="3853">
                  <c:v>-90.9</c:v>
                </c:pt>
                <c:pt idx="3854">
                  <c:v>-91.1</c:v>
                </c:pt>
                <c:pt idx="3855">
                  <c:v>-91.1</c:v>
                </c:pt>
                <c:pt idx="3856">
                  <c:v>-91.3</c:v>
                </c:pt>
                <c:pt idx="3857">
                  <c:v>-90.8</c:v>
                </c:pt>
                <c:pt idx="3858">
                  <c:v>-90.9</c:v>
                </c:pt>
                <c:pt idx="3859">
                  <c:v>-91.0</c:v>
                </c:pt>
                <c:pt idx="3860">
                  <c:v>-90.9</c:v>
                </c:pt>
                <c:pt idx="3861">
                  <c:v>-91.1</c:v>
                </c:pt>
                <c:pt idx="3862">
                  <c:v>-90.7</c:v>
                </c:pt>
                <c:pt idx="3863">
                  <c:v>-91.2</c:v>
                </c:pt>
                <c:pt idx="3864">
                  <c:v>-91.2</c:v>
                </c:pt>
                <c:pt idx="3865">
                  <c:v>-90.9</c:v>
                </c:pt>
                <c:pt idx="3866">
                  <c:v>-91.3</c:v>
                </c:pt>
                <c:pt idx="3867">
                  <c:v>-90.7</c:v>
                </c:pt>
                <c:pt idx="3868">
                  <c:v>-91.0</c:v>
                </c:pt>
                <c:pt idx="3869">
                  <c:v>-91.1</c:v>
                </c:pt>
                <c:pt idx="3870">
                  <c:v>-91.1</c:v>
                </c:pt>
                <c:pt idx="3871">
                  <c:v>-91.1</c:v>
                </c:pt>
                <c:pt idx="3872">
                  <c:v>-90.7</c:v>
                </c:pt>
                <c:pt idx="3873">
                  <c:v>-90.9</c:v>
                </c:pt>
                <c:pt idx="3874">
                  <c:v>-90.9</c:v>
                </c:pt>
                <c:pt idx="3875">
                  <c:v>-90.8</c:v>
                </c:pt>
                <c:pt idx="3876">
                  <c:v>-90.9</c:v>
                </c:pt>
                <c:pt idx="3877">
                  <c:v>-90.9</c:v>
                </c:pt>
                <c:pt idx="3878">
                  <c:v>-91.3</c:v>
                </c:pt>
                <c:pt idx="3879">
                  <c:v>-91.7</c:v>
                </c:pt>
                <c:pt idx="3880">
                  <c:v>-91.2</c:v>
                </c:pt>
                <c:pt idx="3881">
                  <c:v>-90.6</c:v>
                </c:pt>
                <c:pt idx="3882">
                  <c:v>-91.0</c:v>
                </c:pt>
                <c:pt idx="3883">
                  <c:v>-91.4</c:v>
                </c:pt>
                <c:pt idx="3884">
                  <c:v>-91.2</c:v>
                </c:pt>
                <c:pt idx="3885">
                  <c:v>-91.2</c:v>
                </c:pt>
                <c:pt idx="3886">
                  <c:v>-91.2</c:v>
                </c:pt>
                <c:pt idx="3887">
                  <c:v>-91.2</c:v>
                </c:pt>
                <c:pt idx="3888">
                  <c:v>-90.8</c:v>
                </c:pt>
                <c:pt idx="3889">
                  <c:v>-91.3</c:v>
                </c:pt>
                <c:pt idx="3890">
                  <c:v>-91.4</c:v>
                </c:pt>
                <c:pt idx="3891">
                  <c:v>-91.0</c:v>
                </c:pt>
                <c:pt idx="3892">
                  <c:v>-91.3</c:v>
                </c:pt>
                <c:pt idx="3893">
                  <c:v>-91.4</c:v>
                </c:pt>
                <c:pt idx="3894">
                  <c:v>-91.4</c:v>
                </c:pt>
                <c:pt idx="3895">
                  <c:v>-91.2</c:v>
                </c:pt>
                <c:pt idx="3896">
                  <c:v>-91.1</c:v>
                </c:pt>
                <c:pt idx="3897">
                  <c:v>-91.5</c:v>
                </c:pt>
                <c:pt idx="3898">
                  <c:v>-91.2</c:v>
                </c:pt>
                <c:pt idx="3899">
                  <c:v>-90.9</c:v>
                </c:pt>
                <c:pt idx="3900">
                  <c:v>-91.0</c:v>
                </c:pt>
                <c:pt idx="3901">
                  <c:v>-91.2</c:v>
                </c:pt>
                <c:pt idx="3902">
                  <c:v>-90.8</c:v>
                </c:pt>
                <c:pt idx="3903">
                  <c:v>-91.3</c:v>
                </c:pt>
                <c:pt idx="3904">
                  <c:v>-91.2</c:v>
                </c:pt>
                <c:pt idx="3905">
                  <c:v>-90.8</c:v>
                </c:pt>
                <c:pt idx="3906">
                  <c:v>-91.0</c:v>
                </c:pt>
                <c:pt idx="3907">
                  <c:v>-90.9</c:v>
                </c:pt>
                <c:pt idx="3908">
                  <c:v>-91.1</c:v>
                </c:pt>
                <c:pt idx="3909">
                  <c:v>-91.2</c:v>
                </c:pt>
                <c:pt idx="3910">
                  <c:v>-91.3</c:v>
                </c:pt>
                <c:pt idx="3911">
                  <c:v>-91.0</c:v>
                </c:pt>
                <c:pt idx="3912">
                  <c:v>-91.2</c:v>
                </c:pt>
                <c:pt idx="3913">
                  <c:v>-91.2</c:v>
                </c:pt>
                <c:pt idx="3914">
                  <c:v>-91.2</c:v>
                </c:pt>
                <c:pt idx="3915">
                  <c:v>-91.2</c:v>
                </c:pt>
                <c:pt idx="3916">
                  <c:v>-91.3</c:v>
                </c:pt>
                <c:pt idx="3917">
                  <c:v>-91.1</c:v>
                </c:pt>
                <c:pt idx="3918">
                  <c:v>-90.8</c:v>
                </c:pt>
                <c:pt idx="3919">
                  <c:v>-91.0</c:v>
                </c:pt>
                <c:pt idx="3920">
                  <c:v>-91.3</c:v>
                </c:pt>
                <c:pt idx="3921">
                  <c:v>-91.0</c:v>
                </c:pt>
                <c:pt idx="3922">
                  <c:v>-91.4</c:v>
                </c:pt>
                <c:pt idx="3923">
                  <c:v>-90.9</c:v>
                </c:pt>
                <c:pt idx="3924">
                  <c:v>-91.0</c:v>
                </c:pt>
                <c:pt idx="3925">
                  <c:v>-91.0</c:v>
                </c:pt>
                <c:pt idx="3926">
                  <c:v>-90.9</c:v>
                </c:pt>
                <c:pt idx="3927">
                  <c:v>-91.4</c:v>
                </c:pt>
                <c:pt idx="3928">
                  <c:v>-91.3</c:v>
                </c:pt>
                <c:pt idx="3929">
                  <c:v>-91.0</c:v>
                </c:pt>
                <c:pt idx="3930">
                  <c:v>-91.0</c:v>
                </c:pt>
                <c:pt idx="3931">
                  <c:v>-91.5</c:v>
                </c:pt>
                <c:pt idx="3932">
                  <c:v>-91.3</c:v>
                </c:pt>
                <c:pt idx="3933">
                  <c:v>-91.4</c:v>
                </c:pt>
                <c:pt idx="3934">
                  <c:v>-90.8</c:v>
                </c:pt>
                <c:pt idx="3935">
                  <c:v>-90.5</c:v>
                </c:pt>
                <c:pt idx="3936">
                  <c:v>-91.1</c:v>
                </c:pt>
                <c:pt idx="3937">
                  <c:v>-90.8</c:v>
                </c:pt>
                <c:pt idx="3938">
                  <c:v>-90.8</c:v>
                </c:pt>
                <c:pt idx="3939">
                  <c:v>-90.9</c:v>
                </c:pt>
                <c:pt idx="3940">
                  <c:v>-91.3</c:v>
                </c:pt>
                <c:pt idx="3941">
                  <c:v>-91.1</c:v>
                </c:pt>
                <c:pt idx="3942">
                  <c:v>-91.3</c:v>
                </c:pt>
                <c:pt idx="3943">
                  <c:v>-90.7</c:v>
                </c:pt>
                <c:pt idx="3944">
                  <c:v>-90.8</c:v>
                </c:pt>
                <c:pt idx="3945">
                  <c:v>-91.0</c:v>
                </c:pt>
                <c:pt idx="3946">
                  <c:v>-91.0</c:v>
                </c:pt>
                <c:pt idx="3947">
                  <c:v>-90.9</c:v>
                </c:pt>
                <c:pt idx="3948">
                  <c:v>-91.0</c:v>
                </c:pt>
                <c:pt idx="3949">
                  <c:v>-91.3</c:v>
                </c:pt>
                <c:pt idx="3950">
                  <c:v>-91.0</c:v>
                </c:pt>
                <c:pt idx="3951">
                  <c:v>-91.2</c:v>
                </c:pt>
                <c:pt idx="3952">
                  <c:v>-91.3</c:v>
                </c:pt>
                <c:pt idx="3953">
                  <c:v>-90.9</c:v>
                </c:pt>
                <c:pt idx="3954">
                  <c:v>-91.4</c:v>
                </c:pt>
                <c:pt idx="3955">
                  <c:v>-91.5</c:v>
                </c:pt>
                <c:pt idx="3956">
                  <c:v>-90.6</c:v>
                </c:pt>
                <c:pt idx="3957">
                  <c:v>-91.1</c:v>
                </c:pt>
                <c:pt idx="3958">
                  <c:v>-91.4</c:v>
                </c:pt>
                <c:pt idx="3959">
                  <c:v>-91.5</c:v>
                </c:pt>
                <c:pt idx="3960">
                  <c:v>-90.9</c:v>
                </c:pt>
                <c:pt idx="3961">
                  <c:v>-90.8</c:v>
                </c:pt>
                <c:pt idx="3962">
                  <c:v>-91.0</c:v>
                </c:pt>
                <c:pt idx="3963">
                  <c:v>-90.7</c:v>
                </c:pt>
                <c:pt idx="3964">
                  <c:v>-91.2</c:v>
                </c:pt>
                <c:pt idx="3965">
                  <c:v>-90.7</c:v>
                </c:pt>
                <c:pt idx="3966">
                  <c:v>-91.0</c:v>
                </c:pt>
                <c:pt idx="3967">
                  <c:v>-91.1</c:v>
                </c:pt>
                <c:pt idx="3968">
                  <c:v>-91.8</c:v>
                </c:pt>
                <c:pt idx="3969">
                  <c:v>-90.9</c:v>
                </c:pt>
                <c:pt idx="3970">
                  <c:v>-91.0</c:v>
                </c:pt>
                <c:pt idx="3971">
                  <c:v>-91.3</c:v>
                </c:pt>
                <c:pt idx="3972">
                  <c:v>-90.7</c:v>
                </c:pt>
                <c:pt idx="3973">
                  <c:v>-91.1</c:v>
                </c:pt>
                <c:pt idx="3974">
                  <c:v>-91.1</c:v>
                </c:pt>
                <c:pt idx="3975">
                  <c:v>-90.9</c:v>
                </c:pt>
                <c:pt idx="3976">
                  <c:v>-90.8</c:v>
                </c:pt>
                <c:pt idx="3977">
                  <c:v>-90.9</c:v>
                </c:pt>
                <c:pt idx="3978">
                  <c:v>-91.0</c:v>
                </c:pt>
                <c:pt idx="3979">
                  <c:v>-90.7</c:v>
                </c:pt>
                <c:pt idx="3980">
                  <c:v>-91.0</c:v>
                </c:pt>
                <c:pt idx="3981">
                  <c:v>-91.3</c:v>
                </c:pt>
                <c:pt idx="3982">
                  <c:v>-91.0</c:v>
                </c:pt>
                <c:pt idx="3983">
                  <c:v>-91.0</c:v>
                </c:pt>
                <c:pt idx="3984">
                  <c:v>-91.2</c:v>
                </c:pt>
                <c:pt idx="3985">
                  <c:v>-90.9</c:v>
                </c:pt>
                <c:pt idx="3986">
                  <c:v>-91.2</c:v>
                </c:pt>
                <c:pt idx="3987">
                  <c:v>-91.6</c:v>
                </c:pt>
                <c:pt idx="3988">
                  <c:v>-91.1</c:v>
                </c:pt>
                <c:pt idx="3989">
                  <c:v>-91.5</c:v>
                </c:pt>
                <c:pt idx="3990">
                  <c:v>-91.0</c:v>
                </c:pt>
                <c:pt idx="3991">
                  <c:v>-90.9</c:v>
                </c:pt>
                <c:pt idx="3992">
                  <c:v>-91.5</c:v>
                </c:pt>
                <c:pt idx="3993">
                  <c:v>-91.3</c:v>
                </c:pt>
                <c:pt idx="3994">
                  <c:v>-91.1</c:v>
                </c:pt>
                <c:pt idx="3995">
                  <c:v>-91.2</c:v>
                </c:pt>
                <c:pt idx="3996">
                  <c:v>-90.7</c:v>
                </c:pt>
                <c:pt idx="3997">
                  <c:v>-91.0</c:v>
                </c:pt>
                <c:pt idx="3998">
                  <c:v>-91.2</c:v>
                </c:pt>
                <c:pt idx="3999">
                  <c:v>-91.3</c:v>
                </c:pt>
                <c:pt idx="4000">
                  <c:v>-90.8</c:v>
                </c:pt>
                <c:pt idx="4001">
                  <c:v>-91.0</c:v>
                </c:pt>
                <c:pt idx="4002">
                  <c:v>-91.2</c:v>
                </c:pt>
                <c:pt idx="4003">
                  <c:v>-91.0</c:v>
                </c:pt>
                <c:pt idx="4004">
                  <c:v>-91.2</c:v>
                </c:pt>
                <c:pt idx="4005">
                  <c:v>-91.4</c:v>
                </c:pt>
                <c:pt idx="4006">
                  <c:v>-90.8</c:v>
                </c:pt>
                <c:pt idx="4007">
                  <c:v>-90.8</c:v>
                </c:pt>
                <c:pt idx="4008">
                  <c:v>-90.7</c:v>
                </c:pt>
                <c:pt idx="4009">
                  <c:v>-90.9</c:v>
                </c:pt>
                <c:pt idx="4010">
                  <c:v>-91.0</c:v>
                </c:pt>
                <c:pt idx="4011">
                  <c:v>-91.1</c:v>
                </c:pt>
                <c:pt idx="4012">
                  <c:v>-90.6</c:v>
                </c:pt>
                <c:pt idx="4013">
                  <c:v>-91.0</c:v>
                </c:pt>
                <c:pt idx="4014">
                  <c:v>-91.3</c:v>
                </c:pt>
                <c:pt idx="4015">
                  <c:v>-90.9</c:v>
                </c:pt>
                <c:pt idx="4016">
                  <c:v>-91.2</c:v>
                </c:pt>
                <c:pt idx="4017">
                  <c:v>-90.7</c:v>
                </c:pt>
                <c:pt idx="4018">
                  <c:v>-90.9</c:v>
                </c:pt>
                <c:pt idx="4019">
                  <c:v>-91.0</c:v>
                </c:pt>
                <c:pt idx="4020">
                  <c:v>-91.3</c:v>
                </c:pt>
                <c:pt idx="4021">
                  <c:v>-91.4</c:v>
                </c:pt>
                <c:pt idx="4022">
                  <c:v>-90.9</c:v>
                </c:pt>
                <c:pt idx="4023">
                  <c:v>-90.8</c:v>
                </c:pt>
                <c:pt idx="4024">
                  <c:v>-91.3</c:v>
                </c:pt>
                <c:pt idx="4025">
                  <c:v>-90.9</c:v>
                </c:pt>
                <c:pt idx="4026">
                  <c:v>-91.1</c:v>
                </c:pt>
                <c:pt idx="4027">
                  <c:v>-91.5</c:v>
                </c:pt>
                <c:pt idx="4028">
                  <c:v>-91.4</c:v>
                </c:pt>
                <c:pt idx="4029">
                  <c:v>-91.2</c:v>
                </c:pt>
                <c:pt idx="4030">
                  <c:v>-90.7</c:v>
                </c:pt>
                <c:pt idx="4031">
                  <c:v>-91.2</c:v>
                </c:pt>
                <c:pt idx="4032">
                  <c:v>-91.1</c:v>
                </c:pt>
                <c:pt idx="4033">
                  <c:v>-91.2</c:v>
                </c:pt>
                <c:pt idx="4034">
                  <c:v>-91.4</c:v>
                </c:pt>
                <c:pt idx="4035">
                  <c:v>-90.9</c:v>
                </c:pt>
                <c:pt idx="4036">
                  <c:v>-90.8</c:v>
                </c:pt>
                <c:pt idx="4037">
                  <c:v>-91.2</c:v>
                </c:pt>
                <c:pt idx="4038">
                  <c:v>-91.0</c:v>
                </c:pt>
                <c:pt idx="4039">
                  <c:v>-91.0</c:v>
                </c:pt>
                <c:pt idx="4040">
                  <c:v>-91.3</c:v>
                </c:pt>
                <c:pt idx="4041">
                  <c:v>-90.8</c:v>
                </c:pt>
                <c:pt idx="4042">
                  <c:v>-90.8</c:v>
                </c:pt>
                <c:pt idx="4043">
                  <c:v>-91.1</c:v>
                </c:pt>
                <c:pt idx="4044">
                  <c:v>-91.0</c:v>
                </c:pt>
                <c:pt idx="4045">
                  <c:v>-91.1</c:v>
                </c:pt>
                <c:pt idx="4046">
                  <c:v>-90.9</c:v>
                </c:pt>
                <c:pt idx="4047">
                  <c:v>-90.9</c:v>
                </c:pt>
                <c:pt idx="4048">
                  <c:v>-91.5</c:v>
                </c:pt>
                <c:pt idx="4049">
                  <c:v>-90.9</c:v>
                </c:pt>
                <c:pt idx="4050">
                  <c:v>-90.6</c:v>
                </c:pt>
                <c:pt idx="4051">
                  <c:v>-91.0</c:v>
                </c:pt>
                <c:pt idx="4052">
                  <c:v>-91.1</c:v>
                </c:pt>
                <c:pt idx="4053">
                  <c:v>-91.3</c:v>
                </c:pt>
                <c:pt idx="4054">
                  <c:v>-91.0</c:v>
                </c:pt>
                <c:pt idx="4055">
                  <c:v>-90.9</c:v>
                </c:pt>
                <c:pt idx="4056">
                  <c:v>-91.4</c:v>
                </c:pt>
                <c:pt idx="4057">
                  <c:v>-91.3</c:v>
                </c:pt>
                <c:pt idx="4058">
                  <c:v>-91.0</c:v>
                </c:pt>
                <c:pt idx="4059">
                  <c:v>-91.1</c:v>
                </c:pt>
                <c:pt idx="4060">
                  <c:v>-91.1</c:v>
                </c:pt>
                <c:pt idx="4061">
                  <c:v>-91.3</c:v>
                </c:pt>
                <c:pt idx="4062">
                  <c:v>-91.0</c:v>
                </c:pt>
                <c:pt idx="4063">
                  <c:v>-91.1</c:v>
                </c:pt>
                <c:pt idx="4064">
                  <c:v>-91.8</c:v>
                </c:pt>
                <c:pt idx="4065">
                  <c:v>-91.0</c:v>
                </c:pt>
                <c:pt idx="4066">
                  <c:v>-91.4</c:v>
                </c:pt>
                <c:pt idx="4067">
                  <c:v>-91.1</c:v>
                </c:pt>
                <c:pt idx="4068">
                  <c:v>-91.1</c:v>
                </c:pt>
                <c:pt idx="4069">
                  <c:v>-91.0</c:v>
                </c:pt>
                <c:pt idx="4070">
                  <c:v>-91.7</c:v>
                </c:pt>
                <c:pt idx="4071">
                  <c:v>-91.1</c:v>
                </c:pt>
                <c:pt idx="4072">
                  <c:v>-91.3</c:v>
                </c:pt>
                <c:pt idx="4073">
                  <c:v>-91.1</c:v>
                </c:pt>
                <c:pt idx="4074">
                  <c:v>-90.9</c:v>
                </c:pt>
                <c:pt idx="4075">
                  <c:v>-90.9</c:v>
                </c:pt>
                <c:pt idx="4076">
                  <c:v>-90.9</c:v>
                </c:pt>
                <c:pt idx="4077">
                  <c:v>-91.5</c:v>
                </c:pt>
                <c:pt idx="4078">
                  <c:v>-91.2</c:v>
                </c:pt>
                <c:pt idx="4079">
                  <c:v>-90.9</c:v>
                </c:pt>
                <c:pt idx="4080">
                  <c:v>-90.8</c:v>
                </c:pt>
                <c:pt idx="4081">
                  <c:v>-91.0</c:v>
                </c:pt>
                <c:pt idx="4082">
                  <c:v>-91.0</c:v>
                </c:pt>
                <c:pt idx="4083">
                  <c:v>-90.7</c:v>
                </c:pt>
                <c:pt idx="4084">
                  <c:v>-90.7</c:v>
                </c:pt>
                <c:pt idx="4085">
                  <c:v>-91.3</c:v>
                </c:pt>
                <c:pt idx="4086">
                  <c:v>-91.2</c:v>
                </c:pt>
                <c:pt idx="4087">
                  <c:v>-91.4</c:v>
                </c:pt>
                <c:pt idx="4088">
                  <c:v>-91.5</c:v>
                </c:pt>
                <c:pt idx="4089">
                  <c:v>-90.8</c:v>
                </c:pt>
                <c:pt idx="4090">
                  <c:v>-90.8</c:v>
                </c:pt>
                <c:pt idx="4091">
                  <c:v>-91.1</c:v>
                </c:pt>
                <c:pt idx="4092">
                  <c:v>-91.3</c:v>
                </c:pt>
                <c:pt idx="4093">
                  <c:v>-90.8</c:v>
                </c:pt>
                <c:pt idx="4094">
                  <c:v>-91.0</c:v>
                </c:pt>
                <c:pt idx="4095">
                  <c:v>-91.2</c:v>
                </c:pt>
                <c:pt idx="4096">
                  <c:v>-90.8</c:v>
                </c:pt>
                <c:pt idx="4097">
                  <c:v>-90.7</c:v>
                </c:pt>
                <c:pt idx="4098">
                  <c:v>-91.1</c:v>
                </c:pt>
                <c:pt idx="4099">
                  <c:v>-90.6</c:v>
                </c:pt>
                <c:pt idx="4100">
                  <c:v>-91.0</c:v>
                </c:pt>
                <c:pt idx="4101">
                  <c:v>-91.1</c:v>
                </c:pt>
                <c:pt idx="4102">
                  <c:v>-90.9</c:v>
                </c:pt>
                <c:pt idx="4103">
                  <c:v>-91.1</c:v>
                </c:pt>
                <c:pt idx="4104">
                  <c:v>-91.1</c:v>
                </c:pt>
                <c:pt idx="4105">
                  <c:v>-90.6</c:v>
                </c:pt>
                <c:pt idx="4106">
                  <c:v>-91.2</c:v>
                </c:pt>
                <c:pt idx="4107">
                  <c:v>-90.9</c:v>
                </c:pt>
                <c:pt idx="4108">
                  <c:v>-90.9</c:v>
                </c:pt>
                <c:pt idx="4109">
                  <c:v>-91.2</c:v>
                </c:pt>
                <c:pt idx="4110">
                  <c:v>-91.0</c:v>
                </c:pt>
                <c:pt idx="4111">
                  <c:v>-91.2</c:v>
                </c:pt>
                <c:pt idx="4112">
                  <c:v>-90.9</c:v>
                </c:pt>
                <c:pt idx="4113">
                  <c:v>-91.5</c:v>
                </c:pt>
                <c:pt idx="4114">
                  <c:v>-90.8</c:v>
                </c:pt>
                <c:pt idx="4115">
                  <c:v>-91.5</c:v>
                </c:pt>
                <c:pt idx="4116">
                  <c:v>-90.9</c:v>
                </c:pt>
                <c:pt idx="4117">
                  <c:v>-91.0</c:v>
                </c:pt>
                <c:pt idx="4118">
                  <c:v>-91.0</c:v>
                </c:pt>
                <c:pt idx="4119">
                  <c:v>-91.2</c:v>
                </c:pt>
                <c:pt idx="4120">
                  <c:v>-91.1</c:v>
                </c:pt>
                <c:pt idx="4121">
                  <c:v>-90.9</c:v>
                </c:pt>
                <c:pt idx="4122">
                  <c:v>-90.8</c:v>
                </c:pt>
                <c:pt idx="4123">
                  <c:v>-91.1</c:v>
                </c:pt>
                <c:pt idx="4124">
                  <c:v>-90.5</c:v>
                </c:pt>
                <c:pt idx="4125">
                  <c:v>-91.2</c:v>
                </c:pt>
                <c:pt idx="4126">
                  <c:v>-91.1</c:v>
                </c:pt>
                <c:pt idx="4127">
                  <c:v>-91.2</c:v>
                </c:pt>
                <c:pt idx="4128">
                  <c:v>-91.0</c:v>
                </c:pt>
                <c:pt idx="4129">
                  <c:v>-90.9</c:v>
                </c:pt>
                <c:pt idx="4130">
                  <c:v>-91.3</c:v>
                </c:pt>
                <c:pt idx="4131">
                  <c:v>-90.9</c:v>
                </c:pt>
                <c:pt idx="4132">
                  <c:v>-91.3</c:v>
                </c:pt>
                <c:pt idx="4133">
                  <c:v>-91.2</c:v>
                </c:pt>
                <c:pt idx="4134">
                  <c:v>-90.6</c:v>
                </c:pt>
                <c:pt idx="4135">
                  <c:v>-91.1</c:v>
                </c:pt>
                <c:pt idx="4136">
                  <c:v>-91.0</c:v>
                </c:pt>
                <c:pt idx="4137">
                  <c:v>-90.8</c:v>
                </c:pt>
                <c:pt idx="4138">
                  <c:v>-90.9</c:v>
                </c:pt>
                <c:pt idx="4139">
                  <c:v>-91.0</c:v>
                </c:pt>
                <c:pt idx="4140">
                  <c:v>-95.1</c:v>
                </c:pt>
                <c:pt idx="4141">
                  <c:v>-107.9</c:v>
                </c:pt>
                <c:pt idx="4142">
                  <c:v>-112.3</c:v>
                </c:pt>
                <c:pt idx="4143">
                  <c:v>-112.1</c:v>
                </c:pt>
                <c:pt idx="4144">
                  <c:v>-110.9</c:v>
                </c:pt>
                <c:pt idx="4145">
                  <c:v>-116.1</c:v>
                </c:pt>
                <c:pt idx="4146">
                  <c:v>-111.6</c:v>
                </c:pt>
                <c:pt idx="4147">
                  <c:v>-114.0</c:v>
                </c:pt>
                <c:pt idx="4148">
                  <c:v>-115.6</c:v>
                </c:pt>
                <c:pt idx="4149">
                  <c:v>-115.6</c:v>
                </c:pt>
                <c:pt idx="4150">
                  <c:v>-115.6</c:v>
                </c:pt>
                <c:pt idx="4151">
                  <c:v>-115.6</c:v>
                </c:pt>
                <c:pt idx="4152">
                  <c:v>-115.6</c:v>
                </c:pt>
                <c:pt idx="4153">
                  <c:v>-115.6</c:v>
                </c:pt>
                <c:pt idx="4154">
                  <c:v>-115.6</c:v>
                </c:pt>
                <c:pt idx="4155">
                  <c:v>-115.6</c:v>
                </c:pt>
                <c:pt idx="4156">
                  <c:v>-115.6</c:v>
                </c:pt>
                <c:pt idx="4157">
                  <c:v>-115.6</c:v>
                </c:pt>
                <c:pt idx="4158">
                  <c:v>-115.6</c:v>
                </c:pt>
                <c:pt idx="4159">
                  <c:v>-115.6</c:v>
                </c:pt>
                <c:pt idx="4160">
                  <c:v>-115.6</c:v>
                </c:pt>
                <c:pt idx="4161">
                  <c:v>-115.6</c:v>
                </c:pt>
                <c:pt idx="4162">
                  <c:v>-78.3</c:v>
                </c:pt>
                <c:pt idx="4163">
                  <c:v>-99.3</c:v>
                </c:pt>
                <c:pt idx="4164">
                  <c:v>-109.5</c:v>
                </c:pt>
                <c:pt idx="4165">
                  <c:v>-113.5</c:v>
                </c:pt>
                <c:pt idx="4166">
                  <c:v>-107.7</c:v>
                </c:pt>
                <c:pt idx="4167">
                  <c:v>-110.1</c:v>
                </c:pt>
                <c:pt idx="4168">
                  <c:v>-113.2</c:v>
                </c:pt>
                <c:pt idx="4169">
                  <c:v>-110.8</c:v>
                </c:pt>
                <c:pt idx="4170">
                  <c:v>-110.8</c:v>
                </c:pt>
                <c:pt idx="4171">
                  <c:v>-110.8</c:v>
                </c:pt>
                <c:pt idx="4172">
                  <c:v>-110.8</c:v>
                </c:pt>
                <c:pt idx="4173">
                  <c:v>-110.8</c:v>
                </c:pt>
                <c:pt idx="4174">
                  <c:v>-110.8</c:v>
                </c:pt>
                <c:pt idx="4175">
                  <c:v>-110.8</c:v>
                </c:pt>
                <c:pt idx="4176">
                  <c:v>-110.8</c:v>
                </c:pt>
                <c:pt idx="4177">
                  <c:v>-110.8</c:v>
                </c:pt>
                <c:pt idx="4178">
                  <c:v>-110.8</c:v>
                </c:pt>
                <c:pt idx="4179">
                  <c:v>-110.8</c:v>
                </c:pt>
                <c:pt idx="4180">
                  <c:v>-110.8</c:v>
                </c:pt>
                <c:pt idx="4181">
                  <c:v>-110.8</c:v>
                </c:pt>
                <c:pt idx="4182">
                  <c:v>-110.8</c:v>
                </c:pt>
                <c:pt idx="4183">
                  <c:v>-82.1</c:v>
                </c:pt>
                <c:pt idx="4184">
                  <c:v>-90.2</c:v>
                </c:pt>
                <c:pt idx="4185">
                  <c:v>-91.4</c:v>
                </c:pt>
                <c:pt idx="4186">
                  <c:v>-91.2</c:v>
                </c:pt>
              </c:numCache>
            </c:numRef>
          </c:yVal>
          <c:smooth val="0"/>
        </c:ser>
        <c:dLbls>
          <c:showLegendKey val="0"/>
          <c:showVal val="0"/>
          <c:showCatName val="0"/>
          <c:showSerName val="0"/>
          <c:showPercent val="0"/>
          <c:showBubbleSize val="0"/>
        </c:dLbls>
        <c:axId val="-2102698288"/>
        <c:axId val="-2102695552"/>
      </c:scatterChart>
      <c:valAx>
        <c:axId val="-2102698288"/>
        <c:scaling>
          <c:orientation val="minMax"/>
          <c:max val="20.0"/>
          <c:min val="18.5"/>
        </c:scaling>
        <c:delete val="0"/>
        <c:axPos val="b"/>
        <c:majorGridlines/>
        <c:numFmt formatCode="0.0" sourceLinked="0"/>
        <c:majorTickMark val="none"/>
        <c:minorTickMark val="none"/>
        <c:tickLblPos val="nextTo"/>
        <c:crossAx val="-2102695552"/>
        <c:crossesAt val="-180.0"/>
        <c:crossBetween val="midCat"/>
      </c:valAx>
      <c:valAx>
        <c:axId val="-2102695552"/>
        <c:scaling>
          <c:orientation val="minMax"/>
          <c:max val="-60.0"/>
          <c:min val="-180.0"/>
        </c:scaling>
        <c:delete val="0"/>
        <c:axPos val="l"/>
        <c:majorGridlines/>
        <c:numFmt formatCode="0" sourceLinked="0"/>
        <c:majorTickMark val="none"/>
        <c:minorTickMark val="none"/>
        <c:tickLblPos val="nextTo"/>
        <c:crossAx val="-2102698288"/>
        <c:crosses val="autoZero"/>
        <c:crossBetween val="midCat"/>
        <c:majorUnit val="10.0"/>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122363"/>
            <a:ext cx="874395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85875" y="3602038"/>
            <a:ext cx="77152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0B03C9-BBB9-6B4F-BF4C-A8B30B75B33B}" type="datetimeFigureOut">
              <a:rPr lang="en-US" smtClean="0"/>
              <a:t>2/10/16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245250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0B03C9-BBB9-6B4F-BF4C-A8B30B75B33B}" type="datetimeFigureOut">
              <a:rPr lang="en-US" smtClean="0"/>
              <a:t>2/10/16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79545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635" y="365125"/>
            <a:ext cx="2218134"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07232" y="365125"/>
            <a:ext cx="652581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0B03C9-BBB9-6B4F-BF4C-A8B30B75B33B}" type="datetimeFigureOut">
              <a:rPr lang="en-US" smtClean="0"/>
              <a:t>2/10/16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1066582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0B03C9-BBB9-6B4F-BF4C-A8B30B75B33B}" type="datetimeFigureOut">
              <a:rPr lang="en-US" smtClean="0"/>
              <a:t>2/10/16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898522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1874" y="1709740"/>
            <a:ext cx="8872538"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701874" y="4589465"/>
            <a:ext cx="8872538"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0B03C9-BBB9-6B4F-BF4C-A8B30B75B33B}" type="datetimeFigureOut">
              <a:rPr lang="en-US" smtClean="0"/>
              <a:t>2/10/16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35779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07231" y="1825625"/>
            <a:ext cx="437197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07794" y="1825625"/>
            <a:ext cx="437197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0B03C9-BBB9-6B4F-BF4C-A8B30B75B33B}" type="datetimeFigureOut">
              <a:rPr lang="en-US" smtClean="0"/>
              <a:t>2/10/16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499176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8571" y="365127"/>
            <a:ext cx="8872538"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08572" y="1681163"/>
            <a:ext cx="435188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08572" y="2505075"/>
            <a:ext cx="4351883"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207794" y="1681163"/>
            <a:ext cx="437331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07794" y="2505075"/>
            <a:ext cx="4373315"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0B03C9-BBB9-6B4F-BF4C-A8B30B75B33B}" type="datetimeFigureOut">
              <a:rPr lang="en-US" smtClean="0"/>
              <a:t>2/10/16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1593537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0B03C9-BBB9-6B4F-BF4C-A8B30B75B33B}" type="datetimeFigureOut">
              <a:rPr lang="en-US" smtClean="0"/>
              <a:t>2/10/16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13127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0B03C9-BBB9-6B4F-BF4C-A8B30B75B33B}" type="datetimeFigureOut">
              <a:rPr lang="en-US" smtClean="0"/>
              <a:t>2/10/16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23180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457200"/>
            <a:ext cx="3317825"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373315" y="987427"/>
            <a:ext cx="520779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71" y="2057400"/>
            <a:ext cx="3317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B03C9-BBB9-6B4F-BF4C-A8B30B75B33B}" type="datetimeFigureOut">
              <a:rPr lang="en-US" smtClean="0"/>
              <a:t>2/10/16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468745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457200"/>
            <a:ext cx="3317825"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373315" y="987427"/>
            <a:ext cx="5207794"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08571" y="2057400"/>
            <a:ext cx="3317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B03C9-BBB9-6B4F-BF4C-A8B30B75B33B}" type="datetimeFigureOut">
              <a:rPr lang="en-US" smtClean="0"/>
              <a:t>2/10/16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BF73B-ACCD-A143-B780-D41D18252B27}" type="slidenum">
              <a:rPr lang="en-US" smtClean="0"/>
              <a:t>‹#›</a:t>
            </a:fld>
            <a:endParaRPr lang="en-US"/>
          </a:p>
        </p:txBody>
      </p:sp>
    </p:spTree>
    <p:extLst>
      <p:ext uri="{BB962C8B-B14F-4D97-AF65-F5344CB8AC3E}">
        <p14:creationId xmlns:p14="http://schemas.microsoft.com/office/powerpoint/2010/main" val="12384248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7231" y="365127"/>
            <a:ext cx="8872538"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07231" y="1825625"/>
            <a:ext cx="8872538"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07231" y="6356352"/>
            <a:ext cx="231457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B03C9-BBB9-6B4F-BF4C-A8B30B75B33B}" type="datetimeFigureOut">
              <a:rPr lang="en-US" smtClean="0"/>
              <a:t>2/10/16</a:t>
            </a:fld>
            <a:endParaRPr lang="en-US"/>
          </a:p>
        </p:txBody>
      </p:sp>
      <p:sp>
        <p:nvSpPr>
          <p:cNvPr id="5" name="Footer Placeholder 4"/>
          <p:cNvSpPr>
            <a:spLocks noGrp="1"/>
          </p:cNvSpPr>
          <p:nvPr>
            <p:ph type="ftr" sz="quarter" idx="3"/>
          </p:nvPr>
        </p:nvSpPr>
        <p:spPr>
          <a:xfrm>
            <a:off x="3407569" y="6356352"/>
            <a:ext cx="347186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65194" y="6356352"/>
            <a:ext cx="23145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BF73B-ACCD-A143-B780-D41D18252B27}" type="slidenum">
              <a:rPr lang="en-US" smtClean="0"/>
              <a:t>‹#›</a:t>
            </a:fld>
            <a:endParaRPr lang="en-US"/>
          </a:p>
        </p:txBody>
      </p:sp>
    </p:spTree>
    <p:extLst>
      <p:ext uri="{BB962C8B-B14F-4D97-AF65-F5344CB8AC3E}">
        <p14:creationId xmlns:p14="http://schemas.microsoft.com/office/powerpoint/2010/main" val="1193288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 Id="rId3" Type="http://schemas.openxmlformats.org/officeDocument/2006/relationships/chart" Target="../charts/char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 Id="rId3" Type="http://schemas.openxmlformats.org/officeDocument/2006/relationships/chart" Target="../charts/char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231" y="365126"/>
            <a:ext cx="8872538" cy="3832119"/>
          </a:xfrm>
        </p:spPr>
        <p:txBody>
          <a:bodyPr>
            <a:normAutofit/>
          </a:bodyPr>
          <a:lstStyle/>
          <a:p>
            <a:pPr algn="ctr"/>
            <a:r>
              <a:rPr lang="en-US" dirty="0" smtClean="0"/>
              <a:t>Rosetta </a:t>
            </a:r>
            <a:br>
              <a:rPr lang="en-US" dirty="0" smtClean="0"/>
            </a:br>
            <a:r>
              <a:rPr lang="en-US" dirty="0" smtClean="0"/>
              <a:t>Radio Science Investigations</a:t>
            </a:r>
            <a:br>
              <a:rPr lang="en-US" dirty="0" smtClean="0"/>
            </a:br>
            <a:r>
              <a:rPr lang="en-US" dirty="0" smtClean="0"/>
              <a:t>(RSI)</a:t>
            </a:r>
            <a:br>
              <a:rPr lang="en-US" dirty="0" smtClean="0"/>
            </a:br>
            <a:r>
              <a:rPr lang="en-US" dirty="0" smtClean="0"/>
              <a:t>Comet Data Review</a:t>
            </a:r>
            <a:endParaRPr lang="en-US" dirty="0"/>
          </a:p>
        </p:txBody>
      </p:sp>
      <p:sp>
        <p:nvSpPr>
          <p:cNvPr id="3" name="Content Placeholder 2"/>
          <p:cNvSpPr>
            <a:spLocks noGrp="1"/>
          </p:cNvSpPr>
          <p:nvPr>
            <p:ph idx="1"/>
          </p:nvPr>
        </p:nvSpPr>
        <p:spPr>
          <a:xfrm>
            <a:off x="707231" y="4407108"/>
            <a:ext cx="8872538" cy="1934746"/>
          </a:xfrm>
        </p:spPr>
        <p:txBody>
          <a:bodyPr/>
          <a:lstStyle/>
          <a:p>
            <a:pPr marL="0" indent="0" algn="ctr">
              <a:buNone/>
            </a:pPr>
            <a:r>
              <a:rPr lang="en-US" dirty="0" smtClean="0"/>
              <a:t>Dick Simpson</a:t>
            </a:r>
          </a:p>
          <a:p>
            <a:pPr marL="0" indent="0" algn="ctr">
              <a:buNone/>
            </a:pPr>
            <a:r>
              <a:rPr lang="en-US" dirty="0" smtClean="0"/>
              <a:t>17 February </a:t>
            </a:r>
            <a:r>
              <a:rPr lang="en-US" dirty="0" smtClean="0"/>
              <a:t>2016</a:t>
            </a:r>
          </a:p>
          <a:p>
            <a:pPr marL="0" indent="0" algn="ctr">
              <a:buNone/>
            </a:pPr>
            <a:r>
              <a:rPr lang="en-US" dirty="0" smtClean="0"/>
              <a:t>V1.0</a:t>
            </a:r>
            <a:endParaRPr lang="en-US" dirty="0"/>
          </a:p>
        </p:txBody>
      </p:sp>
    </p:spTree>
    <p:extLst>
      <p:ext uri="{BB962C8B-B14F-4D97-AF65-F5344CB8AC3E}">
        <p14:creationId xmlns:p14="http://schemas.microsoft.com/office/powerpoint/2010/main" val="939157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Radio Science Observations (ESA)</a:t>
            </a:r>
            <a:endParaRPr lang="en-US" dirty="0"/>
          </a:p>
        </p:txBody>
      </p:sp>
      <p:grpSp>
        <p:nvGrpSpPr>
          <p:cNvPr id="3" name="Group 2"/>
          <p:cNvGrpSpPr/>
          <p:nvPr/>
        </p:nvGrpSpPr>
        <p:grpSpPr>
          <a:xfrm>
            <a:off x="707231" y="1513269"/>
            <a:ext cx="8845649" cy="3172408"/>
            <a:chOff x="415977" y="1978090"/>
            <a:chExt cx="8845649" cy="3172408"/>
          </a:xfrm>
        </p:grpSpPr>
        <p:sp>
          <p:nvSpPr>
            <p:cNvPr id="5" name="Rectangle 4"/>
            <p:cNvSpPr/>
            <p:nvPr/>
          </p:nvSpPr>
          <p:spPr>
            <a:xfrm>
              <a:off x="2239155" y="2211049"/>
              <a:ext cx="1708879" cy="270572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4536398" y="2068643"/>
              <a:ext cx="1214204" cy="2983042"/>
              <a:chOff x="3612629" y="2068643"/>
              <a:chExt cx="1214204" cy="2983042"/>
            </a:xfrm>
          </p:grpSpPr>
          <p:sp>
            <p:nvSpPr>
              <p:cNvPr id="6" name="Oval 5"/>
              <p:cNvSpPr/>
              <p:nvPr/>
            </p:nvSpPr>
            <p:spPr>
              <a:xfrm>
                <a:off x="3612629" y="2226039"/>
                <a:ext cx="1064302" cy="266825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144780" y="2068643"/>
                <a:ext cx="682053" cy="29830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p:cNvSpPr/>
            <p:nvPr/>
          </p:nvSpPr>
          <p:spPr>
            <a:xfrm>
              <a:off x="7704944" y="2226039"/>
              <a:ext cx="1454046" cy="28256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15977" y="2480872"/>
              <a:ext cx="1528996" cy="646331"/>
            </a:xfrm>
            <a:prstGeom prst="rect">
              <a:avLst/>
            </a:prstGeom>
            <a:noFill/>
          </p:spPr>
          <p:txBody>
            <a:bodyPr wrap="square" rtlCol="0">
              <a:spAutoFit/>
            </a:bodyPr>
            <a:lstStyle/>
            <a:p>
              <a:r>
                <a:rPr lang="en-US" dirty="0" smtClean="0"/>
                <a:t>Commands</a:t>
              </a:r>
            </a:p>
            <a:p>
              <a:r>
                <a:rPr lang="en-US" dirty="0" smtClean="0"/>
                <a:t>Predicts</a:t>
              </a:r>
            </a:p>
          </p:txBody>
        </p:sp>
        <p:cxnSp>
          <p:nvCxnSpPr>
            <p:cNvPr id="16" name="Straight Connector 15"/>
            <p:cNvCxnSpPr/>
            <p:nvPr/>
          </p:nvCxnSpPr>
          <p:spPr>
            <a:xfrm>
              <a:off x="1679510" y="2804037"/>
              <a:ext cx="47586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679510" y="2818220"/>
              <a:ext cx="494331" cy="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94522" y="4180114"/>
              <a:ext cx="1422918" cy="646331"/>
            </a:xfrm>
            <a:prstGeom prst="rect">
              <a:avLst/>
            </a:prstGeom>
            <a:noFill/>
          </p:spPr>
          <p:txBody>
            <a:bodyPr wrap="square" rtlCol="0">
              <a:spAutoFit/>
            </a:bodyPr>
            <a:lstStyle/>
            <a:p>
              <a:r>
                <a:rPr lang="en-US" dirty="0" smtClean="0"/>
                <a:t>Range</a:t>
              </a:r>
            </a:p>
            <a:p>
              <a:r>
                <a:rPr lang="en-US" dirty="0" smtClean="0"/>
                <a:t>Doppler</a:t>
              </a:r>
              <a:endParaRPr lang="en-US" dirty="0"/>
            </a:p>
          </p:txBody>
        </p:sp>
        <p:cxnSp>
          <p:nvCxnSpPr>
            <p:cNvPr id="22" name="Straight Arrow Connector 21"/>
            <p:cNvCxnSpPr/>
            <p:nvPr/>
          </p:nvCxnSpPr>
          <p:spPr>
            <a:xfrm flipH="1">
              <a:off x="1614196" y="4503279"/>
              <a:ext cx="55964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560602" y="3236998"/>
              <a:ext cx="1175658" cy="646331"/>
            </a:xfrm>
            <a:prstGeom prst="rect">
              <a:avLst/>
            </a:prstGeom>
            <a:noFill/>
          </p:spPr>
          <p:txBody>
            <a:bodyPr wrap="square" rtlCol="0">
              <a:spAutoFit/>
            </a:bodyPr>
            <a:lstStyle/>
            <a:p>
              <a:r>
                <a:rPr lang="en-US" sz="3600" dirty="0" smtClean="0"/>
                <a:t>IFMS</a:t>
              </a:r>
              <a:endParaRPr lang="en-US" dirty="0"/>
            </a:p>
          </p:txBody>
        </p:sp>
        <p:cxnSp>
          <p:nvCxnSpPr>
            <p:cNvPr id="27" name="Straight Arrow Connector 26"/>
            <p:cNvCxnSpPr/>
            <p:nvPr/>
          </p:nvCxnSpPr>
          <p:spPr>
            <a:xfrm>
              <a:off x="4031818" y="2804036"/>
              <a:ext cx="494331" cy="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4011506" y="4503279"/>
              <a:ext cx="55964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807581" y="3329330"/>
              <a:ext cx="1454045" cy="461665"/>
            </a:xfrm>
            <a:prstGeom prst="rect">
              <a:avLst/>
            </a:prstGeom>
            <a:noFill/>
          </p:spPr>
          <p:txBody>
            <a:bodyPr wrap="square" rtlCol="0">
              <a:spAutoFit/>
            </a:bodyPr>
            <a:lstStyle/>
            <a:p>
              <a:r>
                <a:rPr lang="en-US" sz="2400" dirty="0" smtClean="0"/>
                <a:t>ROSETTA</a:t>
              </a:r>
              <a:endParaRPr lang="en-US" sz="1200" dirty="0"/>
            </a:p>
          </p:txBody>
        </p:sp>
        <p:sp>
          <p:nvSpPr>
            <p:cNvPr id="30" name="Oval 29"/>
            <p:cNvSpPr/>
            <p:nvPr/>
          </p:nvSpPr>
          <p:spPr>
            <a:xfrm>
              <a:off x="5962261" y="1978090"/>
              <a:ext cx="1073021" cy="3172408"/>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064026" y="3375496"/>
              <a:ext cx="905069" cy="369332"/>
            </a:xfrm>
            <a:prstGeom prst="rect">
              <a:avLst/>
            </a:prstGeom>
            <a:noFill/>
          </p:spPr>
          <p:txBody>
            <a:bodyPr wrap="square" rtlCol="0">
              <a:spAutoFit/>
            </a:bodyPr>
            <a:lstStyle/>
            <a:p>
              <a:r>
                <a:rPr lang="en-US" smtClean="0"/>
                <a:t>TARGET</a:t>
              </a:r>
              <a:endParaRPr lang="en-US"/>
            </a:p>
          </p:txBody>
        </p:sp>
        <p:cxnSp>
          <p:nvCxnSpPr>
            <p:cNvPr id="32" name="Straight Arrow Connector 31"/>
            <p:cNvCxnSpPr/>
            <p:nvPr/>
          </p:nvCxnSpPr>
          <p:spPr>
            <a:xfrm>
              <a:off x="5338665" y="2798333"/>
              <a:ext cx="2263643" cy="570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5338665" y="4503279"/>
              <a:ext cx="219007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536398" y="3389932"/>
              <a:ext cx="1132906" cy="369332"/>
            </a:xfrm>
            <a:prstGeom prst="rect">
              <a:avLst/>
            </a:prstGeom>
            <a:noFill/>
          </p:spPr>
          <p:txBody>
            <a:bodyPr wrap="square" rtlCol="0">
              <a:spAutoFit/>
            </a:bodyPr>
            <a:lstStyle/>
            <a:p>
              <a:r>
                <a:rPr lang="en-US" smtClean="0"/>
                <a:t>ANTENNA</a:t>
              </a:r>
              <a:endParaRPr lang="en-US"/>
            </a:p>
          </p:txBody>
        </p:sp>
      </p:grpSp>
      <p:sp>
        <p:nvSpPr>
          <p:cNvPr id="37" name="TextBox 36"/>
          <p:cNvSpPr txBox="1"/>
          <p:nvPr/>
        </p:nvSpPr>
        <p:spPr>
          <a:xfrm>
            <a:off x="939989" y="5123352"/>
            <a:ext cx="8407021" cy="1200329"/>
          </a:xfrm>
          <a:prstGeom prst="rect">
            <a:avLst/>
          </a:prstGeom>
          <a:noFill/>
        </p:spPr>
        <p:txBody>
          <a:bodyPr wrap="square" rtlCol="0">
            <a:spAutoFit/>
          </a:bodyPr>
          <a:lstStyle/>
          <a:p>
            <a:pPr algn="ctr"/>
            <a:r>
              <a:rPr lang="en-US" dirty="0" smtClean="0"/>
              <a:t>There are 3 Intermediate Frequency and Modem System (IFMS) units at each ground station.  IFMS-1 (prime) usually receives X-Band and controls uplink, IFMS-2 (backup) usually receives X-Band, and IFMS-3 (when available) is for radio science (often used to receive S-Band).  Each IFMS has 2 Doppler and 2 AGC outputs.</a:t>
            </a:r>
            <a:endParaRPr lang="en-US" dirty="0"/>
          </a:p>
        </p:txBody>
      </p:sp>
    </p:spTree>
    <p:extLst>
      <p:ext uri="{BB962C8B-B14F-4D97-AF65-F5344CB8AC3E}">
        <p14:creationId xmlns:p14="http://schemas.microsoft.com/office/powerpoint/2010/main" val="2024361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231" y="136477"/>
            <a:ext cx="8872538" cy="1060555"/>
          </a:xfrm>
        </p:spPr>
        <p:txBody>
          <a:bodyPr>
            <a:normAutofit fontScale="90000"/>
          </a:bodyPr>
          <a:lstStyle/>
          <a:p>
            <a:pPr algn="ctr"/>
            <a:r>
              <a:rPr lang="en-US" dirty="0" smtClean="0"/>
              <a:t>RSI Observations</a:t>
            </a:r>
            <a:br>
              <a:rPr lang="en-US" dirty="0" smtClean="0"/>
            </a:br>
            <a:r>
              <a:rPr lang="en-US" sz="2700" dirty="0" smtClean="0"/>
              <a:t>(from 2014 RSI ops log)</a:t>
            </a:r>
            <a:endParaRPr lang="en-US" sz="2700" dirty="0"/>
          </a:p>
        </p:txBody>
      </p:sp>
      <p:graphicFrame>
        <p:nvGraphicFramePr>
          <p:cNvPr id="4" name="Table 3"/>
          <p:cNvGraphicFramePr>
            <a:graphicFrameLocks noGrp="1"/>
          </p:cNvGraphicFramePr>
          <p:nvPr>
            <p:extLst>
              <p:ext uri="{D42A27DB-BD31-4B8C-83A1-F6EECF244321}">
                <p14:modId xmlns:p14="http://schemas.microsoft.com/office/powerpoint/2010/main" val="17467400"/>
              </p:ext>
            </p:extLst>
          </p:nvPr>
        </p:nvGraphicFramePr>
        <p:xfrm>
          <a:off x="501162" y="1396537"/>
          <a:ext cx="9284675" cy="5104014"/>
        </p:xfrm>
        <a:graphic>
          <a:graphicData uri="http://schemas.openxmlformats.org/drawingml/2006/table">
            <a:tbl>
              <a:tblPr firstRow="1" bandRow="1">
                <a:tableStyleId>{5C22544A-7EE6-4342-B048-85BDC9FD1C3A}</a:tableStyleId>
              </a:tblPr>
              <a:tblGrid>
                <a:gridCol w="729122"/>
                <a:gridCol w="1147156"/>
                <a:gridCol w="1230284"/>
                <a:gridCol w="4321178"/>
                <a:gridCol w="1856935"/>
              </a:tblGrid>
              <a:tr h="371201">
                <a:tc>
                  <a:txBody>
                    <a:bodyPr/>
                    <a:lstStyle/>
                    <a:p>
                      <a:pPr algn="ctr"/>
                      <a:r>
                        <a:rPr lang="en-US" dirty="0" smtClean="0"/>
                        <a:t>MTP</a:t>
                      </a:r>
                      <a:endParaRPr lang="en-US" dirty="0"/>
                    </a:p>
                  </a:txBody>
                  <a:tcPr/>
                </a:tc>
                <a:tc>
                  <a:txBody>
                    <a:bodyPr/>
                    <a:lstStyle/>
                    <a:p>
                      <a:pPr algn="ctr"/>
                      <a:r>
                        <a:rPr lang="en-US" dirty="0" smtClean="0"/>
                        <a:t>Date(s)</a:t>
                      </a:r>
                      <a:endParaRPr lang="en-US" dirty="0"/>
                    </a:p>
                  </a:txBody>
                  <a:tcPr/>
                </a:tc>
                <a:tc>
                  <a:txBody>
                    <a:bodyPr/>
                    <a:lstStyle/>
                    <a:p>
                      <a:pPr algn="ctr"/>
                      <a:r>
                        <a:rPr lang="en-US" dirty="0" err="1" smtClean="0"/>
                        <a:t>Obs</a:t>
                      </a:r>
                      <a:r>
                        <a:rPr lang="en-US" baseline="0" dirty="0" smtClean="0"/>
                        <a:t> Kind</a:t>
                      </a:r>
                      <a:endParaRPr lang="en-US" dirty="0"/>
                    </a:p>
                  </a:txBody>
                  <a:tcPr/>
                </a:tc>
                <a:tc>
                  <a:txBody>
                    <a:bodyPr/>
                    <a:lstStyle/>
                    <a:p>
                      <a:r>
                        <a:rPr lang="en-US" dirty="0" smtClean="0"/>
                        <a:t>Achievement</a:t>
                      </a:r>
                      <a:endParaRPr lang="en-US" dirty="0"/>
                    </a:p>
                  </a:txBody>
                  <a:tcPr/>
                </a:tc>
                <a:tc>
                  <a:txBody>
                    <a:bodyPr/>
                    <a:lstStyle/>
                    <a:p>
                      <a:pPr algn="ctr"/>
                      <a:r>
                        <a:rPr lang="en-US" dirty="0" smtClean="0"/>
                        <a:t>Archive Status</a:t>
                      </a:r>
                      <a:endParaRPr lang="en-US" dirty="0"/>
                    </a:p>
                  </a:txBody>
                  <a:tcPr/>
                </a:tc>
              </a:tr>
              <a:tr h="371201">
                <a:tc>
                  <a:txBody>
                    <a:bodyPr/>
                    <a:lstStyle/>
                    <a:p>
                      <a:pPr algn="ctr"/>
                      <a:r>
                        <a:rPr lang="en-US" sz="1800" dirty="0" smtClean="0"/>
                        <a:t>1</a:t>
                      </a:r>
                      <a:endParaRPr lang="en-US" sz="1800" dirty="0"/>
                    </a:p>
                  </a:txBody>
                  <a:tcPr/>
                </a:tc>
                <a:tc>
                  <a:txBody>
                    <a:bodyPr/>
                    <a:lstStyle/>
                    <a:p>
                      <a:pPr algn="ctr"/>
                      <a:r>
                        <a:rPr lang="en-US" sz="1800" dirty="0" smtClean="0"/>
                        <a:t>089</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partial</a:t>
                      </a:r>
                      <a:endParaRPr lang="en-US" sz="1800" dirty="0"/>
                    </a:p>
                  </a:txBody>
                  <a:tcPr/>
                </a:tc>
                <a:tc>
                  <a:txBody>
                    <a:bodyPr/>
                    <a:lstStyle/>
                    <a:p>
                      <a:pPr algn="ctr"/>
                      <a:r>
                        <a:rPr lang="en-US" sz="1800" dirty="0" smtClean="0"/>
                        <a:t>PSA; in review</a:t>
                      </a:r>
                      <a:endParaRPr lang="en-US" sz="1800" dirty="0"/>
                    </a:p>
                  </a:txBody>
                  <a:tcPr/>
                </a:tc>
              </a:tr>
              <a:tr h="371201">
                <a:tc>
                  <a:txBody>
                    <a:bodyPr/>
                    <a:lstStyle/>
                    <a:p>
                      <a:pPr algn="ctr"/>
                      <a:r>
                        <a:rPr lang="en-US" sz="1800" dirty="0" smtClean="0"/>
                        <a:t>1</a:t>
                      </a:r>
                      <a:endParaRPr lang="en-US" sz="1800" dirty="0"/>
                    </a:p>
                  </a:txBody>
                  <a:tcPr/>
                </a:tc>
                <a:tc>
                  <a:txBody>
                    <a:bodyPr/>
                    <a:lstStyle/>
                    <a:p>
                      <a:pPr algn="ctr"/>
                      <a:r>
                        <a:rPr lang="en-US" sz="1800" dirty="0" smtClean="0"/>
                        <a:t>095</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cancelled</a:t>
                      </a:r>
                      <a:endParaRPr lang="en-US" sz="1800" dirty="0"/>
                    </a:p>
                  </a:txBody>
                  <a:tcPr/>
                </a:tc>
                <a:tc>
                  <a:txBody>
                    <a:bodyPr/>
                    <a:lstStyle/>
                    <a:p>
                      <a:pPr algn="ctr"/>
                      <a:r>
                        <a:rPr lang="en-US" sz="1800" dirty="0" smtClean="0"/>
                        <a:t>N/A</a:t>
                      </a:r>
                      <a:endParaRPr lang="en-US" sz="1800" dirty="0"/>
                    </a:p>
                  </a:txBody>
                  <a:tcPr/>
                </a:tc>
              </a:tr>
              <a:tr h="371201">
                <a:tc>
                  <a:txBody>
                    <a:bodyPr/>
                    <a:lstStyle/>
                    <a:p>
                      <a:pPr algn="ctr"/>
                      <a:r>
                        <a:rPr lang="en-US" sz="1800" dirty="0" smtClean="0"/>
                        <a:t>2</a:t>
                      </a:r>
                      <a:endParaRPr lang="en-US" sz="1800" dirty="0"/>
                    </a:p>
                  </a:txBody>
                  <a:tcPr/>
                </a:tc>
                <a:tc>
                  <a:txBody>
                    <a:bodyPr/>
                    <a:lstStyle/>
                    <a:p>
                      <a:pPr algn="ctr"/>
                      <a:r>
                        <a:rPr lang="en-US" sz="1800" dirty="0" smtClean="0"/>
                        <a:t>103</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successful</a:t>
                      </a:r>
                      <a:endParaRPr lang="en-US" sz="1800" dirty="0"/>
                    </a:p>
                  </a:txBody>
                  <a:tcPr/>
                </a:tc>
                <a:tc>
                  <a:txBody>
                    <a:bodyPr/>
                    <a:lstStyle/>
                    <a:p>
                      <a:pPr algn="ctr"/>
                      <a:r>
                        <a:rPr lang="en-US" sz="1800" dirty="0" smtClean="0"/>
                        <a:t>PSA; in review</a:t>
                      </a:r>
                      <a:endParaRPr lang="en-US" sz="1800" dirty="0"/>
                    </a:p>
                  </a:txBody>
                  <a:tcPr/>
                </a:tc>
              </a:tr>
              <a:tr h="371201">
                <a:tc>
                  <a:txBody>
                    <a:bodyPr/>
                    <a:lstStyle/>
                    <a:p>
                      <a:pPr algn="ctr"/>
                      <a:r>
                        <a:rPr lang="en-US" sz="1800" dirty="0" smtClean="0"/>
                        <a:t>2</a:t>
                      </a:r>
                      <a:endParaRPr lang="en-US" sz="1800" dirty="0"/>
                    </a:p>
                  </a:txBody>
                  <a:tcPr/>
                </a:tc>
                <a:tc>
                  <a:txBody>
                    <a:bodyPr/>
                    <a:lstStyle/>
                    <a:p>
                      <a:pPr algn="ctr"/>
                      <a:r>
                        <a:rPr lang="en-US" sz="1800" dirty="0" smtClean="0"/>
                        <a:t>109</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successful</a:t>
                      </a:r>
                      <a:endParaRPr lang="en-US" sz="1800" dirty="0"/>
                    </a:p>
                  </a:txBody>
                  <a:tcPr/>
                </a:tc>
                <a:tc>
                  <a:txBody>
                    <a:bodyPr/>
                    <a:lstStyle/>
                    <a:p>
                      <a:pPr algn="ctr"/>
                      <a:r>
                        <a:rPr lang="en-US" sz="1800" dirty="0" smtClean="0"/>
                        <a:t>PSA</a:t>
                      </a:r>
                      <a:endParaRPr lang="en-US" sz="1800" dirty="0"/>
                    </a:p>
                  </a:txBody>
                  <a:tcPr/>
                </a:tc>
              </a:tr>
              <a:tr h="371201">
                <a:tc>
                  <a:txBody>
                    <a:bodyPr/>
                    <a:lstStyle/>
                    <a:p>
                      <a:pPr algn="ctr"/>
                      <a:r>
                        <a:rPr lang="en-US" sz="1800" dirty="0" smtClean="0"/>
                        <a:t>2</a:t>
                      </a:r>
                      <a:endParaRPr lang="en-US" sz="1800" dirty="0"/>
                    </a:p>
                  </a:txBody>
                  <a:tcPr/>
                </a:tc>
                <a:tc>
                  <a:txBody>
                    <a:bodyPr/>
                    <a:lstStyle/>
                    <a:p>
                      <a:pPr algn="ctr"/>
                      <a:r>
                        <a:rPr lang="en-US" sz="1800" dirty="0" smtClean="0"/>
                        <a:t>119</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successful</a:t>
                      </a:r>
                      <a:endParaRPr lang="en-US" sz="1800" dirty="0"/>
                    </a:p>
                  </a:txBody>
                  <a:tcPr/>
                </a:tc>
                <a:tc>
                  <a:txBody>
                    <a:bodyPr/>
                    <a:lstStyle/>
                    <a:p>
                      <a:pPr algn="ctr"/>
                      <a:r>
                        <a:rPr lang="en-US" sz="1800" dirty="0" smtClean="0"/>
                        <a:t>PSA</a:t>
                      </a:r>
                      <a:endParaRPr lang="en-US" sz="1800" dirty="0"/>
                    </a:p>
                  </a:txBody>
                  <a:tcPr/>
                </a:tc>
              </a:tr>
              <a:tr h="371201">
                <a:tc>
                  <a:txBody>
                    <a:bodyPr/>
                    <a:lstStyle/>
                    <a:p>
                      <a:pPr algn="ctr"/>
                      <a:r>
                        <a:rPr lang="en-US" sz="1800" dirty="0" smtClean="0"/>
                        <a:t>3</a:t>
                      </a:r>
                      <a:endParaRPr lang="en-US" sz="1800" dirty="0"/>
                    </a:p>
                  </a:txBody>
                  <a:tcPr/>
                </a:tc>
                <a:tc>
                  <a:txBody>
                    <a:bodyPr/>
                    <a:lstStyle/>
                    <a:p>
                      <a:pPr algn="ctr"/>
                      <a:r>
                        <a:rPr lang="en-US" sz="1800" dirty="0" smtClean="0"/>
                        <a:t>138</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successful</a:t>
                      </a:r>
                      <a:endParaRPr lang="en-US" sz="1800" dirty="0"/>
                    </a:p>
                  </a:txBody>
                  <a:tcPr/>
                </a:tc>
                <a:tc>
                  <a:txBody>
                    <a:bodyPr/>
                    <a:lstStyle/>
                    <a:p>
                      <a:pPr algn="ctr"/>
                      <a:r>
                        <a:rPr lang="en-US" sz="1800" dirty="0" smtClean="0"/>
                        <a:t>PSA</a:t>
                      </a:r>
                      <a:endParaRPr lang="en-US" sz="1800" dirty="0"/>
                    </a:p>
                  </a:txBody>
                  <a:tcPr/>
                </a:tc>
              </a:tr>
              <a:tr h="371201">
                <a:tc>
                  <a:txBody>
                    <a:bodyPr/>
                    <a:lstStyle/>
                    <a:p>
                      <a:pPr algn="ctr"/>
                      <a:r>
                        <a:rPr lang="en-US" sz="1800" dirty="0" smtClean="0"/>
                        <a:t>3</a:t>
                      </a:r>
                      <a:endParaRPr lang="en-US" sz="1800" dirty="0"/>
                    </a:p>
                  </a:txBody>
                  <a:tcPr/>
                </a:tc>
                <a:tc>
                  <a:txBody>
                    <a:bodyPr/>
                    <a:lstStyle/>
                    <a:p>
                      <a:pPr algn="ctr"/>
                      <a:r>
                        <a:rPr lang="en-US" sz="1800" dirty="0" smtClean="0"/>
                        <a:t>151</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performed</a:t>
                      </a:r>
                      <a:endParaRPr lang="en-US" sz="1800" dirty="0"/>
                    </a:p>
                  </a:txBody>
                  <a:tcPr/>
                </a:tc>
                <a:tc>
                  <a:txBody>
                    <a:bodyPr/>
                    <a:lstStyle/>
                    <a:p>
                      <a:pPr algn="ctr"/>
                      <a:r>
                        <a:rPr lang="en-US" sz="1800" dirty="0" smtClean="0"/>
                        <a:t>PSA</a:t>
                      </a:r>
                      <a:endParaRPr lang="en-US" sz="1800" dirty="0"/>
                    </a:p>
                  </a:txBody>
                  <a:tcPr/>
                </a:tc>
              </a:tr>
              <a:tr h="371201">
                <a:tc>
                  <a:txBody>
                    <a:bodyPr/>
                    <a:lstStyle/>
                    <a:p>
                      <a:pPr algn="ctr"/>
                      <a:r>
                        <a:rPr lang="en-US" sz="1800" dirty="0" smtClean="0"/>
                        <a:t>4</a:t>
                      </a:r>
                      <a:endParaRPr lang="en-US" sz="1800" dirty="0"/>
                    </a:p>
                  </a:txBody>
                  <a:tcPr/>
                </a:tc>
                <a:tc>
                  <a:txBody>
                    <a:bodyPr/>
                    <a:lstStyle/>
                    <a:p>
                      <a:pPr algn="ctr"/>
                      <a:r>
                        <a:rPr lang="en-US" sz="1800" dirty="0" smtClean="0"/>
                        <a:t>151</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performed</a:t>
                      </a:r>
                      <a:endParaRPr lang="en-US" sz="1800" dirty="0"/>
                    </a:p>
                  </a:txBody>
                  <a:tcPr/>
                </a:tc>
                <a:tc>
                  <a:txBody>
                    <a:bodyPr/>
                    <a:lstStyle/>
                    <a:p>
                      <a:pPr algn="ctr"/>
                      <a:r>
                        <a:rPr lang="en-US" sz="1800" dirty="0" smtClean="0"/>
                        <a:t>PSA</a:t>
                      </a:r>
                      <a:endParaRPr lang="en-US" sz="1800" dirty="0"/>
                    </a:p>
                  </a:txBody>
                  <a:tcPr/>
                </a:tc>
              </a:tr>
              <a:tr h="371201">
                <a:tc>
                  <a:txBody>
                    <a:bodyPr/>
                    <a:lstStyle/>
                    <a:p>
                      <a:pPr algn="ctr"/>
                      <a:r>
                        <a:rPr lang="en-US" sz="1800" dirty="0" smtClean="0"/>
                        <a:t>4</a:t>
                      </a:r>
                      <a:endParaRPr lang="en-US" sz="1800" dirty="0"/>
                    </a:p>
                  </a:txBody>
                  <a:tcPr/>
                </a:tc>
                <a:tc>
                  <a:txBody>
                    <a:bodyPr/>
                    <a:lstStyle/>
                    <a:p>
                      <a:pPr algn="ctr"/>
                      <a:r>
                        <a:rPr lang="en-US" sz="1800" dirty="0" smtClean="0"/>
                        <a:t>165</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successful</a:t>
                      </a:r>
                      <a:endParaRPr lang="en-US" sz="1800" dirty="0"/>
                    </a:p>
                  </a:txBody>
                  <a:tcPr/>
                </a:tc>
                <a:tc>
                  <a:txBody>
                    <a:bodyPr/>
                    <a:lstStyle/>
                    <a:p>
                      <a:pPr algn="ctr"/>
                      <a:r>
                        <a:rPr lang="en-US" sz="1800" dirty="0" smtClean="0"/>
                        <a:t>PSA</a:t>
                      </a:r>
                    </a:p>
                  </a:txBody>
                  <a:tcPr/>
                </a:tc>
              </a:tr>
              <a:tr h="371201">
                <a:tc>
                  <a:txBody>
                    <a:bodyPr/>
                    <a:lstStyle/>
                    <a:p>
                      <a:pPr algn="ctr"/>
                      <a:r>
                        <a:rPr lang="en-US" sz="1800" dirty="0" smtClean="0"/>
                        <a:t>4</a:t>
                      </a:r>
                      <a:endParaRPr lang="en-US" sz="1800" dirty="0"/>
                    </a:p>
                  </a:txBody>
                  <a:tcPr/>
                </a:tc>
                <a:tc>
                  <a:txBody>
                    <a:bodyPr/>
                    <a:lstStyle/>
                    <a:p>
                      <a:pPr algn="ctr"/>
                      <a:r>
                        <a:rPr lang="en-US" sz="1800" dirty="0" smtClean="0"/>
                        <a:t>179</a:t>
                      </a:r>
                      <a:endParaRPr lang="en-US" sz="1800" dirty="0"/>
                    </a:p>
                  </a:txBody>
                  <a:tcPr/>
                </a:tc>
                <a:tc>
                  <a:txBody>
                    <a:bodyPr/>
                    <a:lstStyle/>
                    <a:p>
                      <a:pPr algn="ctr"/>
                      <a:r>
                        <a:rPr lang="en-US" sz="1800" dirty="0" smtClean="0"/>
                        <a:t>COM</a:t>
                      </a:r>
                      <a:endParaRPr lang="en-US" sz="1800" dirty="0"/>
                    </a:p>
                  </a:txBody>
                  <a:tcPr/>
                </a:tc>
                <a:tc>
                  <a:txBody>
                    <a:bodyPr/>
                    <a:lstStyle/>
                    <a:p>
                      <a:r>
                        <a:rPr lang="en-US" sz="1800" dirty="0" smtClean="0"/>
                        <a:t>successful</a:t>
                      </a:r>
                      <a:endParaRPr lang="en-US" sz="1800" dirty="0"/>
                    </a:p>
                  </a:txBody>
                  <a:tcPr/>
                </a:tc>
                <a:tc>
                  <a:txBody>
                    <a:bodyPr/>
                    <a:lstStyle/>
                    <a:p>
                      <a:pPr algn="ctr"/>
                      <a:endParaRPr lang="en-US" sz="1800" dirty="0"/>
                    </a:p>
                  </a:txBody>
                  <a:tcPr/>
                </a:tc>
              </a:tr>
              <a:tr h="371201">
                <a:tc>
                  <a:txBody>
                    <a:bodyPr/>
                    <a:lstStyle/>
                    <a:p>
                      <a:pPr algn="ctr"/>
                      <a:r>
                        <a:rPr lang="en-US" sz="1800" dirty="0" smtClean="0"/>
                        <a:t>5</a:t>
                      </a:r>
                      <a:endParaRPr lang="en-US" sz="1800" dirty="0"/>
                    </a:p>
                  </a:txBody>
                  <a:tcPr/>
                </a:tc>
                <a:tc>
                  <a:txBody>
                    <a:bodyPr/>
                    <a:lstStyle/>
                    <a:p>
                      <a:pPr algn="ctr"/>
                      <a:r>
                        <a:rPr lang="en-US" sz="1800" dirty="0" smtClean="0"/>
                        <a:t>187-212</a:t>
                      </a:r>
                      <a:endParaRPr lang="en-US" sz="1800" dirty="0"/>
                    </a:p>
                  </a:txBody>
                  <a:tcPr/>
                </a:tc>
                <a:tc>
                  <a:txBody>
                    <a:bodyPr/>
                    <a:lstStyle/>
                    <a:p>
                      <a:pPr algn="ctr"/>
                      <a:r>
                        <a:rPr lang="en-US" sz="1800" dirty="0" smtClean="0"/>
                        <a:t>38 COM</a:t>
                      </a:r>
                      <a:endParaRPr lang="en-US" sz="1800" dirty="0"/>
                    </a:p>
                  </a:txBody>
                  <a:tcPr/>
                </a:tc>
                <a:tc>
                  <a:txBody>
                    <a:bodyPr/>
                    <a:lstStyle/>
                    <a:p>
                      <a:r>
                        <a:rPr lang="en-US" sz="1800" dirty="0" smtClean="0"/>
                        <a:t>2 successful,</a:t>
                      </a:r>
                      <a:r>
                        <a:rPr lang="en-US" sz="1800" baseline="0" dirty="0" smtClean="0"/>
                        <a:t> </a:t>
                      </a:r>
                      <a:r>
                        <a:rPr lang="en-US" sz="1800" dirty="0" smtClean="0"/>
                        <a:t>2 partial,</a:t>
                      </a:r>
                      <a:r>
                        <a:rPr lang="en-US" sz="1800" baseline="0" dirty="0" smtClean="0"/>
                        <a:t> </a:t>
                      </a:r>
                      <a:r>
                        <a:rPr lang="en-US" sz="1800" dirty="0" smtClean="0"/>
                        <a:t>34 performed</a:t>
                      </a:r>
                      <a:endParaRPr lang="en-US" sz="1800" dirty="0"/>
                    </a:p>
                  </a:txBody>
                  <a:tcPr/>
                </a:tc>
                <a:tc>
                  <a:txBody>
                    <a:bodyPr/>
                    <a:lstStyle/>
                    <a:p>
                      <a:pPr algn="ctr"/>
                      <a:endParaRPr lang="en-US" sz="1800" dirty="0"/>
                    </a:p>
                  </a:txBody>
                  <a:tcPr/>
                </a:tc>
              </a:tr>
              <a:tr h="649602">
                <a:tc>
                  <a:txBody>
                    <a:bodyPr/>
                    <a:lstStyle/>
                    <a:p>
                      <a:pPr algn="ctr"/>
                      <a:r>
                        <a:rPr lang="en-US" sz="1800" dirty="0" smtClean="0"/>
                        <a:t>6(?)</a:t>
                      </a:r>
                      <a:endParaRPr lang="en-US" sz="1800" dirty="0"/>
                    </a:p>
                  </a:txBody>
                  <a:tcPr/>
                </a:tc>
                <a:tc>
                  <a:txBody>
                    <a:bodyPr/>
                    <a:lstStyle/>
                    <a:p>
                      <a:pPr algn="ctr"/>
                      <a:r>
                        <a:rPr lang="en-US" sz="1800" dirty="0" smtClean="0"/>
                        <a:t>213-365</a:t>
                      </a:r>
                      <a:endParaRPr lang="en-US" sz="1800" dirty="0"/>
                    </a:p>
                  </a:txBody>
                  <a:tcPr/>
                </a:tc>
                <a:tc>
                  <a:txBody>
                    <a:bodyPr/>
                    <a:lstStyle/>
                    <a:p>
                      <a:pPr algn="ctr"/>
                      <a:r>
                        <a:rPr lang="en-US" sz="1800" dirty="0" smtClean="0"/>
                        <a:t>1 GRV</a:t>
                      </a:r>
                    </a:p>
                    <a:p>
                      <a:pPr algn="ctr"/>
                      <a:r>
                        <a:rPr lang="en-US" sz="1800" dirty="0" smtClean="0"/>
                        <a:t>350 COM</a:t>
                      </a:r>
                      <a:endParaRPr lang="en-US" sz="1800" dirty="0"/>
                    </a:p>
                  </a:txBody>
                  <a:tcPr/>
                </a:tc>
                <a:tc>
                  <a:txBody>
                    <a:bodyPr/>
                    <a:lstStyle/>
                    <a:p>
                      <a:r>
                        <a:rPr lang="en-US" sz="1800" dirty="0" smtClean="0"/>
                        <a:t>successful</a:t>
                      </a:r>
                    </a:p>
                    <a:p>
                      <a:r>
                        <a:rPr lang="en-US" sz="1800" dirty="0" smtClean="0"/>
                        <a:t>294 successful,</a:t>
                      </a:r>
                      <a:r>
                        <a:rPr lang="en-US" sz="1800" baseline="0" dirty="0" smtClean="0"/>
                        <a:t> </a:t>
                      </a:r>
                      <a:r>
                        <a:rPr lang="en-US" sz="1800" dirty="0" smtClean="0"/>
                        <a:t>2 partial,</a:t>
                      </a:r>
                      <a:r>
                        <a:rPr lang="en-US" sz="1800" baseline="0" dirty="0" smtClean="0"/>
                        <a:t> </a:t>
                      </a:r>
                      <a:r>
                        <a:rPr lang="en-US" sz="1800" dirty="0" smtClean="0"/>
                        <a:t>54 performed</a:t>
                      </a:r>
                      <a:endParaRPr lang="en-US" sz="1800" dirty="0"/>
                    </a:p>
                  </a:txBody>
                  <a:tcPr/>
                </a:tc>
                <a:tc>
                  <a:txBody>
                    <a:bodyPr/>
                    <a:lstStyle/>
                    <a:p>
                      <a:pPr algn="ctr"/>
                      <a:endParaRPr lang="en-US" sz="1800" dirty="0"/>
                    </a:p>
                  </a:txBody>
                  <a:tcPr/>
                </a:tc>
              </a:tr>
            </a:tbl>
          </a:graphicData>
        </a:graphic>
      </p:graphicFrame>
    </p:spTree>
    <p:extLst>
      <p:ext uri="{BB962C8B-B14F-4D97-AF65-F5344CB8AC3E}">
        <p14:creationId xmlns:p14="http://schemas.microsoft.com/office/powerpoint/2010/main" val="819271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RSI 2014 Ops Log</a:t>
            </a:r>
            <a:endParaRPr lang="en-US" dirty="0"/>
          </a:p>
        </p:txBody>
      </p:sp>
      <p:sp>
        <p:nvSpPr>
          <p:cNvPr id="3" name="Content Placeholder 2"/>
          <p:cNvSpPr>
            <a:spLocks noGrp="1"/>
          </p:cNvSpPr>
          <p:nvPr>
            <p:ph idx="1"/>
          </p:nvPr>
        </p:nvSpPr>
        <p:spPr>
          <a:xfrm>
            <a:off x="707231" y="1956698"/>
            <a:ext cx="8872538" cy="4510605"/>
          </a:xfrm>
        </p:spPr>
        <p:txBody>
          <a:bodyPr>
            <a:normAutofit fontScale="92500" lnSpcReduction="10000"/>
          </a:bodyPr>
          <a:lstStyle/>
          <a:p>
            <a:r>
              <a:rPr lang="en-US" dirty="0" smtClean="0"/>
              <a:t>Appears to be useful and reasonably up to date:</a:t>
            </a:r>
          </a:p>
          <a:p>
            <a:pPr lvl="1"/>
            <a:r>
              <a:rPr lang="en-US" dirty="0" smtClean="0"/>
              <a:t>Label PRODUCT_CREATION_TIME = </a:t>
            </a:r>
            <a:r>
              <a:rPr lang="en-US" dirty="0"/>
              <a:t>2015-11-18T16:02:52 </a:t>
            </a:r>
            <a:endParaRPr lang="en-US" dirty="0" smtClean="0"/>
          </a:p>
          <a:p>
            <a:pPr lvl="1"/>
            <a:r>
              <a:rPr lang="en-US" dirty="0" smtClean="0"/>
              <a:t>But, LABEL_REVISION_NOTE         </a:t>
            </a:r>
            <a:r>
              <a:rPr lang="en-US" dirty="0"/>
              <a:t>= "</a:t>
            </a:r>
            <a:r>
              <a:rPr lang="en-US" dirty="0" smtClean="0"/>
              <a:t>2004-03-05" </a:t>
            </a:r>
          </a:p>
          <a:p>
            <a:r>
              <a:rPr lang="en-US" dirty="0" smtClean="0"/>
              <a:t>Only 1 of 498 observations is listed as science (GRV); all others are COM, which is not described anywhere</a:t>
            </a:r>
          </a:p>
          <a:p>
            <a:r>
              <a:rPr lang="en-US" dirty="0" smtClean="0"/>
              <a:t>All listed observations have L1a, L1b, and L2 outputs</a:t>
            </a:r>
          </a:p>
          <a:p>
            <a:r>
              <a:rPr lang="en-US" dirty="0" smtClean="0"/>
              <a:t>Eight of 498 have been delivered to PSA</a:t>
            </a:r>
          </a:p>
          <a:p>
            <a:r>
              <a:rPr lang="en-US" dirty="0" smtClean="0"/>
              <a:t>Two of those eight (the earliest, when Rosetta was farthest from C-G) are available for review</a:t>
            </a:r>
          </a:p>
          <a:p>
            <a:r>
              <a:rPr lang="en-US" dirty="0" smtClean="0"/>
              <a:t>Six </a:t>
            </a:r>
            <a:r>
              <a:rPr lang="en-US" dirty="0" err="1" smtClean="0"/>
              <a:t>bistatic</a:t>
            </a:r>
            <a:r>
              <a:rPr lang="en-US" dirty="0" smtClean="0"/>
              <a:t> radar observations at DSN stations are </a:t>
            </a:r>
            <a:r>
              <a:rPr lang="en-US" i="1" dirty="0" smtClean="0"/>
              <a:t>not</a:t>
            </a:r>
            <a:r>
              <a:rPr lang="en-US" dirty="0" smtClean="0"/>
              <a:t> listed (</a:t>
            </a:r>
            <a:r>
              <a:rPr lang="en-US" dirty="0"/>
              <a:t>9/28, 10/10, 10/11. 11/22, 11/29, and </a:t>
            </a:r>
            <a:r>
              <a:rPr lang="en-US" dirty="0" smtClean="0"/>
              <a:t>12/13)</a:t>
            </a:r>
            <a:endParaRPr lang="en-US" dirty="0"/>
          </a:p>
        </p:txBody>
      </p:sp>
    </p:spTree>
    <p:extLst>
      <p:ext uri="{BB962C8B-B14F-4D97-AF65-F5344CB8AC3E}">
        <p14:creationId xmlns:p14="http://schemas.microsoft.com/office/powerpoint/2010/main" val="1531666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Review Strategy</a:t>
            </a:r>
            <a:endParaRPr lang="en-US" dirty="0"/>
          </a:p>
        </p:txBody>
      </p:sp>
      <p:sp>
        <p:nvSpPr>
          <p:cNvPr id="3" name="Content Placeholder 2"/>
          <p:cNvSpPr>
            <a:spLocks noGrp="1"/>
          </p:cNvSpPr>
          <p:nvPr>
            <p:ph idx="1"/>
          </p:nvPr>
        </p:nvSpPr>
        <p:spPr>
          <a:xfrm>
            <a:off x="707231" y="2457392"/>
            <a:ext cx="8872538" cy="2962507"/>
          </a:xfrm>
        </p:spPr>
        <p:txBody>
          <a:bodyPr>
            <a:normAutofit fontScale="92500" lnSpcReduction="20000"/>
          </a:bodyPr>
          <a:lstStyle/>
          <a:p>
            <a:r>
              <a:rPr lang="en-US" dirty="0" smtClean="0"/>
              <a:t>Examine IFMS carrier strength measurements for consistency</a:t>
            </a:r>
          </a:p>
          <a:p>
            <a:pPr lvl="1"/>
            <a:r>
              <a:rPr lang="en-US" dirty="0" smtClean="0"/>
              <a:t>AG1 should equal AG2 for each IFMS</a:t>
            </a:r>
          </a:p>
          <a:p>
            <a:pPr lvl="1"/>
            <a:r>
              <a:rPr lang="en-US" dirty="0" smtClean="0"/>
              <a:t>There may be instances where IFMS1 = IFMS2 (depends on inputs)</a:t>
            </a:r>
          </a:p>
          <a:p>
            <a:pPr lvl="1"/>
            <a:r>
              <a:rPr lang="en-US" dirty="0" smtClean="0"/>
              <a:t>Doppler will be more useful for science (RSI gravity at C-G)</a:t>
            </a:r>
          </a:p>
          <a:p>
            <a:pPr lvl="2"/>
            <a:r>
              <a:rPr lang="en-US" dirty="0"/>
              <a:t>I</a:t>
            </a:r>
            <a:r>
              <a:rPr lang="en-US" dirty="0" smtClean="0"/>
              <a:t>n hindsight, choosing to look at AG1 and AG2 (rather than DP1 and DP2) may have been easy but not scientifically helpful; there are no L02 AG1 and AG2 data on 2014/089 or 103, and L1B data are simply reformatted L1A data</a:t>
            </a:r>
          </a:p>
          <a:p>
            <a:r>
              <a:rPr lang="en-US" dirty="0" smtClean="0"/>
              <a:t>Don’t expect science to pop out; this is just after hibernation</a:t>
            </a:r>
          </a:p>
          <a:p>
            <a:r>
              <a:rPr lang="en-US" dirty="0" smtClean="0"/>
              <a:t>Don’t expect to find explanations of results</a:t>
            </a:r>
          </a:p>
          <a:p>
            <a:endParaRPr lang="en-US" dirty="0"/>
          </a:p>
        </p:txBody>
      </p:sp>
    </p:spTree>
    <p:extLst>
      <p:ext uri="{BB962C8B-B14F-4D97-AF65-F5344CB8AC3E}">
        <p14:creationId xmlns:p14="http://schemas.microsoft.com/office/powerpoint/2010/main" val="1130102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845723898"/>
              </p:ext>
            </p:extLst>
          </p:nvPr>
        </p:nvGraphicFramePr>
        <p:xfrm>
          <a:off x="2680770" y="450619"/>
          <a:ext cx="4725953" cy="28976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441161376"/>
              </p:ext>
            </p:extLst>
          </p:nvPr>
        </p:nvGraphicFramePr>
        <p:xfrm>
          <a:off x="2757746" y="3348296"/>
          <a:ext cx="4572000" cy="328526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830589" y="1729047"/>
            <a:ext cx="1712422" cy="646331"/>
          </a:xfrm>
          <a:prstGeom prst="rect">
            <a:avLst/>
          </a:prstGeom>
          <a:noFill/>
        </p:spPr>
        <p:txBody>
          <a:bodyPr wrap="square" rtlCol="0">
            <a:spAutoFit/>
          </a:bodyPr>
          <a:lstStyle/>
          <a:p>
            <a:pPr algn="ctr"/>
            <a:r>
              <a:rPr lang="en-US" dirty="0" smtClean="0"/>
              <a:t>IFMS1 (ICL1)</a:t>
            </a:r>
          </a:p>
          <a:p>
            <a:pPr algn="ctr"/>
            <a:r>
              <a:rPr lang="en-US" dirty="0" smtClean="0"/>
              <a:t>AG1</a:t>
            </a:r>
            <a:endParaRPr lang="en-US" dirty="0"/>
          </a:p>
        </p:txBody>
      </p:sp>
      <p:sp>
        <p:nvSpPr>
          <p:cNvPr id="8" name="TextBox 7"/>
          <p:cNvSpPr txBox="1"/>
          <p:nvPr/>
        </p:nvSpPr>
        <p:spPr>
          <a:xfrm>
            <a:off x="7963592" y="4738254"/>
            <a:ext cx="1446415" cy="646331"/>
          </a:xfrm>
          <a:prstGeom prst="rect">
            <a:avLst/>
          </a:prstGeom>
          <a:noFill/>
        </p:spPr>
        <p:txBody>
          <a:bodyPr wrap="square" rtlCol="0">
            <a:spAutoFit/>
          </a:bodyPr>
          <a:lstStyle/>
          <a:p>
            <a:pPr algn="ctr"/>
            <a:r>
              <a:rPr lang="en-US" dirty="0" smtClean="0"/>
              <a:t>IFMS1 (ICL1)</a:t>
            </a:r>
          </a:p>
          <a:p>
            <a:pPr algn="ctr"/>
            <a:r>
              <a:rPr lang="en-US" dirty="0" smtClean="0"/>
              <a:t>AG2</a:t>
            </a:r>
            <a:endParaRPr lang="en-US" dirty="0"/>
          </a:p>
        </p:txBody>
      </p:sp>
      <p:sp>
        <p:nvSpPr>
          <p:cNvPr id="9" name="TextBox 8"/>
          <p:cNvSpPr txBox="1"/>
          <p:nvPr/>
        </p:nvSpPr>
        <p:spPr>
          <a:xfrm>
            <a:off x="362309" y="3118845"/>
            <a:ext cx="2035992" cy="1138773"/>
          </a:xfrm>
          <a:prstGeom prst="rect">
            <a:avLst/>
          </a:prstGeom>
          <a:noFill/>
        </p:spPr>
        <p:txBody>
          <a:bodyPr wrap="square" rtlCol="0">
            <a:spAutoFit/>
          </a:bodyPr>
          <a:lstStyle/>
          <a:p>
            <a:pPr algn="ctr"/>
            <a:r>
              <a:rPr lang="en-US" sz="3600" dirty="0" smtClean="0"/>
              <a:t>L1A</a:t>
            </a:r>
          </a:p>
          <a:p>
            <a:pPr algn="ctr"/>
            <a:r>
              <a:rPr lang="en-US" sz="3200" dirty="0" smtClean="0"/>
              <a:t>2014/089</a:t>
            </a:r>
            <a:endParaRPr lang="en-US" sz="1600" dirty="0"/>
          </a:p>
        </p:txBody>
      </p:sp>
      <p:sp>
        <p:nvSpPr>
          <p:cNvPr id="10" name="TextBox 9"/>
          <p:cNvSpPr txBox="1"/>
          <p:nvPr/>
        </p:nvSpPr>
        <p:spPr>
          <a:xfrm>
            <a:off x="8298261" y="3162248"/>
            <a:ext cx="1018309" cy="372096"/>
          </a:xfrm>
          <a:prstGeom prst="rect">
            <a:avLst/>
          </a:prstGeom>
          <a:noFill/>
        </p:spPr>
        <p:txBody>
          <a:bodyPr wrap="square" rtlCol="0">
            <a:spAutoFit/>
          </a:bodyPr>
          <a:lstStyle/>
          <a:p>
            <a:r>
              <a:rPr lang="en-US" dirty="0" smtClean="0">
                <a:solidFill>
                  <a:srgbClr val="FF0000"/>
                </a:solidFill>
              </a:rPr>
              <a:t>X-Band?</a:t>
            </a:r>
            <a:endParaRPr lang="en-US" dirty="0">
              <a:solidFill>
                <a:srgbClr val="FF0000"/>
              </a:solidFill>
            </a:endParaRPr>
          </a:p>
        </p:txBody>
      </p:sp>
      <p:sp>
        <p:nvSpPr>
          <p:cNvPr id="11" name="TextBox 10"/>
          <p:cNvSpPr txBox="1"/>
          <p:nvPr/>
        </p:nvSpPr>
        <p:spPr>
          <a:xfrm>
            <a:off x="7963592" y="3534344"/>
            <a:ext cx="1712423" cy="369332"/>
          </a:xfrm>
          <a:prstGeom prst="rect">
            <a:avLst/>
          </a:prstGeom>
          <a:noFill/>
        </p:spPr>
        <p:txBody>
          <a:bodyPr wrap="square" rtlCol="0">
            <a:spAutoFit/>
          </a:bodyPr>
          <a:lstStyle/>
          <a:p>
            <a:r>
              <a:rPr lang="en-US" dirty="0" smtClean="0">
                <a:solidFill>
                  <a:srgbClr val="FF0000"/>
                </a:solidFill>
              </a:rPr>
              <a:t>Telemetry OFF?</a:t>
            </a:r>
            <a:endParaRPr lang="en-US" dirty="0">
              <a:solidFill>
                <a:srgbClr val="FF0000"/>
              </a:solidFill>
            </a:endParaRPr>
          </a:p>
        </p:txBody>
      </p:sp>
      <p:cxnSp>
        <p:nvCxnSpPr>
          <p:cNvPr id="13" name="Straight Connector 12"/>
          <p:cNvCxnSpPr>
            <a:endCxn id="11" idx="1"/>
          </p:cNvCxnSpPr>
          <p:nvPr/>
        </p:nvCxnSpPr>
        <p:spPr>
          <a:xfrm flipV="1">
            <a:off x="4605251" y="3719010"/>
            <a:ext cx="3358341" cy="670110"/>
          </a:xfrm>
          <a:prstGeom prst="line">
            <a:avLst/>
          </a:prstGeom>
          <a:ln w="12700">
            <a:solidFill>
              <a:srgbClr val="FF0000"/>
            </a:solidFill>
            <a:head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1104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830589" y="1729047"/>
            <a:ext cx="1712422" cy="646331"/>
          </a:xfrm>
          <a:prstGeom prst="rect">
            <a:avLst/>
          </a:prstGeom>
          <a:noFill/>
        </p:spPr>
        <p:txBody>
          <a:bodyPr wrap="square" rtlCol="0">
            <a:spAutoFit/>
          </a:bodyPr>
          <a:lstStyle/>
          <a:p>
            <a:pPr algn="ctr"/>
            <a:r>
              <a:rPr lang="en-US" dirty="0" smtClean="0"/>
              <a:t>IFMS2 (ICL2)</a:t>
            </a:r>
          </a:p>
          <a:p>
            <a:pPr algn="ctr"/>
            <a:r>
              <a:rPr lang="en-US" dirty="0" smtClean="0"/>
              <a:t>AG1</a:t>
            </a:r>
            <a:endParaRPr lang="en-US" dirty="0"/>
          </a:p>
        </p:txBody>
      </p:sp>
      <p:sp>
        <p:nvSpPr>
          <p:cNvPr id="8" name="TextBox 7"/>
          <p:cNvSpPr txBox="1"/>
          <p:nvPr/>
        </p:nvSpPr>
        <p:spPr>
          <a:xfrm>
            <a:off x="7963592" y="4738254"/>
            <a:ext cx="1446415" cy="646331"/>
          </a:xfrm>
          <a:prstGeom prst="rect">
            <a:avLst/>
          </a:prstGeom>
          <a:noFill/>
        </p:spPr>
        <p:txBody>
          <a:bodyPr wrap="square" rtlCol="0">
            <a:spAutoFit/>
          </a:bodyPr>
          <a:lstStyle/>
          <a:p>
            <a:pPr algn="ctr"/>
            <a:r>
              <a:rPr lang="en-US" dirty="0" smtClean="0"/>
              <a:t>IFMS2 (ICL2)</a:t>
            </a:r>
          </a:p>
          <a:p>
            <a:pPr algn="ctr"/>
            <a:r>
              <a:rPr lang="en-US" dirty="0" smtClean="0"/>
              <a:t>AG2</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770578489"/>
              </p:ext>
            </p:extLst>
          </p:nvPr>
        </p:nvGraphicFramePr>
        <p:xfrm>
          <a:off x="1776845" y="680612"/>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912025544"/>
              </p:ext>
            </p:extLst>
          </p:nvPr>
        </p:nvGraphicFramePr>
        <p:xfrm>
          <a:off x="1776845" y="336665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Oval 1"/>
          <p:cNvSpPr/>
          <p:nvPr/>
        </p:nvSpPr>
        <p:spPr>
          <a:xfrm>
            <a:off x="5220394" y="798022"/>
            <a:ext cx="714894" cy="495438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5935288" y="3535518"/>
            <a:ext cx="1479666" cy="134035"/>
          </a:xfrm>
          <a:prstGeom prst="line">
            <a:avLst/>
          </a:prstGeom>
          <a:ln w="38100">
            <a:solidFill>
              <a:srgbClr val="FF0000"/>
            </a:solidFill>
            <a:head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14954" y="3535518"/>
            <a:ext cx="1963883" cy="369332"/>
          </a:xfrm>
          <a:prstGeom prst="rect">
            <a:avLst/>
          </a:prstGeom>
          <a:noFill/>
        </p:spPr>
        <p:txBody>
          <a:bodyPr wrap="square" rtlCol="0">
            <a:spAutoFit/>
          </a:bodyPr>
          <a:lstStyle/>
          <a:p>
            <a:r>
              <a:rPr lang="en-US" dirty="0" smtClean="0">
                <a:solidFill>
                  <a:srgbClr val="FF0000"/>
                </a:solidFill>
              </a:rPr>
              <a:t>20 dB difference</a:t>
            </a:r>
            <a:endParaRPr lang="en-US" dirty="0">
              <a:solidFill>
                <a:srgbClr val="FF0000"/>
              </a:solidFill>
            </a:endParaRPr>
          </a:p>
        </p:txBody>
      </p:sp>
      <p:sp>
        <p:nvSpPr>
          <p:cNvPr id="12" name="TextBox 11"/>
          <p:cNvSpPr txBox="1"/>
          <p:nvPr/>
        </p:nvSpPr>
        <p:spPr>
          <a:xfrm>
            <a:off x="78893" y="3120019"/>
            <a:ext cx="1995055" cy="1138773"/>
          </a:xfrm>
          <a:prstGeom prst="rect">
            <a:avLst/>
          </a:prstGeom>
          <a:noFill/>
        </p:spPr>
        <p:txBody>
          <a:bodyPr wrap="square" rtlCol="0">
            <a:spAutoFit/>
          </a:bodyPr>
          <a:lstStyle/>
          <a:p>
            <a:pPr algn="ctr"/>
            <a:r>
              <a:rPr lang="en-US" sz="3600" dirty="0" smtClean="0"/>
              <a:t>L1A</a:t>
            </a:r>
          </a:p>
          <a:p>
            <a:pPr algn="ctr"/>
            <a:r>
              <a:rPr lang="en-US" sz="3200" dirty="0" smtClean="0"/>
              <a:t>2014/089</a:t>
            </a:r>
            <a:endParaRPr lang="en-US" sz="3200" dirty="0"/>
          </a:p>
        </p:txBody>
      </p:sp>
      <p:sp>
        <p:nvSpPr>
          <p:cNvPr id="13" name="TextBox 12"/>
          <p:cNvSpPr txBox="1"/>
          <p:nvPr/>
        </p:nvSpPr>
        <p:spPr>
          <a:xfrm>
            <a:off x="365760" y="5104015"/>
            <a:ext cx="1230284" cy="369332"/>
          </a:xfrm>
          <a:prstGeom prst="rect">
            <a:avLst/>
          </a:prstGeom>
          <a:noFill/>
        </p:spPr>
        <p:txBody>
          <a:bodyPr wrap="square" rtlCol="0">
            <a:spAutoFit/>
          </a:bodyPr>
          <a:lstStyle/>
          <a:p>
            <a:r>
              <a:rPr lang="en-US" dirty="0" smtClean="0">
                <a:solidFill>
                  <a:srgbClr val="FF0000"/>
                </a:solidFill>
              </a:rPr>
              <a:t>X-Band?</a:t>
            </a:r>
            <a:endParaRPr lang="en-US" dirty="0">
              <a:solidFill>
                <a:srgbClr val="FF0000"/>
              </a:solidFill>
            </a:endParaRPr>
          </a:p>
        </p:txBody>
      </p:sp>
      <p:cxnSp>
        <p:nvCxnSpPr>
          <p:cNvPr id="17" name="Straight Connector 16"/>
          <p:cNvCxnSpPr/>
          <p:nvPr/>
        </p:nvCxnSpPr>
        <p:spPr>
          <a:xfrm flipH="1">
            <a:off x="1346662" y="4289367"/>
            <a:ext cx="1396538" cy="947651"/>
          </a:xfrm>
          <a:prstGeom prst="line">
            <a:avLst/>
          </a:prstGeom>
          <a:ln w="12700">
            <a:solidFill>
              <a:srgbClr val="FF0000"/>
            </a:solidFill>
            <a:head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044931" y="6334298"/>
            <a:ext cx="1729047" cy="369332"/>
          </a:xfrm>
          <a:prstGeom prst="rect">
            <a:avLst/>
          </a:prstGeom>
          <a:noFill/>
        </p:spPr>
        <p:txBody>
          <a:bodyPr wrap="square" rtlCol="0">
            <a:spAutoFit/>
          </a:bodyPr>
          <a:lstStyle/>
          <a:p>
            <a:r>
              <a:rPr lang="en-US" dirty="0" smtClean="0">
                <a:solidFill>
                  <a:srgbClr val="FF0000"/>
                </a:solidFill>
              </a:rPr>
              <a:t>S-Band?</a:t>
            </a:r>
            <a:endParaRPr lang="en-US" dirty="0">
              <a:solidFill>
                <a:srgbClr val="FF0000"/>
              </a:solidFill>
            </a:endParaRPr>
          </a:p>
        </p:txBody>
      </p:sp>
      <p:cxnSp>
        <p:nvCxnSpPr>
          <p:cNvPr id="20" name="Straight Connector 19"/>
          <p:cNvCxnSpPr/>
          <p:nvPr/>
        </p:nvCxnSpPr>
        <p:spPr>
          <a:xfrm flipH="1">
            <a:off x="2975956" y="4555375"/>
            <a:ext cx="947651" cy="1895301"/>
          </a:xfrm>
          <a:prstGeom prst="line">
            <a:avLst/>
          </a:prstGeom>
          <a:ln w="12700">
            <a:solidFill>
              <a:srgbClr val="FF0000"/>
            </a:solidFill>
            <a:head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827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830589" y="1729047"/>
            <a:ext cx="1712422" cy="646331"/>
          </a:xfrm>
          <a:prstGeom prst="rect">
            <a:avLst/>
          </a:prstGeom>
          <a:noFill/>
        </p:spPr>
        <p:txBody>
          <a:bodyPr wrap="square" rtlCol="0">
            <a:spAutoFit/>
          </a:bodyPr>
          <a:lstStyle/>
          <a:p>
            <a:pPr algn="ctr"/>
            <a:r>
              <a:rPr lang="en-US" dirty="0" smtClean="0"/>
              <a:t>IFMS3 (ICL3)</a:t>
            </a:r>
          </a:p>
          <a:p>
            <a:pPr algn="ctr"/>
            <a:r>
              <a:rPr lang="en-US" dirty="0" smtClean="0"/>
              <a:t>AG1</a:t>
            </a:r>
            <a:endParaRPr lang="en-US" dirty="0"/>
          </a:p>
        </p:txBody>
      </p:sp>
      <p:sp>
        <p:nvSpPr>
          <p:cNvPr id="8" name="TextBox 7"/>
          <p:cNvSpPr txBox="1"/>
          <p:nvPr/>
        </p:nvSpPr>
        <p:spPr>
          <a:xfrm>
            <a:off x="7963592" y="4738254"/>
            <a:ext cx="1446415" cy="646331"/>
          </a:xfrm>
          <a:prstGeom prst="rect">
            <a:avLst/>
          </a:prstGeom>
          <a:noFill/>
        </p:spPr>
        <p:txBody>
          <a:bodyPr wrap="square" rtlCol="0">
            <a:spAutoFit/>
          </a:bodyPr>
          <a:lstStyle/>
          <a:p>
            <a:pPr algn="ctr"/>
            <a:r>
              <a:rPr lang="en-US" dirty="0" smtClean="0"/>
              <a:t>IFMS3 (ICL3)</a:t>
            </a:r>
          </a:p>
          <a:p>
            <a:pPr algn="ctr"/>
            <a:r>
              <a:rPr lang="en-US" dirty="0" smtClean="0"/>
              <a:t>AG2</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824999494"/>
              </p:ext>
            </p:extLst>
          </p:nvPr>
        </p:nvGraphicFramePr>
        <p:xfrm>
          <a:off x="1743594" y="3689819"/>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670905907"/>
              </p:ext>
            </p:extLst>
          </p:nvPr>
        </p:nvGraphicFramePr>
        <p:xfrm>
          <a:off x="1743594" y="680612"/>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1" name="Oval 10"/>
          <p:cNvSpPr/>
          <p:nvPr/>
        </p:nvSpPr>
        <p:spPr>
          <a:xfrm>
            <a:off x="4921135" y="1296785"/>
            <a:ext cx="847898" cy="36409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13" name="Straight Connector 12"/>
          <p:cNvCxnSpPr/>
          <p:nvPr/>
        </p:nvCxnSpPr>
        <p:spPr>
          <a:xfrm>
            <a:off x="5769033" y="3541222"/>
            <a:ext cx="1147156" cy="148597"/>
          </a:xfrm>
          <a:prstGeom prst="line">
            <a:avLst/>
          </a:prstGeom>
          <a:ln w="38100">
            <a:solidFill>
              <a:srgbClr val="FF0000"/>
            </a:solidFill>
            <a:head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916189" y="3505153"/>
            <a:ext cx="2028306" cy="369332"/>
          </a:xfrm>
          <a:prstGeom prst="rect">
            <a:avLst/>
          </a:prstGeom>
          <a:noFill/>
        </p:spPr>
        <p:txBody>
          <a:bodyPr wrap="square" rtlCol="0">
            <a:spAutoFit/>
          </a:bodyPr>
          <a:lstStyle/>
          <a:p>
            <a:r>
              <a:rPr lang="en-US" dirty="0" smtClean="0">
                <a:solidFill>
                  <a:srgbClr val="FF0000"/>
                </a:solidFill>
              </a:rPr>
              <a:t>15 dB difference</a:t>
            </a:r>
            <a:endParaRPr lang="en-US" dirty="0">
              <a:solidFill>
                <a:srgbClr val="FF0000"/>
              </a:solidFill>
            </a:endParaRPr>
          </a:p>
        </p:txBody>
      </p:sp>
      <p:sp>
        <p:nvSpPr>
          <p:cNvPr id="15" name="TextBox 14"/>
          <p:cNvSpPr txBox="1"/>
          <p:nvPr/>
        </p:nvSpPr>
        <p:spPr>
          <a:xfrm>
            <a:off x="0" y="3117272"/>
            <a:ext cx="1949570" cy="1138773"/>
          </a:xfrm>
          <a:prstGeom prst="rect">
            <a:avLst/>
          </a:prstGeom>
          <a:noFill/>
        </p:spPr>
        <p:txBody>
          <a:bodyPr wrap="square" rtlCol="0">
            <a:spAutoFit/>
          </a:bodyPr>
          <a:lstStyle/>
          <a:p>
            <a:pPr algn="ctr"/>
            <a:r>
              <a:rPr lang="en-US" sz="3600" dirty="0" smtClean="0"/>
              <a:t>L1A</a:t>
            </a:r>
          </a:p>
          <a:p>
            <a:pPr algn="ctr"/>
            <a:r>
              <a:rPr lang="en-US" sz="3200" dirty="0" smtClean="0"/>
              <a:t>2014/089</a:t>
            </a:r>
            <a:endParaRPr lang="en-US" sz="1600" dirty="0"/>
          </a:p>
        </p:txBody>
      </p:sp>
      <p:sp>
        <p:nvSpPr>
          <p:cNvPr id="16" name="TextBox 15"/>
          <p:cNvSpPr txBox="1"/>
          <p:nvPr/>
        </p:nvSpPr>
        <p:spPr>
          <a:xfrm>
            <a:off x="515389" y="4937760"/>
            <a:ext cx="1228205" cy="369332"/>
          </a:xfrm>
          <a:prstGeom prst="rect">
            <a:avLst/>
          </a:prstGeom>
          <a:noFill/>
        </p:spPr>
        <p:txBody>
          <a:bodyPr wrap="square" rtlCol="0">
            <a:spAutoFit/>
          </a:bodyPr>
          <a:lstStyle/>
          <a:p>
            <a:r>
              <a:rPr lang="en-US" dirty="0" smtClean="0">
                <a:solidFill>
                  <a:srgbClr val="FF0000"/>
                </a:solidFill>
              </a:rPr>
              <a:t>S-Band?</a:t>
            </a:r>
            <a:endParaRPr lang="en-US" dirty="0">
              <a:solidFill>
                <a:srgbClr val="FF0000"/>
              </a:solidFill>
            </a:endParaRPr>
          </a:p>
        </p:txBody>
      </p:sp>
      <p:cxnSp>
        <p:nvCxnSpPr>
          <p:cNvPr id="18" name="Straight Connector 17"/>
          <p:cNvCxnSpPr/>
          <p:nvPr/>
        </p:nvCxnSpPr>
        <p:spPr>
          <a:xfrm flipH="1">
            <a:off x="1463040" y="4455622"/>
            <a:ext cx="1163782" cy="615142"/>
          </a:xfrm>
          <a:prstGeom prst="line">
            <a:avLst/>
          </a:prstGeom>
          <a:ln w="12700">
            <a:solidFill>
              <a:srgbClr val="FF0000"/>
            </a:solidFill>
            <a:head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390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 — 1</a:t>
            </a:r>
            <a:endParaRPr lang="en-US" dirty="0"/>
          </a:p>
        </p:txBody>
      </p:sp>
      <p:sp>
        <p:nvSpPr>
          <p:cNvPr id="3" name="Content Placeholder 2"/>
          <p:cNvSpPr>
            <a:spLocks noGrp="1"/>
          </p:cNvSpPr>
          <p:nvPr>
            <p:ph idx="1"/>
          </p:nvPr>
        </p:nvSpPr>
        <p:spPr/>
        <p:txBody>
          <a:bodyPr>
            <a:normAutofit/>
          </a:bodyPr>
          <a:lstStyle/>
          <a:p>
            <a:r>
              <a:rPr lang="en-US" dirty="0" smtClean="0"/>
              <a:t>It is difficult to understand what was being tested and how in the submitted data.  There is no general documentation about the ‘COM’ activity and no specific information about the two tests on days 089 and 103. There were 495 other RSI ‘COM’ activities conducted during 2014 for which there is also no information.  DATASET.CAT refers to the RSI User’s Guide and INST.CAT for more information.  The User’s Guide only refers to other documents for results of tests in 2004; the User’s Guide has not been updated since January 2006.  INST.CAT describes hardware and science objectives but is silent on ‘COM’.</a:t>
            </a:r>
            <a:endParaRPr lang="en-US" dirty="0"/>
          </a:p>
        </p:txBody>
      </p:sp>
    </p:spTree>
    <p:extLst>
      <p:ext uri="{BB962C8B-B14F-4D97-AF65-F5344CB8AC3E}">
        <p14:creationId xmlns:p14="http://schemas.microsoft.com/office/powerpoint/2010/main" val="794508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 — 2</a:t>
            </a:r>
            <a:endParaRPr lang="en-US" dirty="0"/>
          </a:p>
        </p:txBody>
      </p:sp>
      <p:sp>
        <p:nvSpPr>
          <p:cNvPr id="3" name="Content Placeholder 2"/>
          <p:cNvSpPr>
            <a:spLocks noGrp="1"/>
          </p:cNvSpPr>
          <p:nvPr>
            <p:ph idx="1"/>
          </p:nvPr>
        </p:nvSpPr>
        <p:spPr/>
        <p:txBody>
          <a:bodyPr>
            <a:normAutofit lnSpcReduction="10000"/>
          </a:bodyPr>
          <a:lstStyle/>
          <a:p>
            <a:r>
              <a:rPr lang="en-US" dirty="0" smtClean="0"/>
              <a:t>The set of RSI Ops Logbooks provides the best overview of this and other RSI data sets.</a:t>
            </a:r>
          </a:p>
          <a:p>
            <a:r>
              <a:rPr lang="en-US" dirty="0" smtClean="0"/>
              <a:t>Each RSI Ops Logbook could be expanded to provide some of the missing information (previous slide).  </a:t>
            </a:r>
          </a:p>
          <a:p>
            <a:r>
              <a:rPr lang="en-US" dirty="0"/>
              <a:t>S</a:t>
            </a:r>
            <a:r>
              <a:rPr lang="en-US" dirty="0" smtClean="0"/>
              <a:t>tatus granularity </a:t>
            </a:r>
            <a:r>
              <a:rPr lang="en-US" dirty="0"/>
              <a:t>—</a:t>
            </a:r>
            <a:r>
              <a:rPr lang="en-US" dirty="0" smtClean="0"/>
              <a:t> ‘partially performed’, ‘performed’, and ‘successfully performed’ — is neither sufficient nor descriptive.</a:t>
            </a:r>
          </a:p>
          <a:p>
            <a:r>
              <a:rPr lang="en-US" dirty="0" smtClean="0"/>
              <a:t>The 2014 Ops Logbook is missing entries for six </a:t>
            </a:r>
            <a:r>
              <a:rPr lang="en-US" dirty="0" err="1" smtClean="0"/>
              <a:t>bistatic</a:t>
            </a:r>
            <a:r>
              <a:rPr lang="en-US" dirty="0" smtClean="0"/>
              <a:t> radar experiments, which are both important observations and very different in character from the majority of activities, which are focused on gravity.</a:t>
            </a:r>
            <a:endParaRPr lang="en-US" dirty="0"/>
          </a:p>
        </p:txBody>
      </p:sp>
    </p:spTree>
    <p:extLst>
      <p:ext uri="{BB962C8B-B14F-4D97-AF65-F5344CB8AC3E}">
        <p14:creationId xmlns:p14="http://schemas.microsoft.com/office/powerpoint/2010/main" val="1621571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 — 3</a:t>
            </a:r>
            <a:endParaRPr lang="en-US" dirty="0"/>
          </a:p>
        </p:txBody>
      </p:sp>
      <p:sp>
        <p:nvSpPr>
          <p:cNvPr id="3" name="Content Placeholder 2"/>
          <p:cNvSpPr>
            <a:spLocks noGrp="1"/>
          </p:cNvSpPr>
          <p:nvPr>
            <p:ph idx="1"/>
          </p:nvPr>
        </p:nvSpPr>
        <p:spPr/>
        <p:txBody>
          <a:bodyPr>
            <a:normAutofit fontScale="92500" lnSpcReduction="20000"/>
          </a:bodyPr>
          <a:lstStyle/>
          <a:p>
            <a:r>
              <a:rPr lang="en-US" dirty="0"/>
              <a:t>L</a:t>
            </a:r>
            <a:r>
              <a:rPr lang="en-US" dirty="0" smtClean="0"/>
              <a:t>abel </a:t>
            </a:r>
            <a:r>
              <a:rPr lang="en-US" dirty="0"/>
              <a:t>specifications </a:t>
            </a:r>
            <a:r>
              <a:rPr lang="en-US" dirty="0" smtClean="0"/>
              <a:t>do not match actual </a:t>
            </a:r>
            <a:r>
              <a:rPr lang="en-US" dirty="0"/>
              <a:t>data object </a:t>
            </a:r>
            <a:r>
              <a:rPr lang="en-US" dirty="0" smtClean="0"/>
              <a:t>parameters; correct errors.  </a:t>
            </a:r>
          </a:p>
          <a:p>
            <a:r>
              <a:rPr lang="en-US" dirty="0" smtClean="0"/>
              <a:t>For </a:t>
            </a:r>
            <a:r>
              <a:rPr lang="en-US" dirty="0"/>
              <a:t>example r32icl1l1b_ag1_140891743_00.lbl says r32icl1l1b_ag1_140891743_00.cfg has one record of 17377 bytes; in fact, the configuration file has 17444 bytes.  The same label says r32icl1l1b_ag1_140891743_00.tab has 2481 records of 118 bytes (total 292758 bytes); in fact, the table has 3600 records of 118 bytes (total 424800 bytes).</a:t>
            </a:r>
          </a:p>
          <a:p>
            <a:r>
              <a:rPr lang="en-US" dirty="0" smtClean="0"/>
              <a:t>The corresponding D1X label is also wrong for both *.</a:t>
            </a:r>
            <a:r>
              <a:rPr lang="en-US" dirty="0" err="1" smtClean="0"/>
              <a:t>cfg</a:t>
            </a:r>
            <a:r>
              <a:rPr lang="en-US" dirty="0" smtClean="0"/>
              <a:t> and *.tab objects (r32icl1l1b_d1x_140891743_00.lbl)</a:t>
            </a:r>
          </a:p>
          <a:p>
            <a:r>
              <a:rPr lang="en-US" dirty="0" smtClean="0"/>
              <a:t>I did not check many labels; the ones I did check had a lot of errors.  However, INDEX/</a:t>
            </a:r>
            <a:r>
              <a:rPr lang="en-US" dirty="0" err="1" smtClean="0"/>
              <a:t>index.lbl</a:t>
            </a:r>
            <a:r>
              <a:rPr lang="en-US" dirty="0" smtClean="0"/>
              <a:t> has the right description of </a:t>
            </a:r>
            <a:r>
              <a:rPr lang="en-US" dirty="0" err="1" smtClean="0"/>
              <a:t>index.tab</a:t>
            </a:r>
            <a:endParaRPr lang="en-US" dirty="0"/>
          </a:p>
        </p:txBody>
      </p:sp>
    </p:spTree>
    <p:extLst>
      <p:ext uri="{BB962C8B-B14F-4D97-AF65-F5344CB8AC3E}">
        <p14:creationId xmlns:p14="http://schemas.microsoft.com/office/powerpoint/2010/main" val="8452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7" name="TextBox 6"/>
          <p:cNvSpPr txBox="1"/>
          <p:nvPr/>
        </p:nvSpPr>
        <p:spPr>
          <a:xfrm>
            <a:off x="929390" y="5832009"/>
            <a:ext cx="8588097" cy="646331"/>
          </a:xfrm>
          <a:prstGeom prst="rect">
            <a:avLst/>
          </a:prstGeom>
          <a:noFill/>
        </p:spPr>
        <p:txBody>
          <a:bodyPr wrap="square" rtlCol="0">
            <a:spAutoFit/>
          </a:bodyPr>
          <a:lstStyle/>
          <a:p>
            <a:r>
              <a:rPr lang="en-US" dirty="0"/>
              <a:t>S</a:t>
            </a:r>
            <a:r>
              <a:rPr lang="en-US" dirty="0" smtClean="0"/>
              <a:t>pacecraft to Earth  = One-Way Downlink               Earth to Spacecraft </a:t>
            </a:r>
            <a:r>
              <a:rPr lang="en-US" dirty="0"/>
              <a:t> </a:t>
            </a:r>
            <a:r>
              <a:rPr lang="en-US" dirty="0" smtClean="0"/>
              <a:t>= One-Way Uplink</a:t>
            </a:r>
          </a:p>
          <a:p>
            <a:r>
              <a:rPr lang="en-US" dirty="0" smtClean="0"/>
              <a:t>                      If both and if downlink is coherent with uplink, then ‘two-way’ </a:t>
            </a:r>
            <a:endParaRPr lang="en-US" dirty="0"/>
          </a:p>
        </p:txBody>
      </p:sp>
    </p:spTree>
    <p:extLst>
      <p:ext uri="{BB962C8B-B14F-4D97-AF65-F5344CB8AC3E}">
        <p14:creationId xmlns:p14="http://schemas.microsoft.com/office/powerpoint/2010/main" val="1389584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 — 4</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document list in </a:t>
            </a:r>
            <a:r>
              <a:rPr lang="en-US" dirty="0" smtClean="0"/>
              <a:t>DOCUMENT/DOCINFO.TXT </a:t>
            </a:r>
            <a:r>
              <a:rPr lang="en-US" dirty="0"/>
              <a:t>needs to be scrubbed and updated.  </a:t>
            </a:r>
            <a:endParaRPr lang="en-US" dirty="0" smtClean="0"/>
          </a:p>
          <a:p>
            <a:pPr lvl="1"/>
            <a:r>
              <a:rPr lang="en-US" dirty="0" smtClean="0"/>
              <a:t>For </a:t>
            </a:r>
            <a:r>
              <a:rPr lang="en-US" dirty="0"/>
              <a:t>example, many of the ESA documents describing data delivery interfaces and procedures are not likely to be of use to anyone (and of only passing interest to RSI Team members) in the future.  </a:t>
            </a:r>
            <a:r>
              <a:rPr lang="en-US" dirty="0" smtClean="0"/>
              <a:t>They represent ‘clutter’ to a new person trying to establishing footing in the archive.</a:t>
            </a:r>
          </a:p>
          <a:p>
            <a:pPr lvl="1"/>
            <a:r>
              <a:rPr lang="en-US" dirty="0"/>
              <a:t>T</a:t>
            </a:r>
            <a:r>
              <a:rPr lang="en-US" dirty="0" smtClean="0"/>
              <a:t>he </a:t>
            </a:r>
            <a:r>
              <a:rPr lang="en-US" dirty="0"/>
              <a:t>2014 RSI Ops Logbook is included in the archive but is not shown in DOCINFO.TXT.  </a:t>
            </a:r>
            <a:endParaRPr lang="en-US" dirty="0" smtClean="0"/>
          </a:p>
          <a:p>
            <a:pPr lvl="1"/>
            <a:r>
              <a:rPr lang="en-US" dirty="0" smtClean="0"/>
              <a:t>Are </a:t>
            </a:r>
            <a:r>
              <a:rPr lang="en-US" dirty="0"/>
              <a:t>there range calibrations and group delay stability specifications and measurements at </a:t>
            </a:r>
            <a:r>
              <a:rPr lang="en-US" dirty="0" err="1"/>
              <a:t>Malargue</a:t>
            </a:r>
            <a:r>
              <a:rPr lang="en-US" dirty="0" smtClean="0"/>
              <a:t>?</a:t>
            </a:r>
          </a:p>
          <a:p>
            <a:r>
              <a:rPr lang="en-US" dirty="0" smtClean="0"/>
              <a:t>If there will be separate lists of documents elsewhere (as there is in DATASET.CAT), make it consistent.</a:t>
            </a:r>
            <a:endParaRPr lang="en-US" dirty="0"/>
          </a:p>
          <a:p>
            <a:endParaRPr lang="en-US" dirty="0"/>
          </a:p>
        </p:txBody>
      </p:sp>
    </p:spTree>
    <p:extLst>
      <p:ext uri="{BB962C8B-B14F-4D97-AF65-F5344CB8AC3E}">
        <p14:creationId xmlns:p14="http://schemas.microsoft.com/office/powerpoint/2010/main" val="1987223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 — 5</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Update all documentation (including *.CAT files and labels) so that information is correct and appropriate for 2014.</a:t>
            </a:r>
          </a:p>
          <a:p>
            <a:r>
              <a:rPr lang="en-US" dirty="0" smtClean="0"/>
              <a:t>Change references to MEX and VEX so that they make sense in the RSI context (without requiring readers to chase down documentation from other missions); remove references that are not appropriate for RSI.</a:t>
            </a:r>
          </a:p>
          <a:p>
            <a:r>
              <a:rPr lang="en-US" dirty="0" smtClean="0"/>
              <a:t>Repair the following where indicated by annotations (AAREADME.TXT, DATASET.CAT, and INST.CAT)</a:t>
            </a:r>
          </a:p>
          <a:p>
            <a:pPr lvl="1"/>
            <a:r>
              <a:rPr lang="en-US" dirty="0" smtClean="0"/>
              <a:t>Stanford (Simpson, Tyler, and/or Hinson) is mentioned in several places as being integral to RSI data processing and archiving.  None of that is true.</a:t>
            </a:r>
          </a:p>
          <a:p>
            <a:pPr lvl="1"/>
            <a:r>
              <a:rPr lang="en-US" dirty="0" smtClean="0"/>
              <a:t>Spacecraft High-Gain Antenna patterns are listed in DATASET.CAT as DSN documents; they should be ESA documents, but they are not listed anywhere else.  They are important for </a:t>
            </a:r>
            <a:r>
              <a:rPr lang="en-US" dirty="0" err="1" smtClean="0"/>
              <a:t>bistatic</a:t>
            </a:r>
            <a:r>
              <a:rPr lang="en-US" dirty="0" smtClean="0"/>
              <a:t> radar calibration.</a:t>
            </a:r>
            <a:endParaRPr lang="en-US" dirty="0"/>
          </a:p>
        </p:txBody>
      </p:sp>
    </p:spTree>
    <p:extLst>
      <p:ext uri="{BB962C8B-B14F-4D97-AF65-F5344CB8AC3E}">
        <p14:creationId xmlns:p14="http://schemas.microsoft.com/office/powerpoint/2010/main" val="153018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 — 6</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L02 </a:t>
            </a:r>
            <a:r>
              <a:rPr lang="en-US" dirty="0"/>
              <a:t>AG1 Sample </a:t>
            </a:r>
            <a:r>
              <a:rPr lang="en-US" dirty="0" smtClean="0"/>
              <a:t>Number </a:t>
            </a:r>
            <a:r>
              <a:rPr lang="en-US" dirty="0"/>
              <a:t>is left-adjusted in </a:t>
            </a:r>
            <a:r>
              <a:rPr lang="en-US" dirty="0" smtClean="0"/>
              <a:t>a 21-byte </a:t>
            </a:r>
            <a:r>
              <a:rPr lang="en-US" dirty="0"/>
              <a:t>ASCII_INTEGER </a:t>
            </a:r>
            <a:r>
              <a:rPr lang="en-US" dirty="0" smtClean="0"/>
              <a:t>column </a:t>
            </a:r>
            <a:r>
              <a:rPr lang="en-US" dirty="0"/>
              <a:t>and Carrier Level is </a:t>
            </a:r>
            <a:r>
              <a:rPr lang="en-US" dirty="0" smtClean="0"/>
              <a:t>left-adjusted in a 20-byte ASCII_REAL column</a:t>
            </a:r>
            <a:r>
              <a:rPr lang="en-US" dirty="0"/>
              <a:t>.  </a:t>
            </a:r>
            <a:r>
              <a:rPr lang="en-US" dirty="0" smtClean="0"/>
              <a:t>Both have variable numbers of digits within the file.</a:t>
            </a:r>
          </a:p>
          <a:p>
            <a:r>
              <a:rPr lang="en-US" dirty="0"/>
              <a:t>O</a:t>
            </a:r>
            <a:r>
              <a:rPr lang="en-US" dirty="0" smtClean="0"/>
              <a:t>ther </a:t>
            </a:r>
            <a:r>
              <a:rPr lang="en-US" dirty="0"/>
              <a:t>numerical values are </a:t>
            </a:r>
            <a:r>
              <a:rPr lang="en-US" dirty="0" smtClean="0"/>
              <a:t>also left-adjusted </a:t>
            </a:r>
            <a:r>
              <a:rPr lang="en-US" dirty="0"/>
              <a:t>in their fields </a:t>
            </a:r>
            <a:r>
              <a:rPr lang="en-US" dirty="0" smtClean="0"/>
              <a:t>also; but they are displayed with fixed numbers of digits.</a:t>
            </a:r>
          </a:p>
          <a:p>
            <a:r>
              <a:rPr lang="en-US" dirty="0" smtClean="0"/>
              <a:t>Several documents appear only as PDF; the PDS3-required human-readable text version is not included.  </a:t>
            </a:r>
          </a:p>
          <a:p>
            <a:r>
              <a:rPr lang="en-US" dirty="0" smtClean="0"/>
              <a:t>L1A labels only describe a few of the columns in the data file; the IFMS SIS describes a few more, but there seems to be no explanation of the entire table.  Some of the mystery values might be useful.</a:t>
            </a:r>
            <a:endParaRPr lang="en-US" dirty="0"/>
          </a:p>
        </p:txBody>
      </p:sp>
    </p:spTree>
    <p:extLst>
      <p:ext uri="{BB962C8B-B14F-4D97-AF65-F5344CB8AC3E}">
        <p14:creationId xmlns:p14="http://schemas.microsoft.com/office/powerpoint/2010/main" val="496440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2" name="TextBox 1"/>
          <p:cNvSpPr txBox="1"/>
          <p:nvPr/>
        </p:nvSpPr>
        <p:spPr>
          <a:xfrm>
            <a:off x="974361" y="3297836"/>
            <a:ext cx="2473377" cy="923330"/>
          </a:xfrm>
          <a:prstGeom prst="rect">
            <a:avLst/>
          </a:prstGeom>
          <a:noFill/>
        </p:spPr>
        <p:txBody>
          <a:bodyPr wrap="square" rtlCol="0">
            <a:spAutoFit/>
          </a:bodyPr>
          <a:lstStyle/>
          <a:p>
            <a:pPr algn="ctr"/>
            <a:r>
              <a:rPr lang="en-US" dirty="0" smtClean="0"/>
              <a:t>ESA New Norcia,</a:t>
            </a:r>
          </a:p>
          <a:p>
            <a:pPr algn="ctr"/>
            <a:r>
              <a:rPr lang="en-US" dirty="0" smtClean="0"/>
              <a:t>ESA </a:t>
            </a:r>
            <a:r>
              <a:rPr lang="en-US" dirty="0" err="1" smtClean="0"/>
              <a:t>Malargue</a:t>
            </a:r>
            <a:r>
              <a:rPr lang="en-US" dirty="0" smtClean="0"/>
              <a:t>, or any of</a:t>
            </a:r>
          </a:p>
          <a:p>
            <a:pPr algn="ctr"/>
            <a:r>
              <a:rPr lang="en-US" dirty="0"/>
              <a:t>s</a:t>
            </a:r>
            <a:r>
              <a:rPr lang="en-US" dirty="0" smtClean="0"/>
              <a:t>everal DSN antennas</a:t>
            </a:r>
            <a:endParaRPr lang="en-US" dirty="0"/>
          </a:p>
        </p:txBody>
      </p:sp>
      <p:sp>
        <p:nvSpPr>
          <p:cNvPr id="3" name="TextBox 2"/>
          <p:cNvSpPr txBox="1"/>
          <p:nvPr/>
        </p:nvSpPr>
        <p:spPr>
          <a:xfrm>
            <a:off x="4002373" y="1455313"/>
            <a:ext cx="3357797" cy="923330"/>
          </a:xfrm>
          <a:prstGeom prst="rect">
            <a:avLst/>
          </a:prstGeom>
          <a:noFill/>
        </p:spPr>
        <p:txBody>
          <a:bodyPr wrap="square" rtlCol="0">
            <a:spAutoFit/>
          </a:bodyPr>
          <a:lstStyle/>
          <a:p>
            <a:pPr algn="ctr"/>
            <a:r>
              <a:rPr lang="en-US" dirty="0" smtClean="0"/>
              <a:t>Downlink can be S-Band (</a:t>
            </a:r>
            <a:r>
              <a:rPr lang="en-US" dirty="0" smtClean="0">
                <a:latin typeface="Symbol" charset="2"/>
                <a:ea typeface="Symbol" charset="2"/>
                <a:cs typeface="Symbol" charset="2"/>
              </a:rPr>
              <a:t>l</a:t>
            </a:r>
            <a:r>
              <a:rPr lang="en-US" dirty="0" smtClean="0"/>
              <a:t>=13 cm) or X-Band (3.6 cm) or both.</a:t>
            </a:r>
          </a:p>
          <a:p>
            <a:pPr algn="ctr"/>
            <a:r>
              <a:rPr lang="en-US" dirty="0" smtClean="0"/>
              <a:t>Uplink can be S- or X-Band.</a:t>
            </a:r>
            <a:endParaRPr lang="en-US" dirty="0"/>
          </a:p>
        </p:txBody>
      </p:sp>
    </p:spTree>
    <p:extLst>
      <p:ext uri="{BB962C8B-B14F-4D97-AF65-F5344CB8AC3E}">
        <p14:creationId xmlns:p14="http://schemas.microsoft.com/office/powerpoint/2010/main" val="761675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2" name="TextBox 1"/>
          <p:cNvSpPr txBox="1"/>
          <p:nvPr/>
        </p:nvSpPr>
        <p:spPr>
          <a:xfrm>
            <a:off x="974361" y="3297836"/>
            <a:ext cx="2473377" cy="923330"/>
          </a:xfrm>
          <a:prstGeom prst="rect">
            <a:avLst/>
          </a:prstGeom>
          <a:noFill/>
        </p:spPr>
        <p:txBody>
          <a:bodyPr wrap="square" rtlCol="0">
            <a:spAutoFit/>
          </a:bodyPr>
          <a:lstStyle/>
          <a:p>
            <a:pPr algn="ctr"/>
            <a:r>
              <a:rPr lang="en-US" dirty="0" smtClean="0"/>
              <a:t>ESA New Norcia,</a:t>
            </a:r>
          </a:p>
          <a:p>
            <a:pPr algn="ctr"/>
            <a:r>
              <a:rPr lang="en-US" dirty="0" smtClean="0"/>
              <a:t>ESA </a:t>
            </a:r>
            <a:r>
              <a:rPr lang="en-US" dirty="0" err="1" smtClean="0"/>
              <a:t>Malargue</a:t>
            </a:r>
            <a:r>
              <a:rPr lang="en-US" dirty="0" smtClean="0"/>
              <a:t>, or any of</a:t>
            </a:r>
          </a:p>
          <a:p>
            <a:pPr algn="ctr"/>
            <a:r>
              <a:rPr lang="en-US" dirty="0"/>
              <a:t>s</a:t>
            </a:r>
            <a:r>
              <a:rPr lang="en-US" dirty="0" smtClean="0"/>
              <a:t>everal DSN antennas</a:t>
            </a:r>
            <a:endParaRPr lang="en-US" dirty="0"/>
          </a:p>
        </p:txBody>
      </p:sp>
      <p:sp>
        <p:nvSpPr>
          <p:cNvPr id="6" name="TextBox 5"/>
          <p:cNvSpPr txBox="1"/>
          <p:nvPr/>
        </p:nvSpPr>
        <p:spPr>
          <a:xfrm>
            <a:off x="8728157" y="1672823"/>
            <a:ext cx="1047404" cy="923330"/>
          </a:xfrm>
          <a:prstGeom prst="rect">
            <a:avLst/>
          </a:prstGeom>
          <a:noFill/>
        </p:spPr>
        <p:txBody>
          <a:bodyPr wrap="square" rtlCol="0">
            <a:spAutoFit/>
          </a:bodyPr>
          <a:lstStyle/>
          <a:p>
            <a:pPr algn="ctr"/>
            <a:r>
              <a:rPr lang="en-US" dirty="0" smtClean="0">
                <a:solidFill>
                  <a:srgbClr val="FF0000"/>
                </a:solidFill>
              </a:rPr>
              <a:t>MEX</a:t>
            </a:r>
          </a:p>
          <a:p>
            <a:pPr algn="ctr"/>
            <a:r>
              <a:rPr lang="en-US" dirty="0" smtClean="0">
                <a:solidFill>
                  <a:srgbClr val="FF0000"/>
                </a:solidFill>
              </a:rPr>
              <a:t>VEX</a:t>
            </a:r>
          </a:p>
          <a:p>
            <a:pPr algn="ctr"/>
            <a:r>
              <a:rPr lang="en-US" dirty="0" smtClean="0">
                <a:solidFill>
                  <a:srgbClr val="FF0000"/>
                </a:solidFill>
              </a:rPr>
              <a:t>ROSETTA</a:t>
            </a:r>
            <a:endParaRPr lang="en-US" dirty="0">
              <a:solidFill>
                <a:srgbClr val="FF0000"/>
              </a:solidFill>
            </a:endParaRPr>
          </a:p>
        </p:txBody>
      </p:sp>
      <p:sp>
        <p:nvSpPr>
          <p:cNvPr id="7" name="TextBox 6"/>
          <p:cNvSpPr txBox="1"/>
          <p:nvPr/>
        </p:nvSpPr>
        <p:spPr>
          <a:xfrm>
            <a:off x="1579418" y="5888512"/>
            <a:ext cx="7672441" cy="923330"/>
          </a:xfrm>
          <a:prstGeom prst="rect">
            <a:avLst/>
          </a:prstGeom>
          <a:noFill/>
        </p:spPr>
        <p:txBody>
          <a:bodyPr wrap="square" rtlCol="0">
            <a:spAutoFit/>
          </a:bodyPr>
          <a:lstStyle/>
          <a:p>
            <a:pPr algn="ctr"/>
            <a:r>
              <a:rPr lang="en-US" dirty="0" smtClean="0">
                <a:solidFill>
                  <a:srgbClr val="FF0000"/>
                </a:solidFill>
              </a:rPr>
              <a:t>RSI shares analysis software, archiving tools, and documentation among three missions, realizing some efficiencies but also leading to ambiguities and errors that will be noted in future slides and annotated documents.</a:t>
            </a:r>
            <a:endParaRPr lang="en-US" dirty="0">
              <a:solidFill>
                <a:srgbClr val="FF0000"/>
              </a:solidFill>
            </a:endParaRPr>
          </a:p>
        </p:txBody>
      </p:sp>
    </p:spTree>
    <p:extLst>
      <p:ext uri="{BB962C8B-B14F-4D97-AF65-F5344CB8AC3E}">
        <p14:creationId xmlns:p14="http://schemas.microsoft.com/office/powerpoint/2010/main" val="1067833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6" name="TextBox 5"/>
          <p:cNvSpPr txBox="1"/>
          <p:nvPr/>
        </p:nvSpPr>
        <p:spPr>
          <a:xfrm>
            <a:off x="991829" y="5832009"/>
            <a:ext cx="8260030" cy="646331"/>
          </a:xfrm>
          <a:prstGeom prst="rect">
            <a:avLst/>
          </a:prstGeom>
          <a:noFill/>
        </p:spPr>
        <p:txBody>
          <a:bodyPr wrap="square" rtlCol="0">
            <a:spAutoFit/>
          </a:bodyPr>
          <a:lstStyle/>
          <a:p>
            <a:pPr algn="ctr"/>
            <a:r>
              <a:rPr lang="en-US" dirty="0" smtClean="0"/>
              <a:t>If two-way, the uplink can be modulated.  The modulation can be used to measure round-trip time, and Earth-to-spacecraft distance can be derived.  Navigation!</a:t>
            </a:r>
            <a:endParaRPr lang="en-US" dirty="0"/>
          </a:p>
        </p:txBody>
      </p:sp>
    </p:spTree>
    <p:extLst>
      <p:ext uri="{BB962C8B-B14F-4D97-AF65-F5344CB8AC3E}">
        <p14:creationId xmlns:p14="http://schemas.microsoft.com/office/powerpoint/2010/main" val="192466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6" name="TextBox 5"/>
          <p:cNvSpPr txBox="1"/>
          <p:nvPr/>
        </p:nvSpPr>
        <p:spPr>
          <a:xfrm>
            <a:off x="991829" y="5832009"/>
            <a:ext cx="8260030" cy="923330"/>
          </a:xfrm>
          <a:prstGeom prst="rect">
            <a:avLst/>
          </a:prstGeom>
          <a:noFill/>
        </p:spPr>
        <p:txBody>
          <a:bodyPr wrap="square" rtlCol="0">
            <a:spAutoFit/>
          </a:bodyPr>
          <a:lstStyle/>
          <a:p>
            <a:pPr algn="ctr"/>
            <a:r>
              <a:rPr lang="en-US" dirty="0"/>
              <a:t>S</a:t>
            </a:r>
            <a:r>
              <a:rPr lang="en-US" dirty="0" smtClean="0"/>
              <a:t>mall Doppler changes in received frequency can be used to estimate spacecraft velocity  </a:t>
            </a:r>
            <a:r>
              <a:rPr lang="en-US" i="1" dirty="0" smtClean="0"/>
              <a:t>v</a:t>
            </a:r>
            <a:r>
              <a:rPr lang="en-US" dirty="0"/>
              <a:t> </a:t>
            </a:r>
            <a:r>
              <a:rPr lang="en-US" dirty="0" smtClean="0"/>
              <a:t> and then </a:t>
            </a:r>
            <a:r>
              <a:rPr lang="en-US" i="1" dirty="0" smtClean="0"/>
              <a:t>GM</a:t>
            </a:r>
            <a:r>
              <a:rPr lang="en-US" dirty="0" smtClean="0"/>
              <a:t> of the target.  Two-way Doppler plus ranging yields the best  </a:t>
            </a:r>
            <a:r>
              <a:rPr lang="en-US" i="1" dirty="0" smtClean="0"/>
              <a:t>GM</a:t>
            </a:r>
            <a:r>
              <a:rPr lang="en-US" dirty="0"/>
              <a:t> </a:t>
            </a:r>
            <a:r>
              <a:rPr lang="en-US" dirty="0" smtClean="0"/>
              <a:t> (and higher order field coefficients).</a:t>
            </a:r>
            <a:endParaRPr lang="en-US" dirty="0"/>
          </a:p>
        </p:txBody>
      </p:sp>
      <p:sp>
        <p:nvSpPr>
          <p:cNvPr id="2" name="TextBox 1"/>
          <p:cNvSpPr txBox="1"/>
          <p:nvPr/>
        </p:nvSpPr>
        <p:spPr>
          <a:xfrm>
            <a:off x="991829" y="4122295"/>
            <a:ext cx="2081155" cy="523220"/>
          </a:xfrm>
          <a:prstGeom prst="rect">
            <a:avLst/>
          </a:prstGeom>
          <a:noFill/>
        </p:spPr>
        <p:txBody>
          <a:bodyPr wrap="square" rtlCol="0">
            <a:spAutoFit/>
          </a:bodyPr>
          <a:lstStyle/>
          <a:p>
            <a:r>
              <a:rPr lang="en-US" sz="2800" dirty="0" smtClean="0">
                <a:solidFill>
                  <a:srgbClr val="FF0000"/>
                </a:solidFill>
              </a:rPr>
              <a:t>GRAVITY</a:t>
            </a:r>
            <a:endParaRPr lang="en-US" dirty="0">
              <a:solidFill>
                <a:srgbClr val="FF0000"/>
              </a:solidFill>
            </a:endParaRPr>
          </a:p>
        </p:txBody>
      </p:sp>
    </p:spTree>
    <p:extLst>
      <p:ext uri="{BB962C8B-B14F-4D97-AF65-F5344CB8AC3E}">
        <p14:creationId xmlns:p14="http://schemas.microsoft.com/office/powerpoint/2010/main" val="1155466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6" name="TextBox 5"/>
          <p:cNvSpPr txBox="1"/>
          <p:nvPr/>
        </p:nvSpPr>
        <p:spPr>
          <a:xfrm>
            <a:off x="991829" y="5832009"/>
            <a:ext cx="8260030" cy="923330"/>
          </a:xfrm>
          <a:prstGeom prst="rect">
            <a:avLst/>
          </a:prstGeom>
          <a:noFill/>
        </p:spPr>
        <p:txBody>
          <a:bodyPr wrap="square" rtlCol="0">
            <a:spAutoFit/>
          </a:bodyPr>
          <a:lstStyle/>
          <a:p>
            <a:pPr algn="ctr"/>
            <a:r>
              <a:rPr lang="en-US" dirty="0" smtClean="0"/>
              <a:t>As the ray path begins to pass through the coma, photons will be refracted and or scattered by plasma, neutrals, or particles causing Doppler shifts and/or spreading.  Inversion of Doppler measurements can yield density of the media.</a:t>
            </a:r>
            <a:endParaRPr lang="en-US" dirty="0"/>
          </a:p>
        </p:txBody>
      </p:sp>
      <p:sp>
        <p:nvSpPr>
          <p:cNvPr id="2" name="TextBox 1"/>
          <p:cNvSpPr txBox="1"/>
          <p:nvPr/>
        </p:nvSpPr>
        <p:spPr>
          <a:xfrm>
            <a:off x="991829" y="4122295"/>
            <a:ext cx="2081155" cy="523220"/>
          </a:xfrm>
          <a:prstGeom prst="rect">
            <a:avLst/>
          </a:prstGeom>
          <a:noFill/>
        </p:spPr>
        <p:txBody>
          <a:bodyPr wrap="square" rtlCol="0">
            <a:spAutoFit/>
          </a:bodyPr>
          <a:lstStyle/>
          <a:p>
            <a:r>
              <a:rPr lang="en-US" sz="2800" dirty="0" smtClean="0">
                <a:solidFill>
                  <a:srgbClr val="FF0000"/>
                </a:solidFill>
              </a:rPr>
              <a:t>COMA</a:t>
            </a:r>
            <a:endParaRPr lang="en-US" dirty="0">
              <a:solidFill>
                <a:srgbClr val="FF0000"/>
              </a:solidFill>
            </a:endParaRPr>
          </a:p>
        </p:txBody>
      </p:sp>
    </p:spTree>
    <p:extLst>
      <p:ext uri="{BB962C8B-B14F-4D97-AF65-F5344CB8AC3E}">
        <p14:creationId xmlns:p14="http://schemas.microsoft.com/office/powerpoint/2010/main" val="828637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6" name="TextBox 5"/>
          <p:cNvSpPr txBox="1"/>
          <p:nvPr/>
        </p:nvSpPr>
        <p:spPr>
          <a:xfrm>
            <a:off x="991829" y="5832009"/>
            <a:ext cx="8260030" cy="923330"/>
          </a:xfrm>
          <a:prstGeom prst="rect">
            <a:avLst/>
          </a:prstGeom>
          <a:noFill/>
        </p:spPr>
        <p:txBody>
          <a:bodyPr wrap="square" rtlCol="0">
            <a:spAutoFit/>
          </a:bodyPr>
          <a:lstStyle/>
          <a:p>
            <a:pPr algn="ctr"/>
            <a:r>
              <a:rPr lang="en-US" dirty="0" smtClean="0"/>
              <a:t>When the </a:t>
            </a:r>
            <a:r>
              <a:rPr lang="en-US" dirty="0" err="1" smtClean="0"/>
              <a:t>raypath</a:t>
            </a:r>
            <a:r>
              <a:rPr lang="en-US" dirty="0" smtClean="0"/>
              <a:t> grazes the nucleus, reflections may provide information about surface roughness and dielectric constant.  Duration of an occultation may be interpreted in terms of an occultation chord length.</a:t>
            </a:r>
            <a:endParaRPr lang="en-US" dirty="0"/>
          </a:p>
        </p:txBody>
      </p:sp>
      <p:sp>
        <p:nvSpPr>
          <p:cNvPr id="2" name="TextBox 1"/>
          <p:cNvSpPr txBox="1"/>
          <p:nvPr/>
        </p:nvSpPr>
        <p:spPr>
          <a:xfrm>
            <a:off x="991829" y="4122295"/>
            <a:ext cx="2081155" cy="523220"/>
          </a:xfrm>
          <a:prstGeom prst="rect">
            <a:avLst/>
          </a:prstGeom>
          <a:noFill/>
        </p:spPr>
        <p:txBody>
          <a:bodyPr wrap="square" rtlCol="0">
            <a:spAutoFit/>
          </a:bodyPr>
          <a:lstStyle/>
          <a:p>
            <a:r>
              <a:rPr lang="en-US" sz="2800" dirty="0" smtClean="0">
                <a:solidFill>
                  <a:srgbClr val="FF0000"/>
                </a:solidFill>
              </a:rPr>
              <a:t>NUCLEUS</a:t>
            </a:r>
            <a:endParaRPr lang="en-US" dirty="0">
              <a:solidFill>
                <a:srgbClr val="FF0000"/>
              </a:solidFill>
            </a:endParaRPr>
          </a:p>
        </p:txBody>
      </p:sp>
    </p:spTree>
    <p:extLst>
      <p:ext uri="{BB962C8B-B14F-4D97-AF65-F5344CB8AC3E}">
        <p14:creationId xmlns:p14="http://schemas.microsoft.com/office/powerpoint/2010/main" val="406017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Figure_1.jpg"/>
          <p:cNvPicPr/>
          <p:nvPr/>
        </p:nvPicPr>
        <p:blipFill>
          <a:blip r:embed="rId2">
            <a:extLst/>
          </a:blip>
          <a:stretch>
            <a:fillRect/>
          </a:stretch>
        </p:blipFill>
        <p:spPr>
          <a:xfrm>
            <a:off x="1752329" y="1455313"/>
            <a:ext cx="7155825" cy="4215689"/>
          </a:xfrm>
          <a:prstGeom prst="rect">
            <a:avLst/>
          </a:prstGeom>
          <a:ln w="12700" cap="flat">
            <a:noFill/>
            <a:miter lim="400000"/>
          </a:ln>
          <a:effectLst/>
        </p:spPr>
      </p:pic>
      <p:sp>
        <p:nvSpPr>
          <p:cNvPr id="5" name="TextBox 4"/>
          <p:cNvSpPr txBox="1"/>
          <p:nvPr/>
        </p:nvSpPr>
        <p:spPr>
          <a:xfrm>
            <a:off x="1408626" y="386365"/>
            <a:ext cx="7843233" cy="584775"/>
          </a:xfrm>
          <a:prstGeom prst="rect">
            <a:avLst/>
          </a:prstGeom>
          <a:noFill/>
        </p:spPr>
        <p:txBody>
          <a:bodyPr wrap="square" rtlCol="0">
            <a:spAutoFit/>
          </a:bodyPr>
          <a:lstStyle/>
          <a:p>
            <a:r>
              <a:rPr lang="en-US" sz="3200" dirty="0" smtClean="0"/>
              <a:t>Generic Radio Science Observation Geometry</a:t>
            </a:r>
            <a:endParaRPr lang="en-US" dirty="0"/>
          </a:p>
        </p:txBody>
      </p:sp>
      <p:sp>
        <p:nvSpPr>
          <p:cNvPr id="6" name="TextBox 5"/>
          <p:cNvSpPr txBox="1"/>
          <p:nvPr/>
        </p:nvSpPr>
        <p:spPr>
          <a:xfrm>
            <a:off x="991829" y="5832009"/>
            <a:ext cx="8260030" cy="646331"/>
          </a:xfrm>
          <a:prstGeom prst="rect">
            <a:avLst/>
          </a:prstGeom>
          <a:noFill/>
        </p:spPr>
        <p:txBody>
          <a:bodyPr wrap="square" rtlCol="0">
            <a:spAutoFit/>
          </a:bodyPr>
          <a:lstStyle/>
          <a:p>
            <a:pPr algn="ctr"/>
            <a:r>
              <a:rPr lang="en-US" dirty="0" smtClean="0"/>
              <a:t>When the target is the Sun, perturbations of the received signal may be interpreted as  coronal structure and turbulence. </a:t>
            </a:r>
            <a:endParaRPr lang="en-US" dirty="0"/>
          </a:p>
        </p:txBody>
      </p:sp>
      <p:sp>
        <p:nvSpPr>
          <p:cNvPr id="2" name="TextBox 1"/>
          <p:cNvSpPr txBox="1"/>
          <p:nvPr/>
        </p:nvSpPr>
        <p:spPr>
          <a:xfrm>
            <a:off x="991829" y="4122295"/>
            <a:ext cx="2500879" cy="523220"/>
          </a:xfrm>
          <a:prstGeom prst="rect">
            <a:avLst/>
          </a:prstGeom>
          <a:noFill/>
        </p:spPr>
        <p:txBody>
          <a:bodyPr wrap="square" rtlCol="0">
            <a:spAutoFit/>
          </a:bodyPr>
          <a:lstStyle/>
          <a:p>
            <a:r>
              <a:rPr lang="en-US" sz="2800" smtClean="0">
                <a:solidFill>
                  <a:srgbClr val="FF0000"/>
                </a:solidFill>
              </a:rPr>
              <a:t>SOLAR CORONA</a:t>
            </a:r>
            <a:endParaRPr lang="en-US" dirty="0">
              <a:solidFill>
                <a:srgbClr val="FF0000"/>
              </a:solidFill>
            </a:endParaRPr>
          </a:p>
        </p:txBody>
      </p:sp>
    </p:spTree>
    <p:extLst>
      <p:ext uri="{BB962C8B-B14F-4D97-AF65-F5344CB8AC3E}">
        <p14:creationId xmlns:p14="http://schemas.microsoft.com/office/powerpoint/2010/main" val="19224174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351</TotalTime>
  <Words>1481</Words>
  <Application>Microsoft Macintosh PowerPoint</Application>
  <PresentationFormat>35mm Slides</PresentationFormat>
  <Paragraphs>187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Symbol</vt:lpstr>
      <vt:lpstr>Office Theme</vt:lpstr>
      <vt:lpstr>Rosetta  Radio Science Investigations (RSI) Comet Data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Radio Science Observations (ESA)</vt:lpstr>
      <vt:lpstr>RSI Observations (from 2014 RSI ops log)</vt:lpstr>
      <vt:lpstr>RSI 2014 Ops Log</vt:lpstr>
      <vt:lpstr>Review Strategy</vt:lpstr>
      <vt:lpstr>PowerPoint Presentation</vt:lpstr>
      <vt:lpstr>PowerPoint Presentation</vt:lpstr>
      <vt:lpstr>PowerPoint Presentation</vt:lpstr>
      <vt:lpstr>Conclusions — 1</vt:lpstr>
      <vt:lpstr>Conclusions — 2</vt:lpstr>
      <vt:lpstr>Conclusions — 3</vt:lpstr>
      <vt:lpstr>Conclusions — 4</vt:lpstr>
      <vt:lpstr>Conclusions — 5</vt:lpstr>
      <vt:lpstr>Conclusions — 6</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40</cp:revision>
  <dcterms:created xsi:type="dcterms:W3CDTF">2016-02-10T06:22:11Z</dcterms:created>
  <dcterms:modified xsi:type="dcterms:W3CDTF">2016-02-11T04:51:46Z</dcterms:modified>
</cp:coreProperties>
</file>