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4" r:id="rId4"/>
    <p:sldId id="27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2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384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8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3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7154"/>
            <a:ext cx="7886700" cy="47953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28420"/>
            <a:ext cx="7886700" cy="544854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1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0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2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4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1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1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4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9177"/>
            <a:ext cx="7772400" cy="3454186"/>
          </a:xfrm>
        </p:spPr>
        <p:txBody>
          <a:bodyPr>
            <a:normAutofit fontScale="90000"/>
          </a:bodyPr>
          <a:lstStyle/>
          <a:p>
            <a:pPr>
              <a:buClr>
                <a:srgbClr val="00B050"/>
              </a:buClr>
            </a:pPr>
            <a:r>
              <a:rPr lang="en-US" dirty="0"/>
              <a:t>Rosetta </a:t>
            </a:r>
            <a:r>
              <a:rPr lang="en-US" dirty="0" smtClean="0"/>
              <a:t>Lander </a:t>
            </a:r>
            <a:r>
              <a:rPr lang="en-US" dirty="0" smtClean="0"/>
              <a:t>MAG </a:t>
            </a:r>
            <a:r>
              <a:rPr lang="en-US" dirty="0"/>
              <a:t>Data </a:t>
            </a:r>
            <a:r>
              <a:rPr lang="en-US" dirty="0" smtClean="0"/>
              <a:t>Review </a:t>
            </a:r>
            <a:r>
              <a:rPr lang="en-US" dirty="0" smtClean="0"/>
              <a:t>Comment Summary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000" dirty="0"/>
              <a:t>rl-cal-romap-2-pdcs-mag-v1.0</a:t>
            </a:r>
            <a:br>
              <a:rPr lang="en-US" sz="2000" dirty="0"/>
            </a:br>
            <a:r>
              <a:rPr lang="en-US" sz="2000" dirty="0"/>
              <a:t>rl-cal-romap-2-phc-mag-v1.0</a:t>
            </a:r>
            <a:br>
              <a:rPr lang="en-US" sz="2000" dirty="0"/>
            </a:br>
            <a:r>
              <a:rPr lang="en-US" sz="2000" dirty="0"/>
              <a:t>rl-c-romap-2-fss-mag-v1.0</a:t>
            </a:r>
            <a:br>
              <a:rPr lang="en-US" sz="2000" dirty="0"/>
            </a:br>
            <a:r>
              <a:rPr lang="en-US" sz="2000" dirty="0"/>
              <a:t>rl-c-romap-2-rbd-mag-v1.0</a:t>
            </a:r>
            <a:br>
              <a:rPr lang="en-US" sz="2000" dirty="0"/>
            </a:br>
            <a:r>
              <a:rPr lang="en-US" sz="2000" dirty="0"/>
              <a:t>rl-c-romap-2-sdl-mag-v1.0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rl-cal-romap-3-pdcs-mag-v1.0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rl-cal-romap-3-phc-mag-v1.0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rl-c-romap-3-fss-mag-v1.0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rl-c-romap-3-rbd-mag-v1.0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rl-c-romap-3-sdl-mag-v1.0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rl-cal-romap-5-pdcs-mag-v1.0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rl-c-romap-5-fss-mag-v1.0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222544"/>
            <a:ext cx="6858000" cy="572069"/>
          </a:xfrm>
        </p:spPr>
        <p:txBody>
          <a:bodyPr/>
          <a:lstStyle/>
          <a:p>
            <a:r>
              <a:rPr lang="en-US" dirty="0" smtClean="0"/>
              <a:t>S. Joy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383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– Lander </a:t>
            </a:r>
            <a:r>
              <a:rPr lang="en-US" dirty="0" smtClean="0"/>
              <a:t>Raw (-2-) </a:t>
            </a:r>
            <a:r>
              <a:rPr lang="en-US" dirty="0"/>
              <a:t>MAG data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 files in each data set are properly described by their labels allowing the user to read and interpret the </a:t>
            </a:r>
            <a:r>
              <a:rPr lang="en-US" dirty="0" smtClean="0"/>
              <a:t>bytes in the data files</a:t>
            </a:r>
            <a:endParaRPr lang="en-US" dirty="0" smtClean="0"/>
          </a:p>
          <a:p>
            <a:r>
              <a:rPr lang="en-US" dirty="0" smtClean="0"/>
              <a:t>The documentation is very sparse. </a:t>
            </a:r>
          </a:p>
          <a:p>
            <a:pPr lvl="1"/>
            <a:r>
              <a:rPr lang="en-US" dirty="0" smtClean="0"/>
              <a:t>There is no detailed timeline explaining activities on the spacecraft that might help the user understand the sharp jumps in the field or in the reference voltages</a:t>
            </a:r>
          </a:p>
          <a:p>
            <a:pPr lvl="1"/>
            <a:r>
              <a:rPr lang="en-US" dirty="0" smtClean="0"/>
              <a:t>There is no explanation of how the changes in the reference voltages </a:t>
            </a:r>
            <a:r>
              <a:rPr lang="en-US" dirty="0" smtClean="0"/>
              <a:t>(both nearly </a:t>
            </a:r>
            <a:r>
              <a:rPr lang="en-US" dirty="0" smtClean="0"/>
              <a:t>instantaneous and slow drifts) might impact the calibration</a:t>
            </a:r>
          </a:p>
          <a:p>
            <a:r>
              <a:rPr lang="en-US" dirty="0" smtClean="0"/>
              <a:t>The data are </a:t>
            </a:r>
            <a:r>
              <a:rPr lang="en-US" dirty="0" smtClean="0"/>
              <a:t>“usable” </a:t>
            </a:r>
            <a:r>
              <a:rPr lang="en-US" dirty="0" smtClean="0"/>
              <a:t>in there current state but it would be difficult for another team to develop an independent calibration of the magnetometer without additional documentation.</a:t>
            </a:r>
          </a:p>
          <a:p>
            <a:r>
              <a:rPr lang="en-US" dirty="0" smtClean="0"/>
              <a:t>Data can be “certified” as is, however, these data sets would be significantly improved by additional documentation.</a:t>
            </a:r>
          </a:p>
          <a:p>
            <a:r>
              <a:rPr lang="en-US" dirty="0" smtClean="0"/>
              <a:t>RIDs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Fix typos/misspelled words in various files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38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– Lander Calibrated (-3-) MAG data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the preliminary calibrations that have been applied to these data do not remove all of the instrumental/spacecraft contamination</a:t>
            </a:r>
          </a:p>
          <a:p>
            <a:pPr lvl="1"/>
            <a:r>
              <a:rPr lang="en-US" dirty="0" smtClean="0"/>
              <a:t>The field magnitude is commonly off by orders of magnitude</a:t>
            </a:r>
          </a:p>
          <a:p>
            <a:pPr lvl="1"/>
            <a:r>
              <a:rPr lang="en-US" dirty="0" smtClean="0"/>
              <a:t>There are numerous quasi-periodic noise sources with periods between 10-30 seconds</a:t>
            </a:r>
          </a:p>
          <a:p>
            <a:pPr lvl="1"/>
            <a:r>
              <a:rPr lang="en-US" dirty="0" smtClean="0"/>
              <a:t>While it is understood that the calibration is preliminary, the data set catalog descriptions could/should(?) be updated to describe the noise sources and if any further attempt will be made to remove them</a:t>
            </a:r>
          </a:p>
          <a:p>
            <a:r>
              <a:rPr lang="en-US" dirty="0" smtClean="0"/>
              <a:t>RIDs</a:t>
            </a:r>
          </a:p>
          <a:p>
            <a:pPr marL="800100" lvl="3" indent="-342900">
              <a:spcBef>
                <a:spcPts val="1000"/>
              </a:spcBef>
              <a:buFont typeface="+mj-lt"/>
              <a:buAutoNum type="arabicPeriod"/>
            </a:pPr>
            <a:r>
              <a:rPr lang="en-US" dirty="0" smtClean="0"/>
              <a:t>RL-C-ROMAP-3-FSS-MAG-V1.0 - Error </a:t>
            </a:r>
            <a:r>
              <a:rPr lang="en-US" dirty="0"/>
              <a:t>in </a:t>
            </a:r>
            <a:r>
              <a:rPr lang="en-US" dirty="0" smtClean="0"/>
              <a:t>dataset.cat terse </a:t>
            </a:r>
            <a:r>
              <a:rPr lang="en-US" dirty="0"/>
              <a:t>description: "This data set contains raw data referred to FSS Mission </a:t>
            </a:r>
            <a:r>
              <a:rPr lang="en-US" dirty="0" smtClean="0"/>
              <a:t>Phase“</a:t>
            </a:r>
          </a:p>
          <a:p>
            <a:pPr marL="800100" lvl="3" indent="-342900">
              <a:spcBef>
                <a:spcPts val="1000"/>
              </a:spcBef>
              <a:buFont typeface="+mj-lt"/>
              <a:buAutoNum type="arabicPeriod"/>
            </a:pPr>
            <a:r>
              <a:rPr lang="en-US" dirty="0" smtClean="0"/>
              <a:t>RL-C-ROMAP-3-FSS-MAG-V1.0 -  Error in the </a:t>
            </a:r>
            <a:r>
              <a:rPr lang="en-US" dirty="0" err="1" smtClean="0"/>
              <a:t>record_length</a:t>
            </a:r>
            <a:r>
              <a:rPr lang="en-US" dirty="0" smtClean="0"/>
              <a:t> (165 -&gt; 168) in all data labels</a:t>
            </a:r>
          </a:p>
          <a:p>
            <a:pPr marL="800100" lvl="3" indent="-342900">
              <a:spcBef>
                <a:spcPts val="1000"/>
              </a:spcBef>
              <a:buFont typeface="+mj-lt"/>
              <a:buAutoNum type="arabicPeriod"/>
            </a:pPr>
            <a:r>
              <a:rPr lang="en-US" dirty="0" smtClean="0"/>
              <a:t>Fix typos/misspelled words in various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74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– Lander Calibrated (-5-) MAG data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the final calibrations that have been applied to these data remove most of the instrumental/spacecraft contamination</a:t>
            </a:r>
          </a:p>
          <a:p>
            <a:pPr lvl="1"/>
            <a:r>
              <a:rPr lang="en-US" dirty="0" smtClean="0"/>
              <a:t>The field magnitude is plausible (&lt;10 </a:t>
            </a:r>
            <a:r>
              <a:rPr lang="en-US" dirty="0" err="1" smtClean="0"/>
              <a:t>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There are numerous quasi-periodic noise sources in the pre-delivery data set</a:t>
            </a:r>
          </a:p>
          <a:p>
            <a:pPr lvl="1"/>
            <a:r>
              <a:rPr lang="en-US" dirty="0" smtClean="0"/>
              <a:t>Level-5 data are provided for only a small subset of the total time period. Since these are the only data that are readily usable for science, it would be good to have a complete data set.</a:t>
            </a:r>
          </a:p>
          <a:p>
            <a:r>
              <a:rPr lang="en-US" dirty="0" smtClean="0"/>
              <a:t>These data are generally in good shape!</a:t>
            </a:r>
          </a:p>
          <a:p>
            <a:r>
              <a:rPr lang="en-US" dirty="0" smtClean="0"/>
              <a:t>RIDs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No data set specific RIDs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5540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2466</TotalTime>
  <Words>395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Rosetta Lander MAG Data Review Comment Summary   rl-cal-romap-2-pdcs-mag-v1.0 rl-cal-romap-2-phc-mag-v1.0 rl-c-romap-2-fss-mag-v1.0 rl-c-romap-2-rbd-mag-v1.0 rl-c-romap-2-sdl-mag-v1.0  rl-cal-romap-3-pdcs-mag-v1.0 rl-cal-romap-3-phc-mag-v1.0 rl-c-romap-3-fss-mag-v1.0 rl-c-romap-3-rbd-mag-v1.0 rl-c-romap-3-sdl-mag-v1.0 rl-cal-romap-5-pdcs-mag-v1.0 rl-c-romap-5-fss-mag-v1.0 </vt:lpstr>
      <vt:lpstr>Summary – Lander Raw (-2-) MAG data sets</vt:lpstr>
      <vt:lpstr>Summary – Lander Calibrated (-3-) MAG data sets</vt:lpstr>
      <vt:lpstr>Summary – Lander Calibrated (-5-) MAG data sets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Rosetta rl-cal-romap-2-XXX-mag-v1.0 review comments</dc:title>
  <dc:creator>sjoy</dc:creator>
  <cp:lastModifiedBy>sjoy</cp:lastModifiedBy>
  <cp:revision>84</cp:revision>
  <dcterms:created xsi:type="dcterms:W3CDTF">2016-02-06T19:43:57Z</dcterms:created>
  <dcterms:modified xsi:type="dcterms:W3CDTF">2016-02-17T17:42:41Z</dcterms:modified>
</cp:coreProperties>
</file>