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38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960"/>
            <a:ext cx="7772400" cy="2387600"/>
          </a:xfrm>
        </p:spPr>
        <p:txBody>
          <a:bodyPr>
            <a:normAutofit fontScale="90000"/>
          </a:bodyPr>
          <a:lstStyle/>
          <a:p>
            <a:pPr>
              <a:buClr>
                <a:srgbClr val="92D050"/>
              </a:buClr>
            </a:pPr>
            <a:r>
              <a:rPr lang="en-US" dirty="0"/>
              <a:t>Rosetta </a:t>
            </a:r>
            <a:r>
              <a:rPr lang="en-US" dirty="0" smtClean="0"/>
              <a:t>Lander SPM </a:t>
            </a:r>
            <a:r>
              <a:rPr lang="en-US" dirty="0"/>
              <a:t>Data </a:t>
            </a:r>
            <a:r>
              <a:rPr lang="en-US" dirty="0" smtClean="0"/>
              <a:t>Review Comments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rl-cal-romap-2-phc-spm-v1.0</a:t>
            </a:r>
            <a:br>
              <a:rPr lang="en-US" dirty="0" smtClean="0"/>
            </a:br>
            <a:r>
              <a:rPr lang="en-US" dirty="0" smtClean="0"/>
              <a:t>rl-cal-romap-3-phc-spm-v1.0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rl-cal-romap-2-fss-spm-v1.0 </a:t>
            </a:r>
            <a:br>
              <a:rPr lang="en-US" dirty="0" smtClean="0"/>
            </a:br>
            <a:r>
              <a:rPr lang="en-US" dirty="0" smtClean="0"/>
              <a:t>rl-cal-romap-3-fss-spm-v1.0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rl-cal-romap-2-rbd-spm-v1.0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rl-cal-romap-3-rbd-spm-v1.0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53886"/>
            <a:ext cx="6858000" cy="603913"/>
          </a:xfrm>
        </p:spPr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files in each data set are properly described by their labels allowing the user to read and interpret the data</a:t>
            </a:r>
          </a:p>
          <a:p>
            <a:r>
              <a:rPr lang="en-US" dirty="0" smtClean="0"/>
              <a:t>The data set  catalog files are very sparse. </a:t>
            </a:r>
          </a:p>
          <a:p>
            <a:r>
              <a:rPr lang="en-US" dirty="0" smtClean="0"/>
              <a:t>The data format is difficult to work with (no off the shelf tools to read/display/analyze). Users will all likely have to develop their own tools to either reformat the data or analyze it as it is. </a:t>
            </a:r>
          </a:p>
          <a:p>
            <a:r>
              <a:rPr lang="en-US" dirty="0" smtClean="0"/>
              <a:t>Data can be “certified” as is.</a:t>
            </a:r>
          </a:p>
          <a:p>
            <a:r>
              <a:rPr lang="en-US" dirty="0" smtClean="0"/>
              <a:t>RIDs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 data set specific RIDs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5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1908</TotalTime>
  <Words>96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Rosetta Lander SPM Data Review Comments   rl-cal-romap-2-phc-spm-v1.0 rl-cal-romap-3-phc-spm-v1.0  rl-cal-romap-2-fss-spm-v1.0  rl-cal-romap-3-fss-spm-v1.0 rl-cal-romap-2-rbd-spm-v1.0 rl-cal-romap-3-rbd-spm-v1.0 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92</cp:revision>
  <dcterms:created xsi:type="dcterms:W3CDTF">2016-02-06T19:43:57Z</dcterms:created>
  <dcterms:modified xsi:type="dcterms:W3CDTF">2016-02-17T17:53:47Z</dcterms:modified>
</cp:coreProperties>
</file>