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80" r:id="rId6"/>
    <p:sldId id="259" r:id="rId7"/>
    <p:sldId id="279" r:id="rId8"/>
    <p:sldId id="268" r:id="rId9"/>
    <p:sldId id="28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58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154"/>
            <a:ext cx="7886700" cy="47953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44854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1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1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37DA-30AB-4B14-8DF4-331F792F6580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E21-7E3B-4D41-B12B-914BC41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Rosetta Orbiter RPCIES  Archive Comments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ro-c-rpcies-2-esc1-v1.0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ro-c-rpcies-2-prl-v1.0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ro-c-rpcies-level3-samples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38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L2 data </a:t>
            </a:r>
            <a:r>
              <a:rPr lang="en-US" dirty="0" smtClean="0"/>
              <a:t>and documentation are all in good shape</a:t>
            </a:r>
            <a:endParaRPr lang="en-US" dirty="0"/>
          </a:p>
          <a:p>
            <a:r>
              <a:rPr lang="en-US" dirty="0" smtClean="0"/>
              <a:t>Level 2 data </a:t>
            </a:r>
          </a:p>
          <a:p>
            <a:pPr lvl="1"/>
            <a:r>
              <a:rPr lang="en-US" dirty="0" smtClean="0"/>
              <a:t>RIDs:  None</a:t>
            </a:r>
          </a:p>
          <a:p>
            <a:r>
              <a:rPr lang="en-US" dirty="0" smtClean="0"/>
              <a:t>Level 3 data</a:t>
            </a:r>
          </a:p>
          <a:p>
            <a:pPr lvl="1"/>
            <a:r>
              <a:rPr lang="en-US" dirty="0" smtClean="0"/>
              <a:t>RIDS: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Update flux analysis document to provide an example following a single file from L2 to L3.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Correct the various errors in the data labels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Verify that the data files have the correct line terminations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Complete the volume (catalog files, index, </a:t>
            </a:r>
            <a:r>
              <a:rPr lang="en-US" dirty="0" err="1"/>
              <a:t>aareadme</a:t>
            </a:r>
            <a:r>
              <a:rPr lang="en-US" dirty="0"/>
              <a:t>, etc.)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dirty="0"/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r0-c-rpcies* review volumes share a large number of common files:</a:t>
            </a:r>
            <a:br>
              <a:rPr lang="en-US" dirty="0" smtClean="0"/>
            </a:br>
            <a:r>
              <a:rPr lang="en-US" dirty="0" smtClean="0"/>
              <a:t>	catalog files, documents, required files (Xxinfo.TXT), etc.</a:t>
            </a:r>
            <a:br>
              <a:rPr lang="en-US" dirty="0" smtClean="0"/>
            </a:br>
            <a:r>
              <a:rPr lang="en-US" dirty="0" smtClean="0"/>
              <a:t>rather than repeating comments on those files in every presentation my comments are all included here </a:t>
            </a:r>
          </a:p>
          <a:p>
            <a:endParaRPr lang="en-US" dirty="0"/>
          </a:p>
          <a:p>
            <a:r>
              <a:rPr lang="en-US" dirty="0" smtClean="0"/>
              <a:t>Most of the common files have been previously reviewed so there is an expectation that the files would be in pretty good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Directory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ro-c-rpcies-2-esc1-v1.0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aareadme.txt</a:t>
            </a:r>
            <a:r>
              <a:rPr lang="en-US" dirty="0"/>
              <a:t> </a:t>
            </a:r>
            <a:r>
              <a:rPr lang="en-US" dirty="0" smtClean="0"/>
              <a:t>and voldesc.cat  present and 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ro-c-rpcies-2-prl-v1.0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aareadme.txt and voldesc.cat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present and </a:t>
            </a:r>
            <a:r>
              <a:rPr lang="en-US" dirty="0" smtClean="0"/>
              <a:t>acceptable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ro-c-rpcies-level3-samples</a:t>
            </a:r>
            <a:endParaRPr lang="en-US" dirty="0"/>
          </a:p>
          <a:p>
            <a:pPr marL="457200" lvl="2" indent="0">
              <a:spcBef>
                <a:spcPts val="1000"/>
              </a:spcBef>
              <a:buClr>
                <a:srgbClr val="92D050"/>
              </a:buClr>
              <a:buNone/>
            </a:pPr>
            <a:r>
              <a:rPr lang="en-US" dirty="0" smtClean="0"/>
              <a:t>None present</a:t>
            </a:r>
          </a:p>
          <a:p>
            <a:pPr marL="0" indent="0">
              <a:buClr>
                <a:srgbClr val="92D050"/>
              </a:buClr>
              <a:buNone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catinfo.txt (</a:t>
            </a:r>
            <a:r>
              <a:rPr lang="en-US" dirty="0"/>
              <a:t>says that </a:t>
            </a:r>
            <a:r>
              <a:rPr lang="en-US" dirty="0" smtClean="0"/>
              <a:t>rpcies_software.cat contains info about software submitted while file says that no software are provided.)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mission.cat (various typos, content fine)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insthost.cat (</a:t>
            </a:r>
            <a:r>
              <a:rPr lang="en-US" dirty="0"/>
              <a:t>various typos, content fine</a:t>
            </a:r>
            <a:r>
              <a:rPr lang="en-US" dirty="0" smtClean="0"/>
              <a:t>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rpcies_ref.cat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pcies_inst.cat</a:t>
            </a: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rpcies_software.cat</a:t>
            </a: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rpcies_pers.cat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dataset.cat - </a:t>
            </a:r>
            <a:r>
              <a:rPr lang="en-US" dirty="0" smtClean="0"/>
              <a:t>ro-c-rpcies-2-esc1-v1.0 – </a:t>
            </a:r>
            <a:r>
              <a:rPr lang="en-US" dirty="0" smtClean="0"/>
              <a:t>ok</a:t>
            </a: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/>
              <a:t>dataset.cat - </a:t>
            </a:r>
            <a:r>
              <a:rPr lang="en-US" dirty="0" smtClean="0"/>
              <a:t>ro-c-rpcies-2-prl-v1.0 </a:t>
            </a:r>
            <a:r>
              <a:rPr lang="en-US" dirty="0"/>
              <a:t>– </a:t>
            </a:r>
            <a:r>
              <a:rPr lang="en-US" dirty="0" smtClean="0"/>
              <a:t>ok</a:t>
            </a: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dataset.cat </a:t>
            </a:r>
            <a:r>
              <a:rPr lang="en-US" dirty="0"/>
              <a:t>- </a:t>
            </a:r>
            <a:r>
              <a:rPr lang="en-US" dirty="0" smtClean="0"/>
              <a:t>ro-c-rpcies-level3_samples </a:t>
            </a:r>
            <a:r>
              <a:rPr lang="en-US" dirty="0"/>
              <a:t>– </a:t>
            </a:r>
            <a:r>
              <a:rPr lang="en-US" dirty="0" smtClean="0"/>
              <a:t>no catalog directory</a:t>
            </a:r>
          </a:p>
          <a:p>
            <a:pPr marL="0" indent="0">
              <a:buClr>
                <a:srgbClr val="92D050"/>
              </a:buClr>
              <a:buNone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8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728420"/>
            <a:ext cx="8375747" cy="601684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calinfo.txt (both l2 volumes)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azimuth_angles.tab</a:t>
            </a:r>
            <a:r>
              <a:rPr lang="en-US" dirty="0"/>
              <a:t>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elevation_angles.tab</a:t>
            </a:r>
            <a:r>
              <a:rPr lang="en-US" dirty="0"/>
              <a:t>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energy_steps.tab</a:t>
            </a:r>
            <a:r>
              <a:rPr lang="en-US" dirty="0" smtClean="0"/>
              <a:t> 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Clr>
                <a:srgbClr val="00B05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00B050"/>
              </a:buClr>
              <a:buNone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9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728420"/>
            <a:ext cx="8375747" cy="601684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docinfo.txt (all volumes)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a</a:t>
            </a:r>
            <a:r>
              <a:rPr lang="en-US" dirty="0" smtClean="0"/>
              <a:t>nodes.pdf 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8182-calpfm-01_r0.pdf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- ok</a:t>
            </a:r>
            <a:endParaRPr lang="en-US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10991-ies-eaicd-01.pdf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ies_modes.pdf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– ok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ies_l3flux_analysis.pdf </a:t>
            </a:r>
            <a:r>
              <a:rPr lang="en-US" dirty="0" smtClean="0"/>
              <a:t>(.</a:t>
            </a:r>
            <a:r>
              <a:rPr lang="en-US" dirty="0" err="1" smtClean="0"/>
              <a:t>lbl</a:t>
            </a:r>
            <a:r>
              <a:rPr lang="en-US" dirty="0" smtClean="0"/>
              <a:t>) – </a:t>
            </a:r>
            <a:r>
              <a:rPr lang="en-US" dirty="0" smtClean="0"/>
              <a:t>sparse,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n-US" dirty="0" smtClean="0"/>
              <a:t>RID: Provide an </a:t>
            </a:r>
            <a:r>
              <a:rPr lang="en-US" dirty="0" smtClean="0"/>
              <a:t>example </a:t>
            </a:r>
            <a:r>
              <a:rPr lang="en-US" dirty="0" smtClean="0"/>
              <a:t>calibration following an existing L2 data file </a:t>
            </a:r>
            <a:r>
              <a:rPr lang="en-US" dirty="0" err="1" smtClean="0"/>
              <a:t>throught</a:t>
            </a:r>
            <a:r>
              <a:rPr lang="en-US" dirty="0" smtClean="0"/>
              <a:t> the steps required to produce the corresponding L3 file</a:t>
            </a:r>
            <a:r>
              <a:rPr lang="en-US" dirty="0" smtClean="0"/>
              <a:t>. </a:t>
            </a:r>
          </a:p>
          <a:p>
            <a:pPr marL="0" indent="0">
              <a:buClr>
                <a:srgbClr val="00B05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00B050"/>
              </a:buClr>
              <a:buNone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4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indxinfo.txt</a:t>
            </a:r>
          </a:p>
          <a:p>
            <a:pPr marL="457200" lvl="1" indent="0">
              <a:buClr>
                <a:srgbClr val="92D050"/>
              </a:buClr>
              <a:buNone/>
            </a:pPr>
            <a:r>
              <a:rPr lang="en-US" dirty="0" smtClean="0"/>
              <a:t>Does not mention checksum file or its usage, consider adding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index.tab</a:t>
            </a:r>
            <a:r>
              <a:rPr lang="en-US" dirty="0" smtClean="0"/>
              <a:t> (.</a:t>
            </a:r>
            <a:r>
              <a:rPr lang="en-US" dirty="0" err="1" smtClean="0"/>
              <a:t>lbl</a:t>
            </a:r>
            <a:r>
              <a:rPr lang="en-US" dirty="0" smtClean="0"/>
              <a:t>)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checksum.tab</a:t>
            </a:r>
            <a:r>
              <a:rPr lang="en-US" dirty="0" smtClean="0"/>
              <a:t> (.</a:t>
            </a:r>
            <a:r>
              <a:rPr lang="en-US" dirty="0" err="1" smtClean="0"/>
              <a:t>lbl</a:t>
            </a:r>
            <a:r>
              <a:rPr lang="en-US" dirty="0" smtClean="0"/>
              <a:t>)</a:t>
            </a:r>
          </a:p>
          <a:p>
            <a:pPr marL="0" indent="0">
              <a:buClr>
                <a:srgbClr val="92D050"/>
              </a:buClr>
              <a:buNone/>
            </a:pPr>
            <a:endParaRPr lang="en-US" dirty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ro-c-rpcies-2-XXXX-v1.0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720254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level-2 data</a:t>
            </a:r>
          </a:p>
          <a:p>
            <a:pPr lvl="1"/>
            <a:r>
              <a:rPr lang="en-US" dirty="0" smtClean="0"/>
              <a:t>Ions and Electrons</a:t>
            </a:r>
            <a:endParaRPr lang="en-US" dirty="0"/>
          </a:p>
          <a:p>
            <a:pPr lvl="1"/>
            <a:r>
              <a:rPr lang="en-US" dirty="0" smtClean="0"/>
              <a:t>Data are binned onboard in energy, azimuth, and elevation to reduce data volume</a:t>
            </a:r>
          </a:p>
          <a:p>
            <a:r>
              <a:rPr lang="en-US" dirty="0"/>
              <a:t>F</a:t>
            </a:r>
            <a:r>
              <a:rPr lang="en-US" dirty="0" smtClean="0"/>
              <a:t>iles are 1 day in duration and 16-256 MB per species per day</a:t>
            </a:r>
          </a:p>
          <a:p>
            <a:r>
              <a:rPr lang="en-US" dirty="0" smtClean="0"/>
              <a:t>Data files appear nominal</a:t>
            </a:r>
          </a:p>
          <a:p>
            <a:pPr lvl="1"/>
            <a:r>
              <a:rPr lang="en-US" dirty="0" smtClean="0"/>
              <a:t>Highest counts in low energy channels</a:t>
            </a:r>
          </a:p>
          <a:p>
            <a:pPr lvl="1"/>
            <a:r>
              <a:rPr lang="en-US" dirty="0" smtClean="0"/>
              <a:t>Ions more directionally limited than electrons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ro-c-rpcies-3-XXXX-v1.0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28420"/>
            <a:ext cx="7886700" cy="5720254"/>
          </a:xfrm>
        </p:spPr>
        <p:txBody>
          <a:bodyPr>
            <a:normAutofit/>
          </a:bodyPr>
          <a:lstStyle/>
          <a:p>
            <a:r>
              <a:rPr lang="en-US" dirty="0" smtClean="0"/>
              <a:t>Data mirror the L2 data files in content, structure, and size</a:t>
            </a:r>
          </a:p>
          <a:p>
            <a:r>
              <a:rPr lang="en-US" dirty="0" smtClean="0"/>
              <a:t>Data appear to be </a:t>
            </a:r>
            <a:r>
              <a:rPr lang="en-US" dirty="0" smtClean="0"/>
              <a:t>nominal, although data files might be missing &lt;CR/LF&gt; line terminators</a:t>
            </a:r>
          </a:p>
          <a:p>
            <a:pPr lvl="1"/>
            <a:r>
              <a:rPr lang="en-US" dirty="0" smtClean="0"/>
              <a:t>RID: verify that all data files have the correct line terminations</a:t>
            </a:r>
            <a:endParaRPr lang="en-US" dirty="0" smtClean="0"/>
          </a:p>
          <a:p>
            <a:r>
              <a:rPr lang="en-US" dirty="0" smtClean="0"/>
              <a:t>Data labels are invalid:</a:t>
            </a:r>
          </a:p>
          <a:p>
            <a:pPr lvl="1"/>
            <a:r>
              <a:rPr lang="en-US" dirty="0" smtClean="0"/>
              <a:t>RID: Labels contain two NOTE keywords in a single object with contradictory information about the geometry label geometry data</a:t>
            </a:r>
          </a:p>
          <a:p>
            <a:pPr lvl="1"/>
            <a:r>
              <a:rPr lang="en-US" dirty="0" smtClean="0"/>
              <a:t>RID: The label geometry data in the labels have too many significant digits</a:t>
            </a:r>
          </a:p>
          <a:p>
            <a:pPr lvl="1"/>
            <a:r>
              <a:rPr lang="en-US" dirty="0" smtClean="0"/>
              <a:t>RID: The units of the FLUX columns are &gt; 40 characters, use the incorrect notation for exponents ( ^ not **), contains spaces, and are not </a:t>
            </a:r>
            <a:r>
              <a:rPr lang="en-US" dirty="0"/>
              <a:t>readily </a:t>
            </a:r>
            <a:r>
              <a:rPr lang="en-US" dirty="0" smtClean="0"/>
              <a:t>understandable.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“(</a:t>
            </a:r>
            <a:r>
              <a:rPr lang="en-US" dirty="0"/>
              <a:t>m^2 * s * </a:t>
            </a:r>
            <a:r>
              <a:rPr lang="en-US" dirty="0" err="1"/>
              <a:t>sr</a:t>
            </a:r>
            <a:r>
              <a:rPr lang="en-US" dirty="0"/>
              <a:t> * (eV/eV counts/particle))^-</a:t>
            </a:r>
            <a:r>
              <a:rPr lang="en-US" dirty="0" smtClean="0"/>
              <a:t>1“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Maybe “(eV*(</a:t>
            </a:r>
            <a:r>
              <a:rPr lang="en-US" dirty="0" err="1" smtClean="0"/>
              <a:t>cnt</a:t>
            </a:r>
            <a:r>
              <a:rPr lang="en-US" dirty="0" smtClean="0"/>
              <a:t>/particle)*s*</a:t>
            </a:r>
            <a:r>
              <a:rPr lang="en-US" dirty="0" err="1" smtClean="0"/>
              <a:t>sr</a:t>
            </a:r>
            <a:r>
              <a:rPr lang="en-US" dirty="0" smtClean="0"/>
              <a:t>*m**2)**-1”   = 32 char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or something similar. The  “(eV/eV counts/particle)” is particularly</a:t>
            </a:r>
            <a:br>
              <a:rPr lang="en-US" dirty="0" smtClean="0"/>
            </a:br>
            <a:r>
              <a:rPr lang="en-US" dirty="0" smtClean="0"/>
              <a:t>    confusing.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4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3015</TotalTime>
  <Words>452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Rosetta Orbiter RPCIES  Archive Comments  ro-c-rpcies-2-esc1-v1.0 ro-c-rpcies-2-prl-v1.0 ro-c-rpcies-level3-samples</vt:lpstr>
      <vt:lpstr>Overview</vt:lpstr>
      <vt:lpstr>Root Directory Files</vt:lpstr>
      <vt:lpstr>Catalog Files</vt:lpstr>
      <vt:lpstr>Calib</vt:lpstr>
      <vt:lpstr>Document</vt:lpstr>
      <vt:lpstr>Index Files</vt:lpstr>
      <vt:lpstr>Data: ro-c-rpcies-2-XXXX-v1.0</vt:lpstr>
      <vt:lpstr>Data: ro-c-rpcies-3-XXXX-v1.0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rl-cal-romap-2-XXX-mag-v1.0 review comments</dc:title>
  <dc:creator>sjoy</dc:creator>
  <cp:lastModifiedBy>sjoy</cp:lastModifiedBy>
  <cp:revision>163</cp:revision>
  <dcterms:created xsi:type="dcterms:W3CDTF">2016-02-06T19:43:57Z</dcterms:created>
  <dcterms:modified xsi:type="dcterms:W3CDTF">2016-02-17T22:45:32Z</dcterms:modified>
</cp:coreProperties>
</file>