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82" r:id="rId7"/>
    <p:sldId id="279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4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Rosetta Orbiter RPCMIP  Archive Comments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ro-c-rpcmip-3-esc1-v1.0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ro-c-rpcmip-3-prl2-v1.0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ro-c-rpcmip-3-prl3-v1.0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</a:t>
            </a:r>
            <a:r>
              <a:rPr lang="en-US" dirty="0" err="1" smtClean="0"/>
              <a:t>ro</a:t>
            </a:r>
            <a:r>
              <a:rPr lang="en-US" dirty="0" smtClean="0"/>
              <a:t>-c-</a:t>
            </a:r>
            <a:r>
              <a:rPr lang="en-US" smtClean="0"/>
              <a:t>rpcmip</a:t>
            </a:r>
            <a:r>
              <a:rPr lang="en-US" dirty="0" smtClean="0"/>
              <a:t>* review volumes share a large number of common files:</a:t>
            </a:r>
            <a:br>
              <a:rPr lang="en-US" dirty="0" smtClean="0"/>
            </a:br>
            <a:r>
              <a:rPr lang="en-US" dirty="0" smtClean="0"/>
              <a:t>	catalog files, documents, required files (Xxinfo.TXT), etc.</a:t>
            </a:r>
            <a:br>
              <a:rPr lang="en-US" dirty="0" smtClean="0"/>
            </a:br>
            <a:r>
              <a:rPr lang="en-US" dirty="0" smtClean="0"/>
              <a:t>rather than repeating comments on those files in every presentation my comments are all included here </a:t>
            </a:r>
          </a:p>
          <a:p>
            <a:endParaRPr lang="en-US" dirty="0"/>
          </a:p>
          <a:p>
            <a:r>
              <a:rPr lang="en-US" dirty="0" smtClean="0"/>
              <a:t>Most of the common files have been previously reviewed so there is an expectation that the files would be in pretty good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Directory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ro-c-rpcmip-3-esc1-v1.0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aareadme.txt</a:t>
            </a:r>
            <a:r>
              <a:rPr lang="en-US" dirty="0"/>
              <a:t> </a:t>
            </a:r>
            <a:r>
              <a:rPr lang="en-US" dirty="0" smtClean="0"/>
              <a:t>and voldesc.cat  present and 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ro-c-rpcmip-3-prl1-v1.0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aareadme.txt and voldesc.cat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present and </a:t>
            </a:r>
            <a:r>
              <a:rPr lang="en-US" dirty="0" smtClean="0"/>
              <a:t>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ro-c-rpcmip-3-prl2-v1.0</a:t>
            </a:r>
          </a:p>
          <a:p>
            <a:pPr marL="457200" lvl="2" indent="0">
              <a:spcBef>
                <a:spcPts val="1000"/>
              </a:spcBef>
              <a:buClr>
                <a:srgbClr val="92D050"/>
              </a:buClr>
              <a:buNone/>
            </a:pPr>
            <a:r>
              <a:rPr lang="en-US" dirty="0"/>
              <a:t>aareadme.txt and voldesc.cat present and </a:t>
            </a:r>
            <a:r>
              <a:rPr lang="en-US" dirty="0" smtClean="0"/>
              <a:t>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ro-c-rpcmip-3-prl3-v1.0</a:t>
            </a:r>
          </a:p>
          <a:p>
            <a:pPr marL="457200" lvl="2" indent="0">
              <a:spcBef>
                <a:spcPts val="1000"/>
              </a:spcBef>
              <a:buClr>
                <a:srgbClr val="92D050"/>
              </a:buClr>
              <a:buNone/>
            </a:pPr>
            <a:r>
              <a:rPr lang="en-US" dirty="0" smtClean="0"/>
              <a:t>aareadme.txt and voldesc.cat present </a:t>
            </a:r>
            <a:r>
              <a:rPr lang="en-US" dirty="0"/>
              <a:t>and 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catinfo.txt - ok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mission.cat (various typos, content fine)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insthost.cat (</a:t>
            </a:r>
            <a:r>
              <a:rPr lang="en-US" dirty="0"/>
              <a:t>various typos, content fine</a:t>
            </a:r>
            <a:r>
              <a:rPr lang="en-US" dirty="0" smtClean="0"/>
              <a:t>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reference.cat</a:t>
            </a: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inst.cat</a:t>
            </a: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software.cat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person.cat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dataset.cat - </a:t>
            </a:r>
            <a:r>
              <a:rPr lang="en-US" dirty="0" smtClean="0"/>
              <a:t>ro-c-rpcmip-3-esc1-v1.0 – sparse, valid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dataset.cat - </a:t>
            </a:r>
            <a:r>
              <a:rPr lang="en-US" dirty="0" smtClean="0"/>
              <a:t>ro-c-rpcmip-3-prl1-v1.0 </a:t>
            </a:r>
            <a:r>
              <a:rPr lang="en-US" dirty="0"/>
              <a:t>– sparse, valid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dataset.cat </a:t>
            </a:r>
            <a:r>
              <a:rPr lang="en-US" dirty="0"/>
              <a:t>- </a:t>
            </a:r>
            <a:r>
              <a:rPr lang="en-US" dirty="0" smtClean="0"/>
              <a:t>ro-c-rpcmip-3-prl2-v1.0 </a:t>
            </a:r>
            <a:r>
              <a:rPr lang="en-US" dirty="0"/>
              <a:t>– sparse, </a:t>
            </a:r>
            <a:r>
              <a:rPr lang="en-US" dirty="0" smtClean="0"/>
              <a:t>valid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dataset.cat - </a:t>
            </a:r>
            <a:r>
              <a:rPr lang="en-US" dirty="0" smtClean="0"/>
              <a:t>ro-c-rpcmip-3-prl3-v1.0 </a:t>
            </a:r>
            <a:r>
              <a:rPr lang="en-US" dirty="0"/>
              <a:t>– sparse, valid</a:t>
            </a:r>
          </a:p>
          <a:p>
            <a:pPr marL="0" indent="0">
              <a:buClr>
                <a:srgbClr val="92D050"/>
              </a:buClr>
              <a:buNone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8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728420"/>
            <a:ext cx="8375747" cy="601684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docinfo.txt (all volumes)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pc_mip_eaicd.pdf 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rpc_um_218.pdf 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rpc-mip-ug-lpc2e_v10 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mip_piu_interf_33.pdf 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mip_exp_overview.pdf 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board_proc_34.pdf 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ro_rpcmip_logbook_001.txt 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Clr>
                <a:srgbClr val="00B05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00B050"/>
              </a:buClr>
              <a:buNone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4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728420"/>
            <a:ext cx="8375747" cy="601684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labinfo.txt (all volumes)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mip_calibrated_hk.fmt</a:t>
            </a:r>
            <a:r>
              <a:rPr lang="en-US" dirty="0"/>
              <a:t> </a:t>
            </a:r>
            <a:r>
              <a:rPr lang="en-US" dirty="0" smtClean="0"/>
              <a:t>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mip_config_table.fmt</a:t>
            </a:r>
            <a:r>
              <a:rPr lang="en-US" dirty="0"/>
              <a:t> </a:t>
            </a:r>
            <a:r>
              <a:rPr lang="en-US" dirty="0" smtClean="0"/>
              <a:t>- ok</a:t>
            </a: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mip_spectrum_l_ph.fmt</a:t>
            </a:r>
            <a:r>
              <a:rPr lang="en-US" dirty="0"/>
              <a:t> </a:t>
            </a:r>
            <a:r>
              <a:rPr lang="en-US" dirty="0" smtClean="0"/>
              <a:t>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mip_spectrum_l_po.fmt</a:t>
            </a:r>
            <a:r>
              <a:rPr lang="en-US" dirty="0" smtClean="0"/>
              <a:t>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mip_spectrum_p_ph.fmt</a:t>
            </a:r>
            <a:r>
              <a:rPr lang="en-US" dirty="0" smtClean="0"/>
              <a:t>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mip_spectrum_p_po.fmt</a:t>
            </a:r>
            <a:r>
              <a:rPr lang="en-US" dirty="0" smtClean="0"/>
              <a:t> </a:t>
            </a:r>
            <a:r>
              <a:rPr lang="en-US" dirty="0"/>
              <a:t>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mip_spectrum_ss_ph.fmt</a:t>
            </a:r>
            <a:r>
              <a:rPr lang="en-US" dirty="0" smtClean="0"/>
              <a:t> </a:t>
            </a:r>
            <a:r>
              <a:rPr lang="en-US" dirty="0"/>
              <a:t>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mip_spectrum_ss_po.fmt</a:t>
            </a:r>
            <a:r>
              <a:rPr lang="en-US" dirty="0" smtClean="0"/>
              <a:t> </a:t>
            </a:r>
            <a:r>
              <a:rPr lang="en-US" dirty="0"/>
              <a:t>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Clr>
                <a:srgbClr val="00B05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00B050"/>
              </a:buClr>
              <a:buNone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indxinfo.txt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Does not mention checksum file or its usage, consider adding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index.tab</a:t>
            </a:r>
            <a:r>
              <a:rPr lang="en-US" dirty="0" smtClean="0"/>
              <a:t> (.</a:t>
            </a:r>
            <a:r>
              <a:rPr lang="en-US" dirty="0" err="1" smtClean="0"/>
              <a:t>lbl</a:t>
            </a:r>
            <a:r>
              <a:rPr lang="en-US" dirty="0" smtClean="0"/>
              <a:t>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checksum.tab</a:t>
            </a:r>
            <a:r>
              <a:rPr lang="en-US" dirty="0" smtClean="0"/>
              <a:t> (.</a:t>
            </a:r>
            <a:r>
              <a:rPr lang="en-US" dirty="0" err="1" smtClean="0"/>
              <a:t>lbl</a:t>
            </a:r>
            <a:r>
              <a:rPr lang="en-US" dirty="0" smtClean="0"/>
              <a:t>)</a:t>
            </a:r>
          </a:p>
          <a:p>
            <a:pPr marL="0" indent="0">
              <a:buClr>
                <a:srgbClr val="92D050"/>
              </a:buClr>
              <a:buNone/>
            </a:pP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ro-c-mip-3-XXXX-v1.0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720254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seven basic types of level 3 data</a:t>
            </a:r>
          </a:p>
          <a:p>
            <a:pPr lvl="1"/>
            <a:r>
              <a:rPr lang="en-US" dirty="0" smtClean="0"/>
              <a:t>Data can be either long or short Debye length</a:t>
            </a:r>
          </a:p>
          <a:p>
            <a:pPr lvl="2"/>
            <a:r>
              <a:rPr lang="en-US" dirty="0" smtClean="0"/>
              <a:t>Data can be passive electric field power (plasma wave mode)</a:t>
            </a:r>
          </a:p>
          <a:p>
            <a:pPr lvl="2"/>
            <a:r>
              <a:rPr lang="en-US" dirty="0"/>
              <a:t>Data can be </a:t>
            </a:r>
            <a:r>
              <a:rPr lang="en-US" dirty="0" smtClean="0"/>
              <a:t>active (induced)  </a:t>
            </a:r>
            <a:r>
              <a:rPr lang="en-US" dirty="0"/>
              <a:t>electric field </a:t>
            </a:r>
            <a:r>
              <a:rPr lang="en-US" dirty="0" smtClean="0"/>
              <a:t>power</a:t>
            </a:r>
          </a:p>
          <a:p>
            <a:pPr lvl="2"/>
            <a:r>
              <a:rPr lang="en-US" dirty="0"/>
              <a:t>Data can be </a:t>
            </a:r>
            <a:r>
              <a:rPr lang="en-US" dirty="0" smtClean="0"/>
              <a:t>active (induced) electric </a:t>
            </a:r>
            <a:r>
              <a:rPr lang="en-US" dirty="0"/>
              <a:t>field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Data can be housekeeping</a:t>
            </a:r>
          </a:p>
          <a:p>
            <a:r>
              <a:rPr lang="en-US" dirty="0" smtClean="0"/>
              <a:t>All types of data can be acquired during a given time interval</a:t>
            </a:r>
          </a:p>
          <a:p>
            <a:r>
              <a:rPr lang="en-US" dirty="0" smtClean="0"/>
              <a:t>Most files are roughly 1 day in length, although some of the passive electric field data files can be much longer (10’s of days).</a:t>
            </a:r>
          </a:p>
          <a:p>
            <a:endParaRPr lang="en-US" dirty="0"/>
          </a:p>
          <a:p>
            <a:r>
              <a:rPr lang="en-US" dirty="0" smtClean="0"/>
              <a:t>Data are not ideally formatted for display or analysis – transposing the data would put them in a much more standard format</a:t>
            </a:r>
          </a:p>
          <a:p>
            <a:pPr lvl="1"/>
            <a:r>
              <a:rPr lang="en-US" dirty="0" smtClean="0"/>
              <a:t>Software (</a:t>
            </a:r>
            <a:r>
              <a:rPr lang="en-US" dirty="0" err="1" smtClean="0"/>
              <a:t>Sparc</a:t>
            </a:r>
            <a:r>
              <a:rPr lang="en-US" dirty="0" smtClean="0"/>
              <a:t> 32 executable) provided to transpose data in EXTRAs directory would be much more useful as a multi-platform script (Python, </a:t>
            </a:r>
            <a:r>
              <a:rPr lang="en-US" dirty="0"/>
              <a:t>P</a:t>
            </a:r>
            <a:r>
              <a:rPr lang="en-US" dirty="0" smtClean="0"/>
              <a:t>erl, etc.)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and documentation are all in good shape</a:t>
            </a:r>
            <a:endParaRPr lang="en-US" dirty="0"/>
          </a:p>
          <a:p>
            <a:r>
              <a:rPr lang="en-US" dirty="0" smtClean="0"/>
              <a:t>RIDs:  None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2932</TotalTime>
  <Words>368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Rosetta Orbiter RPCMIP  Archive Comments  ro-c-rpcmip-3-esc1-v1.0 ro-c-rpcmip-3-prl1-v1.0 ro-c-rpcmip-3-prl2-v1.0 ro-c-rpcmip-3-prl3-v1.0</vt:lpstr>
      <vt:lpstr>Overview</vt:lpstr>
      <vt:lpstr>Root Directory Files</vt:lpstr>
      <vt:lpstr>Catalog Files</vt:lpstr>
      <vt:lpstr>Document</vt:lpstr>
      <vt:lpstr>Label</vt:lpstr>
      <vt:lpstr>Index Files</vt:lpstr>
      <vt:lpstr>Data: ro-c-mip-3-XXXX-v1.0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145</cp:revision>
  <dcterms:created xsi:type="dcterms:W3CDTF">2016-02-06T19:43:57Z</dcterms:created>
  <dcterms:modified xsi:type="dcterms:W3CDTF">2016-02-17T16:32:28Z</dcterms:modified>
</cp:coreProperties>
</file>