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Rosetta PDS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ROSINA, COSAC &amp; PTOLEMY</a:t>
            </a:r>
          </a:p>
          <a:p>
            <a:endParaRPr lang="en-US" dirty="0"/>
          </a:p>
          <a:p>
            <a:r>
              <a:rPr lang="en-US" dirty="0" smtClean="0"/>
              <a:t>Reviewer: Heather Franz</a:t>
            </a:r>
          </a:p>
          <a:p>
            <a:r>
              <a:rPr lang="en-US" dirty="0" smtClean="0"/>
              <a:t>2/15/16 – 2/17/16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ROSINA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Should there be L3 products for CEM detector for PRL data set? There are L2, but no L3.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Is the Cheops coordinate frame defined somewhere in the documentation? I had difficulty finding it.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In the ICD document, it says that L2 data are “corrected (edited) telemetry,” but doesn’t say what corrections have been applied.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In the label/dfms_l3_calinfo.fmt file, there is an incomplete sentence in the DFMS_CALINFO_TYPE description, i.e., “a value of 0 indicates...” – what?</a:t>
            </a:r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483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ROSINA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5"/>
            </a:pPr>
            <a:r>
              <a:rPr lang="en-US" dirty="0" smtClean="0"/>
              <a:t>In some data subdirectories (e.g., cops/</a:t>
            </a:r>
            <a:r>
              <a:rPr lang="en-US" dirty="0" err="1" smtClean="0"/>
              <a:t>bg</a:t>
            </a:r>
            <a:r>
              <a:rPr lang="en-US" dirty="0" smtClean="0"/>
              <a:t> and cops/ng), large number of files causes browser to hang up.</a:t>
            </a:r>
          </a:p>
          <a:p>
            <a:pPr marL="457200" indent="-457200">
              <a:buFont typeface="+mj-lt"/>
              <a:buAutoNum type="arabicParenR" startAt="5"/>
            </a:pPr>
            <a:r>
              <a:rPr lang="en-US" dirty="0" smtClean="0"/>
              <a:t>(</a:t>
            </a:r>
            <a:r>
              <a:rPr lang="en-US" smtClean="0"/>
              <a:t>Typos listed in RIDs)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28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Ptolemy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In L5 data, need clarification about how to go from total ion counts to absolute and relative abundances for compounds. (i.e., corrections for ionization x-sect?)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In label/ptolemy_sn2.fmt and label/ptolemy_sn3.fmt and associated data files, the 4</a:t>
            </a:r>
            <a:r>
              <a:rPr lang="en-US" baseline="30000" dirty="0" smtClean="0"/>
              <a:t>th</a:t>
            </a:r>
            <a:r>
              <a:rPr lang="en-US" dirty="0" smtClean="0"/>
              <a:t> column contains the op mode object (with value 255), but I couldn’t readily find where these values are tabulated.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In the </a:t>
            </a:r>
            <a:r>
              <a:rPr lang="en-US" dirty="0" smtClean="0"/>
              <a:t>calibration_desc.txt file, </a:t>
            </a:r>
            <a:r>
              <a:rPr lang="en-US" dirty="0" smtClean="0"/>
              <a:t>It is not clear how to interpret the WGA3 &amp; WGA4 scanning modes and the physical meaning of the combined data from these two modes in the right-most column of the mass spectra files of L5.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(Typo listed in RIDs)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COSAC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Formats of HK tables and files containing configuration parameters are difficult to browse.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In document/cosac_calibration_desc.txt, it gives an equation to calculate m/z as function of bin number, and says user may want to refine the fit for more detailed analysis – but fit what dat</a:t>
            </a:r>
            <a:r>
              <a:rPr lang="en-US" dirty="0" smtClean="0"/>
              <a:t>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38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4375</TotalTime>
  <Words>302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Rosetta PDS Review</vt:lpstr>
      <vt:lpstr>ROSINA Issues</vt:lpstr>
      <vt:lpstr>ROSINA Issues</vt:lpstr>
      <vt:lpstr>Ptolemy Issues</vt:lpstr>
      <vt:lpstr>COSAC Issues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PDS Review</dc:title>
  <dc:creator>hfranz</dc:creator>
  <cp:lastModifiedBy>hfranz</cp:lastModifiedBy>
  <cp:revision>57</cp:revision>
  <dcterms:created xsi:type="dcterms:W3CDTF">2016-02-11T17:03:56Z</dcterms:created>
  <dcterms:modified xsi:type="dcterms:W3CDTF">2016-02-17T03:13:23Z</dcterms:modified>
</cp:coreProperties>
</file>