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76" r:id="rId3"/>
    <p:sldId id="258" r:id="rId4"/>
    <p:sldId id="270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79" autoAdjust="0"/>
  </p:normalViewPr>
  <p:slideViewPr>
    <p:cSldViewPr snapToGrid="0" snapToObjects="1">
      <p:cViewPr varScale="1">
        <p:scale>
          <a:sx n="105" d="100"/>
          <a:sy n="105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25F7F-59EE-FE4E-B370-EB1F8B85D91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2900-A91F-1047-B33A-08E63AF8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~2Hr chunks of data for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calibrated in April 2014, 14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23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MUPUS On Board Time represented as a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32-bit integer (in </a:t>
            </a:r>
            <a:r>
              <a:rPr lang="nl-N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hexadecimal</a:t>
            </a:r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format)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with 1 millisecond resolution.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It counts the time since the MUPUS boot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overruns after 49.7 days (2^32 milliseconds)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MAP.FMT - Calibrated SC data before PEN deployment (Level 2 SONC)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PEN.FMT - Calibrated SC data after PEN deployment (Level 2 SONC)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MAP.FMT - Calibrated SC data before PEN deployment (Level 2 SONC)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PEN.FMT - Calibrated SC data after PEN deployment (Level 2 SONC)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directory further contains the file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Tau_FM.txt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which provides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4 filter transmission curves and infrared absorber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emittance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function of wavelength.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auxiliary data is required to derive brightness temperatures from digital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2900-A91F-1047-B33A-08E63AF85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4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4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4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5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DCB3-2885-8F49-9223-742C24A4007C}" type="datetimeFigureOut">
              <a:rPr lang="en-US" smtClean="0"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5144-9958-9647-A9CE-A3C1076FD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4" name="Content Placeholder 3" descr="Screen Shot 2016-02-09 at 11.47.46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7" b="-2025"/>
          <a:stretch/>
        </p:blipFill>
        <p:spPr>
          <a:xfrm>
            <a:off x="457200" y="1952949"/>
            <a:ext cx="8229600" cy="3863212"/>
          </a:xfrm>
        </p:spPr>
      </p:pic>
    </p:spTree>
    <p:extLst>
      <p:ext uri="{BB962C8B-B14F-4D97-AF65-F5344CB8AC3E}">
        <p14:creationId xmlns:p14="http://schemas.microsoft.com/office/powerpoint/2010/main" val="156529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enel</a:t>
            </a:r>
            <a:r>
              <a:rPr lang="en-US" dirty="0" smtClean="0">
                <a:latin typeface="Courier"/>
                <a:cs typeface="Courier"/>
              </a:rPr>
              <a:t>  map &amp; hammer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penel</a:t>
            </a:r>
            <a:r>
              <a:rPr lang="en-US" dirty="0" smtClean="0">
                <a:latin typeface="Courier"/>
                <a:cs typeface="Courier"/>
              </a:rPr>
              <a:t> –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16 </a:t>
            </a:r>
            <a:r>
              <a:rPr lang="en-US" dirty="0" smtClean="0">
                <a:cs typeface="Courier"/>
              </a:rPr>
              <a:t>temperature sensors down the length of the penetrator + housekeeping/calibration sensors</a:t>
            </a:r>
          </a:p>
          <a:p>
            <a:r>
              <a:rPr lang="en-US" dirty="0">
                <a:cs typeface="Courier"/>
              </a:rPr>
              <a:t>m</a:t>
            </a:r>
            <a:r>
              <a:rPr lang="en-US" dirty="0" smtClean="0">
                <a:cs typeface="Courier"/>
              </a:rPr>
              <a:t>ap -</a:t>
            </a:r>
            <a:endParaRPr lang="en-US" dirty="0" smtClean="0"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4 channel infrared radiometer with thermopile detectors and a blackbody calibration unit and the two anchor temp sensors</a:t>
            </a:r>
          </a:p>
          <a:p>
            <a:r>
              <a:rPr lang="en-US" dirty="0">
                <a:latin typeface="Courier"/>
                <a:cs typeface="Courier"/>
              </a:rPr>
              <a:t>h</a:t>
            </a:r>
            <a:r>
              <a:rPr lang="en-US" dirty="0" smtClean="0">
                <a:latin typeface="Courier"/>
                <a:cs typeface="Courier"/>
              </a:rPr>
              <a:t>ammer/</a:t>
            </a:r>
          </a:p>
          <a:p>
            <a:pPr lvl="1"/>
            <a:r>
              <a:rPr lang="en-US" dirty="0" smtClean="0">
                <a:cs typeface="Courier"/>
              </a:rPr>
              <a:t>Does the PEN insertion – records hammer strokes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1963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Hibernation Commissioning </a:t>
            </a:r>
            <a:r>
              <a:rPr lang="en-US" dirty="0" err="1" smtClean="0"/>
              <a:t>Raw+Processed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0960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Rosetta-Lander MUPUS Post Hibernation Commissioning </a:t>
            </a:r>
            <a:r>
              <a:rPr lang="en-US" b="1" u="sng" dirty="0"/>
              <a:t>Raw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pPr lvl="1"/>
            <a:r>
              <a:rPr lang="en-US" u="sng" dirty="0"/>
              <a:t>RL-CAL-MUPUS-2-PHC-</a:t>
            </a:r>
            <a:r>
              <a:rPr lang="en-US" u="sng" dirty="0" smtClean="0"/>
              <a:t>V1.0</a:t>
            </a:r>
          </a:p>
          <a:p>
            <a:pPr lvl="1"/>
            <a:r>
              <a:rPr lang="en-US" dirty="0" smtClean="0"/>
              <a:t>Data is Hex values of raw measured voltage</a:t>
            </a:r>
          </a:p>
          <a:p>
            <a:r>
              <a:rPr lang="en-US" dirty="0" smtClean="0"/>
              <a:t>data/</a:t>
            </a:r>
          </a:p>
          <a:p>
            <a:pPr lvl="1"/>
            <a:r>
              <a:rPr lang="en-US" dirty="0" smtClean="0"/>
              <a:t>map/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enel</a:t>
            </a:r>
            <a:r>
              <a:rPr lang="en-US" dirty="0" smtClean="0"/>
              <a:t>/</a:t>
            </a:r>
          </a:p>
          <a:p>
            <a:pPr lvl="1"/>
            <a:endParaRPr lang="en-US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0960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Rosetta-Lander MUPUS Post Hibernation Commissioning </a:t>
            </a:r>
            <a:r>
              <a:rPr lang="en-US" b="1" u="sng" dirty="0" smtClean="0"/>
              <a:t>Calibrated</a:t>
            </a:r>
            <a:r>
              <a:rPr lang="en-US" dirty="0" smtClean="0"/>
              <a:t> Data</a:t>
            </a:r>
          </a:p>
          <a:p>
            <a:pPr lvl="1"/>
            <a:r>
              <a:rPr lang="en-US" u="sng" dirty="0" smtClean="0"/>
              <a:t>RL-CAL-MUPUS-3-PHC-V1.0</a:t>
            </a:r>
          </a:p>
          <a:p>
            <a:pPr lvl="1"/>
            <a:r>
              <a:rPr lang="en-US" i="1" dirty="0" smtClean="0"/>
              <a:t>Data is decimal, converted values of raw voltage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data/</a:t>
            </a:r>
          </a:p>
          <a:p>
            <a:pPr lvl="1"/>
            <a:r>
              <a:rPr lang="en-US" dirty="0" smtClean="0"/>
              <a:t>map/</a:t>
            </a:r>
          </a:p>
          <a:p>
            <a:pPr lvl="1"/>
            <a:r>
              <a:rPr lang="en-US" dirty="0" err="1" smtClean="0"/>
              <a:t>penel</a:t>
            </a:r>
            <a:r>
              <a:rPr lang="en-US" dirty="0" smtClean="0"/>
              <a:t>/</a:t>
            </a:r>
          </a:p>
          <a:p>
            <a:pPr lvl="1"/>
            <a:r>
              <a:rPr lang="en-US" dirty="0" err="1"/>
              <a:t>h</a:t>
            </a:r>
            <a:r>
              <a:rPr lang="en-US" dirty="0" err="1" smtClean="0"/>
              <a:t>k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pic>
        <p:nvPicPr>
          <p:cNvPr id="5" name="Picture 4" descr="Screen Shot 2016-02-11 at 11.18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560" y="4696299"/>
            <a:ext cx="4472035" cy="2179836"/>
          </a:xfrm>
          <a:prstGeom prst="rect">
            <a:avLst/>
          </a:prstGeom>
        </p:spPr>
      </p:pic>
      <p:pic>
        <p:nvPicPr>
          <p:cNvPr id="6" name="Picture 5" descr="Screen Shot 2016-02-10 at 4.22.4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" y="4977897"/>
            <a:ext cx="4482552" cy="194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2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Separation Descent Landing (SDL</a:t>
            </a:r>
            <a:r>
              <a:rPr lang="en-US" dirty="0" smtClean="0"/>
              <a:t>), Rebounds (RBD) and First Science (FSS)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Raw+Calibrated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6765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SDL</a:t>
            </a:r>
          </a:p>
          <a:p>
            <a:r>
              <a:rPr lang="en-US" dirty="0" smtClean="0"/>
              <a:t>Only TM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7 hour </a:t>
            </a:r>
            <a:r>
              <a:rPr lang="en-US" dirty="0" smtClean="0"/>
              <a:t>dataset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RBD</a:t>
            </a:r>
          </a:p>
          <a:p>
            <a:r>
              <a:rPr lang="en-US" dirty="0" smtClean="0"/>
              <a:t>Only  </a:t>
            </a:r>
            <a:r>
              <a:rPr lang="en-US" dirty="0"/>
              <a:t>TM mapper data</a:t>
            </a:r>
          </a:p>
          <a:p>
            <a:r>
              <a:rPr lang="en-US" dirty="0"/>
              <a:t>2 hours of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6765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FSS</a:t>
            </a:r>
          </a:p>
          <a:p>
            <a:r>
              <a:rPr lang="en-US" dirty="0"/>
              <a:t>Hammer (1 table)</a:t>
            </a:r>
          </a:p>
          <a:p>
            <a:r>
              <a:rPr lang="en-US" dirty="0"/>
              <a:t>Map  (5 tables)</a:t>
            </a:r>
          </a:p>
          <a:p>
            <a:r>
              <a:rPr lang="en-US" dirty="0" err="1"/>
              <a:t>Penel</a:t>
            </a:r>
            <a:r>
              <a:rPr lang="en-US" dirty="0"/>
              <a:t> (2 tables)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Hammer in Raw but not Calibrated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Nothing in </a:t>
            </a:r>
            <a:r>
              <a:rPr lang="en-US" dirty="0" err="1">
                <a:solidFill>
                  <a:srgbClr val="FF0000"/>
                </a:solidFill>
              </a:rPr>
              <a:t>calib</a:t>
            </a:r>
            <a:r>
              <a:rPr lang="en-US" dirty="0">
                <a:solidFill>
                  <a:srgbClr val="FF0000"/>
                </a:solidFill>
              </a:rPr>
              <a:t>/ directories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Nothing in MUPUS manual to calibrate/interpret Hammer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Spot </a:t>
            </a:r>
            <a:r>
              <a:rPr lang="en-US" dirty="0" smtClean="0"/>
              <a:t>Checks </a:t>
            </a:r>
            <a:r>
              <a:rPr lang="en-US" dirty="0" smtClean="0"/>
              <a:t>for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>
                <a:latin typeface="Courier"/>
                <a:cs typeface="Courier"/>
              </a:rPr>
              <a:t>penel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981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Converting </a:t>
            </a:r>
            <a:r>
              <a:rPr lang="en-US" dirty="0" smtClean="0"/>
              <a:t>raw </a:t>
            </a:r>
            <a:r>
              <a:rPr lang="en-US" dirty="0" smtClean="0"/>
              <a:t>to </a:t>
            </a:r>
            <a:r>
              <a:rPr lang="en-US" i="1" dirty="0" smtClean="0"/>
              <a:t>measured </a:t>
            </a:r>
            <a:r>
              <a:rPr lang="en-US" dirty="0" smtClean="0"/>
              <a:t>voltage</a:t>
            </a:r>
            <a:endParaRPr lang="en-US" dirty="0" smtClean="0"/>
          </a:p>
          <a:p>
            <a:pPr lvl="1"/>
            <a:r>
              <a:rPr lang="en-US" dirty="0" smtClean="0"/>
              <a:t>Hex to Decimal</a:t>
            </a:r>
          </a:p>
          <a:p>
            <a:pPr lvl="1"/>
            <a:r>
              <a:rPr lang="en-US" dirty="0" smtClean="0"/>
              <a:t>Formula from MUPUS User Manual page 100</a:t>
            </a:r>
          </a:p>
          <a:p>
            <a:pPr lvl="2"/>
            <a:r>
              <a:rPr lang="en-US" dirty="0" smtClean="0"/>
              <a:t>U=DN*4/(2^16-1)</a:t>
            </a:r>
          </a:p>
          <a:p>
            <a:pPr lvl="1"/>
            <a:r>
              <a:rPr lang="en-US" dirty="0" smtClean="0"/>
              <a:t>Derived voltage c</a:t>
            </a:r>
            <a:r>
              <a:rPr lang="en-US" dirty="0" smtClean="0"/>
              <a:t>ompared </a:t>
            </a:r>
            <a:r>
              <a:rPr lang="en-US" dirty="0" smtClean="0"/>
              <a:t>to Calibrated data is good</a:t>
            </a:r>
          </a:p>
          <a:p>
            <a:r>
              <a:rPr lang="en-US" dirty="0" smtClean="0"/>
              <a:t>Followed </a:t>
            </a:r>
            <a:r>
              <a:rPr lang="en-US" i="1" dirty="0" smtClean="0"/>
              <a:t>calibration</a:t>
            </a:r>
            <a:r>
              <a:rPr lang="en-US" dirty="0" smtClean="0"/>
              <a:t> description (page 100/101) using table in </a:t>
            </a:r>
            <a:r>
              <a:rPr lang="en-US" dirty="0" err="1" smtClean="0"/>
              <a:t>calib</a:t>
            </a:r>
            <a:r>
              <a:rPr lang="en-US" dirty="0" smtClean="0"/>
              <a:t>/ directory</a:t>
            </a:r>
          </a:p>
          <a:p>
            <a:pPr lvl="1"/>
            <a:r>
              <a:rPr lang="en-US" dirty="0" smtClean="0"/>
              <a:t>Quickly g</a:t>
            </a:r>
            <a:r>
              <a:rPr lang="en-US" dirty="0" smtClean="0"/>
              <a:t>ot ballpark temps</a:t>
            </a:r>
          </a:p>
          <a:p>
            <a:r>
              <a:rPr lang="en-US" dirty="0" smtClean="0"/>
              <a:t>Calibrated Temperatures look reasonable</a:t>
            </a:r>
          </a:p>
          <a:p>
            <a:pPr lvl="1"/>
            <a:r>
              <a:rPr lang="en-US" dirty="0" smtClean="0"/>
              <a:t>Figure shows Penetrator sensor calibrated temps (FSS)</a:t>
            </a:r>
            <a:endParaRPr lang="en-US" dirty="0"/>
          </a:p>
        </p:txBody>
      </p:sp>
      <p:pic>
        <p:nvPicPr>
          <p:cNvPr id="6" name="Content Placeholder 5" descr="Screen Shot 2016-02-11 at 2.50.3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05" b="-9505"/>
          <a:stretch>
            <a:fillRect/>
          </a:stretch>
        </p:blipFill>
        <p:spPr/>
      </p:pic>
      <p:pic>
        <p:nvPicPr>
          <p:cNvPr id="5" name="Picture 4" descr="Screen Shot 2016-02-15 at 5.48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473466"/>
            <a:ext cx="4495800" cy="31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3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88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Typos in section 10.1 of MUPUS User Manual</a:t>
            </a:r>
          </a:p>
          <a:p>
            <a:pPr lvl="1"/>
            <a:r>
              <a:rPr lang="en-US" dirty="0" err="1" smtClean="0"/>
              <a:t>Eq</a:t>
            </a:r>
            <a:r>
              <a:rPr lang="en-US" dirty="0" smtClean="0"/>
              <a:t>(2)  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il</a:t>
            </a:r>
            <a:r>
              <a:rPr lang="en-US" i="1" dirty="0" smtClean="0"/>
              <a:t> </a:t>
            </a:r>
            <a:r>
              <a:rPr lang="en-US" dirty="0" smtClean="0"/>
              <a:t>should be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i,l</a:t>
            </a:r>
            <a:endParaRPr lang="en-US" i="1" baseline="-25000" dirty="0" smtClean="0"/>
          </a:p>
          <a:p>
            <a:pPr lvl="1"/>
            <a:r>
              <a:rPr lang="en-US" dirty="0" err="1" smtClean="0"/>
              <a:t>Eq</a:t>
            </a:r>
            <a:r>
              <a:rPr lang="en-US" dirty="0" smtClean="0"/>
              <a:t>(3) is awkward with no space between formula and indices… 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is updated in the </a:t>
            </a:r>
            <a:r>
              <a:rPr lang="en-US" dirty="0" err="1" smtClean="0"/>
              <a:t>calib</a:t>
            </a:r>
            <a:r>
              <a:rPr lang="en-US" dirty="0" smtClean="0"/>
              <a:t>/ directory from the value listed in the Manual</a:t>
            </a:r>
          </a:p>
          <a:p>
            <a:r>
              <a:rPr lang="en-US" dirty="0" smtClean="0"/>
              <a:t>Typos is section 10.2 of MUPUS User Manual</a:t>
            </a:r>
          </a:p>
          <a:p>
            <a:pPr lvl="1"/>
            <a:r>
              <a:rPr lang="en-US" dirty="0" smtClean="0"/>
              <a:t>References to </a:t>
            </a:r>
            <a:r>
              <a:rPr lang="en-US" dirty="0" err="1" smtClean="0"/>
              <a:t>Eq</a:t>
            </a:r>
            <a:r>
              <a:rPr lang="en-US" dirty="0" smtClean="0"/>
              <a:t> 1 should be </a:t>
            </a:r>
            <a:r>
              <a:rPr lang="en-US" dirty="0" err="1" smtClean="0"/>
              <a:t>Eq</a:t>
            </a:r>
            <a:r>
              <a:rPr lang="en-US" dirty="0" smtClean="0"/>
              <a:t> 6</a:t>
            </a:r>
          </a:p>
          <a:p>
            <a:pPr lvl="1"/>
            <a:r>
              <a:rPr lang="en-US" dirty="0" smtClean="0"/>
              <a:t>TM calibration steps – 5. incorrect Table Reference (51 should be 52 on page 104)</a:t>
            </a:r>
          </a:p>
          <a:p>
            <a:pPr lvl="1"/>
            <a:r>
              <a:rPr lang="en-US" dirty="0" smtClean="0"/>
              <a:t>(I think) typo in step 5. of TM calibration steps – I think </a:t>
            </a:r>
            <a:r>
              <a:rPr lang="en-US" dirty="0" err="1" smtClean="0"/>
              <a:t>Ucal</a:t>
            </a:r>
            <a:r>
              <a:rPr lang="en-US" dirty="0" smtClean="0"/>
              <a:t> should be </a:t>
            </a:r>
            <a:r>
              <a:rPr lang="en-US" dirty="0" err="1" smtClean="0"/>
              <a:t>Uth,i</a:t>
            </a:r>
            <a:r>
              <a:rPr lang="en-US" dirty="0" smtClean="0"/>
              <a:t> . I think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Hammer</a:t>
            </a:r>
            <a:r>
              <a:rPr lang="en-US" dirty="0" smtClean="0"/>
              <a:t>/ </a:t>
            </a:r>
            <a:r>
              <a:rPr lang="en-US" dirty="0" smtClean="0"/>
              <a:t>in Raw </a:t>
            </a:r>
            <a:r>
              <a:rPr lang="en-US" dirty="0"/>
              <a:t>(rl-c-mupus-2-fss-v1.0</a:t>
            </a:r>
            <a:r>
              <a:rPr lang="en-US" dirty="0" smtClean="0"/>
              <a:t>/) but </a:t>
            </a:r>
            <a:r>
              <a:rPr lang="en-US" dirty="0" smtClean="0"/>
              <a:t>not Calibrated </a:t>
            </a:r>
            <a:r>
              <a:rPr lang="en-US" dirty="0"/>
              <a:t>(rl-c-mupus-3-fss-v1.0</a:t>
            </a:r>
            <a:r>
              <a:rPr lang="en-US" dirty="0" smtClean="0"/>
              <a:t>/) for </a:t>
            </a:r>
            <a:r>
              <a:rPr lang="en-US" dirty="0" smtClean="0"/>
              <a:t>FSS</a:t>
            </a:r>
            <a:endParaRPr lang="en-US" dirty="0" smtClean="0"/>
          </a:p>
          <a:p>
            <a:pPr lvl="1"/>
            <a:r>
              <a:rPr lang="en-US" dirty="0" smtClean="0"/>
              <a:t>Nothing in </a:t>
            </a:r>
            <a:r>
              <a:rPr lang="en-US" dirty="0" err="1" smtClean="0"/>
              <a:t>calib</a:t>
            </a:r>
            <a:r>
              <a:rPr lang="en-US" dirty="0" smtClean="0"/>
              <a:t>/ </a:t>
            </a:r>
            <a:r>
              <a:rPr lang="en-US" dirty="0" smtClean="0"/>
              <a:t>directories </a:t>
            </a:r>
            <a:r>
              <a:rPr lang="en-US" dirty="0"/>
              <a:t>in rl-c-mupus-3-fss-v1.0</a:t>
            </a:r>
            <a:r>
              <a:rPr lang="en-US" dirty="0" smtClean="0"/>
              <a:t>/ relating to hammer/</a:t>
            </a:r>
            <a:endParaRPr lang="en-US" dirty="0" smtClean="0"/>
          </a:p>
          <a:p>
            <a:pPr lvl="1"/>
            <a:r>
              <a:rPr lang="en-US" dirty="0" smtClean="0"/>
              <a:t>Nothing in MUPUS manual to calibrate/interpret </a:t>
            </a:r>
            <a:r>
              <a:rPr lang="en-US" dirty="0" smtClean="0"/>
              <a:t>hammer </a:t>
            </a:r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6-02-11 at 3.59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50" y="2940462"/>
            <a:ext cx="2324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3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9377</TotalTime>
  <Words>603</Words>
  <Application>Microsoft Macintosh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</vt:lpstr>
      <vt:lpstr>penel  map &amp; hammer </vt:lpstr>
      <vt:lpstr>Hibernation Commissioning Raw+Processed</vt:lpstr>
      <vt:lpstr>Separation Descent Landing (SDL), Rebounds (RBD) and First Science (FSS) Raw+Calibrated</vt:lpstr>
      <vt:lpstr>Spot Checks for map &amp; penel</vt:lpstr>
      <vt:lpstr>RIDs</vt:lpstr>
    </vt:vector>
  </TitlesOfParts>
  <Company>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MUPUS : PDS Review</dc:title>
  <dc:creator>Kevin Walsh</dc:creator>
  <cp:lastModifiedBy>Kevin Walsh</cp:lastModifiedBy>
  <cp:revision>102</cp:revision>
  <dcterms:created xsi:type="dcterms:W3CDTF">2016-02-09T18:50:17Z</dcterms:created>
  <dcterms:modified xsi:type="dcterms:W3CDTF">2016-02-16T22:45:34Z</dcterms:modified>
</cp:coreProperties>
</file>