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7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20" d="100"/>
          <a:sy n="120" d="100"/>
        </p:scale>
        <p:origin x="387"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4960"/>
            <a:ext cx="7772400" cy="2387600"/>
          </a:xfrm>
        </p:spPr>
        <p:txBody>
          <a:bodyPr>
            <a:normAutofit fontScale="90000"/>
          </a:bodyPr>
          <a:lstStyle/>
          <a:p>
            <a:pPr>
              <a:buClr>
                <a:srgbClr val="92D050"/>
              </a:buClr>
            </a:pPr>
            <a:r>
              <a:rPr lang="en-US" dirty="0"/>
              <a:t>Rosetta </a:t>
            </a:r>
            <a:r>
              <a:rPr lang="en-US" dirty="0" smtClean="0"/>
              <a:t>Lander SPM </a:t>
            </a:r>
            <a:r>
              <a:rPr lang="en-US" dirty="0"/>
              <a:t>Data </a:t>
            </a:r>
            <a:r>
              <a:rPr lang="en-US" dirty="0" smtClean="0"/>
              <a:t>Review Comments </a:t>
            </a:r>
            <a:br>
              <a:rPr lang="en-US" dirty="0" smtClean="0"/>
            </a:br>
            <a:r>
              <a:rPr lang="en-US" dirty="0" smtClean="0"/>
              <a:t/>
            </a:r>
            <a:br>
              <a:rPr lang="en-US" dirty="0" smtClean="0"/>
            </a:br>
            <a:r>
              <a:rPr lang="en-US" dirty="0"/>
              <a:t>rl-cal-romap-2-phc-spm-v1.0</a:t>
            </a:r>
            <a:br>
              <a:rPr lang="en-US" dirty="0"/>
            </a:br>
            <a:r>
              <a:rPr lang="en-US" dirty="0" smtClean="0"/>
              <a:t>rl-cal-romap-2-fss-spm-v1.0</a:t>
            </a:r>
            <a:br>
              <a:rPr lang="en-US" dirty="0" smtClean="0"/>
            </a:br>
            <a:r>
              <a:rPr lang="en-US" dirty="0"/>
              <a:t>rl-cal-romap-2-rbd-spm-v1.0</a:t>
            </a:r>
            <a:r>
              <a:rPr lang="en-US" dirty="0" smtClean="0"/>
              <a:t/>
            </a:r>
            <a:br>
              <a:rPr lang="en-US" dirty="0" smtClean="0"/>
            </a:br>
            <a:r>
              <a:rPr lang="en-US" dirty="0" smtClean="0"/>
              <a:t>rl-cal-romap-3-phc-spm-v1.0 </a:t>
            </a:r>
            <a:r>
              <a:rPr lang="en-US" dirty="0"/>
              <a:t/>
            </a:r>
            <a:br>
              <a:rPr lang="en-US" dirty="0"/>
            </a:br>
            <a:r>
              <a:rPr lang="en-US" dirty="0" smtClean="0"/>
              <a:t>rl-cal-romap-3-fss-spm-v1.0</a:t>
            </a:r>
            <a:r>
              <a:rPr lang="en-US" dirty="0"/>
              <a:t/>
            </a:r>
            <a:br>
              <a:rPr lang="en-US" dirty="0"/>
            </a:br>
            <a:r>
              <a:rPr lang="en-US" dirty="0" smtClean="0"/>
              <a:t>rl-cal-romap-3-rbd-spm-v1.0</a:t>
            </a:r>
            <a:r>
              <a:rPr lang="en-US" dirty="0"/>
              <a:t/>
            </a:r>
            <a:br>
              <a:rPr lang="en-US" dirty="0"/>
            </a:br>
            <a:endParaRPr lang="en-US" dirty="0"/>
          </a:p>
        </p:txBody>
      </p:sp>
      <p:sp>
        <p:nvSpPr>
          <p:cNvPr id="3" name="Subtitle 2"/>
          <p:cNvSpPr>
            <a:spLocks noGrp="1"/>
          </p:cNvSpPr>
          <p:nvPr>
            <p:ph type="subTitle" idx="1"/>
          </p:nvPr>
        </p:nvSpPr>
        <p:spPr>
          <a:xfrm>
            <a:off x="1143000" y="4653886"/>
            <a:ext cx="6858000" cy="603913"/>
          </a:xfrm>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sets</a:t>
            </a:r>
            <a:endParaRPr lang="en-US" dirty="0"/>
          </a:p>
        </p:txBody>
      </p:sp>
      <p:sp>
        <p:nvSpPr>
          <p:cNvPr id="3" name="Content Placeholder 2"/>
          <p:cNvSpPr>
            <a:spLocks noGrp="1"/>
          </p:cNvSpPr>
          <p:nvPr>
            <p:ph idx="1"/>
          </p:nvPr>
        </p:nvSpPr>
        <p:spPr>
          <a:xfrm>
            <a:off x="628650" y="728420"/>
            <a:ext cx="7886700" cy="5909293"/>
          </a:xfrm>
        </p:spPr>
        <p:txBody>
          <a:bodyPr>
            <a:normAutofit fontScale="92500" lnSpcReduction="10000"/>
          </a:bodyPr>
          <a:lstStyle/>
          <a:p>
            <a:pPr>
              <a:buClr>
                <a:srgbClr val="00B050"/>
              </a:buClr>
              <a:buFont typeface="Wingdings" panose="05000000000000000000" pitchFamily="2" charset="2"/>
              <a:buChar char="ü"/>
            </a:pPr>
            <a:r>
              <a:rPr lang="en-US" dirty="0"/>
              <a:t> </a:t>
            </a:r>
            <a:r>
              <a:rPr lang="en-US" dirty="0" smtClean="0"/>
              <a:t>rl-cal-romap-2-phc-spm-v1.0</a:t>
            </a:r>
          </a:p>
          <a:p>
            <a:pPr>
              <a:buClr>
                <a:srgbClr val="00B050"/>
              </a:buClr>
              <a:buFont typeface="Wingdings" panose="05000000000000000000" pitchFamily="2" charset="2"/>
              <a:buChar char="ü"/>
            </a:pPr>
            <a:r>
              <a:rPr lang="en-US" dirty="0" smtClean="0"/>
              <a:t>rl-cal-romap-3-phc-spm-v1.0</a:t>
            </a:r>
          </a:p>
          <a:p>
            <a:pPr>
              <a:buClr>
                <a:srgbClr val="00B050"/>
              </a:buClr>
              <a:buFont typeface="Wingdings" panose="05000000000000000000" pitchFamily="2" charset="2"/>
              <a:buChar char="ü"/>
            </a:pPr>
            <a:r>
              <a:rPr lang="en-US" dirty="0" smtClean="0"/>
              <a:t>rl-c-romap-2-fss-spm-v1.0</a:t>
            </a:r>
          </a:p>
          <a:p>
            <a:pPr>
              <a:buClr>
                <a:srgbClr val="00B050"/>
              </a:buClr>
              <a:buFont typeface="Wingdings" panose="05000000000000000000" pitchFamily="2" charset="2"/>
              <a:buChar char="ü"/>
            </a:pPr>
            <a:r>
              <a:rPr lang="en-US" dirty="0" smtClean="0"/>
              <a:t>rl-c-romap-2-rbd-spm-v1.0</a:t>
            </a:r>
          </a:p>
          <a:p>
            <a:pPr>
              <a:buClr>
                <a:srgbClr val="00B050"/>
              </a:buClr>
              <a:buFont typeface="Wingdings" panose="05000000000000000000" pitchFamily="2" charset="2"/>
              <a:buChar char="ü"/>
            </a:pPr>
            <a:r>
              <a:rPr lang="en-US" dirty="0" smtClean="0"/>
              <a:t>rl-c-romap-3-fss-spm-v1.0</a:t>
            </a:r>
          </a:p>
          <a:p>
            <a:pPr>
              <a:buClr>
                <a:srgbClr val="00B050"/>
              </a:buClr>
              <a:buFont typeface="Wingdings" panose="05000000000000000000" pitchFamily="2" charset="2"/>
              <a:buChar char="ü"/>
            </a:pPr>
            <a:r>
              <a:rPr lang="en-US" dirty="0" smtClean="0"/>
              <a:t>rl-c-romap-3-rbd-spm-v1.0</a:t>
            </a:r>
          </a:p>
          <a:p>
            <a:pPr>
              <a:buClr>
                <a:srgbClr val="00B050"/>
              </a:buClr>
              <a:buFont typeface="Wingdings" panose="05000000000000000000" pitchFamily="2" charset="2"/>
              <a:buChar char="ü"/>
            </a:pPr>
            <a:endParaRPr lang="en-US" dirty="0"/>
          </a:p>
          <a:p>
            <a:pPr marL="0" indent="0">
              <a:buClr>
                <a:srgbClr val="00B050"/>
              </a:buClr>
              <a:buNone/>
            </a:pPr>
            <a:r>
              <a:rPr lang="en-US" dirty="0" smtClean="0"/>
              <a:t>All of the data sets are in a difficult format to work with. None of the </a:t>
            </a:r>
            <a:br>
              <a:rPr lang="en-US" dirty="0" smtClean="0"/>
            </a:br>
            <a:r>
              <a:rPr lang="en-US" dirty="0" smtClean="0"/>
              <a:t>tools that I have can easily read, display, or analyze the data as they are currently formatted.</a:t>
            </a:r>
            <a:r>
              <a:rPr lang="en-US" dirty="0"/>
              <a:t> </a:t>
            </a:r>
            <a:r>
              <a:rPr lang="en-US" dirty="0" smtClean="0"/>
              <a:t> Data are stored in simple ASCII tables that have flattened the intrinsically multi-dimensional data.</a:t>
            </a:r>
          </a:p>
          <a:p>
            <a:pPr marL="457200" lvl="1" indent="0">
              <a:buClr>
                <a:srgbClr val="00B050"/>
              </a:buClr>
              <a:buNone/>
            </a:pPr>
            <a:r>
              <a:rPr lang="en-US" dirty="0" smtClean="0"/>
              <a:t>For this review, data have been validated by visual inspection of the individual ASCII tables. In general, data appear nominal but there could be subtle issues that are missed by inspection</a:t>
            </a:r>
          </a:p>
          <a:p>
            <a:pPr marL="457200" lvl="1" indent="0">
              <a:buClr>
                <a:srgbClr val="00B050"/>
              </a:buClr>
              <a:buNone/>
            </a:pPr>
            <a:endParaRPr lang="en-US" dirty="0"/>
          </a:p>
          <a:p>
            <a:pPr marL="457200" lvl="1" indent="0">
              <a:buClr>
                <a:srgbClr val="00B050"/>
              </a:buClr>
              <a:buNone/>
            </a:pPr>
            <a:r>
              <a:rPr lang="en-US" dirty="0" smtClean="0"/>
              <a:t>Since the data will require either custom software or reformatting for analysis, I </a:t>
            </a:r>
            <a:r>
              <a:rPr lang="en-US" b="1" dirty="0" smtClean="0"/>
              <a:t>recommend</a:t>
            </a:r>
            <a:r>
              <a:rPr lang="en-US" dirty="0" smtClean="0"/>
              <a:t> adding browse plots to the archive volumes. This will allow users to verify that their tools are reproducing instrument team results</a:t>
            </a:r>
          </a:p>
        </p:txBody>
      </p:sp>
    </p:spTree>
    <p:extLst>
      <p:ext uri="{BB962C8B-B14F-4D97-AF65-F5344CB8AC3E}">
        <p14:creationId xmlns:p14="http://schemas.microsoft.com/office/powerpoint/2010/main" val="220279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All of the files in each data set are properly described by their labels allowing the user to read and interpret the data</a:t>
            </a:r>
          </a:p>
          <a:p>
            <a:r>
              <a:rPr lang="en-US" dirty="0" smtClean="0"/>
              <a:t>The data set  catalog files are very sparse. </a:t>
            </a:r>
          </a:p>
          <a:p>
            <a:r>
              <a:rPr lang="en-US" dirty="0" smtClean="0"/>
              <a:t>The data format is difficult to work with (no off the shelf tools to read/display/analyze). Users will all likely have to develop their own tools to either reformat the data or analyze it as it is. </a:t>
            </a:r>
          </a:p>
          <a:p>
            <a:r>
              <a:rPr lang="en-US" dirty="0" smtClean="0"/>
              <a:t>RIDs</a:t>
            </a:r>
          </a:p>
          <a:p>
            <a:pPr marL="914400" lvl="1" indent="-457200">
              <a:buFont typeface="+mj-lt"/>
              <a:buAutoNum type="arabicPeriod"/>
            </a:pPr>
            <a:r>
              <a:rPr lang="en-US" dirty="0"/>
              <a:t>RID: Update all dataset.cat files to at least describe the data at a high level and allow users to determine if they are usable for science or if another data set should be used instead. Many of the data fills are very sparse (mostly filled with zeros). This should be stated and explained in these catalog descriptions</a:t>
            </a:r>
            <a:r>
              <a:rPr lang="en-US" dirty="0" smtClean="0"/>
              <a:t>.</a:t>
            </a:r>
            <a:endParaRPr lang="en-US" dirty="0"/>
          </a:p>
          <a:p>
            <a:pPr marL="457200" lvl="1" indent="0">
              <a:buNone/>
            </a:pPr>
            <a:endParaRPr lang="en-US" dirty="0"/>
          </a:p>
        </p:txBody>
      </p:sp>
    </p:spTree>
    <p:extLst>
      <p:ext uri="{BB962C8B-B14F-4D97-AF65-F5344CB8AC3E}">
        <p14:creationId xmlns:p14="http://schemas.microsoft.com/office/powerpoint/2010/main" val="27546571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1936</TotalTime>
  <Words>170</Words>
  <Application>Microsoft Office PowerPoint</Application>
  <PresentationFormat>On-screen Show (4:3)</PresentationFormat>
  <Paragraphs>20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Rosetta Lander SPM Data Review Comments   rl-cal-romap-2-phc-spm-v1.0 rl-cal-romap-2-fss-spm-v1.0 rl-cal-romap-2-rbd-spm-v1.0 rl-cal-romap-3-phc-spm-v1.0  rl-cal-romap-3-fss-spm-v1.0 rl-cal-romap-3-rbd-spm-v1.0 </vt:lpstr>
      <vt:lpstr>Data sets</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sjoy</cp:lastModifiedBy>
  <cp:revision>96</cp:revision>
  <dcterms:created xsi:type="dcterms:W3CDTF">2016-02-06T19:43:57Z</dcterms:created>
  <dcterms:modified xsi:type="dcterms:W3CDTF">2016-02-18T00:29:18Z</dcterms:modified>
</cp:coreProperties>
</file>