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58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Rosetta Orbiter RPCIES  Archive Comments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ro-c-rpcies-2-esc1-v1.0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ro-c-rpcies-2-prl-v1.0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ro-c-rpcies-level3-samples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ro-c-rpcies-3-XXXX-v1.0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720254"/>
          </a:xfrm>
        </p:spPr>
        <p:txBody>
          <a:bodyPr>
            <a:normAutofit/>
          </a:bodyPr>
          <a:lstStyle/>
          <a:p>
            <a:r>
              <a:rPr lang="en-US" dirty="0" smtClean="0"/>
              <a:t>Data mirror the L2 data files in content, structure, and size</a:t>
            </a:r>
          </a:p>
          <a:p>
            <a:r>
              <a:rPr lang="en-US" dirty="0" smtClean="0"/>
              <a:t>Data appear to be nominal, although data files might be missing &lt;CR/LF&gt; line terminators</a:t>
            </a:r>
          </a:p>
          <a:p>
            <a:pPr lvl="1"/>
            <a:r>
              <a:rPr lang="en-US" dirty="0" smtClean="0"/>
              <a:t>RID: verify that all data files have the correct line terminations</a:t>
            </a:r>
          </a:p>
          <a:p>
            <a:r>
              <a:rPr lang="en-US" dirty="0" smtClean="0"/>
              <a:t>Data labels are invalid:</a:t>
            </a:r>
          </a:p>
          <a:p>
            <a:pPr lvl="1"/>
            <a:r>
              <a:rPr lang="en-US" dirty="0" smtClean="0"/>
              <a:t>Labels </a:t>
            </a:r>
            <a:r>
              <a:rPr lang="en-US" dirty="0" smtClean="0"/>
              <a:t>contain two NOTE keywords in a single object with contradictory information about </a:t>
            </a:r>
            <a:r>
              <a:rPr lang="en-US" dirty="0" smtClean="0"/>
              <a:t>the </a:t>
            </a:r>
            <a:r>
              <a:rPr lang="en-US" dirty="0" smtClean="0"/>
              <a:t>label geometry data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label geometry data </a:t>
            </a:r>
            <a:r>
              <a:rPr lang="en-US" dirty="0" smtClean="0"/>
              <a:t>have </a:t>
            </a:r>
            <a:r>
              <a:rPr lang="en-US" dirty="0" smtClean="0"/>
              <a:t>too many significant digits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units of the FLUX columns are &gt; 40 </a:t>
            </a:r>
            <a:r>
              <a:rPr lang="en-US" dirty="0" smtClean="0"/>
              <a:t>characters, have </a:t>
            </a:r>
            <a:r>
              <a:rPr lang="en-US" dirty="0" smtClean="0"/>
              <a:t>incorrect notation for exponents ( </a:t>
            </a:r>
            <a:r>
              <a:rPr lang="en-US" dirty="0"/>
              <a:t>^</a:t>
            </a:r>
            <a:r>
              <a:rPr lang="en-US" dirty="0" smtClean="0"/>
              <a:t> </a:t>
            </a:r>
            <a:r>
              <a:rPr lang="en-US" dirty="0" smtClean="0"/>
              <a:t>not </a:t>
            </a:r>
            <a:r>
              <a:rPr lang="en-US" dirty="0" smtClean="0"/>
              <a:t>**), contain </a:t>
            </a:r>
            <a:r>
              <a:rPr lang="en-US" dirty="0" smtClean="0"/>
              <a:t>spaces, and are not </a:t>
            </a:r>
            <a:r>
              <a:rPr lang="en-US" dirty="0"/>
              <a:t>readily </a:t>
            </a:r>
            <a:r>
              <a:rPr lang="en-US" dirty="0" smtClean="0"/>
              <a:t>understandable.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“(</a:t>
            </a:r>
            <a:r>
              <a:rPr lang="en-US" dirty="0"/>
              <a:t>m^2 * s * </a:t>
            </a:r>
            <a:r>
              <a:rPr lang="en-US" dirty="0" err="1"/>
              <a:t>sr</a:t>
            </a:r>
            <a:r>
              <a:rPr lang="en-US" dirty="0"/>
              <a:t> * (eV/eV counts/particle))^-</a:t>
            </a:r>
            <a:r>
              <a:rPr lang="en-US" dirty="0" smtClean="0"/>
              <a:t>1“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Maybe “(eV*(</a:t>
            </a:r>
            <a:r>
              <a:rPr lang="en-US" dirty="0" err="1" smtClean="0"/>
              <a:t>cnt</a:t>
            </a:r>
            <a:r>
              <a:rPr lang="en-US" dirty="0" smtClean="0"/>
              <a:t>/particle)*s*</a:t>
            </a:r>
            <a:r>
              <a:rPr lang="en-US" dirty="0" err="1" smtClean="0"/>
              <a:t>sr</a:t>
            </a:r>
            <a:r>
              <a:rPr lang="en-US" dirty="0" smtClean="0"/>
              <a:t>*m**2)**-1”   = 32 char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or something similar. The  “(eV/eV counts/particle)” is particularly</a:t>
            </a:r>
            <a:br>
              <a:rPr lang="en-US" dirty="0" smtClean="0"/>
            </a:br>
            <a:r>
              <a:rPr lang="en-US" dirty="0" smtClean="0"/>
              <a:t>    confusing.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4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L2 data and documentation are all in good shape</a:t>
            </a:r>
            <a:endParaRPr lang="en-US" dirty="0"/>
          </a:p>
          <a:p>
            <a:r>
              <a:rPr lang="en-US" dirty="0" smtClean="0"/>
              <a:t>Level 2 data </a:t>
            </a:r>
          </a:p>
          <a:p>
            <a:pPr lvl="1"/>
            <a:r>
              <a:rPr lang="en-US" dirty="0" smtClean="0"/>
              <a:t>RIDs:  None</a:t>
            </a:r>
          </a:p>
          <a:p>
            <a:r>
              <a:rPr lang="en-US" dirty="0" smtClean="0"/>
              <a:t>Level 3 data</a:t>
            </a:r>
          </a:p>
          <a:p>
            <a:pPr lvl="1"/>
            <a:r>
              <a:rPr lang="en-US" dirty="0" smtClean="0"/>
              <a:t>RIDS: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Update flux analysis document to provide an example following a single file from L2 to L3</a:t>
            </a:r>
            <a:r>
              <a:rPr lang="en-US" dirty="0" smtClean="0"/>
              <a:t>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Complete the volume (catalog files, index, </a:t>
            </a:r>
            <a:r>
              <a:rPr lang="en-US" dirty="0" err="1"/>
              <a:t>aareadme</a:t>
            </a:r>
            <a:r>
              <a:rPr lang="en-US" dirty="0"/>
              <a:t>, etc</a:t>
            </a:r>
            <a:r>
              <a:rPr lang="en-US" dirty="0" smtClean="0"/>
              <a:t>.)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Correct the various errors in the data labels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Verify that the data files have the correct line terminations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3029</TotalTime>
  <Words>183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Rosetta Orbiter RPCIES  Archive Comments  ro-c-rpcies-2-esc1-v1.0 ro-c-rpcies-2-prl-v1.0 ro-c-rpcies-level3-samples</vt:lpstr>
      <vt:lpstr>Data: ro-c-rpcies-3-XXXX-v1.0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168</cp:revision>
  <dcterms:created xsi:type="dcterms:W3CDTF">2016-02-06T19:43:57Z</dcterms:created>
  <dcterms:modified xsi:type="dcterms:W3CDTF">2016-02-17T23:00:07Z</dcterms:modified>
</cp:coreProperties>
</file>