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41" d="100"/>
          <a:sy n="141" d="100"/>
        </p:scale>
        <p:origin x="1358"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Rosetta Orbiter RPCLAP  Archive Comments</a:t>
            </a:r>
            <a:br>
              <a:rPr lang="en-US" dirty="0" smtClean="0"/>
            </a:br>
            <a:r>
              <a:rPr lang="en-US" dirty="0"/>
              <a:t/>
            </a:r>
            <a:br>
              <a:rPr lang="en-US" dirty="0"/>
            </a:br>
            <a:r>
              <a:rPr lang="en-US" dirty="0" smtClean="0"/>
              <a:t>ro-c-rpclap-2-esc1-v1.0</a:t>
            </a:r>
            <a:r>
              <a:rPr lang="en-US" dirty="0"/>
              <a:t/>
            </a:r>
            <a:br>
              <a:rPr lang="en-US" dirty="0"/>
            </a:br>
            <a:r>
              <a:rPr lang="en-US" dirty="0" smtClean="0"/>
              <a:t>ro-c-rpclap-3-esc1-v1.0</a:t>
            </a:r>
            <a:r>
              <a:rPr lang="en-US" dirty="0"/>
              <a:t/>
            </a:r>
            <a:br>
              <a:rPr lang="en-US" dirty="0"/>
            </a:br>
            <a:r>
              <a:rPr lang="en-US" dirty="0" smtClean="0"/>
              <a:t>ro-c-rpclap-2-prl-v1.0</a:t>
            </a:r>
            <a:r>
              <a:rPr lang="en-US" dirty="0"/>
              <a:t/>
            </a:r>
            <a:br>
              <a:rPr lang="en-US" dirty="0"/>
            </a:br>
            <a:r>
              <a:rPr lang="en-US" dirty="0" smtClean="0"/>
              <a:t>ro-c-rpclap-3-prl-v1.0</a:t>
            </a:r>
            <a:endParaRPr lang="en-US" dirty="0"/>
          </a:p>
        </p:txBody>
      </p:sp>
      <p:sp>
        <p:nvSpPr>
          <p:cNvPr id="3" name="Subtitle 2"/>
          <p:cNvSpPr>
            <a:spLocks noGrp="1"/>
          </p:cNvSpPr>
          <p:nvPr>
            <p:ph type="subTitle" idx="1"/>
          </p:nvPr>
        </p:nvSpPr>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Directories</a:t>
            </a:r>
            <a:endParaRPr lang="en-US" dirty="0"/>
          </a:p>
        </p:txBody>
      </p:sp>
      <p:sp>
        <p:nvSpPr>
          <p:cNvPr id="3" name="Content Placeholder 2"/>
          <p:cNvSpPr>
            <a:spLocks noGrp="1"/>
          </p:cNvSpPr>
          <p:nvPr>
            <p:ph idx="1"/>
          </p:nvPr>
        </p:nvSpPr>
        <p:spPr/>
        <p:txBody>
          <a:bodyPr/>
          <a:lstStyle/>
          <a:p>
            <a:r>
              <a:rPr lang="en-US" dirty="0" smtClean="0"/>
              <a:t>Data are poorly formatted and nearly impossible to use</a:t>
            </a:r>
          </a:p>
          <a:p>
            <a:pPr lvl="1"/>
            <a:r>
              <a:rPr lang="en-US" dirty="0" smtClean="0"/>
              <a:t>A single day can have more than 7,000 data files plus their labels</a:t>
            </a:r>
          </a:p>
          <a:p>
            <a:pPr lvl="1"/>
            <a:r>
              <a:rPr lang="en-US" dirty="0" smtClean="0"/>
              <a:t>Some data files cover only a few seconds, others a few minutes</a:t>
            </a:r>
          </a:p>
          <a:p>
            <a:pPr lvl="1"/>
            <a:r>
              <a:rPr lang="en-US" dirty="0" smtClean="0"/>
              <a:t>Labels appear to be valid, those that I’ve been able to spot check</a:t>
            </a:r>
            <a:endParaRPr lang="en-US" dirty="0"/>
          </a:p>
        </p:txBody>
      </p:sp>
    </p:spTree>
    <p:extLst>
      <p:ext uri="{BB962C8B-B14F-4D97-AF65-F5344CB8AC3E}">
        <p14:creationId xmlns:p14="http://schemas.microsoft.com/office/powerpoint/2010/main" val="51961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The documentation are in good shape</a:t>
            </a:r>
          </a:p>
          <a:p>
            <a:r>
              <a:rPr lang="en-US" dirty="0"/>
              <a:t>Data </a:t>
            </a:r>
            <a:r>
              <a:rPr lang="en-US" dirty="0" smtClean="0"/>
              <a:t>are </a:t>
            </a:r>
            <a:r>
              <a:rPr lang="en-US" dirty="0"/>
              <a:t>in </a:t>
            </a:r>
            <a:r>
              <a:rPr lang="en-US" dirty="0" smtClean="0"/>
              <a:t>simple ASCII table formats </a:t>
            </a:r>
            <a:r>
              <a:rPr lang="en-US" dirty="0"/>
              <a:t>and correctly described by PDS labels, however, </a:t>
            </a:r>
            <a:r>
              <a:rPr lang="en-US" dirty="0">
                <a:solidFill>
                  <a:srgbClr val="FF0000"/>
                </a:solidFill>
              </a:rPr>
              <a:t>the data are unusable as provided</a:t>
            </a:r>
            <a:r>
              <a:rPr lang="en-US" dirty="0" smtClean="0"/>
              <a:t>. Users are going to  want to analyze data over longer time intervals than those of the individual data files provided. </a:t>
            </a:r>
            <a:r>
              <a:rPr lang="en-US" dirty="0" smtClean="0"/>
              <a:t>The PDS labels indicate that many of the data files are similar in structure and content that could potentially be combined into a more usable form. Maybe the contents of some files could become columns in another with the same sample times. Others might be concatenated to produce longer time intervals with brief time gaps, etc.</a:t>
            </a:r>
            <a:endParaRPr lang="en-US" dirty="0"/>
          </a:p>
          <a:p>
            <a:r>
              <a:rPr lang="en-US" dirty="0" smtClean="0"/>
              <a:t>RIDs</a:t>
            </a:r>
            <a:r>
              <a:rPr lang="en-US" dirty="0"/>
              <a:t>: </a:t>
            </a:r>
            <a:endParaRPr lang="en-US" dirty="0" smtClean="0"/>
          </a:p>
          <a:p>
            <a:pPr marL="914400" lvl="1" indent="-457200">
              <a:buFont typeface="+mj-lt"/>
              <a:buAutoNum type="arabicPeriod"/>
            </a:pPr>
            <a:r>
              <a:rPr lang="en-US" dirty="0" smtClean="0">
                <a:solidFill>
                  <a:srgbClr val="FF0000"/>
                </a:solidFill>
              </a:rPr>
              <a:t>Explore other data storage options that would improve the usability of the data, including alternate directory structures and/or file formats.</a:t>
            </a:r>
          </a:p>
          <a:p>
            <a:pPr marL="914400" lvl="1" indent="-457200">
              <a:buFont typeface="+mj-lt"/>
              <a:buAutoNum type="arabicPeriod"/>
            </a:pPr>
            <a:r>
              <a:rPr lang="en-US" dirty="0" smtClean="0">
                <a:solidFill>
                  <a:srgbClr val="FF0000"/>
                </a:solidFill>
              </a:rPr>
              <a:t>Provide</a:t>
            </a:r>
            <a:r>
              <a:rPr lang="en-US" dirty="0" smtClean="0">
                <a:solidFill>
                  <a:srgbClr val="FF0000"/>
                </a:solidFill>
              </a:rPr>
              <a:t> one or more descriptions </a:t>
            </a:r>
            <a:r>
              <a:rPr lang="en-US" dirty="0">
                <a:solidFill>
                  <a:srgbClr val="FF0000"/>
                </a:solidFill>
              </a:rPr>
              <a:t>of how to combine various subsets of the files to improve the usability of the </a:t>
            </a:r>
            <a:r>
              <a:rPr lang="en-US" dirty="0" smtClean="0">
                <a:solidFill>
                  <a:srgbClr val="FF0000"/>
                </a:solidFill>
              </a:rPr>
              <a:t>data.</a:t>
            </a:r>
          </a:p>
          <a:p>
            <a:endParaRPr lang="en-US" dirty="0"/>
          </a:p>
          <a:p>
            <a:pPr marL="457200" lvl="1" indent="0">
              <a:buClr>
                <a:srgbClr val="FF0000"/>
              </a:buClr>
              <a:buNone/>
            </a:pPr>
            <a:endParaRPr lang="en-US" dirty="0"/>
          </a:p>
          <a:p>
            <a:pPr marL="457200" lvl="1" indent="0">
              <a:buClr>
                <a:srgbClr val="FF0000"/>
              </a:buClr>
              <a:buNone/>
            </a:pPr>
            <a:endParaRPr lang="en-US" dirty="0">
              <a:solidFill>
                <a:srgbClr val="FF0000"/>
              </a:solidFill>
            </a:endParaRPr>
          </a:p>
          <a:p>
            <a:pPr marL="457200" lvl="1" indent="0">
              <a:buClr>
                <a:srgbClr val="FF0000"/>
              </a:buClr>
              <a:buNone/>
            </a:pPr>
            <a:endParaRPr lang="en-US" dirty="0">
              <a:solidFill>
                <a:srgbClr val="FF0000"/>
              </a:solidFill>
            </a:endParaRPr>
          </a:p>
          <a:p>
            <a:pPr marL="457200" lvl="1" indent="0">
              <a:buNone/>
            </a:pPr>
            <a:endParaRPr lang="en-US" dirty="0" smtClean="0"/>
          </a:p>
          <a:p>
            <a:pPr lvl="1"/>
            <a:endParaRPr lang="en-US" dirty="0"/>
          </a:p>
        </p:txBody>
      </p:sp>
    </p:spTree>
    <p:extLst>
      <p:ext uri="{BB962C8B-B14F-4D97-AF65-F5344CB8AC3E}">
        <p14:creationId xmlns:p14="http://schemas.microsoft.com/office/powerpoint/2010/main" val="14981686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2993</TotalTime>
  <Words>216</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Rosetta Orbiter RPCLAP  Archive Comments  ro-c-rpclap-2-esc1-v1.0 ro-c-rpclap-3-esc1-v1.0 ro-c-rpclap-2-prl-v1.0 ro-c-rpclap-3-prl-v1.0</vt:lpstr>
      <vt:lpstr>Data Directories</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157</cp:revision>
  <dcterms:created xsi:type="dcterms:W3CDTF">2016-02-06T19:43:57Z</dcterms:created>
  <dcterms:modified xsi:type="dcterms:W3CDTF">2016-02-17T20:43:09Z</dcterms:modified>
</cp:coreProperties>
</file>