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78" r:id="rId3"/>
    <p:sldId id="26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 varScale="1">
        <p:scale>
          <a:sx n="141" d="100"/>
          <a:sy n="141" d="100"/>
        </p:scale>
        <p:origin x="1358" y="7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56A8E6-2267-4284-B588-E09D56CC1663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BF31AA-A6D5-4467-B6EE-0F2E75F87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4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F31AA-A6D5-4467-B6EE-0F2E75F871D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268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F31AA-A6D5-4467-B6EE-0F2E75F871D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0294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F31AA-A6D5-4467-B6EE-0F2E75F871D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417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B37DA-30AB-4B14-8DF4-331F792F6580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DE21-7E3B-4D41-B12B-914BC417C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483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B37DA-30AB-4B14-8DF4-331F792F6580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DE21-7E3B-4D41-B12B-914BC417C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731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B37DA-30AB-4B14-8DF4-331F792F6580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DE21-7E3B-4D41-B12B-914BC417C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195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7154"/>
            <a:ext cx="7886700" cy="479532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728420"/>
            <a:ext cx="7886700" cy="544854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B37DA-30AB-4B14-8DF4-331F792F6580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DE21-7E3B-4D41-B12B-914BC417C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813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B37DA-30AB-4B14-8DF4-331F792F6580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DE21-7E3B-4D41-B12B-914BC417C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42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B37DA-30AB-4B14-8DF4-331F792F6580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DE21-7E3B-4D41-B12B-914BC417C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18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B37DA-30AB-4B14-8DF4-331F792F6580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DE21-7E3B-4D41-B12B-914BC417C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006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B37DA-30AB-4B14-8DF4-331F792F6580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DE21-7E3B-4D41-B12B-914BC417C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026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B37DA-30AB-4B14-8DF4-331F792F6580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DE21-7E3B-4D41-B12B-914BC417C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340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B37DA-30AB-4B14-8DF4-331F792F6580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DE21-7E3B-4D41-B12B-914BC417C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415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B37DA-30AB-4B14-8DF4-331F792F6580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DE21-7E3B-4D41-B12B-914BC417C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815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B37DA-30AB-4B14-8DF4-331F792F6580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1DE21-7E3B-4D41-B12B-914BC417C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246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Rosetta Orbiter RPCMAG  Archive Comments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ro-ss-rpcmag-2-prl-raw-v5.0</a:t>
            </a:r>
            <a:br>
              <a:rPr lang="en-US" dirty="0"/>
            </a:br>
            <a:r>
              <a:rPr lang="en-US" dirty="0"/>
              <a:t>ro-ss-rpcmag-3-prl-calibrated-v5.0</a:t>
            </a:r>
            <a:br>
              <a:rPr lang="en-US" dirty="0"/>
            </a:br>
            <a:r>
              <a:rPr lang="en-US" dirty="0"/>
              <a:t>ro-ss-rpcmag-4-prl-resampled-v5.0</a:t>
            </a:r>
            <a:br>
              <a:rPr lang="en-US" dirty="0"/>
            </a:br>
            <a:r>
              <a:rPr lang="en-US" dirty="0"/>
              <a:t>ro-c-rpcmag-2-esc1-raw-v5.0</a:t>
            </a:r>
            <a:br>
              <a:rPr lang="en-US" dirty="0"/>
            </a:br>
            <a:r>
              <a:rPr lang="en-US" dirty="0"/>
              <a:t>ro-c-rpcmag-4-esc1-resampled-v5.0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S. Joy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383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Calib</a:t>
            </a:r>
            <a:r>
              <a:rPr lang="en-US" dirty="0" smtClean="0"/>
              <a:t> Directory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728420"/>
            <a:ext cx="7886700" cy="6016846"/>
          </a:xfrm>
        </p:spPr>
        <p:txBody>
          <a:bodyPr>
            <a:normAutofit/>
          </a:bodyPr>
          <a:lstStyle/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US" dirty="0" smtClean="0"/>
              <a:t>cal</a:t>
            </a:r>
            <a:r>
              <a:rPr lang="en-US" dirty="0"/>
              <a:t>info.txt (ro-c-rpcmag-4-esc1-resampled-v5.0 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                    ro-ss-rpcmag-4-prl-resampled-v5.0, )</a:t>
            </a:r>
          </a:p>
          <a:p>
            <a:pPr marL="457200" lvl="1" indent="0">
              <a:buClr>
                <a:srgbClr val="FF0000"/>
              </a:buClr>
              <a:buNone/>
            </a:pPr>
            <a:r>
              <a:rPr lang="en-US" dirty="0" smtClean="0">
                <a:solidFill>
                  <a:srgbClr val="FF0000"/>
                </a:solidFill>
              </a:rPr>
              <a:t>RID: note that all </a:t>
            </a:r>
            <a:r>
              <a:rPr lang="en-US" dirty="0">
                <a:solidFill>
                  <a:srgbClr val="FF0000"/>
                </a:solidFill>
              </a:rPr>
              <a:t>of the rpcmag_stp00xx_008_calib_ib.asc and </a:t>
            </a:r>
            <a:r>
              <a:rPr lang="en-US" dirty="0" smtClean="0">
                <a:solidFill>
                  <a:srgbClr val="FF0000"/>
                </a:solidFill>
              </a:rPr>
              <a:t>rpcmag_stp00xx_008_calib_ob.asc </a:t>
            </a:r>
            <a:r>
              <a:rPr lang="en-US" dirty="0">
                <a:solidFill>
                  <a:srgbClr val="FF0000"/>
                </a:solidFill>
              </a:rPr>
              <a:t>(where xx ranges from 03 to 46 over the two </a:t>
            </a:r>
            <a:r>
              <a:rPr lang="en-US" dirty="0" smtClean="0">
                <a:solidFill>
                  <a:srgbClr val="FF0000"/>
                </a:solidFill>
              </a:rPr>
              <a:t>volumes) </a:t>
            </a:r>
            <a:r>
              <a:rPr lang="en-US" dirty="0" smtClean="0">
                <a:solidFill>
                  <a:srgbClr val="FF0000"/>
                </a:solidFill>
              </a:rPr>
              <a:t>files </a:t>
            </a:r>
            <a:r>
              <a:rPr lang="en-US" dirty="0" smtClean="0">
                <a:solidFill>
                  <a:srgbClr val="FF0000"/>
                </a:solidFill>
              </a:rPr>
              <a:t>are identical and explain why multiple copies that differ only in file name are included on the </a:t>
            </a:r>
            <a:r>
              <a:rPr lang="en-US" dirty="0" smtClean="0">
                <a:solidFill>
                  <a:srgbClr val="FF0000"/>
                </a:solidFill>
              </a:rPr>
              <a:t>volume</a:t>
            </a:r>
            <a:endParaRPr lang="en-US" dirty="0"/>
          </a:p>
          <a:p>
            <a:pPr marL="228600" lvl="1">
              <a:spcBef>
                <a:spcPts val="1000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endParaRPr lang="en-US" dirty="0" smtClean="0"/>
          </a:p>
          <a:p>
            <a:pPr marL="228600" lvl="1">
              <a:spcBef>
                <a:spcPts val="1000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endParaRPr lang="en-US" dirty="0"/>
          </a:p>
          <a:p>
            <a:pPr marL="228600" lvl="1">
              <a:spcBef>
                <a:spcPts val="1000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endParaRPr lang="en-US" dirty="0" smtClean="0"/>
          </a:p>
          <a:p>
            <a:pPr marL="228600" lvl="1">
              <a:spcBef>
                <a:spcPts val="1000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endParaRPr lang="en-US" dirty="0" smtClean="0"/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endParaRPr lang="en-US" dirty="0" smtClean="0"/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endParaRPr lang="en-US" dirty="0" smtClean="0"/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endParaRPr lang="en-US" dirty="0" smtClean="0"/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25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Other than fixing a few minor edits to some of the documentation and a few missing products in </a:t>
            </a:r>
            <a:r>
              <a:rPr lang="en-US" dirty="0"/>
              <a:t>the </a:t>
            </a:r>
            <a:r>
              <a:rPr lang="en-US" dirty="0" smtClean="0"/>
              <a:t>ro-ss-rpcmag-2-prl-raw-v5.0 volume, things are in pretty good shape.</a:t>
            </a:r>
          </a:p>
          <a:p>
            <a:r>
              <a:rPr lang="en-US" dirty="0" smtClean="0"/>
              <a:t>RIDs:</a:t>
            </a:r>
          </a:p>
          <a:p>
            <a:pPr marL="914400" lvl="1" indent="-457200">
              <a:buClr>
                <a:srgbClr val="FF0000"/>
              </a:buClr>
              <a:buFont typeface="+mj-lt"/>
              <a:buAutoNum type="arabicPeriod"/>
            </a:pPr>
            <a:r>
              <a:rPr lang="en-US" dirty="0" smtClean="0"/>
              <a:t>ro-c-rpcmag-4-prl-resampled-v5.0 and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ro-c-rpcmag-4-esc1-resampled-v5.0 </a:t>
            </a:r>
            <a:br>
              <a:rPr lang="en-US" dirty="0"/>
            </a:br>
            <a:r>
              <a:rPr lang="en-US" dirty="0" smtClean="0"/>
              <a:t>add </a:t>
            </a:r>
            <a:r>
              <a:rPr lang="en-US" dirty="0" smtClean="0"/>
              <a:t>statement in calinfo.txt explaining to the user that all of the rpcmag_stp00xx_008_calib_ib.asc </a:t>
            </a:r>
            <a:r>
              <a:rPr lang="en-US" dirty="0"/>
              <a:t>and rpcmag_stp00xx_008_calib_ob.asc files are identical </a:t>
            </a:r>
            <a:r>
              <a:rPr lang="en-US" dirty="0" smtClean="0"/>
              <a:t>and </a:t>
            </a:r>
            <a:r>
              <a:rPr lang="en-US" dirty="0"/>
              <a:t>why </a:t>
            </a:r>
            <a:r>
              <a:rPr lang="en-US" dirty="0" smtClean="0"/>
              <a:t>multiple </a:t>
            </a:r>
            <a:r>
              <a:rPr lang="en-US" dirty="0"/>
              <a:t>copies that differ only in file name are included on the volume</a:t>
            </a:r>
            <a:r>
              <a:rPr lang="en-US" dirty="0" smtClean="0"/>
              <a:t>.</a:t>
            </a:r>
          </a:p>
          <a:p>
            <a:r>
              <a:rPr lang="en-US" dirty="0" smtClean="0"/>
              <a:t>All </a:t>
            </a:r>
            <a:r>
              <a:rPr lang="en-US" dirty="0" smtClean="0"/>
              <a:t>of these data sets </a:t>
            </a:r>
            <a:r>
              <a:rPr lang="en-US" dirty="0"/>
              <a:t>can be “certified</a:t>
            </a:r>
            <a:r>
              <a:rPr lang="en-US" dirty="0" smtClean="0"/>
              <a:t>” with liens.</a:t>
            </a:r>
            <a:endParaRPr lang="en-US" dirty="0">
              <a:solidFill>
                <a:srgbClr val="FF0000"/>
              </a:solidFill>
            </a:endParaRPr>
          </a:p>
          <a:p>
            <a:pPr marL="457200" lvl="1" indent="0">
              <a:buClr>
                <a:srgbClr val="FF0000"/>
              </a:buClr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16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2547</TotalTime>
  <Words>51</Words>
  <Application>Microsoft Office PowerPoint</Application>
  <PresentationFormat>On-screen Show (4:3)</PresentationFormat>
  <Paragraphs>19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Office Theme</vt:lpstr>
      <vt:lpstr>Rosetta Orbiter RPCMAG  Archive Comments  ro-ss-rpcmag-2-prl-raw-v5.0 ro-ss-rpcmag-3-prl-calibrated-v5.0 ro-ss-rpcmag-4-prl-resampled-v5.0 ro-c-rpcmag-2-esc1-raw-v5.0 ro-c-rpcmag-4-esc1-resampled-v5.0</vt:lpstr>
      <vt:lpstr>Calib Directory</vt:lpstr>
      <vt:lpstr>Summary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Rosetta rl-cal-romap-2-XXX-mag-v1.0 review comments</dc:title>
  <dc:creator>sjoy</dc:creator>
  <cp:lastModifiedBy>sjoy</cp:lastModifiedBy>
  <cp:revision>89</cp:revision>
  <dcterms:created xsi:type="dcterms:W3CDTF">2016-02-06T19:43:57Z</dcterms:created>
  <dcterms:modified xsi:type="dcterms:W3CDTF">2016-02-17T21:00:50Z</dcterms:modified>
</cp:coreProperties>
</file>