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4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7154"/>
            <a:ext cx="7886700" cy="47953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544854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1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2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4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1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Rosetta Orbiter RPCMIP  Archive Comments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ro-c-rpcmip-3-esc1-v1.0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ro-c-rpcmip-3-prl1-v1.0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ro-c-rpcmip-3-prl2-v1.0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ro-c-rpcmip-3-prl3-v1.0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8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 and documentation are all in good shape</a:t>
            </a:r>
            <a:endParaRPr lang="en-US" dirty="0"/>
          </a:p>
          <a:p>
            <a:r>
              <a:rPr lang="en-US" dirty="0" smtClean="0"/>
              <a:t>RIDs:  None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dirty="0"/>
          </a:p>
          <a:p>
            <a:pPr marL="457200" lvl="1" indent="0">
              <a:buClr>
                <a:srgbClr val="FF0000"/>
              </a:buClr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6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2932</TotalTime>
  <Words>21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Rosetta Orbiter RPCMIP  Archive Comments  ro-c-rpcmip-3-esc1-v1.0 ro-c-rpcmip-3-prl1-v1.0 ro-c-rpcmip-3-prl2-v1.0 ro-c-rpcmip-3-prl3-v1.0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rl-cal-romap-2-XXX-mag-v1.0 review comments</dc:title>
  <dc:creator>sjoy</dc:creator>
  <cp:lastModifiedBy>sjoy</cp:lastModifiedBy>
  <cp:revision>146</cp:revision>
  <dcterms:created xsi:type="dcterms:W3CDTF">2016-02-06T19:43:57Z</dcterms:created>
  <dcterms:modified xsi:type="dcterms:W3CDTF">2016-02-17T16:32:57Z</dcterms:modified>
</cp:coreProperties>
</file>