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59" r:id="rId3"/>
    <p:sldId id="279" r:id="rId4"/>
    <p:sldId id="280" r:id="rId5"/>
    <p:sldId id="281" r:id="rId6"/>
  </p:sldIdLst>
  <p:sldSz cx="10287000" cy="6858000" type="35mm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53"/>
    <p:restoredTop sz="94637"/>
  </p:normalViewPr>
  <p:slideViewPr>
    <p:cSldViewPr snapToGrid="0" snapToObjects="1">
      <p:cViewPr>
        <p:scale>
          <a:sx n="80" d="100"/>
          <a:sy n="80" d="100"/>
        </p:scale>
        <p:origin x="132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122363"/>
            <a:ext cx="87439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3602038"/>
            <a:ext cx="77152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0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5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365125"/>
            <a:ext cx="2218134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365125"/>
            <a:ext cx="652581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2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2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1709740"/>
            <a:ext cx="88725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4589465"/>
            <a:ext cx="887253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1825625"/>
            <a:ext cx="4371975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1825625"/>
            <a:ext cx="4371975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7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365127"/>
            <a:ext cx="887253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1681163"/>
            <a:ext cx="435188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2505075"/>
            <a:ext cx="4351883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1681163"/>
            <a:ext cx="43733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2505075"/>
            <a:ext cx="4373315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3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987427"/>
            <a:ext cx="520779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4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987427"/>
            <a:ext cx="5207794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24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365127"/>
            <a:ext cx="88725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1825625"/>
            <a:ext cx="887253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6356352"/>
            <a:ext cx="3471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88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365126"/>
            <a:ext cx="9567333" cy="383211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Rosetta </a:t>
            </a:r>
            <a:br>
              <a:rPr lang="en-US" dirty="0" smtClean="0"/>
            </a:br>
            <a:r>
              <a:rPr lang="en-US" dirty="0" smtClean="0"/>
              <a:t>Radio Science </a:t>
            </a:r>
            <a:r>
              <a:rPr lang="en-US" dirty="0" smtClean="0"/>
              <a:t>Investigations</a:t>
            </a:r>
            <a:r>
              <a:rPr lang="en-US" dirty="0"/>
              <a:t> </a:t>
            </a:r>
            <a:r>
              <a:rPr lang="en-US" dirty="0" smtClean="0"/>
              <a:t>(RSI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Comet Data </a:t>
            </a:r>
            <a:r>
              <a:rPr lang="en-US" dirty="0" smtClean="0"/>
              <a:t>Review</a:t>
            </a:r>
            <a:br>
              <a:rPr lang="en-US" dirty="0" smtClean="0"/>
            </a:b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231" y="4407108"/>
            <a:ext cx="8872538" cy="193474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Dick Simpson</a:t>
            </a:r>
          </a:p>
          <a:p>
            <a:pPr marL="0" indent="0" algn="ctr">
              <a:buNone/>
            </a:pPr>
            <a:r>
              <a:rPr lang="en-US" dirty="0" smtClean="0"/>
              <a:t>18 </a:t>
            </a:r>
            <a:r>
              <a:rPr lang="en-US" dirty="0" smtClean="0"/>
              <a:t>February 2016</a:t>
            </a:r>
          </a:p>
          <a:p>
            <a:pPr marL="0" indent="0" algn="ctr">
              <a:buNone/>
            </a:pPr>
            <a:r>
              <a:rPr lang="en-US" dirty="0" smtClean="0"/>
              <a:t>V2.0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15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fficeArt object" descr="Figure_1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52329" y="1455313"/>
            <a:ext cx="7155825" cy="4215689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408626" y="386365"/>
            <a:ext cx="78432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RSI Measurements — Rosetta Mission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1829" y="5832009"/>
            <a:ext cx="8260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Perturbations in received radio signals on Earth enable several science investigations.</a:t>
            </a:r>
          </a:p>
          <a:p>
            <a:pPr algn="ctr"/>
            <a:r>
              <a:rPr lang="en-US" dirty="0" smtClean="0"/>
              <a:t>Two Commissioning data sets (2014-03-30 and 2014-04-13) were available for review.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12090" y="3274399"/>
            <a:ext cx="34417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INTERIOR/GRAVITY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COMA/PARTICLES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SURFACE/BSR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SOLAR CONJUNCTION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COMMISSIONING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46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Two data sets (out of more than 500 collected) are not representative in terms of instrumentation used, timing, or science attempted during the post-Hibernation to early Escort phases of the mission.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</a:t>
            </a:r>
            <a:r>
              <a:rPr lang="en-US" dirty="0" smtClean="0"/>
              <a:t>ata sets reviewed are from ‘COM’ activities, which are not described in any documentation.  Specifically, the objectives, achievements, and failings of these two tests are not specified.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2014 Ops Log lists only one non-COM activity in 2014; there should have been many GRV activities.  Six </a:t>
            </a:r>
            <a:r>
              <a:rPr lang="en-US" dirty="0" err="1" smtClean="0"/>
              <a:t>bistatic</a:t>
            </a:r>
            <a:r>
              <a:rPr lang="en-US" dirty="0" smtClean="0"/>
              <a:t> radar (BSR) observations are not listed.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70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There are no Level 2 AGC data in either data set.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Very little documentation has been updated in the last 5 years.  For example:</a:t>
            </a:r>
          </a:p>
          <a:p>
            <a:pPr lvl="1"/>
            <a:r>
              <a:rPr lang="en-US" dirty="0" smtClean="0"/>
              <a:t>The RSI User’s Guide has not been updated since 2006</a:t>
            </a:r>
          </a:p>
          <a:p>
            <a:pPr lvl="1"/>
            <a:r>
              <a:rPr lang="en-US" dirty="0" smtClean="0"/>
              <a:t>There is no Ops Log for 2010 (Lutetia) </a:t>
            </a:r>
            <a:endParaRPr lang="en-US" dirty="0"/>
          </a:p>
          <a:p>
            <a:pPr lvl="1"/>
            <a:r>
              <a:rPr lang="en-US" dirty="0" smtClean="0"/>
              <a:t>There is no mention of </a:t>
            </a:r>
            <a:r>
              <a:rPr lang="en-US" dirty="0" err="1" smtClean="0"/>
              <a:t>Malargue</a:t>
            </a:r>
            <a:r>
              <a:rPr lang="en-US" dirty="0" smtClean="0"/>
              <a:t> (new ESA ground station used for several RSI activities in 2014).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Spurious references to archaic data formats (ODRs from JPL), MEX and VEX procedures, and contributions to RSI from Stanford clutter many files (e.g., AAREADME.TXT and DATASET.CAT).</a:t>
            </a:r>
          </a:p>
        </p:txBody>
      </p:sp>
    </p:spTree>
    <p:extLst>
      <p:ext uri="{BB962C8B-B14F-4D97-AF65-F5344CB8AC3E}">
        <p14:creationId xmlns:p14="http://schemas.microsoft.com/office/powerpoint/2010/main" val="657320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DATASET.CAT lists HGA patterns as a DSN product.  In fact, HGA patterns would be an ESA product for Rosetta and valuable for BSR; but there are no HGA patterns in either data set.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A high percentage of labels for data products have incorrect values for FILE_RECORDS, RECORD_BYTES, etc.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The collection of files in DOCUMENT needs to be scrubbed for relevance and currency; then DOCINFO.TXT needs to be updated.  Other document lists (such as in AAREADME.TXT) then need to be made consistent.</a:t>
            </a:r>
          </a:p>
        </p:txBody>
      </p:sp>
    </p:spTree>
    <p:extLst>
      <p:ext uri="{BB962C8B-B14F-4D97-AF65-F5344CB8AC3E}">
        <p14:creationId xmlns:p14="http://schemas.microsoft.com/office/powerpoint/2010/main" val="1221174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426</TotalTime>
  <Words>340</Words>
  <Application>Microsoft Macintosh PowerPoint</Application>
  <PresentationFormat>35mm Slides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Rosetta  Radio Science Investigations (RSI) Comet Data Review Summary</vt:lpstr>
      <vt:lpstr>PowerPoint Presentation</vt:lpstr>
      <vt:lpstr>Conclusions</vt:lpstr>
      <vt:lpstr>Conclusions</vt:lpstr>
      <vt:lpstr>Conclusions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48</cp:revision>
  <dcterms:created xsi:type="dcterms:W3CDTF">2016-02-10T06:22:11Z</dcterms:created>
  <dcterms:modified xsi:type="dcterms:W3CDTF">2016-02-18T00:32:53Z</dcterms:modified>
</cp:coreProperties>
</file>