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ocuments\NH-Pluto\NH-SDC-Pluto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ocuments\NH-Pluto\NH-SDC-Pluto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gaier\Documents\NH-Pluto\NH-SDC-Pluto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NH-SDC-Pluto-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NH-SDC-Pluto-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DNavg Channel 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356080489938759"/>
          <c:y val="0.23673611111111115"/>
          <c:w val="0.75366141732283465"/>
          <c:h val="0.58133147419072617"/>
        </c:manualLayout>
      </c:layout>
      <c:scatterChart>
        <c:scatterStyle val="lineMarker"/>
        <c:varyColors val="0"/>
        <c:ser>
          <c:idx val="0"/>
          <c:order val="0"/>
          <c:tx>
            <c:strRef>
              <c:f>DNavg!$A$1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yVal>
            <c:numRef>
              <c:f>DNavg!$A$2:$A$74</c:f>
              <c:numCache>
                <c:formatCode>0.00E+00</c:formatCode>
                <c:ptCount val="73"/>
                <c:pt idx="0">
                  <c:v>63737.6640625</c:v>
                </c:pt>
                <c:pt idx="1">
                  <c:v>62723.63671875</c:v>
                </c:pt>
                <c:pt idx="2">
                  <c:v>63407.73046875</c:v>
                </c:pt>
                <c:pt idx="3">
                  <c:v>62964.33203125</c:v>
                </c:pt>
                <c:pt idx="4">
                  <c:v>62905.9453125</c:v>
                </c:pt>
                <c:pt idx="5">
                  <c:v>60987.28515625</c:v>
                </c:pt>
                <c:pt idx="6">
                  <c:v>62679.078125</c:v>
                </c:pt>
                <c:pt idx="7">
                  <c:v>62592.3671875</c:v>
                </c:pt>
                <c:pt idx="8">
                  <c:v>61276.25390625</c:v>
                </c:pt>
                <c:pt idx="9">
                  <c:v>57501.7578125</c:v>
                </c:pt>
                <c:pt idx="10">
                  <c:v>60908.90234375</c:v>
                </c:pt>
                <c:pt idx="11">
                  <c:v>60608.1484375</c:v>
                </c:pt>
                <c:pt idx="12">
                  <c:v>57917.0859375</c:v>
                </c:pt>
                <c:pt idx="13">
                  <c:v>55497.10546875</c:v>
                </c:pt>
                <c:pt idx="14">
                  <c:v>57201.40234375</c:v>
                </c:pt>
                <c:pt idx="15">
                  <c:v>56956.73828125</c:v>
                </c:pt>
                <c:pt idx="16">
                  <c:v>56116.953125</c:v>
                </c:pt>
                <c:pt idx="17">
                  <c:v>51151.1484375</c:v>
                </c:pt>
                <c:pt idx="18">
                  <c:v>55124.98828125</c:v>
                </c:pt>
                <c:pt idx="19">
                  <c:v>54739.23828125</c:v>
                </c:pt>
                <c:pt idx="20">
                  <c:v>52094.00390625</c:v>
                </c:pt>
                <c:pt idx="21">
                  <c:v>47883.98828125</c:v>
                </c:pt>
                <c:pt idx="22">
                  <c:v>50390.18359375</c:v>
                </c:pt>
                <c:pt idx="23">
                  <c:v>49428.34765625</c:v>
                </c:pt>
                <c:pt idx="24">
                  <c:v>49282.6171875</c:v>
                </c:pt>
                <c:pt idx="25">
                  <c:v>43734.7109375</c:v>
                </c:pt>
                <c:pt idx="26">
                  <c:v>46867.30859375</c:v>
                </c:pt>
                <c:pt idx="27">
                  <c:v>45116.921875</c:v>
                </c:pt>
                <c:pt idx="28">
                  <c:v>45637.37109375</c:v>
                </c:pt>
                <c:pt idx="29">
                  <c:v>40853.1328125</c:v>
                </c:pt>
                <c:pt idx="30">
                  <c:v>42092.1015625</c:v>
                </c:pt>
                <c:pt idx="31">
                  <c:v>38355.61328125</c:v>
                </c:pt>
                <c:pt idx="32">
                  <c:v>43081.91015625</c:v>
                </c:pt>
                <c:pt idx="33">
                  <c:v>38816.06640625</c:v>
                </c:pt>
                <c:pt idx="34">
                  <c:v>38804.9296875</c:v>
                </c:pt>
                <c:pt idx="35">
                  <c:v>32943.71875</c:v>
                </c:pt>
                <c:pt idx="36">
                  <c:v>41325.2734375</c:v>
                </c:pt>
                <c:pt idx="37">
                  <c:v>34392.6171875</c:v>
                </c:pt>
                <c:pt idx="38">
                  <c:v>36599.328125</c:v>
                </c:pt>
                <c:pt idx="39">
                  <c:v>29361.294921875</c:v>
                </c:pt>
                <c:pt idx="40">
                  <c:v>37049.67578125</c:v>
                </c:pt>
                <c:pt idx="41">
                  <c:v>30387.671875</c:v>
                </c:pt>
                <c:pt idx="42">
                  <c:v>31919.216796875</c:v>
                </c:pt>
                <c:pt idx="43">
                  <c:v>23345.9609375</c:v>
                </c:pt>
                <c:pt idx="44">
                  <c:v>33013.71875</c:v>
                </c:pt>
                <c:pt idx="45">
                  <c:v>24866.25390625</c:v>
                </c:pt>
                <c:pt idx="46">
                  <c:v>27970.96484375</c:v>
                </c:pt>
                <c:pt idx="47">
                  <c:v>19622.3984375</c:v>
                </c:pt>
                <c:pt idx="48">
                  <c:v>27291.205078125</c:v>
                </c:pt>
                <c:pt idx="49">
                  <c:v>21718.13671875</c:v>
                </c:pt>
                <c:pt idx="50">
                  <c:v>22526.216796875</c:v>
                </c:pt>
                <c:pt idx="51">
                  <c:v>14877.306640625</c:v>
                </c:pt>
                <c:pt idx="52">
                  <c:v>23886.345703125</c:v>
                </c:pt>
                <c:pt idx="53">
                  <c:v>18664.763671875</c:v>
                </c:pt>
                <c:pt idx="54">
                  <c:v>19579.33984375</c:v>
                </c:pt>
                <c:pt idx="55">
                  <c:v>12092.8173828125</c:v>
                </c:pt>
                <c:pt idx="56">
                  <c:v>20789.9921875</c:v>
                </c:pt>
                <c:pt idx="57">
                  <c:v>14740.65234375</c:v>
                </c:pt>
                <c:pt idx="58">
                  <c:v>16622.912109375</c:v>
                </c:pt>
                <c:pt idx="59">
                  <c:v>9994.20703125</c:v>
                </c:pt>
                <c:pt idx="60">
                  <c:v>16545.033203125</c:v>
                </c:pt>
                <c:pt idx="61">
                  <c:v>11958.6904296875</c:v>
                </c:pt>
                <c:pt idx="62">
                  <c:v>12781.7412109375</c:v>
                </c:pt>
                <c:pt idx="63">
                  <c:v>7093.5</c:v>
                </c:pt>
                <c:pt idx="64">
                  <c:v>13451.79296875</c:v>
                </c:pt>
                <c:pt idx="65">
                  <c:v>11244.009765625</c:v>
                </c:pt>
                <c:pt idx="66">
                  <c:v>9986.5869140625</c:v>
                </c:pt>
                <c:pt idx="67">
                  <c:v>6615.50146484375</c:v>
                </c:pt>
                <c:pt idx="68">
                  <c:v>12924.4482421875</c:v>
                </c:pt>
                <c:pt idx="69">
                  <c:v>9444.9970703125</c:v>
                </c:pt>
                <c:pt idx="70">
                  <c:v>6599.6240234375</c:v>
                </c:pt>
                <c:pt idx="71" formatCode="General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Threshold</c:v>
          </c:tx>
          <c:spPr>
            <a:ln w="158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SIG!$M$7:$M$8</c:f>
              <c:numCache>
                <c:formatCode>General</c:formatCode>
                <c:ptCount val="2"/>
                <c:pt idx="0">
                  <c:v>0</c:v>
                </c:pt>
                <c:pt idx="1">
                  <c:v>80</c:v>
                </c:pt>
              </c:numCache>
            </c:numRef>
          </c:xVal>
          <c:yVal>
            <c:numRef>
              <c:f>SIG!$N$7:$N$8</c:f>
              <c:numCache>
                <c:formatCode>General</c:formatCode>
                <c:ptCount val="2"/>
                <c:pt idx="0">
                  <c:v>45310</c:v>
                </c:pt>
                <c:pt idx="1">
                  <c:v>45310</c:v>
                </c:pt>
              </c:numCache>
            </c:numRef>
          </c:yVal>
          <c:smooth val="0"/>
        </c:ser>
        <c:ser>
          <c:idx val="2"/>
          <c:order val="2"/>
          <c:tx>
            <c:v>Point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SIG!$M$10:$M$11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xVal>
          <c:yVal>
            <c:numRef>
              <c:f>SIG!$N$10:$N$11</c:f>
              <c:numCache>
                <c:formatCode>General</c:formatCode>
                <c:ptCount val="2"/>
                <c:pt idx="0">
                  <c:v>0</c:v>
                </c:pt>
                <c:pt idx="1">
                  <c:v>70000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155504"/>
        <c:axId val="177155896"/>
      </c:scatterChart>
      <c:valAx>
        <c:axId val="177155504"/>
        <c:scaling>
          <c:orientation val="minMax"/>
          <c:max val="8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5896"/>
        <c:crosses val="autoZero"/>
        <c:crossBetween val="midCat"/>
      </c:valAx>
      <c:valAx>
        <c:axId val="177155896"/>
        <c:scaling>
          <c:orientation val="minMax"/>
          <c:max val="7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5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SIG</a:t>
            </a:r>
            <a:r>
              <a:rPr lang="en-US" baseline="0"/>
              <a:t> Channel 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noFill/>
              </a:ln>
              <a:effectLst/>
            </c:spPr>
          </c:marker>
          <c:yVal>
            <c:numRef>
              <c:f>SIG!$A$1:$A$71</c:f>
              <c:numCache>
                <c:formatCode>0.00E+00</c:formatCode>
                <c:ptCount val="71"/>
                <c:pt idx="0">
                  <c:v>158.81788635253901</c:v>
                </c:pt>
                <c:pt idx="1">
                  <c:v>102.198127746582</c:v>
                </c:pt>
                <c:pt idx="2">
                  <c:v>77.226570129394503</c:v>
                </c:pt>
                <c:pt idx="3">
                  <c:v>104.576927185058</c:v>
                </c:pt>
                <c:pt idx="4">
                  <c:v>187.158203125</c:v>
                </c:pt>
                <c:pt idx="5">
                  <c:v>159.11846923828099</c:v>
                </c:pt>
                <c:pt idx="6">
                  <c:v>143.48846435546801</c:v>
                </c:pt>
                <c:pt idx="7">
                  <c:v>260.27185058593699</c:v>
                </c:pt>
                <c:pt idx="8">
                  <c:v>208.11750793457</c:v>
                </c:pt>
                <c:pt idx="9">
                  <c:v>402.18829345703102</c:v>
                </c:pt>
                <c:pt idx="10">
                  <c:v>257.90734863281199</c:v>
                </c:pt>
                <c:pt idx="11">
                  <c:v>263.93304443359301</c:v>
                </c:pt>
                <c:pt idx="12">
                  <c:v>421.98074340820301</c:v>
                </c:pt>
                <c:pt idx="13">
                  <c:v>492.78030395507801</c:v>
                </c:pt>
                <c:pt idx="14">
                  <c:v>429.06930541992102</c:v>
                </c:pt>
                <c:pt idx="15">
                  <c:v>478.55380249023398</c:v>
                </c:pt>
                <c:pt idx="16">
                  <c:v>446.21060180664</c:v>
                </c:pt>
                <c:pt idx="17">
                  <c:v>606.395751953125</c:v>
                </c:pt>
                <c:pt idx="18">
                  <c:v>506.33679199218699</c:v>
                </c:pt>
                <c:pt idx="19">
                  <c:v>577.50476074218705</c:v>
                </c:pt>
                <c:pt idx="20">
                  <c:v>579.31872558593705</c:v>
                </c:pt>
                <c:pt idx="21">
                  <c:v>637.79504394531205</c:v>
                </c:pt>
                <c:pt idx="22">
                  <c:v>673.75238037109295</c:v>
                </c:pt>
                <c:pt idx="23">
                  <c:v>760.02117919921795</c:v>
                </c:pt>
                <c:pt idx="24">
                  <c:v>557.13537597656205</c:v>
                </c:pt>
                <c:pt idx="25">
                  <c:v>626.81823730468705</c:v>
                </c:pt>
                <c:pt idx="26">
                  <c:v>708.96075439453102</c:v>
                </c:pt>
                <c:pt idx="27">
                  <c:v>905.77166748046795</c:v>
                </c:pt>
                <c:pt idx="28">
                  <c:v>511.972412109375</c:v>
                </c:pt>
                <c:pt idx="29">
                  <c:v>534.23583984375</c:v>
                </c:pt>
                <c:pt idx="30">
                  <c:v>671.36169433593705</c:v>
                </c:pt>
                <c:pt idx="31">
                  <c:v>1052.21398925781</c:v>
                </c:pt>
                <c:pt idx="32">
                  <c:v>446.618408203125</c:v>
                </c:pt>
                <c:pt idx="33">
                  <c:v>454.18533325195301</c:v>
                </c:pt>
                <c:pt idx="34">
                  <c:v>617.73205566406205</c:v>
                </c:pt>
                <c:pt idx="35">
                  <c:v>930.41101074218705</c:v>
                </c:pt>
                <c:pt idx="36">
                  <c:v>382.74938964843699</c:v>
                </c:pt>
                <c:pt idx="37">
                  <c:v>327.63903808593699</c:v>
                </c:pt>
                <c:pt idx="38">
                  <c:v>479.830078125</c:v>
                </c:pt>
                <c:pt idx="39">
                  <c:v>756.09954833984295</c:v>
                </c:pt>
                <c:pt idx="40">
                  <c:v>275.74484252929602</c:v>
                </c:pt>
                <c:pt idx="41">
                  <c:v>262.52813720703102</c:v>
                </c:pt>
                <c:pt idx="42">
                  <c:v>308.37954711914</c:v>
                </c:pt>
                <c:pt idx="43">
                  <c:v>465.856842041015</c:v>
                </c:pt>
                <c:pt idx="44">
                  <c:v>227.20036315917901</c:v>
                </c:pt>
                <c:pt idx="45">
                  <c:v>746.00457763671795</c:v>
                </c:pt>
                <c:pt idx="46">
                  <c:v>262.87445068359301</c:v>
                </c:pt>
                <c:pt idx="47">
                  <c:v>409.74090576171801</c:v>
                </c:pt>
                <c:pt idx="48">
                  <c:v>1563.84924316406</c:v>
                </c:pt>
                <c:pt idx="49">
                  <c:v>574.83392333984295</c:v>
                </c:pt>
                <c:pt idx="50">
                  <c:v>856.7958984375</c:v>
                </c:pt>
                <c:pt idx="51">
                  <c:v>515.3173828125</c:v>
                </c:pt>
                <c:pt idx="52">
                  <c:v>1531.41784667968</c:v>
                </c:pt>
                <c:pt idx="53">
                  <c:v>543.37841796875</c:v>
                </c:pt>
                <c:pt idx="54">
                  <c:v>810.11358642578102</c:v>
                </c:pt>
                <c:pt idx="55">
                  <c:v>470.54229736328102</c:v>
                </c:pt>
                <c:pt idx="56">
                  <c:v>1466.80773925781</c:v>
                </c:pt>
                <c:pt idx="57">
                  <c:v>581.62103271484295</c:v>
                </c:pt>
                <c:pt idx="58">
                  <c:v>864.36102294921795</c:v>
                </c:pt>
                <c:pt idx="59">
                  <c:v>818.41302490234295</c:v>
                </c:pt>
                <c:pt idx="60">
                  <c:v>1605.94714355468</c:v>
                </c:pt>
                <c:pt idx="61">
                  <c:v>581.52911376953102</c:v>
                </c:pt>
                <c:pt idx="62">
                  <c:v>860.02508544921795</c:v>
                </c:pt>
                <c:pt idx="63">
                  <c:v>391.15979003906199</c:v>
                </c:pt>
                <c:pt idx="64">
                  <c:v>1509.767578125</c:v>
                </c:pt>
                <c:pt idx="65">
                  <c:v>533.75732421875</c:v>
                </c:pt>
                <c:pt idx="66">
                  <c:v>881.046875</c:v>
                </c:pt>
                <c:pt idx="67">
                  <c:v>300.04324340820301</c:v>
                </c:pt>
                <c:pt idx="68">
                  <c:v>1530.62524414062</c:v>
                </c:pt>
                <c:pt idx="69">
                  <c:v>778.443359375</c:v>
                </c:pt>
                <c:pt idx="70">
                  <c:v>299.27557373046801</c:v>
                </c:pt>
              </c:numCache>
            </c:numRef>
          </c:yVal>
          <c:smooth val="0"/>
        </c:ser>
        <c:ser>
          <c:idx val="1"/>
          <c:order val="1"/>
          <c:tx>
            <c:v>Threshold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SIG!$M$10:$M$11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xVal>
          <c:yVal>
            <c:numRef>
              <c:f>SIG!$O$10:$O$11</c:f>
              <c:numCache>
                <c:formatCode>General</c:formatCode>
                <c:ptCount val="2"/>
                <c:pt idx="0">
                  <c:v>0</c:v>
                </c:pt>
                <c:pt idx="1">
                  <c:v>1800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156680"/>
        <c:axId val="177157072"/>
      </c:scatterChart>
      <c:valAx>
        <c:axId val="177156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7072"/>
        <c:crosses val="autoZero"/>
        <c:crossBetween val="midCat"/>
      </c:valAx>
      <c:valAx>
        <c:axId val="177157072"/>
        <c:scaling>
          <c:orientation val="minMax"/>
          <c:max val="18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715668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SIG/DNavg Channel 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SIG!$C$1:$C$71</c:f>
              <c:numCache>
                <c:formatCode>0.00E+00</c:formatCode>
                <c:ptCount val="71"/>
                <c:pt idx="0">
                  <c:v>2.4917431269022516E-3</c:v>
                </c:pt>
                <c:pt idx="1">
                  <c:v>1.62933996006695E-3</c:v>
                </c:pt>
                <c:pt idx="2">
                  <c:v>1.217936197345133E-3</c:v>
                </c:pt>
                <c:pt idx="3">
                  <c:v>1.6608915525881405E-3</c:v>
                </c:pt>
                <c:pt idx="4">
                  <c:v>2.9752069092237282E-3</c:v>
                </c:pt>
                <c:pt idx="5">
                  <c:v>2.6090433248605505E-3</c:v>
                </c:pt>
                <c:pt idx="6">
                  <c:v>2.2892561385365463E-3</c:v>
                </c:pt>
                <c:pt idx="7">
                  <c:v>4.1582043031904142E-3</c:v>
                </c:pt>
                <c:pt idx="8">
                  <c:v>3.3963810557509069E-3</c:v>
                </c:pt>
                <c:pt idx="9">
                  <c:v>6.9943651943384843E-3</c:v>
                </c:pt>
                <c:pt idx="10">
                  <c:v>4.2343128624657677E-3</c:v>
                </c:pt>
                <c:pt idx="11">
                  <c:v>4.3547452155837524E-3</c:v>
                </c:pt>
                <c:pt idx="12">
                  <c:v>7.2859457028548466E-3</c:v>
                </c:pt>
                <c:pt idx="13">
                  <c:v>8.8793874886422472E-3</c:v>
                </c:pt>
                <c:pt idx="14">
                  <c:v>7.5010277342755123E-3</c:v>
                </c:pt>
                <c:pt idx="15">
                  <c:v>8.4020577183889153E-3</c:v>
                </c:pt>
                <c:pt idx="16">
                  <c:v>7.9514402860167751E-3</c:v>
                </c:pt>
                <c:pt idx="17">
                  <c:v>1.1854978245387025E-2</c:v>
                </c:pt>
                <c:pt idx="18">
                  <c:v>9.185249879942568E-3</c:v>
                </c:pt>
                <c:pt idx="19">
                  <c:v>1.0550105899811205E-2</c:v>
                </c:pt>
                <c:pt idx="20">
                  <c:v>1.1120641189886213E-2</c:v>
                </c:pt>
                <c:pt idx="21">
                  <c:v>1.3319589007481532E-2</c:v>
                </c:pt>
                <c:pt idx="22">
                  <c:v>1.3370706997278332E-2</c:v>
                </c:pt>
                <c:pt idx="23">
                  <c:v>1.5376220635267716E-2</c:v>
                </c:pt>
                <c:pt idx="24">
                  <c:v>1.1304906430940793E-2</c:v>
                </c:pt>
                <c:pt idx="25">
                  <c:v>1.4332282616442914E-2</c:v>
                </c:pt>
                <c:pt idx="26">
                  <c:v>1.5126978178752826E-2</c:v>
                </c:pt>
                <c:pt idx="27">
                  <c:v>2.0076096281346056E-2</c:v>
                </c:pt>
                <c:pt idx="28">
                  <c:v>1.121827133858482E-2</c:v>
                </c:pt>
                <c:pt idx="29">
                  <c:v>1.3076985853096868E-2</c:v>
                </c:pt>
                <c:pt idx="30">
                  <c:v>1.5949825962932093E-2</c:v>
                </c:pt>
                <c:pt idx="31">
                  <c:v>2.7433116022477496E-2</c:v>
                </c:pt>
                <c:pt idx="32">
                  <c:v>1.0366727161895187E-2</c:v>
                </c:pt>
                <c:pt idx="33">
                  <c:v>1.1700962392696803E-2</c:v>
                </c:pt>
                <c:pt idx="34">
                  <c:v>1.5918906712078087E-2</c:v>
                </c:pt>
                <c:pt idx="35">
                  <c:v>2.8242440320802795E-2</c:v>
                </c:pt>
                <c:pt idx="36">
                  <c:v>9.2618719202742592E-3</c:v>
                </c:pt>
                <c:pt idx="37">
                  <c:v>9.5264351735644421E-3</c:v>
                </c:pt>
                <c:pt idx="38">
                  <c:v>1.3110352094065934E-2</c:v>
                </c:pt>
                <c:pt idx="39">
                  <c:v>2.5751573639775923E-2</c:v>
                </c:pt>
                <c:pt idx="40">
                  <c:v>7.4425710000097824E-3</c:v>
                </c:pt>
                <c:pt idx="41">
                  <c:v>8.639297485076948E-3</c:v>
                </c:pt>
                <c:pt idx="42">
                  <c:v>9.6612504336049815E-3</c:v>
                </c:pt>
                <c:pt idx="43">
                  <c:v>1.9954494196583763E-2</c:v>
                </c:pt>
                <c:pt idx="44">
                  <c:v>6.8819985073380746E-3</c:v>
                </c:pt>
                <c:pt idx="45">
                  <c:v>3.0000682066920168E-2</c:v>
                </c:pt>
                <c:pt idx="46">
                  <c:v>9.3981188046979806E-3</c:v>
                </c:pt>
                <c:pt idx="47">
                  <c:v>2.0881285591402007E-2</c:v>
                </c:pt>
                <c:pt idx="48">
                  <c:v>5.7302315478093273E-2</c:v>
                </c:pt>
                <c:pt idx="49">
                  <c:v>2.6467920834275321E-2</c:v>
                </c:pt>
                <c:pt idx="50">
                  <c:v>3.8035499088171831E-2</c:v>
                </c:pt>
                <c:pt idx="51">
                  <c:v>3.4637814172986045E-2</c:v>
                </c:pt>
                <c:pt idx="52">
                  <c:v>6.4112688718196351E-2</c:v>
                </c:pt>
                <c:pt idx="53">
                  <c:v>2.9112526015399799E-2</c:v>
                </c:pt>
                <c:pt idx="54">
                  <c:v>4.1375939786058753E-2</c:v>
                </c:pt>
                <c:pt idx="55">
                  <c:v>3.8910890859235332E-2</c:v>
                </c:pt>
                <c:pt idx="56">
                  <c:v>7.0553549324550949E-2</c:v>
                </c:pt>
                <c:pt idx="57">
                  <c:v>3.9456939838992192E-2</c:v>
                </c:pt>
                <c:pt idx="58">
                  <c:v>5.1998170793535935E-2</c:v>
                </c:pt>
                <c:pt idx="59">
                  <c:v>8.1888740381635058E-2</c:v>
                </c:pt>
                <c:pt idx="60">
                  <c:v>9.7065211283550112E-2</c:v>
                </c:pt>
                <c:pt idx="61">
                  <c:v>4.8628160180974545E-2</c:v>
                </c:pt>
                <c:pt idx="62">
                  <c:v>6.7285440321173409E-2</c:v>
                </c:pt>
                <c:pt idx="63">
                  <c:v>5.5143411579482902E-2</c:v>
                </c:pt>
                <c:pt idx="64">
                  <c:v>0.11223541587596217</c:v>
                </c:pt>
                <c:pt idx="65">
                  <c:v>4.7470371810823572E-2</c:v>
                </c:pt>
                <c:pt idx="66">
                  <c:v>8.8223021797303319E-2</c:v>
                </c:pt>
                <c:pt idx="67">
                  <c:v>4.5354572892576585E-2</c:v>
                </c:pt>
                <c:pt idx="68">
                  <c:v>0.11842867219231923</c:v>
                </c:pt>
                <c:pt idx="69">
                  <c:v>8.2418591936021024E-2</c:v>
                </c:pt>
                <c:pt idx="70">
                  <c:v>4.5347367163286738E-2</c:v>
                </c:pt>
              </c:numCache>
            </c:numRef>
          </c:yVal>
          <c:smooth val="0"/>
        </c:ser>
        <c:ser>
          <c:idx val="1"/>
          <c:order val="1"/>
          <c:tx>
            <c:v>Threshold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SIG!$M$10:$M$11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xVal>
          <c:yVal>
            <c:numRef>
              <c:f>SIG!$P$10:$P$11</c:f>
              <c:numCache>
                <c:formatCode>General</c:formatCode>
                <c:ptCount val="2"/>
                <c:pt idx="0">
                  <c:v>0</c:v>
                </c:pt>
                <c:pt idx="1">
                  <c:v>0.14000000000000001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749920"/>
        <c:axId val="174750312"/>
      </c:scatterChart>
      <c:valAx>
        <c:axId val="17474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50312"/>
        <c:crosses val="autoZero"/>
        <c:crossBetween val="midCat"/>
      </c:valAx>
      <c:valAx>
        <c:axId val="174750312"/>
        <c:scaling>
          <c:orientation val="minMax"/>
          <c:max val="0.1400000000000000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7499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"Hits" per Channel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538281845891023"/>
          <c:w val="0.90286351706036749"/>
          <c:h val="0.655453653633222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Sheet3!$A$2:$A$12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Sheet3!$B$2:$B$12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11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902528"/>
        <c:axId val="173960816"/>
      </c:barChart>
      <c:catAx>
        <c:axId val="24090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960816"/>
        <c:crosses val="autoZero"/>
        <c:auto val="1"/>
        <c:lblAlgn val="ctr"/>
        <c:lblOffset val="100"/>
        <c:noMultiLvlLbl val="0"/>
      </c:catAx>
      <c:valAx>
        <c:axId val="173960816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90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SDC "</a:t>
            </a:r>
            <a:r>
              <a:rPr lang="en-US" dirty="0" smtClean="0"/>
              <a:t>hits“ in July 2015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Sheet2!$A$2:$A$32</c:f>
              <c:numCache>
                <c:formatCode>m/d/yyyy</c:formatCode>
                <c:ptCount val="31"/>
                <c:pt idx="0">
                  <c:v>42186</c:v>
                </c:pt>
                <c:pt idx="1">
                  <c:v>42187</c:v>
                </c:pt>
                <c:pt idx="2">
                  <c:v>42188</c:v>
                </c:pt>
                <c:pt idx="3">
                  <c:v>42189</c:v>
                </c:pt>
                <c:pt idx="4">
                  <c:v>42190</c:v>
                </c:pt>
                <c:pt idx="5">
                  <c:v>42191</c:v>
                </c:pt>
                <c:pt idx="6">
                  <c:v>42192</c:v>
                </c:pt>
                <c:pt idx="7">
                  <c:v>42193</c:v>
                </c:pt>
                <c:pt idx="8">
                  <c:v>42194</c:v>
                </c:pt>
                <c:pt idx="9">
                  <c:v>42195</c:v>
                </c:pt>
                <c:pt idx="10">
                  <c:v>42196</c:v>
                </c:pt>
                <c:pt idx="11">
                  <c:v>42197</c:v>
                </c:pt>
                <c:pt idx="12">
                  <c:v>42198</c:v>
                </c:pt>
                <c:pt idx="13">
                  <c:v>42199</c:v>
                </c:pt>
                <c:pt idx="14">
                  <c:v>42200</c:v>
                </c:pt>
                <c:pt idx="15">
                  <c:v>42201</c:v>
                </c:pt>
                <c:pt idx="16">
                  <c:v>42202</c:v>
                </c:pt>
                <c:pt idx="17">
                  <c:v>42203</c:v>
                </c:pt>
                <c:pt idx="18">
                  <c:v>42204</c:v>
                </c:pt>
                <c:pt idx="19">
                  <c:v>42205</c:v>
                </c:pt>
                <c:pt idx="20">
                  <c:v>42206</c:v>
                </c:pt>
                <c:pt idx="21">
                  <c:v>42207</c:v>
                </c:pt>
                <c:pt idx="22">
                  <c:v>42208</c:v>
                </c:pt>
                <c:pt idx="23">
                  <c:v>42209</c:v>
                </c:pt>
                <c:pt idx="24">
                  <c:v>42210</c:v>
                </c:pt>
                <c:pt idx="25">
                  <c:v>42211</c:v>
                </c:pt>
                <c:pt idx="26">
                  <c:v>42212</c:v>
                </c:pt>
                <c:pt idx="27">
                  <c:v>42213</c:v>
                </c:pt>
                <c:pt idx="28">
                  <c:v>42214</c:v>
                </c:pt>
                <c:pt idx="29">
                  <c:v>42215</c:v>
                </c:pt>
                <c:pt idx="30">
                  <c:v>42216</c:v>
                </c:pt>
              </c:numCache>
            </c:numRef>
          </c:cat>
          <c:val>
            <c:numRef>
              <c:f>Sheet2!$B$2:$B$32</c:f>
              <c:numCache>
                <c:formatCode>General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11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2</c:v>
                </c:pt>
                <c:pt idx="12">
                  <c:v>3</c:v>
                </c:pt>
                <c:pt idx="13">
                  <c:v>7</c:v>
                </c:pt>
                <c:pt idx="14">
                  <c:v>5</c:v>
                </c:pt>
                <c:pt idx="15">
                  <c:v>10</c:v>
                </c:pt>
                <c:pt idx="16">
                  <c:v>5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2</c:v>
                </c:pt>
                <c:pt idx="3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443000"/>
        <c:axId val="95445352"/>
      </c:barChart>
      <c:dateAx>
        <c:axId val="954430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45352"/>
        <c:crosses val="autoZero"/>
        <c:auto val="1"/>
        <c:lblOffset val="100"/>
        <c:baseTimeUnit val="days"/>
      </c:dateAx>
      <c:valAx>
        <c:axId val="9544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43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0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1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5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6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9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2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5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9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C487-1558-4AFD-8386-9778F14DFCE2}" type="datetimeFigureOut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64D8C-24F7-429C-93D9-38C52F22C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8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43" y="206831"/>
            <a:ext cx="3603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PDS Data Review</a:t>
            </a:r>
          </a:p>
          <a:p>
            <a:r>
              <a:rPr lang="en-US" b="1" dirty="0">
                <a:solidFill>
                  <a:schemeClr val="bg1"/>
                </a:solidFill>
              </a:rPr>
              <a:t>New Horizons Pluto Encounter</a:t>
            </a:r>
          </a:p>
          <a:p>
            <a:r>
              <a:rPr lang="en-US" b="1" dirty="0">
                <a:solidFill>
                  <a:schemeClr val="bg1"/>
                </a:solidFill>
              </a:rPr>
              <a:t>Student Dust Counter</a:t>
            </a:r>
          </a:p>
          <a:p>
            <a:r>
              <a:rPr lang="en-US" b="1" dirty="0">
                <a:solidFill>
                  <a:schemeClr val="bg1"/>
                </a:solidFill>
              </a:rPr>
              <a:t>May 19, 2016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Jim Gaier</a:t>
            </a:r>
          </a:p>
          <a:p>
            <a:r>
              <a:rPr lang="en-US" dirty="0">
                <a:solidFill>
                  <a:schemeClr val="bg1"/>
                </a:solidFill>
              </a:rPr>
              <a:t>NASA Glenn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9892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0714"/>
            <a:ext cx="7886700" cy="4963886"/>
          </a:xfrm>
        </p:spPr>
        <p:txBody>
          <a:bodyPr>
            <a:normAutofit/>
          </a:bodyPr>
          <a:lstStyle/>
          <a:p>
            <a:r>
              <a:rPr lang="en-US" dirty="0" smtClean="0"/>
              <a:t>No issues with the documentation except:</a:t>
            </a:r>
          </a:p>
          <a:p>
            <a:r>
              <a:rPr lang="en-US" dirty="0" smtClean="0"/>
              <a:t>NHSC.cat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Spacecraft sketches do not show position of SDC nor is its position described in the document</a:t>
            </a:r>
          </a:p>
          <a:p>
            <a:r>
              <a:rPr lang="en-US" dirty="0" smtClean="0"/>
              <a:t>SOC to Instrument Pipeline ICD</a:t>
            </a:r>
          </a:p>
          <a:p>
            <a:pPr lvl="1"/>
            <a:r>
              <a:rPr lang="en-US" dirty="0" smtClean="0"/>
              <a:t>P115, 13.2.1, 2) the </a:t>
            </a:r>
            <a:r>
              <a:rPr lang="en-US" dirty="0" smtClean="0">
                <a:solidFill>
                  <a:srgbClr val="C00000"/>
                </a:solidFill>
              </a:rPr>
              <a:t>unused channel should be 10 </a:t>
            </a:r>
            <a:r>
              <a:rPr lang="en-US" dirty="0" smtClean="0"/>
              <a:t>not 11 (which on higher level data products becomes 11)</a:t>
            </a:r>
          </a:p>
          <a:p>
            <a:pPr lvl="1"/>
            <a:r>
              <a:rPr lang="en-US" dirty="0" smtClean="0"/>
              <a:t>P121, 13.4.4, 1)  Calibrated Data - Only 9 columns are defined but there are 10 columns. </a:t>
            </a:r>
            <a:r>
              <a:rPr lang="en-US" dirty="0" smtClean="0">
                <a:solidFill>
                  <a:srgbClr val="C00000"/>
                </a:solidFill>
              </a:rPr>
              <a:t> “j.   Impact Velocity” should be added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Calibration Data </a:t>
            </a:r>
            <a:r>
              <a:rPr lang="en-US" sz="2000" b="1" dirty="0" smtClean="0"/>
              <a:t>(</a:t>
            </a:r>
            <a:r>
              <a:rPr lang="en-US" sz="2000" b="1" smtClean="0"/>
              <a:t>last calibrated </a:t>
            </a:r>
            <a:r>
              <a:rPr lang="en-US" sz="2000" b="1" dirty="0" smtClean="0"/>
              <a:t>5-13-2013?)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0841"/>
            <a:ext cx="7886700" cy="3058886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Downloaded </a:t>
            </a:r>
            <a:r>
              <a:rPr lang="en-US" dirty="0"/>
              <a:t>calibration matrices through </a:t>
            </a:r>
            <a:r>
              <a:rPr lang="en-US" i="1" dirty="0"/>
              <a:t>Browse</a:t>
            </a:r>
            <a:endParaRPr lang="en-US" dirty="0"/>
          </a:p>
          <a:p>
            <a:pPr lvl="1"/>
            <a:r>
              <a:rPr lang="en-US" dirty="0" smtClean="0"/>
              <a:t>Plotted </a:t>
            </a:r>
            <a:r>
              <a:rPr lang="en-US" dirty="0" err="1" smtClean="0"/>
              <a:t>DNavg</a:t>
            </a:r>
            <a:r>
              <a:rPr lang="en-US" dirty="0" smtClean="0"/>
              <a:t>, SIG </a:t>
            </a:r>
          </a:p>
          <a:p>
            <a:pPr lvl="2"/>
            <a:r>
              <a:rPr lang="en-US" dirty="0" err="1" smtClean="0"/>
              <a:t>DNavg</a:t>
            </a:r>
            <a:r>
              <a:rPr lang="en-US" dirty="0" smtClean="0"/>
              <a:t> data look reasonable</a:t>
            </a:r>
          </a:p>
          <a:p>
            <a:pPr lvl="3"/>
            <a:r>
              <a:rPr lang="en-US" dirty="0" smtClean="0"/>
              <a:t>Temperature effects more pronounced at </a:t>
            </a:r>
            <a:r>
              <a:rPr lang="en-US" dirty="0"/>
              <a:t>high counts </a:t>
            </a:r>
            <a:endParaRPr lang="en-US" dirty="0" smtClean="0"/>
          </a:p>
          <a:p>
            <a:pPr lvl="4"/>
            <a:r>
              <a:rPr lang="en-US" dirty="0" smtClean="0"/>
              <a:t>0 </a:t>
            </a:r>
            <a:r>
              <a:rPr lang="en-US" dirty="0"/>
              <a:t>counts = 65535 and </a:t>
            </a:r>
            <a:r>
              <a:rPr lang="en-US" u="sng" dirty="0"/>
              <a:t>decreases</a:t>
            </a:r>
            <a:r>
              <a:rPr lang="en-US" dirty="0"/>
              <a:t> with increased signal strength</a:t>
            </a:r>
            <a:endParaRPr lang="en-US" dirty="0" smtClean="0"/>
          </a:p>
          <a:p>
            <a:pPr lvl="3"/>
            <a:r>
              <a:rPr lang="en-US" dirty="0" smtClean="0"/>
              <a:t>Threshold </a:t>
            </a:r>
            <a:r>
              <a:rPr lang="en-US" dirty="0" smtClean="0"/>
              <a:t>(#7) set </a:t>
            </a:r>
            <a:r>
              <a:rPr lang="en-US" dirty="0" smtClean="0"/>
              <a:t>at 20,225 (</a:t>
            </a:r>
            <a:r>
              <a:rPr lang="en-US" dirty="0" smtClean="0">
                <a:solidFill>
                  <a:srgbClr val="FF0000"/>
                </a:solidFill>
              </a:rPr>
              <a:t>45,310</a:t>
            </a:r>
            <a:r>
              <a:rPr lang="en-US" dirty="0" smtClean="0"/>
              <a:t> or first </a:t>
            </a:r>
            <a:r>
              <a:rPr lang="en-US" dirty="0" smtClean="0">
                <a:solidFill>
                  <a:srgbClr val="00B050"/>
                </a:solidFill>
              </a:rPr>
              <a:t>30</a:t>
            </a:r>
            <a:r>
              <a:rPr lang="en-US" dirty="0" smtClean="0"/>
              <a:t> data points on charts)</a:t>
            </a:r>
          </a:p>
          <a:p>
            <a:pPr lvl="2"/>
            <a:r>
              <a:rPr lang="en-US" dirty="0" smtClean="0"/>
              <a:t>SIG data look reasonable</a:t>
            </a:r>
          </a:p>
          <a:p>
            <a:pPr lvl="3"/>
            <a:r>
              <a:rPr lang="en-US" dirty="0" smtClean="0"/>
              <a:t>Relative deviation (</a:t>
            </a:r>
            <a:r>
              <a:rPr lang="en-US" dirty="0" smtClean="0">
                <a:sym typeface="Symbol" panose="05050102010706020507" pitchFamily="18" charset="2"/>
              </a:rPr>
              <a:t>/</a:t>
            </a:r>
            <a:r>
              <a:rPr lang="en-US" dirty="0" err="1" smtClean="0">
                <a:sym typeface="Symbol" panose="05050102010706020507" pitchFamily="18" charset="2"/>
              </a:rPr>
              <a:t>DNavg</a:t>
            </a:r>
            <a:r>
              <a:rPr lang="en-US" dirty="0" smtClean="0">
                <a:sym typeface="Symbol" panose="05050102010706020507" pitchFamily="18" charset="2"/>
              </a:rPr>
              <a:t>) ranges 1% – 12%</a:t>
            </a:r>
          </a:p>
          <a:p>
            <a:pPr lvl="3"/>
            <a:r>
              <a:rPr lang="en-US" dirty="0" smtClean="0">
                <a:sym typeface="Symbol" panose="05050102010706020507" pitchFamily="18" charset="2"/>
              </a:rPr>
              <a:t>Higher counts, higher relative deviation</a:t>
            </a:r>
          </a:p>
          <a:p>
            <a:pPr lvl="3"/>
            <a:r>
              <a:rPr lang="en-US" dirty="0" smtClean="0">
                <a:sym typeface="Symbol" panose="05050102010706020507" pitchFamily="18" charset="2"/>
              </a:rPr>
              <a:t>Temp effects on relative deviation </a:t>
            </a:r>
            <a:r>
              <a:rPr lang="en-US" dirty="0" smtClean="0"/>
              <a:t>pronounced</a:t>
            </a:r>
            <a:r>
              <a:rPr lang="en-US" dirty="0" smtClean="0">
                <a:sym typeface="Symbol" panose="05050102010706020507" pitchFamily="18" charset="2"/>
              </a:rPr>
              <a:t> at high counts</a:t>
            </a:r>
          </a:p>
          <a:p>
            <a:pPr lvl="4"/>
            <a:r>
              <a:rPr lang="en-US" dirty="0" smtClean="0">
                <a:sym typeface="Symbol" panose="05050102010706020507" pitchFamily="18" charset="2"/>
              </a:rPr>
              <a:t>Range 4% to 12%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574583"/>
              </p:ext>
            </p:extLst>
          </p:nvPr>
        </p:nvGraphicFramePr>
        <p:xfrm>
          <a:off x="628650" y="4359727"/>
          <a:ext cx="274320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537664"/>
              </p:ext>
            </p:extLst>
          </p:nvPr>
        </p:nvGraphicFramePr>
        <p:xfrm>
          <a:off x="3200400" y="4265015"/>
          <a:ext cx="274320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713714"/>
              </p:ext>
            </p:extLst>
          </p:nvPr>
        </p:nvGraphicFramePr>
        <p:xfrm>
          <a:off x="5772150" y="4359727"/>
          <a:ext cx="274320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33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Raw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431"/>
            <a:ext cx="7886700" cy="398714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Only used </a:t>
            </a:r>
            <a:r>
              <a:rPr lang="en-US" i="1" dirty="0" err="1" smtClean="0"/>
              <a:t>NASAView</a:t>
            </a:r>
            <a:r>
              <a:rPr lang="en-US" dirty="0" smtClean="0"/>
              <a:t> through </a:t>
            </a:r>
            <a:r>
              <a:rPr lang="en-US" i="1" dirty="0" smtClean="0"/>
              <a:t>Browse</a:t>
            </a:r>
            <a:endParaRPr lang="en-US" dirty="0" smtClean="0"/>
          </a:p>
          <a:p>
            <a:pPr lvl="1"/>
            <a:r>
              <a:rPr lang="en-US" dirty="0" smtClean="0"/>
              <a:t>Looked at data around Pluto encounter (PE)</a:t>
            </a:r>
          </a:p>
          <a:p>
            <a:pPr lvl="1"/>
            <a:r>
              <a:rPr lang="en-US" dirty="0" smtClean="0"/>
              <a:t>Time Stamp issue?</a:t>
            </a:r>
          </a:p>
          <a:p>
            <a:pPr lvl="2"/>
            <a:r>
              <a:rPr lang="en-US" dirty="0" smtClean="0"/>
              <a:t>Identical </a:t>
            </a:r>
            <a:r>
              <a:rPr lang="en-US" dirty="0" smtClean="0"/>
              <a:t>times often the same for </a:t>
            </a:r>
            <a:r>
              <a:rPr lang="en-US" dirty="0" smtClean="0">
                <a:solidFill>
                  <a:schemeClr val="accent5"/>
                </a:solidFill>
              </a:rPr>
              <a:t>same channel</a:t>
            </a:r>
          </a:p>
          <a:p>
            <a:pPr lvl="3"/>
            <a:r>
              <a:rPr lang="en-US" dirty="0" smtClean="0"/>
              <a:t>(2,3) (5,6) (7,8) (11,12) (13,14)  ….3917 (way before PE)</a:t>
            </a:r>
          </a:p>
          <a:p>
            <a:pPr lvl="3"/>
            <a:r>
              <a:rPr lang="en-US" dirty="0" smtClean="0"/>
              <a:t>(</a:t>
            </a:r>
            <a:r>
              <a:rPr lang="en-US" dirty="0" smtClean="0">
                <a:solidFill>
                  <a:schemeClr val="accent5"/>
                </a:solidFill>
              </a:rPr>
              <a:t>2,3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5,6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8,9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10,11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12,13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14,15</a:t>
            </a:r>
            <a:r>
              <a:rPr lang="en-US" dirty="0" smtClean="0"/>
              <a:t>) for ….8021 (before PE)</a:t>
            </a:r>
          </a:p>
          <a:p>
            <a:pPr lvl="3"/>
            <a:r>
              <a:rPr lang="en-US" dirty="0" smtClean="0"/>
              <a:t>(</a:t>
            </a:r>
            <a:r>
              <a:rPr lang="en-US" dirty="0" smtClean="0">
                <a:solidFill>
                  <a:schemeClr val="accent5"/>
                </a:solidFill>
              </a:rPr>
              <a:t>2,3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7,8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11,12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14,15</a:t>
            </a:r>
            <a:r>
              <a:rPr lang="en-US" dirty="0" smtClean="0"/>
              <a:t>)   ….8022 (during PE)</a:t>
            </a:r>
          </a:p>
          <a:p>
            <a:pPr lvl="3"/>
            <a:r>
              <a:rPr lang="en-US" dirty="0" smtClean="0"/>
              <a:t>(</a:t>
            </a:r>
            <a:r>
              <a:rPr lang="en-US" dirty="0" smtClean="0">
                <a:solidFill>
                  <a:schemeClr val="accent5"/>
                </a:solidFill>
              </a:rPr>
              <a:t>1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5"/>
                </a:solidFill>
              </a:rPr>
              <a:t>2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3</a:t>
            </a:r>
            <a:r>
              <a:rPr lang="en-US" dirty="0" smtClean="0"/>
              <a:t>,4,</a:t>
            </a:r>
            <a:r>
              <a:rPr lang="en-US" dirty="0" smtClean="0">
                <a:solidFill>
                  <a:schemeClr val="accent5"/>
                </a:solidFill>
              </a:rPr>
              <a:t>5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6,7</a:t>
            </a:r>
            <a:r>
              <a:rPr lang="en-US" dirty="0" smtClean="0"/>
              <a:t>) (8,</a:t>
            </a:r>
            <a:r>
              <a:rPr lang="en-US" dirty="0" smtClean="0">
                <a:solidFill>
                  <a:schemeClr val="accent5"/>
                </a:solidFill>
              </a:rPr>
              <a:t>9,10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11,12</a:t>
            </a:r>
            <a:r>
              <a:rPr lang="en-US" dirty="0" smtClean="0"/>
              <a:t>) (</a:t>
            </a:r>
            <a:r>
              <a:rPr lang="en-US" dirty="0" smtClean="0">
                <a:solidFill>
                  <a:schemeClr val="accent5"/>
                </a:solidFill>
              </a:rPr>
              <a:t>13</a:t>
            </a:r>
            <a:r>
              <a:rPr lang="en-US" dirty="0" smtClean="0"/>
              <a:t>,14,</a:t>
            </a:r>
            <a:r>
              <a:rPr lang="en-US" dirty="0" smtClean="0">
                <a:solidFill>
                  <a:schemeClr val="accent5"/>
                </a:solidFill>
              </a:rPr>
              <a:t>15</a:t>
            </a:r>
            <a:r>
              <a:rPr lang="en-US" dirty="0" smtClean="0"/>
              <a:t>)   ….8033 (after PE)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clear </a:t>
            </a:r>
            <a:r>
              <a:rPr lang="en-US" dirty="0" smtClean="0"/>
              <a:t>hits (</a:t>
            </a:r>
            <a:r>
              <a:rPr lang="en-US" dirty="0" err="1" smtClean="0"/>
              <a:t>DNavg</a:t>
            </a:r>
            <a:r>
              <a:rPr lang="en-US" dirty="0" smtClean="0"/>
              <a:t> &gt;&gt; Threshold)</a:t>
            </a:r>
          </a:p>
          <a:p>
            <a:pPr lvl="2"/>
            <a:r>
              <a:rPr lang="en-US" dirty="0" smtClean="0"/>
              <a:t>Before PE:  1 with magnitude 2% above threshold</a:t>
            </a:r>
          </a:p>
          <a:p>
            <a:pPr lvl="2"/>
            <a:r>
              <a:rPr lang="en-US" dirty="0" smtClean="0"/>
              <a:t>During PE:  4 with magnitude (0.03 – 0.6% above threshold)</a:t>
            </a:r>
          </a:p>
          <a:p>
            <a:pPr lvl="2"/>
            <a:r>
              <a:rPr lang="en-US" dirty="0" smtClean="0"/>
              <a:t>After PE:  none above threshold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SDC not aligned in ram direction during Pluto </a:t>
            </a:r>
            <a:r>
              <a:rPr lang="en-US" dirty="0" smtClean="0">
                <a:solidFill>
                  <a:srgbClr val="C00000"/>
                </a:solidFill>
              </a:rPr>
              <a:t>Encounter</a:t>
            </a:r>
            <a:endParaRPr lang="en-US" dirty="0" smtClean="0"/>
          </a:p>
          <a:p>
            <a:pPr lvl="1"/>
            <a:r>
              <a:rPr lang="en-US" dirty="0" smtClean="0"/>
              <a:t>“Hits” not evenly distributed among </a:t>
            </a:r>
            <a:r>
              <a:rPr lang="en-US" dirty="0" smtClean="0"/>
              <a:t>active channels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662311"/>
              </p:ext>
            </p:extLst>
          </p:nvPr>
        </p:nvGraphicFramePr>
        <p:xfrm>
          <a:off x="2438400" y="4920343"/>
          <a:ext cx="4572000" cy="1695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55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832303"/>
          </a:xfrm>
        </p:spPr>
        <p:txBody>
          <a:bodyPr>
            <a:normAutofit/>
          </a:bodyPr>
          <a:lstStyle/>
          <a:p>
            <a:r>
              <a:rPr lang="en-US" b="1" dirty="0" smtClean="0"/>
              <a:t>Calibrated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0714"/>
            <a:ext cx="7886700" cy="496388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Only used </a:t>
            </a:r>
            <a:r>
              <a:rPr lang="en-US" i="1" dirty="0" err="1" smtClean="0"/>
              <a:t>NASAView</a:t>
            </a:r>
            <a:r>
              <a:rPr lang="en-US" dirty="0" smtClean="0"/>
              <a:t> through </a:t>
            </a:r>
            <a:r>
              <a:rPr lang="en-US" i="1" dirty="0" smtClean="0"/>
              <a:t>Browse</a:t>
            </a:r>
            <a:endParaRPr lang="en-US" dirty="0" smtClean="0"/>
          </a:p>
          <a:p>
            <a:pPr lvl="1"/>
            <a:r>
              <a:rPr lang="en-US" dirty="0" smtClean="0"/>
              <a:t>Looked at data around Pluto encounter (PE)</a:t>
            </a:r>
          </a:p>
          <a:p>
            <a:pPr lvl="1"/>
            <a:r>
              <a:rPr lang="en-US" dirty="0" smtClean="0"/>
              <a:t>Time Stamp duplications were propagated</a:t>
            </a:r>
          </a:p>
          <a:p>
            <a:pPr lvl="1"/>
            <a:r>
              <a:rPr lang="en-US" dirty="0" smtClean="0"/>
              <a:t>No recorded hits</a:t>
            </a:r>
          </a:p>
          <a:p>
            <a:pPr lvl="2"/>
            <a:r>
              <a:rPr lang="en-US" dirty="0" smtClean="0"/>
              <a:t>Mass = 0 for all </a:t>
            </a:r>
            <a:r>
              <a:rPr lang="en-US" dirty="0" err="1" smtClean="0"/>
              <a:t>DNavg</a:t>
            </a:r>
            <a:r>
              <a:rPr lang="en-US" dirty="0" smtClean="0"/>
              <a:t>  (before, during, and after PE)</a:t>
            </a:r>
          </a:p>
          <a:p>
            <a:pPr lvl="2"/>
            <a:r>
              <a:rPr lang="en-US" dirty="0" smtClean="0"/>
              <a:t>One mass &gt; 0 datum at lowest possible in (way before PE) data</a:t>
            </a:r>
          </a:p>
          <a:p>
            <a:pPr marL="914400" lvl="2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479525"/>
              </p:ext>
            </p:extLst>
          </p:nvPr>
        </p:nvGraphicFramePr>
        <p:xfrm>
          <a:off x="1219199" y="3744683"/>
          <a:ext cx="706482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29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443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Documentation</vt:lpstr>
      <vt:lpstr>Calibration Data (last calibrated 5-13-2013?)</vt:lpstr>
      <vt:lpstr>Raw Data</vt:lpstr>
      <vt:lpstr>Calibrated Data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Gaier, James R. (GRC-LME0)</dc:creator>
  <cp:lastModifiedBy>Gaier, James R. (GRC-LME0)</cp:lastModifiedBy>
  <cp:revision>36</cp:revision>
  <dcterms:created xsi:type="dcterms:W3CDTF">2016-05-17T19:10:22Z</dcterms:created>
  <dcterms:modified xsi:type="dcterms:W3CDTF">2016-05-18T20:56:55Z</dcterms:modified>
</cp:coreProperties>
</file>