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72" r:id="rId5"/>
    <p:sldId id="267" r:id="rId6"/>
    <p:sldId id="268" r:id="rId7"/>
    <p:sldId id="270" r:id="rId8"/>
    <p:sldId id="271" r:id="rId9"/>
    <p:sldId id="258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D3DE-CB3F-0B49-AF6D-0E81AAB82212}" type="datetimeFigureOut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5154-A207-F64B-A093-4FD0B4F1D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95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D3DE-CB3F-0B49-AF6D-0E81AAB82212}" type="datetimeFigureOut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5154-A207-F64B-A093-4FD0B4F1D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4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D3DE-CB3F-0B49-AF6D-0E81AAB82212}" type="datetimeFigureOut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5154-A207-F64B-A093-4FD0B4F1D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5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D3DE-CB3F-0B49-AF6D-0E81AAB82212}" type="datetimeFigureOut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5154-A207-F64B-A093-4FD0B4F1D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0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D3DE-CB3F-0B49-AF6D-0E81AAB82212}" type="datetimeFigureOut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5154-A207-F64B-A093-4FD0B4F1D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0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D3DE-CB3F-0B49-AF6D-0E81AAB82212}" type="datetimeFigureOut">
              <a:rPr lang="en-US" smtClean="0"/>
              <a:t>12/4/16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5154-A207-F64B-A093-4FD0B4F1D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D3DE-CB3F-0B49-AF6D-0E81AAB82212}" type="datetimeFigureOut">
              <a:rPr lang="en-US" smtClean="0"/>
              <a:t>12/4/16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5154-A207-F64B-A093-4FD0B4F1D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D3DE-CB3F-0B49-AF6D-0E81AAB82212}" type="datetimeFigureOut">
              <a:rPr lang="en-US" smtClean="0"/>
              <a:t>12/4/16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5154-A207-F64B-A093-4FD0B4F1D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2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D3DE-CB3F-0B49-AF6D-0E81AAB82212}" type="datetimeFigureOut">
              <a:rPr lang="en-US" smtClean="0"/>
              <a:t>12/4/16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5154-A207-F64B-A093-4FD0B4F1D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D3DE-CB3F-0B49-AF6D-0E81AAB82212}" type="datetimeFigureOut">
              <a:rPr lang="en-US" smtClean="0"/>
              <a:t>12/4/16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5154-A207-F64B-A093-4FD0B4F1D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7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D3DE-CB3F-0B49-AF6D-0E81AAB82212}" type="datetimeFigureOut">
              <a:rPr lang="en-US" smtClean="0"/>
              <a:t>12/4/16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5154-A207-F64B-A093-4FD0B4F1D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0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9D3DE-CB3F-0B49-AF6D-0E81AAB82212}" type="datetimeFigureOut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65154-A207-F64B-A093-4FD0B4F1D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3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Horizons LEISA </a:t>
            </a:r>
            <a:br>
              <a:rPr lang="en-US" dirty="0" smtClean="0"/>
            </a:br>
            <a:r>
              <a:rPr lang="en-US" dirty="0" smtClean="0"/>
              <a:t>PDS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86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and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221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document</a:t>
            </a:r>
            <a:r>
              <a:rPr lang="en-US" dirty="0"/>
              <a:t>/</a:t>
            </a:r>
            <a:r>
              <a:rPr lang="en-US" dirty="0" err="1"/>
              <a:t>docinfo.txt</a:t>
            </a:r>
            <a:endParaRPr lang="en-US" dirty="0"/>
          </a:p>
          <a:p>
            <a:pPr lvl="1"/>
            <a:r>
              <a:rPr lang="en-US" dirty="0"/>
              <a:t>line 51:   3) SOC Instrument Interface Control Document (aka the 'ICD')    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1) </a:t>
            </a:r>
            <a:r>
              <a:rPr lang="en-US" dirty="0"/>
              <a:t>and </a:t>
            </a:r>
            <a:r>
              <a:rPr lang="en-US" dirty="0" smtClean="0"/>
              <a:t>2) </a:t>
            </a:r>
            <a:r>
              <a:rPr lang="en-US" dirty="0"/>
              <a:t>provide the file name, it would be best to use the file name when possible. In this case: </a:t>
            </a:r>
            <a:r>
              <a:rPr lang="en-US" dirty="0" err="1"/>
              <a:t>soc_inst_icd.pdf</a:t>
            </a:r>
            <a:r>
              <a:rPr lang="en-US" dirty="0"/>
              <a:t>. Same applies for reference 4) on line </a:t>
            </a:r>
            <a:r>
              <a:rPr lang="en-US" dirty="0" smtClean="0"/>
              <a:t>76</a:t>
            </a:r>
            <a:endParaRPr lang="en-US" dirty="0"/>
          </a:p>
          <a:p>
            <a:pPr lvl="1"/>
            <a:r>
              <a:rPr lang="en-US" dirty="0"/>
              <a:t>line 29 of </a:t>
            </a:r>
            <a:r>
              <a:rPr lang="en-US" dirty="0" err="1"/>
              <a:t>leisa_window_pluto.lbl</a:t>
            </a:r>
            <a:r>
              <a:rPr lang="en-US" dirty="0"/>
              <a:t> - actual phase name wasn't inserted below.</a:t>
            </a:r>
          </a:p>
          <a:p>
            <a:pPr lvl="2"/>
            <a:r>
              <a:rPr lang="en-US" dirty="0"/>
              <a:t>spacecraft during the                                               </a:t>
            </a:r>
            <a:endParaRPr lang="en-US" dirty="0" smtClean="0"/>
          </a:p>
          <a:p>
            <a:pPr lvl="2"/>
            <a:r>
              <a:rPr lang="en-US" dirty="0" smtClean="0"/>
              <a:t>$</a:t>
            </a:r>
            <a:r>
              <a:rPr lang="en-US" dirty="0"/>
              <a:t>(</a:t>
            </a:r>
            <a:r>
              <a:rPr lang="en-US" dirty="0" err="1"/>
              <a:t>phaseUC</a:t>
            </a:r>
            <a:r>
              <a:rPr lang="en-US" dirty="0"/>
              <a:t>)s                                                                 </a:t>
            </a:r>
            <a:endParaRPr lang="en-US" dirty="0" smtClean="0"/>
          </a:p>
          <a:p>
            <a:pPr lvl="2"/>
            <a:r>
              <a:rPr lang="en-US" dirty="0" smtClean="0"/>
              <a:t>mission </a:t>
            </a:r>
            <a:r>
              <a:rPr lang="en-US" dirty="0"/>
              <a:t>phase.           </a:t>
            </a:r>
          </a:p>
          <a:p>
            <a:r>
              <a:rPr lang="en-US" dirty="0"/>
              <a:t>document/</a:t>
            </a:r>
            <a:r>
              <a:rPr lang="en-US" dirty="0" err="1"/>
              <a:t>stis_solar.lbl</a:t>
            </a:r>
            <a:endParaRPr lang="en-US" dirty="0"/>
          </a:p>
          <a:p>
            <a:pPr lvl="1"/>
            <a:r>
              <a:rPr lang="en-US" dirty="0"/>
              <a:t>line 44: type "</a:t>
            </a:r>
            <a:r>
              <a:rPr lang="en-US" dirty="0" err="1"/>
              <a:t>specturm</a:t>
            </a:r>
            <a:r>
              <a:rPr lang="en-US" dirty="0"/>
              <a:t>" should be "spectrum" : Multiply by a target's geometric albedo </a:t>
            </a:r>
            <a:r>
              <a:rPr lang="en-US" dirty="0" err="1"/>
              <a:t>specturm</a:t>
            </a:r>
            <a:r>
              <a:rPr lang="en-US" dirty="0"/>
              <a:t>, and divide by r (AU;        </a:t>
            </a:r>
          </a:p>
          <a:p>
            <a:r>
              <a:rPr lang="en-US" dirty="0" smtClean="0"/>
              <a:t>document</a:t>
            </a:r>
            <a:r>
              <a:rPr lang="en-US" dirty="0"/>
              <a:t>/samples/</a:t>
            </a:r>
            <a:r>
              <a:rPr lang="en-US" dirty="0" err="1"/>
              <a:t>leisa_samples.lbl</a:t>
            </a:r>
            <a:endParaRPr lang="en-US" dirty="0"/>
          </a:p>
          <a:p>
            <a:pPr lvl="1"/>
            <a:r>
              <a:rPr lang="en-US" dirty="0"/>
              <a:t>lines 71-80 are repetitive: (note this is true for all </a:t>
            </a:r>
            <a:r>
              <a:rPr lang="en-US" dirty="0" err="1"/>
              <a:t>lbl</a:t>
            </a:r>
            <a:r>
              <a:rPr lang="en-US" dirty="0"/>
              <a:t> files in the document/samples folder for all four LEISA datasets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 Shot 2016-12-03 at 9.42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84" y="4660505"/>
            <a:ext cx="4607643" cy="215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16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and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Calib</a:t>
            </a:r>
            <a:r>
              <a:rPr lang="en-US" dirty="0" smtClean="0"/>
              <a:t>/ and index/ look fine. No issues noted.</a:t>
            </a:r>
          </a:p>
          <a:p>
            <a:r>
              <a:rPr lang="en-US" dirty="0" smtClean="0"/>
              <a:t>Data/ typo noted in </a:t>
            </a:r>
            <a:r>
              <a:rPr lang="en-US" dirty="0" err="1" smtClean="0"/>
              <a:t>lbl</a:t>
            </a:r>
            <a:r>
              <a:rPr lang="en-US" dirty="0" smtClean="0"/>
              <a:t> files</a:t>
            </a:r>
          </a:p>
          <a:p>
            <a:pPr lvl="1"/>
            <a:r>
              <a:rPr lang="en-US" dirty="0"/>
              <a:t>"Ephemeris time and quaternion </a:t>
            </a:r>
            <a:r>
              <a:rPr lang="en-US" dirty="0" err="1"/>
              <a:t>fo</a:t>
            </a:r>
            <a:r>
              <a:rPr lang="en-US" dirty="0"/>
              <a:t> each frame"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716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 LEISA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– Looks good. </a:t>
            </a:r>
          </a:p>
          <a:p>
            <a:endParaRPr lang="en-US" dirty="0"/>
          </a:p>
          <a:p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Generally thorough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issing a number of definitions for acronyms</a:t>
            </a:r>
          </a:p>
          <a:p>
            <a:pPr lvl="1"/>
            <a:r>
              <a:rPr lang="en-US" dirty="0" smtClean="0"/>
              <a:t>Handful of typos noted</a:t>
            </a:r>
          </a:p>
        </p:txBody>
      </p:sp>
    </p:spTree>
    <p:extLst>
      <p:ext uri="{BB962C8B-B14F-4D97-AF65-F5344CB8AC3E}">
        <p14:creationId xmlns:p14="http://schemas.microsoft.com/office/powerpoint/2010/main" val="61724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LEISA Data Overview</a:t>
            </a:r>
            <a:endParaRPr lang="en-US" dirty="0"/>
          </a:p>
        </p:txBody>
      </p:sp>
      <p:pic>
        <p:nvPicPr>
          <p:cNvPr id="4" name="Picture 3" descr="Screen Shot 2016-12-02 at 4.02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65" y="1433952"/>
            <a:ext cx="6147909" cy="473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0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Checked data with </a:t>
            </a:r>
            <a:r>
              <a:rPr lang="en-US" dirty="0" err="1" smtClean="0"/>
              <a:t>SAOimage</a:t>
            </a:r>
            <a:r>
              <a:rPr lang="en-US" dirty="0" smtClean="0"/>
              <a:t> DS9, </a:t>
            </a:r>
            <a:r>
              <a:rPr lang="en-US" dirty="0" err="1" smtClean="0"/>
              <a:t>Qfitsview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/>
              <a:t>and IDL.</a:t>
            </a:r>
          </a:p>
          <a:p>
            <a:pPr lvl="1"/>
            <a:r>
              <a:rPr lang="en-US" dirty="0" smtClean="0"/>
              <a:t>Could read and display data with labels as expected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54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88063" cy="1143000"/>
          </a:xfrm>
        </p:spPr>
        <p:txBody>
          <a:bodyPr/>
          <a:lstStyle/>
          <a:p>
            <a:r>
              <a:rPr lang="en-US" dirty="0" smtClean="0"/>
              <a:t>Charon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3891" y="6304880"/>
            <a:ext cx="749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Charon as </a:t>
            </a:r>
            <a:r>
              <a:rPr lang="en-US" dirty="0"/>
              <a:t>seen in: DATA/20150714_029917</a:t>
            </a:r>
            <a:r>
              <a:rPr lang="en-US" dirty="0" smtClean="0"/>
              <a:t>/LSB_0299175509_0X53C_ENG</a:t>
            </a:r>
            <a:endParaRPr lang="en-US" dirty="0"/>
          </a:p>
        </p:txBody>
      </p:sp>
      <p:pic>
        <p:nvPicPr>
          <p:cNvPr id="6" name="Picture 5" descr="Screen Shot 2016-12-02 at 8.30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05" y="1627605"/>
            <a:ext cx="4251158" cy="3719763"/>
          </a:xfrm>
          <a:prstGeom prst="rect">
            <a:avLst/>
          </a:prstGeom>
        </p:spPr>
      </p:pic>
      <p:pic>
        <p:nvPicPr>
          <p:cNvPr id="7" name="Picture 6" descr="Screen Shot 2016-12-02 at 8.31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250" y="2857461"/>
            <a:ext cx="3373275" cy="26736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4482" y="5750882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H2O Features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269789" y="4655521"/>
            <a:ext cx="13370" cy="1012658"/>
          </a:xfrm>
          <a:prstGeom prst="straightConnector1">
            <a:avLst/>
          </a:prstGeom>
          <a:ln w="5715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7499845" y="4852737"/>
            <a:ext cx="13368" cy="815442"/>
          </a:xfrm>
          <a:prstGeom prst="straightConnector1">
            <a:avLst/>
          </a:prstGeom>
          <a:ln w="5715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Screen Shot 2016-12-02 at 8.39.1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250" y="179323"/>
            <a:ext cx="4282329" cy="289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27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0272" cy="1143000"/>
          </a:xfrm>
        </p:spPr>
        <p:txBody>
          <a:bodyPr/>
          <a:lstStyle/>
          <a:p>
            <a:r>
              <a:rPr lang="en-US" dirty="0" smtClean="0"/>
              <a:t>Pluto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2316" y="5828632"/>
            <a:ext cx="3115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lsb_0299172889_0x53c_eng.fit</a:t>
            </a:r>
          </a:p>
        </p:txBody>
      </p:sp>
      <p:pic>
        <p:nvPicPr>
          <p:cNvPr id="5" name="Picture 4" descr="Screen Shot 2016-12-02 at 8.36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7859"/>
            <a:ext cx="3997472" cy="3512456"/>
          </a:xfrm>
          <a:prstGeom prst="rect">
            <a:avLst/>
          </a:prstGeom>
        </p:spPr>
      </p:pic>
      <p:pic>
        <p:nvPicPr>
          <p:cNvPr id="6" name="Picture 5" descr="Screen Shot 2016-12-02 at 8.36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228" y="3822700"/>
            <a:ext cx="3414054" cy="2687053"/>
          </a:xfrm>
          <a:prstGeom prst="rect">
            <a:avLst/>
          </a:prstGeom>
        </p:spPr>
      </p:pic>
      <p:pic>
        <p:nvPicPr>
          <p:cNvPr id="7" name="Picture 6" descr="Screen Shot 2016-12-02 at 8.38.3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787400"/>
            <a:ext cx="50165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99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PlutoCruise</a:t>
            </a:r>
            <a:r>
              <a:rPr lang="en-US" dirty="0" smtClean="0"/>
              <a:t> – Encounter Rehearsal</a:t>
            </a:r>
            <a:endParaRPr lang="en-US" dirty="0"/>
          </a:p>
        </p:txBody>
      </p:sp>
      <p:pic>
        <p:nvPicPr>
          <p:cNvPr id="4" name="Picture 3" descr="Screen Shot 2016-12-02 at 9.02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0230"/>
            <a:ext cx="5892800" cy="1790700"/>
          </a:xfrm>
          <a:prstGeom prst="rect">
            <a:avLst/>
          </a:prstGeom>
        </p:spPr>
      </p:pic>
      <p:pic>
        <p:nvPicPr>
          <p:cNvPr id="5" name="Picture 4" descr="Screen Shot 2016-12-02 at 9.01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290" y="1550736"/>
            <a:ext cx="3866510" cy="530726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497263" y="2366211"/>
            <a:ext cx="3596105" cy="1404019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766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PlutoCruise</a:t>
            </a:r>
            <a:r>
              <a:rPr lang="en-US" dirty="0" smtClean="0"/>
              <a:t> Vega </a:t>
            </a:r>
            <a:r>
              <a:rPr lang="en-US" dirty="0" err="1" smtClean="0"/>
              <a:t>Obs</a:t>
            </a:r>
            <a:endParaRPr lang="en-US" dirty="0"/>
          </a:p>
        </p:txBody>
      </p:sp>
      <p:pic>
        <p:nvPicPr>
          <p:cNvPr id="4" name="Picture 3" descr="Screen Shot 2016-12-02 at 9.18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79" y="1254425"/>
            <a:ext cx="4120501" cy="5603575"/>
          </a:xfrm>
          <a:prstGeom prst="rect">
            <a:avLst/>
          </a:prstGeom>
        </p:spPr>
      </p:pic>
      <p:pic>
        <p:nvPicPr>
          <p:cNvPr id="5" name="Picture 4" descr="Screen Shot 2016-12-02 at 9.25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1787"/>
            <a:ext cx="4813300" cy="1485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053" y="2165684"/>
            <a:ext cx="3542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Vega is identified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Window height appears incorrect in </a:t>
            </a:r>
            <a:r>
              <a:rPr lang="en-US" dirty="0" err="1" smtClean="0"/>
              <a:t>lbl</a:t>
            </a:r>
            <a:r>
              <a:rPr lang="en-US" dirty="0" smtClean="0"/>
              <a:t> file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8401" y="5506941"/>
            <a:ext cx="4315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Realized encounter stores windowing summary in file “</a:t>
            </a:r>
            <a:r>
              <a:rPr lang="en-US" sz="1600" dirty="0" err="1" smtClean="0"/>
              <a:t>leisa_window_pluto.csv</a:t>
            </a:r>
            <a:r>
              <a:rPr lang="en-US" sz="1600" dirty="0" smtClean="0"/>
              <a:t>” Should this be provided for </a:t>
            </a:r>
            <a:r>
              <a:rPr lang="en-US" sz="1600" dirty="0" err="1" smtClean="0"/>
              <a:t>plutocruise</a:t>
            </a:r>
            <a:r>
              <a:rPr lang="en-US" sz="1600" dirty="0" smtClean="0"/>
              <a:t> phase?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65379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and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Catalog/ </a:t>
            </a:r>
          </a:p>
          <a:p>
            <a:r>
              <a:rPr lang="en-US" dirty="0" err="1" smtClean="0"/>
              <a:t>introdoc.pdf</a:t>
            </a:r>
            <a:endParaRPr lang="en-US" dirty="0" smtClean="0"/>
          </a:p>
          <a:p>
            <a:pPr lvl="1"/>
            <a:r>
              <a:rPr lang="en-US" dirty="0"/>
              <a:t>l</a:t>
            </a:r>
            <a:r>
              <a:rPr lang="en-US" dirty="0" smtClean="0"/>
              <a:t>ine 1: "[instrument]" appears that it should be filled in with the appropriate instrument.</a:t>
            </a:r>
          </a:p>
          <a:p>
            <a:pPr lvl="1"/>
            <a:r>
              <a:rPr lang="en-US" dirty="0" smtClean="0"/>
              <a:t>line 2: typo "here </a:t>
            </a:r>
            <a:r>
              <a:rPr lang="en-US" dirty="0" err="1" smtClean="0"/>
              <a:t>tfor</a:t>
            </a:r>
            <a:r>
              <a:rPr lang="en-US" dirty="0" smtClean="0"/>
              <a:t>"</a:t>
            </a:r>
          </a:p>
          <a:p>
            <a:pPr lvl="1"/>
            <a:r>
              <a:rPr lang="en-US" dirty="0" smtClean="0"/>
              <a:t>Directory section line 4 typo: " </a:t>
            </a:r>
            <a:r>
              <a:rPr lang="en-US" dirty="0" err="1" smtClean="0"/>
              <a:t>SuBtracted</a:t>
            </a:r>
            <a:r>
              <a:rPr lang="en-US" dirty="0" smtClean="0"/>
              <a:t>”. line 5: EDR and RDR acronyms not defined.</a:t>
            </a:r>
          </a:p>
          <a:p>
            <a:pPr lvl="1"/>
            <a:r>
              <a:rPr lang="en-US" dirty="0" smtClean="0"/>
              <a:t>Data File contents acronyms EDU, ICD not defined.</a:t>
            </a:r>
          </a:p>
          <a:p>
            <a:r>
              <a:rPr lang="en-US" dirty="0" err="1" smtClean="0"/>
              <a:t>nh.cat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"Mission phases and sub-phases in data products" uses sub-phases that are not defined "ACO#" "AP#" "DP#"                              </a:t>
            </a:r>
          </a:p>
          <a:p>
            <a:r>
              <a:rPr lang="en-US" dirty="0" err="1" smtClean="0"/>
              <a:t>nhsc.cat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 prefer for wavelength ranges of instruments to be provided rather than just the general "visible" and "infrared" description.</a:t>
            </a:r>
          </a:p>
          <a:p>
            <a:r>
              <a:rPr lang="en-US" dirty="0" err="1" smtClean="0"/>
              <a:t>leisa.cat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Some acronyms not defined: FOV,  MVIC TDI channels, IFOV, LVF, SSR1, CDH1 (likely more)</a:t>
            </a:r>
          </a:p>
          <a:p>
            <a:pPr lvl="1"/>
            <a:r>
              <a:rPr lang="en-US" dirty="0" smtClean="0"/>
              <a:t>line 257: "The LEISA </a:t>
            </a:r>
            <a:r>
              <a:rPr lang="en-US" dirty="0" err="1" smtClean="0"/>
              <a:t>ApIDs</a:t>
            </a:r>
            <a:r>
              <a:rPr lang="en-US" dirty="0" smtClean="0"/>
              <a:t>, the algorithm, and whether the data are stored on SSR1 by CDH1 or on SSR2 by CDH 1 are shown in the following table:”  I assume they mean "SSR2 by CDH2" according to the table that follows this line.</a:t>
            </a:r>
          </a:p>
          <a:p>
            <a:r>
              <a:rPr lang="en-US" dirty="0" err="1" smtClean="0"/>
              <a:t>dataset.cat</a:t>
            </a:r>
            <a:endParaRPr lang="en-US" dirty="0" smtClean="0"/>
          </a:p>
          <a:p>
            <a:pPr lvl="1"/>
            <a:r>
              <a:rPr lang="en-US" dirty="0" smtClean="0"/>
              <a:t>starting at line 47: “- Uranus with MVIC at phase angles not available from Earth “ (and Neptune next line) </a:t>
            </a:r>
            <a:r>
              <a:rPr lang="en-US" dirty="0" smtClean="0">
                <a:sym typeface="Wingdings"/>
              </a:rPr>
              <a:t> what phase angles?</a:t>
            </a:r>
            <a:endParaRPr lang="en-US" dirty="0" smtClean="0"/>
          </a:p>
          <a:p>
            <a:pPr lvl="1"/>
            <a:r>
              <a:rPr lang="en-US" dirty="0" smtClean="0"/>
              <a:t>line 55 - what is SIA? (it is defined in line 76)</a:t>
            </a:r>
          </a:p>
          <a:p>
            <a:pPr lvl="1"/>
            <a:r>
              <a:rPr lang="en-US" dirty="0" smtClean="0"/>
              <a:t>acronyms: CODMAC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57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522</Words>
  <Application>Microsoft Macintosh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New Horizons LEISA  PDS Review</vt:lpstr>
      <vt:lpstr>NH LEISA Data</vt:lpstr>
      <vt:lpstr>LEISA Data Overview</vt:lpstr>
      <vt:lpstr>Data</vt:lpstr>
      <vt:lpstr>Charon</vt:lpstr>
      <vt:lpstr>Pluto</vt:lpstr>
      <vt:lpstr>PlutoCruise – Encounter Rehearsal</vt:lpstr>
      <vt:lpstr>PlutoCruise Vega Obs</vt:lpstr>
      <vt:lpstr>Documentation and Labels</vt:lpstr>
      <vt:lpstr>Documentation and Labels</vt:lpstr>
      <vt:lpstr>Documentation and Labels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Horizons LEISA PDS Review</dc:title>
  <dc:creator>Francesca DeMeo</dc:creator>
  <cp:lastModifiedBy>Francesca DeMeo</cp:lastModifiedBy>
  <cp:revision>34</cp:revision>
  <dcterms:created xsi:type="dcterms:W3CDTF">2016-12-02T19:52:25Z</dcterms:created>
  <dcterms:modified xsi:type="dcterms:W3CDTF">2016-12-04T23:34:49Z</dcterms:modified>
</cp:coreProperties>
</file>