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76" r:id="rId4"/>
    <p:sldId id="280" r:id="rId5"/>
    <p:sldId id="278" r:id="rId6"/>
    <p:sldId id="279" r:id="rId7"/>
    <p:sldId id="282" r:id="rId8"/>
    <p:sldId id="284" r:id="rId9"/>
    <p:sldId id="285" r:id="rId10"/>
    <p:sldId id="283" r:id="rId11"/>
    <p:sldId id="289" r:id="rId12"/>
    <p:sldId id="291" r:id="rId13"/>
    <p:sldId id="292" r:id="rId14"/>
    <p:sldId id="290" r:id="rId15"/>
    <p:sldId id="293" r:id="rId16"/>
    <p:sldId id="26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6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DF8EE-E6B5-5E41-BB4D-CFE77DAC4A70}" type="datetimeFigureOut">
              <a:rPr lang="en-US" smtClean="0"/>
              <a:t>12/4/16 :: 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F959E-5648-2348-AE7C-649BCD883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100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12B1C-A0D1-3F48-9431-22EBB310CA7E}" type="datetimeFigureOut">
              <a:rPr lang="en-US" smtClean="0"/>
              <a:t>12/4/16 :: 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0F9C8-9E04-EE47-9705-941CEA2CD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712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41749-9DFA-804B-B2E1-5D4D6868EAC2}" type="datetime1">
              <a:rPr lang="en-US" smtClean="0"/>
              <a:t>12/4/16 ::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796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EB841-06F2-3641-9E7B-BF21F71ED0CD}" type="datetime1">
              <a:rPr lang="en-US" smtClean="0"/>
              <a:t>12/4/16 ::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33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D3900-0D73-9F49-92E8-9CA85035FDFF}" type="datetime1">
              <a:rPr lang="en-US" smtClean="0"/>
              <a:t>12/4/16 ::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87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F9C06-C713-8E47-8411-8949AB72A9D9}" type="datetime1">
              <a:rPr lang="en-US" smtClean="0"/>
              <a:t>12/4/16 ::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203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F6DA2-AC36-C043-A04A-BFA31DBCB53D}" type="datetime1">
              <a:rPr lang="en-US" smtClean="0"/>
              <a:t>12/4/16 ::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7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C7D05-C92F-4B40-8819-D16093383FB1}" type="datetime1">
              <a:rPr lang="en-US" smtClean="0"/>
              <a:t>12/4/16 ::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49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7CDA1-1FD2-1042-9C65-10101A5DA332}" type="datetime1">
              <a:rPr lang="en-US" smtClean="0"/>
              <a:t>12/4/16 :: 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2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6001E-6F64-A64A-AB59-5BEB527E75B2}" type="datetime1">
              <a:rPr lang="en-US" smtClean="0"/>
              <a:t>12/4/16 :: 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44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2BFB-953A-0E4E-A784-B2D73C1B940B}" type="datetime1">
              <a:rPr lang="en-US" smtClean="0"/>
              <a:t>12/4/16 :: 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84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BAA5-1A62-CC41-AF50-7156CF7E6187}" type="datetime1">
              <a:rPr lang="en-US" smtClean="0"/>
              <a:t>12/4/16 ::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921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008A7-7FB6-2A4E-A29E-550FE47CCD07}" type="datetime1">
              <a:rPr lang="en-US" smtClean="0"/>
              <a:t>12/4/16 ::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36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F4529-0C9F-5549-8309-A105A4228FCD}" type="datetime1">
              <a:rPr lang="en-US" smtClean="0"/>
              <a:t>12/4/16 ::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48636-2E21-7B41-B594-CFB16373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009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500" y="2130425"/>
            <a:ext cx="82423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SDC PDS Review</a:t>
            </a:r>
            <a:br>
              <a:rPr lang="en-US" dirty="0" smtClean="0"/>
            </a:br>
            <a:r>
              <a:rPr lang="en-US" dirty="0" smtClean="0"/>
              <a:t>Pluto Data: January 2015 to January 2016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A. R. Poppe</a:t>
            </a:r>
          </a:p>
          <a:p>
            <a:r>
              <a:rPr lang="en-US" dirty="0" smtClean="0"/>
              <a:t>U.C. Berkeley</a:t>
            </a:r>
          </a:p>
          <a:p>
            <a:r>
              <a:rPr lang="en-US" dirty="0" smtClean="0"/>
              <a:t>December 5,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76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0466"/>
            <a:ext cx="9144000" cy="36915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0602" y="4695713"/>
            <a:ext cx="857859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Plot of Mission Elapsed Time </a:t>
            </a:r>
            <a:r>
              <a:rPr lang="en-US" dirty="0" err="1" smtClean="0"/>
              <a:t>vs</a:t>
            </a:r>
            <a:r>
              <a:rPr lang="en-US" dirty="0" smtClean="0"/>
              <a:t> entry looks good</a:t>
            </a:r>
          </a:p>
          <a:p>
            <a:endParaRPr lang="en-US" dirty="0"/>
          </a:p>
          <a:p>
            <a:r>
              <a:rPr lang="en-US" dirty="0" smtClean="0"/>
              <a:t>Again, note failure of Channel 11 (described in documentation)</a:t>
            </a:r>
          </a:p>
          <a:p>
            <a:endParaRPr lang="en-US" dirty="0"/>
          </a:p>
          <a:p>
            <a:r>
              <a:rPr lang="en-US" dirty="0" smtClean="0"/>
              <a:t>Significantly increased count rate post-Pluto encounter</a:t>
            </a:r>
            <a:r>
              <a:rPr lang="is-IS" dirty="0" smtClean="0"/>
              <a:t>… due to a return to </a:t>
            </a:r>
            <a:r>
              <a:rPr lang="is-IS" dirty="0" smtClean="0"/>
              <a:t>nominal</a:t>
            </a:r>
            <a:r>
              <a:rPr lang="is-IS" dirty="0" smtClean="0"/>
              <a:t>, lower thresholds</a:t>
            </a:r>
            <a:endParaRPr lang="en-US" dirty="0" smtClean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21504"/>
            <a:ext cx="7772400" cy="710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SDC Calibrated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352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0602" y="4695713"/>
            <a:ext cx="8578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SDC minimum thresholds were dropped by about 1 order-of-magnitude post Pluto encounter</a:t>
            </a:r>
          </a:p>
          <a:p>
            <a:endParaRPr lang="en-US" dirty="0"/>
          </a:p>
          <a:p>
            <a:r>
              <a:rPr lang="en-US" dirty="0" smtClean="0"/>
              <a:t>This leads to a greater number of events.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3748"/>
            <a:ext cx="9144000" cy="366388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85800" y="21504"/>
            <a:ext cx="7772400" cy="710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SDC Calibrated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753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12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0602" y="4907379"/>
            <a:ext cx="8578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SDC minimum thresholds were dropped by about 1 order-of-magnitude post Pluto encounter</a:t>
            </a:r>
          </a:p>
          <a:p>
            <a:endParaRPr lang="en-US" dirty="0"/>
          </a:p>
          <a:p>
            <a:r>
              <a:rPr lang="en-US" dirty="0" smtClean="0"/>
              <a:t>This leads to a greater number of events.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21504"/>
            <a:ext cx="7772400" cy="710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SDC Calibrated Data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1411"/>
            <a:ext cx="9144000" cy="385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193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0602" y="5314672"/>
            <a:ext cx="8578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Incorrect on/off table for SDC has been successfully </a:t>
            </a:r>
            <a:r>
              <a:rPr lang="en-US" dirty="0" smtClean="0"/>
              <a:t>resolved from May 2016 review</a:t>
            </a:r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21504"/>
            <a:ext cx="7772400" cy="710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SDC Calibrated Data: On/Off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5350"/>
            <a:ext cx="9144000" cy="3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04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027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Textual Edits: nh-p-</a:t>
            </a:r>
            <a:r>
              <a:rPr lang="en-US" dirty="0" err="1" smtClean="0"/>
              <a:t>sdc</a:t>
            </a:r>
            <a:r>
              <a:rPr lang="en-US" dirty="0" smtClean="0"/>
              <a:t>-[2,3]-</a:t>
            </a:r>
            <a:r>
              <a:rPr lang="en-US" dirty="0" smtClean="0"/>
              <a:t>pluto-v2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21834"/>
            <a:ext cx="8453967" cy="500433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Aareadme.txt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Under “</a:t>
            </a:r>
            <a:r>
              <a:rPr lang="en-US" i="1" dirty="0" smtClean="0"/>
              <a:t>Whom to contact</a:t>
            </a:r>
            <a:r>
              <a:rPr lang="is-IS" i="1" dirty="0" smtClean="0"/>
              <a:t>…”</a:t>
            </a:r>
            <a:r>
              <a:rPr lang="is-IS" dirty="0" smtClean="0"/>
              <a:t>: Mihaly’s name is mis-spelled, and is duplicated two lines in a row</a:t>
            </a:r>
          </a:p>
          <a:p>
            <a:r>
              <a:rPr lang="is-IS" dirty="0" smtClean="0"/>
              <a:t>Dataset.cat, Data Set Overview,1st paragraph:</a:t>
            </a:r>
          </a:p>
          <a:p>
            <a:pPr lvl="1"/>
            <a:r>
              <a:rPr lang="is-IS" dirty="0" smtClean="0"/>
              <a:t>“New Horizon” -&gt; “New Horizons”</a:t>
            </a:r>
          </a:p>
          <a:p>
            <a:r>
              <a:rPr lang="is-IS" dirty="0"/>
              <a:t>Dataset.cat, Data Set Overview</a:t>
            </a:r>
            <a:r>
              <a:rPr lang="is-IS" dirty="0" smtClean="0"/>
              <a:t>,3rd </a:t>
            </a:r>
            <a:r>
              <a:rPr lang="is-IS" dirty="0"/>
              <a:t>paragraph</a:t>
            </a:r>
            <a:r>
              <a:rPr lang="is-IS" dirty="0" smtClean="0"/>
              <a:t>:</a:t>
            </a:r>
          </a:p>
          <a:p>
            <a:pPr lvl="1"/>
            <a:r>
              <a:rPr lang="is-IS" dirty="0" smtClean="0"/>
              <a:t>“...limit is lower </a:t>
            </a:r>
            <a:r>
              <a:rPr lang="is-IS" u="sng" dirty="0" smtClean="0"/>
              <a:t>than</a:t>
            </a:r>
            <a:r>
              <a:rPr lang="is-IS" dirty="0" smtClean="0"/>
              <a:t> earlier in the mission...”</a:t>
            </a:r>
          </a:p>
          <a:p>
            <a:r>
              <a:rPr lang="is-IS" dirty="0" smtClean="0"/>
              <a:t>Document/docinfo.txt:</a:t>
            </a:r>
          </a:p>
          <a:p>
            <a:pPr lvl="1"/>
            <a:r>
              <a:rPr lang="is-IS" dirty="0" smtClean="0"/>
              <a:t>LUNINEETAL1995.PDF: “background” is mis-</a:t>
            </a:r>
            <a:r>
              <a:rPr lang="is-IS" dirty="0" smtClean="0"/>
              <a:t>spelled</a:t>
            </a:r>
          </a:p>
          <a:p>
            <a:r>
              <a:rPr lang="is-IS" dirty="0" smtClean="0"/>
              <a:t>Document/nh_mission_trajectory.lbl:</a:t>
            </a:r>
          </a:p>
          <a:p>
            <a:pPr lvl="1"/>
            <a:r>
              <a:rPr lang="is-IS" dirty="0" smtClean="0"/>
              <a:t>DESCRIPTION: “instrument” mis-spelled</a:t>
            </a:r>
          </a:p>
          <a:p>
            <a:r>
              <a:rPr lang="en-US" dirty="0" smtClean="0"/>
              <a:t>D</a:t>
            </a:r>
            <a:r>
              <a:rPr lang="is-IS" dirty="0" smtClean="0"/>
              <a:t>ata/*/*.lbl:</a:t>
            </a:r>
          </a:p>
          <a:p>
            <a:pPr lvl="1"/>
            <a:r>
              <a:rPr lang="en-US" dirty="0" smtClean="0"/>
              <a:t>U</a:t>
            </a:r>
            <a:r>
              <a:rPr lang="is-IS" dirty="0" smtClean="0"/>
              <a:t>nder “QUALITY_FLAG” description, “initials” is mis-spelled</a:t>
            </a:r>
            <a:endParaRPr lang="is-I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86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0279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Misc</a:t>
            </a:r>
            <a:r>
              <a:rPr lang="en-US" sz="3600" dirty="0"/>
              <a:t> </a:t>
            </a:r>
            <a:r>
              <a:rPr lang="en-US" sz="3600" dirty="0" smtClean="0"/>
              <a:t>questions - </a:t>
            </a:r>
            <a:r>
              <a:rPr lang="en-US" sz="3600" dirty="0" err="1"/>
              <a:t>nh</a:t>
            </a:r>
            <a:r>
              <a:rPr lang="en-US" sz="3600" dirty="0"/>
              <a:t>-p-</a:t>
            </a:r>
            <a:r>
              <a:rPr lang="en-US" sz="3600" dirty="0" err="1"/>
              <a:t>sdc</a:t>
            </a:r>
            <a:r>
              <a:rPr lang="en-US" sz="3600" dirty="0"/>
              <a:t>-[2,3]-pluto-v2: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1834"/>
            <a:ext cx="8229600" cy="5004330"/>
          </a:xfrm>
        </p:spPr>
        <p:txBody>
          <a:bodyPr>
            <a:normAutofit/>
          </a:bodyPr>
          <a:lstStyle/>
          <a:p>
            <a:r>
              <a:rPr lang="en-US" dirty="0"/>
              <a:t>d</a:t>
            </a:r>
            <a:r>
              <a:rPr lang="en-US" dirty="0" smtClean="0"/>
              <a:t>ocument/</a:t>
            </a:r>
            <a:r>
              <a:rPr lang="en-US" dirty="0" err="1" smtClean="0"/>
              <a:t>sdc_seq_pluto.tab</a:t>
            </a:r>
            <a:endParaRPr lang="en-US" dirty="0" smtClean="0"/>
          </a:p>
          <a:p>
            <a:pPr lvl="1"/>
            <a:r>
              <a:rPr lang="en-US" dirty="0" smtClean="0"/>
              <a:t>There’s only entry here</a:t>
            </a:r>
            <a:r>
              <a:rPr lang="is-IS" dirty="0" smtClean="0"/>
              <a:t>… is this correct?</a:t>
            </a:r>
          </a:p>
          <a:p>
            <a:pPr lvl="1"/>
            <a:r>
              <a:rPr lang="is-IS" dirty="0" smtClean="0"/>
              <a:t>Differs, for example, from the </a:t>
            </a:r>
            <a:r>
              <a:rPr lang="is-IS" i="1" dirty="0" smtClean="0"/>
              <a:t>plutocruise</a:t>
            </a:r>
            <a:r>
              <a:rPr lang="is-IS" dirty="0" smtClean="0"/>
              <a:t> dataset, which has several sequences listed</a:t>
            </a:r>
            <a:endParaRPr lang="is-I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6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115" y="193833"/>
            <a:ext cx="8779132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Completeness:</a:t>
            </a:r>
          </a:p>
          <a:p>
            <a:endParaRPr lang="en-US" sz="2000" dirty="0" smtClean="0"/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Each time period (launch, </a:t>
            </a:r>
            <a:r>
              <a:rPr lang="en-US" sz="2000" dirty="0" err="1" smtClean="0"/>
              <a:t>jupiter</a:t>
            </a:r>
            <a:r>
              <a:rPr lang="en-US" sz="2000" dirty="0" smtClean="0"/>
              <a:t>, cruise, </a:t>
            </a:r>
            <a:r>
              <a:rPr lang="en-US" sz="2000" dirty="0" err="1" smtClean="0"/>
              <a:t>pluto</a:t>
            </a:r>
            <a:r>
              <a:rPr lang="en-US" sz="2000" dirty="0" smtClean="0"/>
              <a:t>) has a complete set of files and documentation 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Adequate completeness of each data record (i.e., one dust hit)</a:t>
            </a:r>
          </a:p>
          <a:p>
            <a:pPr lvl="1"/>
            <a:endParaRPr lang="en-US" sz="2000" dirty="0" smtClean="0"/>
          </a:p>
          <a:p>
            <a:r>
              <a:rPr lang="en-US" sz="2000" dirty="0" smtClean="0"/>
              <a:t>Intelligibility:</a:t>
            </a:r>
          </a:p>
          <a:p>
            <a:endParaRPr lang="en-US" sz="2000" dirty="0" smtClean="0"/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Documentation is adequate and straightforward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SDC data are intelligibly formatted through FITS files, both raw and calibrated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Metadata are straightforward through ASCII implementation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 smtClean="0"/>
              <a:t>Interpretability:</a:t>
            </a:r>
          </a:p>
          <a:p>
            <a:endParaRPr lang="en-US" sz="2000" dirty="0" smtClean="0"/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Given the relatively simple nature of SDC operations, the data are straightforwardly interpretable; no issues noted </a:t>
            </a:r>
            <a:r>
              <a:rPr lang="en-US" sz="2000" dirty="0" smtClean="0"/>
              <a:t>here</a:t>
            </a:r>
          </a:p>
          <a:p>
            <a:pPr marL="742950" lvl="1" indent="-285750">
              <a:buFont typeface="Arial"/>
              <a:buChar char="•"/>
            </a:pPr>
            <a:endParaRPr lang="en-US" sz="2000" dirty="0"/>
          </a:p>
          <a:p>
            <a:r>
              <a:rPr lang="en-US" sz="2000" dirty="0" smtClean="0">
                <a:solidFill>
                  <a:srgbClr val="FF0000"/>
                </a:solidFill>
              </a:rPr>
              <a:t>Only one major lien: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Need to correct two files in the nh-p-sdc-3-pluto-v2.0 dataset</a:t>
            </a:r>
            <a:endParaRPr lang="en-US" sz="20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6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809" y="909991"/>
            <a:ext cx="5052024" cy="4750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0204" y="5613964"/>
            <a:ext cx="80549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SDC instrument: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 - 14 detectors: 12 science (with 1 defunct), 2 reference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 - electronics box for signal processing, telemetry/commands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2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99743"/>
            <a:ext cx="7772400" cy="7102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SDC Instrument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347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6917" y="5632798"/>
            <a:ext cx="3962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SDC launch, </a:t>
            </a:r>
            <a:r>
              <a:rPr lang="en-US" dirty="0" err="1" smtClean="0"/>
              <a:t>jupiter</a:t>
            </a:r>
            <a:r>
              <a:rPr lang="en-US" dirty="0" smtClean="0"/>
              <a:t>, and cruise datasets cover 1/2006 to 7/2014, Earth to approximately the orbit of Neptune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58" y="946195"/>
            <a:ext cx="3812479" cy="45430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69641" y="819983"/>
            <a:ext cx="4505026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Three main data periods previously released by SDC: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Launch: March 2006 – Dec 2006, mainly testing and checkout of instrument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Jupiter: Dec 2006 – June 2007, small chunk of data taken post-Jupiter fly-by (note SDC was not on during close approach of Jupiter)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Pluto-cruise: June 2007 – July 2014, main period of scientific data collection by SDC between the orbits of Jupiter and Pluto</a:t>
            </a:r>
          </a:p>
          <a:p>
            <a:endParaRPr lang="en-US" dirty="0"/>
          </a:p>
          <a:p>
            <a:r>
              <a:rPr lang="en-US" dirty="0" smtClean="0"/>
              <a:t>Current dataset: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Pluto Encounter: Jan 2015 – </a:t>
            </a:r>
            <a:r>
              <a:rPr lang="en-US" dirty="0" smtClean="0"/>
              <a:t>Jan 2016, </a:t>
            </a:r>
            <a:r>
              <a:rPr lang="en-US" dirty="0" smtClean="0"/>
              <a:t>Pluto </a:t>
            </a:r>
            <a:r>
              <a:rPr lang="en-US" dirty="0" smtClean="0"/>
              <a:t>approach, encounter, post-encounter</a:t>
            </a:r>
            <a:endParaRPr 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109734"/>
            <a:ext cx="7772400" cy="7102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Previous &amp; Current Releases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033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3153"/>
            <a:ext cx="9144000" cy="27375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337" y="3720727"/>
            <a:ext cx="3184116" cy="287215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21504"/>
            <a:ext cx="7772400" cy="7102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SDC Raw Data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43385" y="3966672"/>
            <a:ext cx="52251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Includes SDC raw scientific data, SDC housekeeping (engineering telemetry), New Horizons spacecraft housekeeping (0x004, 0x00D, 0x00A), and New Horizons thruster firing fata</a:t>
            </a:r>
          </a:p>
          <a:p>
            <a:endParaRPr lang="en-US" dirty="0"/>
          </a:p>
          <a:p>
            <a:r>
              <a:rPr lang="en-US" dirty="0" smtClean="0"/>
              <a:t>The SDC raw scientific data includes channel (detector) number, data threshold, data magnitude, and time stamp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96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3384"/>
            <a:ext cx="9144000" cy="38314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2936" y="4790963"/>
            <a:ext cx="857859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Plot of Mission Elapsed Time </a:t>
            </a:r>
            <a:r>
              <a:rPr lang="en-US" dirty="0" err="1" smtClean="0"/>
              <a:t>vs</a:t>
            </a:r>
            <a:r>
              <a:rPr lang="en-US" dirty="0" smtClean="0"/>
              <a:t> entry looks good</a:t>
            </a:r>
          </a:p>
          <a:p>
            <a:endParaRPr lang="en-US" dirty="0"/>
          </a:p>
          <a:p>
            <a:r>
              <a:rPr lang="en-US" dirty="0" smtClean="0"/>
              <a:t>Total number of events: 10,118</a:t>
            </a:r>
          </a:p>
          <a:p>
            <a:endParaRPr lang="en-US" dirty="0"/>
          </a:p>
          <a:p>
            <a:r>
              <a:rPr lang="en-US" dirty="0" smtClean="0"/>
              <a:t>Time period covers: Jan 17, 2015 – Jan 23, 2016</a:t>
            </a:r>
          </a:p>
          <a:p>
            <a:r>
              <a:rPr lang="en-US" dirty="0"/>
              <a:t>	</a:t>
            </a:r>
            <a:r>
              <a:rPr lang="en-US" dirty="0" smtClean="0"/>
              <a:t> - </a:t>
            </a:r>
            <a:r>
              <a:rPr lang="en-US" i="1" dirty="0" smtClean="0"/>
              <a:t>note: this is about 6 months longer than the data reviewed at the May ‘16 meeting</a:t>
            </a:r>
            <a:endParaRPr lang="en-US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21504"/>
            <a:ext cx="7772400" cy="710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SDC Raw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365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3967"/>
            <a:ext cx="9144000" cy="38251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2936" y="4790963"/>
            <a:ext cx="857859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Channel ID# versus Time looks good</a:t>
            </a:r>
          </a:p>
          <a:p>
            <a:endParaRPr lang="en-US" dirty="0"/>
          </a:p>
          <a:p>
            <a:r>
              <a:rPr lang="en-US" dirty="0" smtClean="0"/>
              <a:t>Total number of events: 10,118</a:t>
            </a:r>
          </a:p>
          <a:p>
            <a:endParaRPr lang="en-US" dirty="0"/>
          </a:p>
          <a:p>
            <a:r>
              <a:rPr lang="en-US" dirty="0" smtClean="0"/>
              <a:t>Time period covers: Jan 17, 2015 – Jan 23, 2016</a:t>
            </a:r>
          </a:p>
          <a:p>
            <a:r>
              <a:rPr lang="en-US" dirty="0"/>
              <a:t>	</a:t>
            </a:r>
            <a:r>
              <a:rPr lang="en-US" dirty="0" smtClean="0"/>
              <a:t> - </a:t>
            </a:r>
            <a:r>
              <a:rPr lang="en-US" i="1" dirty="0" smtClean="0"/>
              <a:t>note: this is about 6 months longer than the data reviewed at the May ‘16 meeting</a:t>
            </a:r>
            <a:endParaRPr lang="en-US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" y="21504"/>
            <a:ext cx="7772400" cy="710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SDC Raw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303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2936" y="4790963"/>
            <a:ext cx="857859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Magnitude versus Time looks good – note threshold change post Pluto encounter</a:t>
            </a:r>
          </a:p>
          <a:p>
            <a:endParaRPr lang="en-US" dirty="0"/>
          </a:p>
          <a:p>
            <a:r>
              <a:rPr lang="en-US" dirty="0" smtClean="0"/>
              <a:t>Total number of events: 10,118</a:t>
            </a:r>
          </a:p>
          <a:p>
            <a:endParaRPr lang="en-US" dirty="0"/>
          </a:p>
          <a:p>
            <a:r>
              <a:rPr lang="en-US" dirty="0" smtClean="0"/>
              <a:t>Time period covers: Jan 17, 2015 – Jan 23, 2016</a:t>
            </a:r>
          </a:p>
          <a:p>
            <a:r>
              <a:rPr lang="en-US" dirty="0"/>
              <a:t>	</a:t>
            </a:r>
            <a:r>
              <a:rPr lang="en-US" dirty="0" smtClean="0"/>
              <a:t> - </a:t>
            </a:r>
            <a:r>
              <a:rPr lang="en-US" i="1" dirty="0" smtClean="0"/>
              <a:t>note: this is about 6 months longer than the data reviewed at the May ‘16 meeting</a:t>
            </a:r>
            <a:endParaRPr lang="en-US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" y="21504"/>
            <a:ext cx="7772400" cy="710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SDC Raw Data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1753"/>
            <a:ext cx="9144000" cy="366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965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21504"/>
            <a:ext cx="7772400" cy="7102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SDC Calibrated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9434"/>
            <a:ext cx="9144000" cy="10568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91" y="2773230"/>
            <a:ext cx="3784600" cy="3771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44463" y="3796684"/>
            <a:ext cx="482406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Includes SDC calibrated scientific data</a:t>
            </a:r>
          </a:p>
          <a:p>
            <a:endParaRPr lang="en-US" dirty="0"/>
          </a:p>
          <a:p>
            <a:r>
              <a:rPr lang="en-US" dirty="0" smtClean="0"/>
              <a:t>The SDC calibrated scientific data includes time, channel, charge, mass, mass threshold, error bars, quality flag, and theoretical SDC-dust relative impact velocity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49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21504"/>
            <a:ext cx="7772400" cy="71024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SDC Calibrated Data - ERROR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917" y="3510933"/>
            <a:ext cx="8788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some reason, these two files have different dimensions (9 cols) than the properly-formatted SDC science files (10 cols)</a:t>
            </a:r>
            <a:r>
              <a:rPr lang="is-IS" dirty="0" smtClean="0"/>
              <a:t>…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9917" y="899005"/>
            <a:ext cx="87886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These two files are incorrectly formatted:</a:t>
            </a:r>
          </a:p>
          <a:p>
            <a:endParaRPr lang="en-US" dirty="0"/>
          </a:p>
          <a:p>
            <a:r>
              <a:rPr lang="cs-CZ" dirty="0"/>
              <a:t>nh-p-sdc-3-pluto-v2.0/data/20160119_031574/sdc_0315748362_0x700_sci.fit</a:t>
            </a:r>
          </a:p>
          <a:p>
            <a:r>
              <a:rPr lang="cs-CZ" dirty="0"/>
              <a:t>nh-p-sdc-3-pluto-v2.0/data/20160121_031574/sdc_0315748363_0x700_sci.fit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7484"/>
            <a:ext cx="9144000" cy="114003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26417" y="2973917"/>
            <a:ext cx="560916" cy="232833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27990"/>
            <a:ext cx="9144000" cy="10568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9917" y="4966325"/>
            <a:ext cx="8788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the FITS header for a </a:t>
            </a:r>
            <a:r>
              <a:rPr lang="en-US" i="1" dirty="0" smtClean="0"/>
              <a:t>correctly</a:t>
            </a:r>
            <a:r>
              <a:rPr lang="en-US" dirty="0" smtClean="0"/>
              <a:t> formatted level 3 file: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68400" y="2988735"/>
            <a:ext cx="1181099" cy="218016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10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9422</TotalTime>
  <Words>841</Words>
  <Application>Microsoft Macintosh PowerPoint</Application>
  <PresentationFormat>On-screen Show (4:3)</PresentationFormat>
  <Paragraphs>123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SDC PDS Review Pluto Data: January 2015 to January 2016</vt:lpstr>
      <vt:lpstr>SDC Instrument</vt:lpstr>
      <vt:lpstr>Previous &amp; Current Releases</vt:lpstr>
      <vt:lpstr>SDC Raw Data</vt:lpstr>
      <vt:lpstr>PowerPoint Presentation</vt:lpstr>
      <vt:lpstr>PowerPoint Presentation</vt:lpstr>
      <vt:lpstr>PowerPoint Presentation</vt:lpstr>
      <vt:lpstr>SDC Calibrated Data</vt:lpstr>
      <vt:lpstr>SDC Calibrated Data - ERROR</vt:lpstr>
      <vt:lpstr>PowerPoint Presentation</vt:lpstr>
      <vt:lpstr>PowerPoint Presentation</vt:lpstr>
      <vt:lpstr>PowerPoint Presentation</vt:lpstr>
      <vt:lpstr>PowerPoint Presentation</vt:lpstr>
      <vt:lpstr>Textual Edits: nh-p-sdc-[2,3]-pluto-v2</vt:lpstr>
      <vt:lpstr>Misc questions - nh-p-sdc-[2,3]-pluto-v2:</vt:lpstr>
      <vt:lpstr>PowerPoint Presentation</vt:lpstr>
    </vt:vector>
  </TitlesOfParts>
  <Company>University of California at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SDC PDS Review</dc:title>
  <dc:creator>Andrew Poppe</dc:creator>
  <cp:lastModifiedBy>Andrew Poppe</cp:lastModifiedBy>
  <cp:revision>123</cp:revision>
  <dcterms:created xsi:type="dcterms:W3CDTF">2014-01-09T17:04:52Z</dcterms:created>
  <dcterms:modified xsi:type="dcterms:W3CDTF">2016-12-05T21:03:00Z</dcterms:modified>
</cp:coreProperties>
</file>