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3" r:id="rId4"/>
    <p:sldId id="260" r:id="rId5"/>
    <p:sldId id="258" r:id="rId6"/>
    <p:sldId id="261" r:id="rId7"/>
    <p:sldId id="264" r:id="rId8"/>
    <p:sldId id="265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208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A3278-9EDE-D24E-A9EC-ECB92A897E0F}" type="datetimeFigureOut">
              <a:rPr lang="en-US" smtClean="0"/>
              <a:t>6/18/17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E3FBE-8E81-DD46-B94B-3BE4215A2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73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3FBE-8E81-DD46-B94B-3BE4215A2B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10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E3FBE-8E81-DD46-B94B-3BE4215A2B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67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0384-572D-164E-823A-36BBF2A77840}" type="datetime1">
              <a:rPr lang="en-US" smtClean="0"/>
              <a:t>6/18/17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Horizons REX PDS Review, 19-20 June, 2017, Frank Centinello (frank.cent@gmail.com)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7015-F616-F446-81CA-3816BE961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989A-292E-554F-A4DD-546717287527}" type="datetime1">
              <a:rPr lang="en-US" smtClean="0"/>
              <a:t>6/18/17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Horizons REX PDS Review, 19-20 June, 2017, Frank Centinello (frank.cent@gmail.com)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7015-F616-F446-81CA-3816BE961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83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01F9-0B8F-7849-BA81-167F5E036D2F}" type="datetime1">
              <a:rPr lang="en-US" smtClean="0"/>
              <a:t>6/18/17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Horizons REX PDS Review, 19-20 June, 2017, Frank Centinello (frank.cent@gmail.com)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7015-F616-F446-81CA-3816BE961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45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E236-BC81-1049-91B4-67ED4BDFD6F7}" type="datetime1">
              <a:rPr lang="en-US" smtClean="0"/>
              <a:t>6/18/17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Horizons REX PDS Review, 19-20 June, 2017, Frank Centinello (frank.cent@gmail.com)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7015-F616-F446-81CA-3816BE961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9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62DC-C02F-4346-A5B1-FE7A586866B8}" type="datetime1">
              <a:rPr lang="en-US" smtClean="0"/>
              <a:t>6/18/17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Horizons REX PDS Review, 19-20 June, 2017, Frank Centinello (frank.cent@gmail.com)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7015-F616-F446-81CA-3816BE961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40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9665-364D-3D4E-AF99-90B3EDC40CBD}" type="datetime1">
              <a:rPr lang="en-US" smtClean="0"/>
              <a:t>6/18/17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Horizons REX PDS Review, 19-20 June, 2017, Frank Centinello (frank.cent@gmail.com)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7015-F616-F446-81CA-3816BE961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43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7A7D-9DA4-AC45-9706-94948BC0634D}" type="datetime1">
              <a:rPr lang="en-US" smtClean="0"/>
              <a:t>6/18/17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Horizons REX PDS Review, 19-20 June, 2017, Frank Centinello (frank.cent@gmail.com)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7015-F616-F446-81CA-3816BE961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24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7B132-EF87-9F4F-82C1-B6FB3A28A6B0}" type="datetime1">
              <a:rPr lang="en-US" smtClean="0"/>
              <a:t>6/18/17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Horizons REX PDS Review, 19-20 June, 2017, Frank Centinello (frank.cent@gmail.com)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7015-F616-F446-81CA-3816BE961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50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6FF7-EF18-2D47-8403-71850111C00D}" type="datetime1">
              <a:rPr lang="en-US" smtClean="0"/>
              <a:t>6/18/17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Horizons REX PDS Review, 19-20 June, 2017, Frank Centinello (frank.cent@gmail.com)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7015-F616-F446-81CA-3816BE961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7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6CB5-14C0-9642-98DC-3FEECF6066FE}" type="datetime1">
              <a:rPr lang="en-US" smtClean="0"/>
              <a:t>6/18/17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Horizons REX PDS Review, 19-20 June, 2017, Frank Centinello (frank.cent@gmail.com)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7015-F616-F446-81CA-3816BE961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5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BCCE-4F5E-2A4D-9DDB-8F8C4BF43193}" type="datetime1">
              <a:rPr lang="en-US" smtClean="0"/>
              <a:t>6/18/17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Horizons REX PDS Review, 19-20 June, 2017, Frank Centinello (frank.cent@gmail.com)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7015-F616-F446-81CA-3816BE961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54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2738F-4C3B-CB4B-B0ED-1BB50CE754F2}" type="datetime1">
              <a:rPr lang="en-US" smtClean="0"/>
              <a:t>6/18/17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New Horizons REX PDS Review, 19-20 June, 2017, Frank Centinello (frank.cent@gmail.com)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07015-F616-F446-81CA-3816BE961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19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Horizons PDS Review</a:t>
            </a:r>
            <a:br>
              <a:rPr lang="en-US" dirty="0" smtClean="0"/>
            </a:br>
            <a:r>
              <a:rPr lang="en-US" dirty="0" smtClean="0"/>
              <a:t>REX Filter and Radiometry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Frank Centinello</a:t>
            </a:r>
          </a:p>
          <a:p>
            <a:r>
              <a:rPr lang="en-US" sz="2800" dirty="0" smtClean="0"/>
              <a:t>NOAA Aircraft Operations Center</a:t>
            </a:r>
          </a:p>
          <a:p>
            <a:r>
              <a:rPr lang="en-US" sz="2800" dirty="0" smtClean="0"/>
              <a:t>Lakeland, FL</a:t>
            </a:r>
          </a:p>
          <a:p>
            <a:r>
              <a:rPr lang="en-US" sz="2800" dirty="0" smtClean="0"/>
              <a:t>( frank.centinello@noaa.gov , frank.cent@gmail.com )</a:t>
            </a:r>
          </a:p>
          <a:p>
            <a:r>
              <a:rPr lang="en-US" sz="2800" dirty="0" smtClean="0"/>
              <a:t>19 June 2017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9353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7011"/>
            <a:ext cx="10515600" cy="478995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 have no prior experience with the FIT data format.</a:t>
            </a:r>
          </a:p>
          <a:p>
            <a:r>
              <a:rPr lang="en-US" dirty="0" smtClean="0"/>
              <a:t>Documentation was generally sufficient and well-organized.</a:t>
            </a:r>
          </a:p>
          <a:p>
            <a:r>
              <a:rPr lang="en-US" dirty="0" smtClean="0"/>
              <a:t>No additional documentation is needed.</a:t>
            </a:r>
          </a:p>
          <a:p>
            <a:r>
              <a:rPr lang="en-US" dirty="0" smtClean="0"/>
              <a:t>FIT files were first opened with the </a:t>
            </a:r>
            <a:r>
              <a:rPr lang="en-US" i="1" dirty="0" err="1" smtClean="0"/>
              <a:t>fv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err="1" smtClean="0"/>
              <a:t>hera</a:t>
            </a:r>
            <a:r>
              <a:rPr lang="en-US" dirty="0" smtClean="0"/>
              <a:t> applications. </a:t>
            </a:r>
          </a:p>
          <a:p>
            <a:pPr lvl="1"/>
            <a:r>
              <a:rPr lang="en-US" dirty="0" smtClean="0"/>
              <a:t>Just opening a subset of files, and looking at some of the FIT contents.</a:t>
            </a:r>
          </a:p>
          <a:p>
            <a:r>
              <a:rPr lang="en-US" b="1" u="sng" dirty="0" smtClean="0"/>
              <a:t>ALL</a:t>
            </a:r>
            <a:r>
              <a:rPr lang="en-US" dirty="0" smtClean="0"/>
              <a:t> FIT files were successfully read using the </a:t>
            </a:r>
            <a:r>
              <a:rPr lang="en-US" i="1" dirty="0" err="1" smtClean="0"/>
              <a:t>fdump</a:t>
            </a:r>
            <a:r>
              <a:rPr lang="en-US" i="1" dirty="0" smtClean="0"/>
              <a:t> </a:t>
            </a:r>
            <a:r>
              <a:rPr lang="en-US" dirty="0" smtClean="0"/>
              <a:t>application of the FTOOLS/</a:t>
            </a:r>
            <a:r>
              <a:rPr lang="en-US" dirty="0" err="1" smtClean="0"/>
              <a:t>HEASoft</a:t>
            </a:r>
            <a:r>
              <a:rPr lang="en-US" dirty="0" smtClean="0"/>
              <a:t> package.</a:t>
            </a:r>
          </a:p>
          <a:p>
            <a:r>
              <a:rPr lang="en-US" dirty="0"/>
              <a:t>All </a:t>
            </a:r>
            <a:r>
              <a:rPr lang="en-US" dirty="0" smtClean="0"/>
              <a:t>*packetized* FIT </a:t>
            </a:r>
            <a:r>
              <a:rPr lang="en-US" dirty="0"/>
              <a:t>Filter and Radiometry calibrated and pre-calibrated data were </a:t>
            </a:r>
            <a:r>
              <a:rPr lang="en-US" dirty="0" smtClean="0"/>
              <a:t>plotted.  Only the packetized files were selected due to post-2007 anomalies associated with compression referenced in . </a:t>
            </a:r>
          </a:p>
          <a:p>
            <a:r>
              <a:rPr lang="en-US" dirty="0" smtClean="0"/>
              <a:t>Calibration attempts from v2.0 ENG raw data to v1.0 SCI were successful for Filter In-Phase and Quadrature. </a:t>
            </a:r>
          </a:p>
          <a:p>
            <a:pPr lvl="1"/>
            <a:r>
              <a:rPr lang="en-US" dirty="0" smtClean="0"/>
              <a:t>Differences between my calibrated values and those in the v1.0 SCI FITs were &lt;1.0e-5 </a:t>
            </a:r>
            <a:r>
              <a:rPr lang="mr-IN" dirty="0" smtClean="0"/>
              <a:t>–</a:t>
            </a:r>
            <a:r>
              <a:rPr lang="en-US" dirty="0" smtClean="0"/>
              <a:t> 1.0-6 mV</a:t>
            </a:r>
          </a:p>
          <a:p>
            <a:r>
              <a:rPr lang="mr-IN" dirty="0" smtClean="0"/>
              <a:t>…</a:t>
            </a:r>
            <a:r>
              <a:rPr lang="en-US" dirty="0" smtClean="0"/>
              <a:t> but slightly more instruction (or documentation) might be needed for calibrating the Radiometry data.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Horizons REX PDS Review, 19-20 June, 2017, Frank Centinello (frank.cent@gmail.com)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7015-F616-F446-81CA-3816BE961B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21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907" y="-40710"/>
            <a:ext cx="10515600" cy="1325563"/>
          </a:xfrm>
        </p:spPr>
        <p:txBody>
          <a:bodyPr/>
          <a:lstStyle/>
          <a:p>
            <a:r>
              <a:rPr lang="en-US" dirty="0" smtClean="0"/>
              <a:t>IQ Filter Data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116" y="2069718"/>
            <a:ext cx="4003891" cy="352065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637" y="2069718"/>
            <a:ext cx="4003891" cy="352065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50829" y="828199"/>
            <a:ext cx="7181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I and Q values were plotted for all folders. Plots show all I and Q values in the folder for Jupiter 20070105_003032 </a:t>
            </a:r>
            <a:r>
              <a:rPr lang="mr-IN" dirty="0" smtClean="0"/>
              <a:t>–</a:t>
            </a:r>
            <a:r>
              <a:rPr lang="en-US" dirty="0" smtClean="0"/>
              <a:t> so all the I and Q values for all the METs contained in that time. This was done for all packetized FIT files.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186513" y="5590377"/>
            <a:ext cx="2110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Uncalibrated</a:t>
            </a:r>
            <a:r>
              <a:rPr lang="en-US" dirty="0" smtClean="0"/>
              <a:t> I and Q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945155" y="5590377"/>
            <a:ext cx="1868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Calibrated I and Q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Horizons REX PDS Review, 19-20 June, 2017, Frank Centinello (frank.cent@gmail.com)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7015-F616-F446-81CA-3816BE961B4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0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IQ Filter Data Calibration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4" y="2930771"/>
            <a:ext cx="11998002" cy="3593192"/>
          </a:xfrm>
          <a:solidFill>
            <a:schemeClr val="bg1">
              <a:alpha val="0"/>
            </a:schemeClr>
          </a:solidFill>
        </p:spPr>
      </p:pic>
      <p:sp>
        <p:nvSpPr>
          <p:cNvPr id="5" name="Rectangle 4"/>
          <p:cNvSpPr/>
          <p:nvPr/>
        </p:nvSpPr>
        <p:spPr>
          <a:xfrm>
            <a:off x="1" y="2461846"/>
            <a:ext cx="1280746" cy="4320023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019693" y="2567354"/>
            <a:ext cx="1172308" cy="4290646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23292" y="1019908"/>
            <a:ext cx="8534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The left plot contains the calibrated data from a V1.0 SCI FIT file.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The center plot is data calibrated from a V2.0 ENG FIT file using the description in the ICD, Section 12.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The right plot is the difference between the right </a:t>
            </a:r>
            <a:r>
              <a:rPr lang="en-US" dirty="0" err="1" smtClean="0"/>
              <a:t>plt</a:t>
            </a:r>
            <a:r>
              <a:rPr lang="en-US" dirty="0" smtClean="0"/>
              <a:t> and the </a:t>
            </a:r>
            <a:r>
              <a:rPr lang="en-US" dirty="0"/>
              <a:t>c</a:t>
            </a:r>
            <a:r>
              <a:rPr lang="en-US" dirty="0" smtClean="0"/>
              <a:t>enter plot.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This was done for all packetized FIT files. 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Differences were &lt;1.0e-6 to 1.0e-5 mV.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Horizons REX PDS Review, 19-20 June, 2017, Frank Centinello (frank.cent@gmail.com)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7015-F616-F446-81CA-3816BE961B4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6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907" y="-40710"/>
            <a:ext cx="10515600" cy="1325563"/>
          </a:xfrm>
        </p:spPr>
        <p:txBody>
          <a:bodyPr/>
          <a:lstStyle/>
          <a:p>
            <a:r>
              <a:rPr lang="en-US" dirty="0" smtClean="0"/>
              <a:t>Radiometry Data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116" y="2176618"/>
            <a:ext cx="4003891" cy="30020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637" y="2176618"/>
            <a:ext cx="4003891" cy="30020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828801" y="933706"/>
            <a:ext cx="7181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Radiometry values were plotted for all folders, in the same way as with the Filter data.  These plots contain the data from all the FIT files in the JUPITER </a:t>
            </a:r>
            <a:r>
              <a:rPr lang="en-US" dirty="0" smtClean="0"/>
              <a:t>20070105_003032 folder.  These plots were made from the *packetized* data in all folders from all mission phases.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32190" y="5367640"/>
            <a:ext cx="3018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Uncalibrated</a:t>
            </a:r>
            <a:r>
              <a:rPr lang="en-US" dirty="0" smtClean="0"/>
              <a:t> Radiometry Data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90833" y="5367640"/>
            <a:ext cx="2777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Calibrated Radiometry Data</a:t>
            </a: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Horizons REX PDS Review, 19-20 June, 2017, Frank Centinello (frank.cent@gmail.com)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7015-F616-F446-81CA-3816BE961B4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Radiometry Calibration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0148"/>
            <a:ext cx="10515600" cy="4844806"/>
          </a:xfrm>
        </p:spPr>
        <p:txBody>
          <a:bodyPr/>
          <a:lstStyle/>
          <a:p>
            <a:r>
              <a:rPr lang="en-US" dirty="0" smtClean="0"/>
              <a:t>Calibration of Radiometry Data was attempted, but unsuccessful. For example, in the file: </a:t>
            </a:r>
          </a:p>
          <a:p>
            <a:pPr lvl="1"/>
            <a:r>
              <a:rPr lang="mr-IN" dirty="0"/>
              <a:t>../</a:t>
            </a:r>
            <a:r>
              <a:rPr lang="mr-IN" dirty="0" err="1" smtClean="0"/>
              <a:t>nh-j-rex</a:t>
            </a:r>
            <a:r>
              <a:rPr lang="mr-IN" dirty="0" smtClean="0"/>
              <a:t>-</a:t>
            </a:r>
            <a:r>
              <a:rPr lang="en-US" dirty="0" smtClean="0"/>
              <a:t>2</a:t>
            </a:r>
            <a:r>
              <a:rPr lang="mr-IN" dirty="0" smtClean="0"/>
              <a:t>-</a:t>
            </a:r>
            <a:r>
              <a:rPr lang="mr-IN" dirty="0" err="1" smtClean="0"/>
              <a:t>jupiter-v</a:t>
            </a:r>
            <a:r>
              <a:rPr lang="en-US" dirty="0" smtClean="0"/>
              <a:t>2</a:t>
            </a:r>
            <a:r>
              <a:rPr lang="mr-IN" dirty="0" smtClean="0"/>
              <a:t>.0/</a:t>
            </a:r>
            <a:r>
              <a:rPr lang="mr-IN" dirty="0" err="1" smtClean="0"/>
              <a:t>data</a:t>
            </a:r>
            <a:r>
              <a:rPr lang="mr-IN" dirty="0" smtClean="0"/>
              <a:t>/20070105_003031/rex_0030311311_0x7b3_</a:t>
            </a:r>
            <a:r>
              <a:rPr lang="en-US" dirty="0" err="1" smtClean="0"/>
              <a:t>eng</a:t>
            </a:r>
            <a:r>
              <a:rPr lang="mr-IN" dirty="0" smtClean="0"/>
              <a:t>.</a:t>
            </a:r>
            <a:r>
              <a:rPr lang="mr-IN" dirty="0" err="1" smtClean="0"/>
              <a:t>fit</a:t>
            </a:r>
            <a:endParaRPr lang="en-US" dirty="0" smtClean="0"/>
          </a:p>
          <a:p>
            <a:pPr lvl="2"/>
            <a:r>
              <a:rPr lang="en-US" dirty="0" smtClean="0"/>
              <a:t>The filename appears to indicate this is a Side B file (given the *b3* string), but when AGC gain was queried from the REX_AGCGAINA.CSV, it seems as though Side A was in use. </a:t>
            </a:r>
          </a:p>
          <a:p>
            <a:pPr lvl="2"/>
            <a:r>
              <a:rPr lang="en-US" dirty="0" smtClean="0"/>
              <a:t>I was </a:t>
            </a:r>
            <a:r>
              <a:rPr lang="en-US" i="1" dirty="0" smtClean="0"/>
              <a:t>NOT </a:t>
            </a:r>
            <a:r>
              <a:rPr lang="en-US" dirty="0" smtClean="0"/>
              <a:t>able to reconstruct the V1.0 calibrated values from the V2.0 values using Section 12 of the ICD, or other supporting documents.</a:t>
            </a:r>
          </a:p>
          <a:p>
            <a:pPr lvl="3"/>
            <a:r>
              <a:rPr lang="en-US" dirty="0" err="1" smtClean="0"/>
              <a:t>dBm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Rbase</a:t>
            </a:r>
            <a:r>
              <a:rPr lang="en-US" dirty="0"/>
              <a:t> + 10*log10(RAW(ii)*4.5e6) + </a:t>
            </a:r>
            <a:r>
              <a:rPr lang="en-US" dirty="0" err="1"/>
              <a:t>dBstep</a:t>
            </a:r>
            <a:r>
              <a:rPr lang="en-US" dirty="0"/>
              <a:t>*(AGC-</a:t>
            </a:r>
            <a:r>
              <a:rPr lang="en-US" dirty="0" err="1"/>
              <a:t>AGCoffset</a:t>
            </a:r>
            <a:r>
              <a:rPr lang="en-US" dirty="0"/>
              <a:t>) + Ro;</a:t>
            </a:r>
          </a:p>
          <a:p>
            <a:pPr lvl="3"/>
            <a:r>
              <a:rPr lang="en-US" dirty="0" smtClean="0"/>
              <a:t>Where: </a:t>
            </a:r>
            <a:r>
              <a:rPr lang="en-US" dirty="0" err="1" smtClean="0"/>
              <a:t>Rbase</a:t>
            </a:r>
            <a:r>
              <a:rPr lang="en-US" dirty="0" smtClean="0"/>
              <a:t>=-178 dB, </a:t>
            </a:r>
            <a:r>
              <a:rPr lang="en-US" dirty="0" err="1" smtClean="0"/>
              <a:t>dBstep</a:t>
            </a:r>
            <a:r>
              <a:rPr lang="en-US" dirty="0" smtClean="0"/>
              <a:t>=0.475, </a:t>
            </a:r>
          </a:p>
          <a:p>
            <a:pPr lvl="4"/>
            <a:r>
              <a:rPr lang="en-US" dirty="0" smtClean="0"/>
              <a:t>AGC = 152? 157? (from *.CSV files )  -  or  -  163 as reported in the label</a:t>
            </a:r>
          </a:p>
          <a:p>
            <a:pPr lvl="4"/>
            <a:r>
              <a:rPr lang="en-US" dirty="0" smtClean="0"/>
              <a:t>SIDE A: </a:t>
            </a:r>
            <a:r>
              <a:rPr lang="en-US" dirty="0" err="1" smtClean="0"/>
              <a:t>AGCoffset</a:t>
            </a:r>
            <a:r>
              <a:rPr lang="en-US" dirty="0" smtClean="0"/>
              <a:t> = 167, Ro = -100.19 dB</a:t>
            </a:r>
          </a:p>
          <a:p>
            <a:pPr lvl="4"/>
            <a:r>
              <a:rPr lang="en-US" dirty="0" smtClean="0"/>
              <a:t>SIDE B: </a:t>
            </a:r>
            <a:r>
              <a:rPr lang="en-US" dirty="0" err="1" smtClean="0"/>
              <a:t>AGCoffset</a:t>
            </a:r>
            <a:r>
              <a:rPr lang="en-US" dirty="0" smtClean="0"/>
              <a:t> = 163, Ro = -103.7 dB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Horizons REX PDS Review, 19-20 June, 2017, Frank Centinello (frank.cent@gmail.com)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7015-F616-F446-81CA-3816BE961B4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1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Radiometry Calibration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0148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In the file: </a:t>
            </a:r>
            <a:r>
              <a:rPr lang="mr-IN" dirty="0"/>
              <a:t>../</a:t>
            </a:r>
            <a:r>
              <a:rPr lang="mr-IN" dirty="0" smtClean="0"/>
              <a:t>nh-p-rex-2-pluto-v2.0/</a:t>
            </a:r>
            <a:r>
              <a:rPr lang="mr-IN" dirty="0" err="1" smtClean="0"/>
              <a:t>data</a:t>
            </a:r>
            <a:r>
              <a:rPr lang="mr-IN" dirty="0" smtClean="0"/>
              <a:t>/20160712_033067/rex_0330673806_0x7b3_eng.fit</a:t>
            </a:r>
            <a:endParaRPr lang="is-IS" dirty="0"/>
          </a:p>
          <a:p>
            <a:pPr lvl="2" fontAlgn="base"/>
            <a:r>
              <a:rPr lang="is-IS" dirty="0"/>
              <a:t>       Radiometer            Time Tag</a:t>
            </a:r>
          </a:p>
          <a:p>
            <a:pPr marL="914400" lvl="2" indent="0" fontAlgn="base">
              <a:buNone/>
            </a:pPr>
            <a:r>
              <a:rPr lang="is-IS" dirty="0"/>
              <a:t>     1          28872151477         2540</a:t>
            </a:r>
          </a:p>
          <a:p>
            <a:pPr marL="914400" lvl="2" indent="0" fontAlgn="base">
              <a:buNone/>
            </a:pPr>
            <a:r>
              <a:rPr lang="is-IS" dirty="0"/>
              <a:t>     2           2891185939         2541</a:t>
            </a:r>
          </a:p>
          <a:p>
            <a:pPr marL="914400" lvl="2" indent="0" fontAlgn="base">
              <a:buNone/>
            </a:pPr>
            <a:r>
              <a:rPr lang="is-IS" dirty="0"/>
              <a:t>     3           5781432499         2542</a:t>
            </a:r>
          </a:p>
          <a:p>
            <a:pPr marL="914400" lvl="2" indent="0" fontAlgn="base">
              <a:buNone/>
            </a:pPr>
            <a:r>
              <a:rPr lang="is-IS" dirty="0"/>
              <a:t>     4           8666813569         </a:t>
            </a:r>
            <a:r>
              <a:rPr lang="is-IS" dirty="0" smtClean="0"/>
              <a:t>2543</a:t>
            </a:r>
          </a:p>
          <a:p>
            <a:pPr lvl="2" fontAlgn="base"/>
            <a:r>
              <a:rPr lang="is-IS" dirty="0" smtClean="0"/>
              <a:t>In the V1.0 SCI FIT file:</a:t>
            </a:r>
            <a:endParaRPr lang="is-IS" dirty="0"/>
          </a:p>
          <a:p>
            <a:pPr marL="914400" lvl="2" indent="0" fontAlgn="base">
              <a:buNone/>
            </a:pPr>
            <a:r>
              <a:rPr lang="is-IS" dirty="0" smtClean="0"/>
              <a:t>     1 </a:t>
            </a:r>
            <a:r>
              <a:rPr lang="is-IS" dirty="0"/>
              <a:t> -1.1056308E+02   2.6009601E+02           0</a:t>
            </a:r>
          </a:p>
          <a:p>
            <a:pPr marL="914400" lvl="2" indent="0" fontAlgn="base">
              <a:buNone/>
            </a:pPr>
            <a:r>
              <a:rPr lang="is-IS" dirty="0"/>
              <a:t>     2  -1.1055711E+02   2.6019839E+02           0</a:t>
            </a:r>
          </a:p>
          <a:p>
            <a:pPr marL="914400" lvl="2" indent="0" fontAlgn="base">
              <a:buNone/>
            </a:pPr>
            <a:r>
              <a:rPr lang="is-IS" dirty="0"/>
              <a:t>     3  -1.1055853E+02   2.6030081E+02           0</a:t>
            </a:r>
          </a:p>
          <a:p>
            <a:pPr marL="914400" lvl="2" indent="0" fontAlgn="base">
              <a:buNone/>
            </a:pPr>
            <a:r>
              <a:rPr lang="is-IS" dirty="0"/>
              <a:t>     4  -1.1056584E+02   2.6040320E+02           0</a:t>
            </a:r>
          </a:p>
          <a:p>
            <a:pPr lvl="2" fontAlgn="base"/>
            <a:endParaRPr lang="is-I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Horizons REX PDS Review, 19-20 June, 2017, Frank Centinello (frank.cent@gmail.com)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7015-F616-F446-81CA-3816BE961B4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1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Radiometry Calibration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0148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In the file: </a:t>
            </a:r>
            <a:r>
              <a:rPr lang="mr-IN" dirty="0"/>
              <a:t>../</a:t>
            </a:r>
            <a:r>
              <a:rPr lang="mr-IN" dirty="0" smtClean="0"/>
              <a:t>nh-p-rex-2-pluto-v2.0/</a:t>
            </a:r>
            <a:r>
              <a:rPr lang="mr-IN" dirty="0" err="1" smtClean="0"/>
              <a:t>data</a:t>
            </a:r>
            <a:r>
              <a:rPr lang="mr-IN" dirty="0" smtClean="0"/>
              <a:t>/20160712_033067/rex_0330673806_0x7b3_eng.fit</a:t>
            </a:r>
            <a:endParaRPr lang="is-I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Horizons REX PDS Review, 19-20 June, 2017, Frank Centinello (frank.cent@gmail.com)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7015-F616-F446-81CA-3816BE961B4A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676572"/>
              </p:ext>
            </p:extLst>
          </p:nvPr>
        </p:nvGraphicFramePr>
        <p:xfrm>
          <a:off x="3659542" y="2277110"/>
          <a:ext cx="8128000" cy="407924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V1.0 SCI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V2.0 ENG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Reconstruction</a:t>
                      </a:r>
                      <a:endParaRPr lang="en-US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mr-IN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-1.1056308E+02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28872151477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 -1.105630833e+02</a:t>
                      </a:r>
                      <a:endParaRPr lang="en-US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mr-IN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-1.1055711E+02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2891185939</a:t>
                      </a:r>
                      <a:endParaRPr lang="cs-CZ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 -1.205571146e+02</a:t>
                      </a:r>
                      <a:endParaRPr lang="en-US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mr-IN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-1.1055853E+02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s-I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5781432499</a:t>
                      </a:r>
                      <a:endParaRPr lang="is-I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 -1.175475202e+02</a:t>
                      </a:r>
                      <a:endParaRPr lang="en-US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mr-IN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-1.1056584E+02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s-I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8666813569</a:t>
                      </a:r>
                      <a:endParaRPr lang="is-I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 -1.157892803e+02</a:t>
                      </a:r>
                      <a:endParaRPr lang="en-US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mr-IN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-1.1055772E+02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s-I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11557599801</a:t>
                      </a:r>
                      <a:endParaRPr lang="is-I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 -1.145391983e+02</a:t>
                      </a:r>
                      <a:endParaRPr lang="en-US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mr-IN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-1.1056535E+02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s-I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14443313375</a:t>
                      </a:r>
                      <a:endParaRPr lang="is-I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 -1.135712065e+02</a:t>
                      </a:r>
                      <a:endParaRPr lang="en-US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mr-IN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-1.1055474E+02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s-I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17336078737</a:t>
                      </a:r>
                      <a:endParaRPr lang="is-I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-1.127783661e+02</a:t>
                      </a:r>
                      <a:endParaRPr lang="en-US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mr-IN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-1.1055918E+02 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s-I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20225888238</a:t>
                      </a:r>
                      <a:endParaRPr lang="is-I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-1.121087988e+02</a:t>
                      </a:r>
                      <a:endParaRPr lang="en-US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mr-IN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-1.1055001E+02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23121808316</a:t>
                      </a:r>
                      <a:endParaRPr lang="cs-CZ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-1.115276568e+02</a:t>
                      </a:r>
                      <a:endParaRPr lang="en-US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mr-IN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-1.1056624E+02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s-I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26006925997</a:t>
                      </a:r>
                      <a:endParaRPr lang="is-I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-1.110169846e+02</a:t>
                      </a:r>
                      <a:endParaRPr lang="en-US" dirty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2450122"/>
            <a:ext cx="26435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Side B values used for </a:t>
            </a:r>
            <a:r>
              <a:rPr lang="en-US" dirty="0" err="1" smtClean="0"/>
              <a:t>AGCoffset</a:t>
            </a:r>
            <a:r>
              <a:rPr lang="en-US" dirty="0" smtClean="0"/>
              <a:t> and Ro.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163 was used for AGC.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Only the first value matches the V1.0 SCI FIT value.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0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&amp;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1874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Documentation was sufficient to begin examination of FIT format data.</a:t>
            </a:r>
          </a:p>
          <a:p>
            <a:r>
              <a:rPr lang="en-US" dirty="0" smtClean="0"/>
              <a:t>All FIT files were read successfully.  I and Q, as well as radiometry data were read from packetized FIT files, and plotted. I can share those with the team if they’d like to see them. </a:t>
            </a:r>
          </a:p>
          <a:p>
            <a:r>
              <a:rPr lang="en-US" dirty="0" smtClean="0"/>
              <a:t>Calibrated I and Q values were calculated using the instructions in the ICD with all raw I and Q values from *</a:t>
            </a:r>
            <a:r>
              <a:rPr lang="en-US" dirty="0" err="1" smtClean="0"/>
              <a:t>eng</a:t>
            </a:r>
            <a:r>
              <a:rPr lang="en-US" dirty="0" smtClean="0"/>
              <a:t>*fit files. Differences between my calibration and those in the V1.0 SCI files were &lt;1.0e-5 mV.  Plots of all of these differences can be made available as well.</a:t>
            </a:r>
          </a:p>
          <a:p>
            <a:r>
              <a:rPr lang="en-US" dirty="0" smtClean="0"/>
              <a:t>Calibrated radiometry data were not able to be recovered using the ICD and supporting documentation, though this may simply be user error, or indicate a need for additional clarification in documentation.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Horizons REX PDS Review, 19-20 June, 2017, Frank Centinello (frank.cent@gmail.com)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7015-F616-F446-81CA-3816BE961B4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5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</TotalTime>
  <Words>932</Words>
  <Application>Microsoft Macintosh PowerPoint</Application>
  <PresentationFormat>Widescreen</PresentationFormat>
  <Paragraphs>125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Mangal</vt:lpstr>
      <vt:lpstr>Arial</vt:lpstr>
      <vt:lpstr>Office Theme</vt:lpstr>
      <vt:lpstr>New Horizons PDS Review REX Filter and Radiometry</vt:lpstr>
      <vt:lpstr>Overview</vt:lpstr>
      <vt:lpstr>IQ Filter Data</vt:lpstr>
      <vt:lpstr>IQ Filter Data Calibration</vt:lpstr>
      <vt:lpstr>Radiometry Data</vt:lpstr>
      <vt:lpstr>Radiometry Calibration</vt:lpstr>
      <vt:lpstr>Radiometry Calibration (continued)</vt:lpstr>
      <vt:lpstr>Radiometry Calibration (continued)</vt:lpstr>
      <vt:lpstr>Conclusions &amp; Recommendations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Horizons PDS Review REX Filter and Radiometry</dc:title>
  <dc:creator>Microsoft Office User</dc:creator>
  <cp:lastModifiedBy>Microsoft Office User</cp:lastModifiedBy>
  <cp:revision>32</cp:revision>
  <dcterms:created xsi:type="dcterms:W3CDTF">2017-06-19T01:31:12Z</dcterms:created>
  <dcterms:modified xsi:type="dcterms:W3CDTF">2017-06-19T04:24:25Z</dcterms:modified>
</cp:coreProperties>
</file>