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1" r:id="rId5"/>
    <p:sldId id="258" r:id="rId6"/>
    <p:sldId id="259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3"/>
    <p:restoredTop sz="94659"/>
  </p:normalViewPr>
  <p:slideViewPr>
    <p:cSldViewPr snapToGrid="0" snapToObjects="1">
      <p:cViewPr>
        <p:scale>
          <a:sx n="56" d="100"/>
          <a:sy n="56" d="100"/>
        </p:scale>
        <p:origin x="8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1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5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3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1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3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Overall, no problems plotting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1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“new data” from some of the same dates as the previous dataset</a:t>
            </a:r>
          </a:p>
          <a:p>
            <a:r>
              <a:rPr lang="en-US" dirty="0"/>
              <a:t>a large portion of the new data also have two similar sets of data</a:t>
            </a:r>
          </a:p>
          <a:p>
            <a:r>
              <a:rPr lang="en-US" dirty="0"/>
              <a:t>seem to be overlapping dates and 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53908" y="243426"/>
            <a:ext cx="5603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sdc_0321071901_0x700_sci.lbl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START_TIME           = 2015-01-19T17:06:27.695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STOP_TIME            = 2015-01-19T18:50:47.695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SPACECRAFT_CLOCK_START_COUNT   = "0283993105:00000"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SPACECRAFT_CLOCK_STOP_COUNT    = "0283999364:49996" </a:t>
            </a:r>
            <a:endParaRPr lang="cs-CZ" sz="1400" u="none" baseline="0" dirty="0" smtClean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3908" y="1792543"/>
            <a:ext cx="5486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sdc_0321071902_0x700_sci.lbl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START_TIME           = 2015-01-19T18:50:48.695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STOP_TIME            = 2015-01-19T23:07:14.695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SPACECRAFT_CLOCK_START_COUNT   = "0283999366:00001"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SPACECRAFT_CLOCK_STOP_COUNT    = "0284014751:49991" </a:t>
            </a:r>
            <a:endParaRPr lang="en-US" sz="14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3908" y="3411998"/>
            <a:ext cx="49236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sdc_0321071903_0x700_sci.lbl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START_TIME           = 2015-01-19T23:49:07.696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STOP_TIME            = 2015-01-20T03:57:51.696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SPACECRAFT_CLOCK_START_COUNT   = "0284017265:00000"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SPACECRAFT_CLOCK_STOP_COUNT    = “0284032188:49992”</a:t>
            </a:r>
            <a:endParaRPr lang="cs-CZ" sz="1400" u="none" baseline="0" dirty="0" smtClean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908" y="845734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sdc_0284233918_0x700_sci.lbl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START_TIME           = 2015-01-19T17:50:20.695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STOP_TIME            = 2015-01-19T20:51:04.695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SPACECRAFT_CLOCK_START_COUNT   = "0283995738:00000"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SPACECRAFT_CLOCK_STOP_COUNT    = "0284006581:49994"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                    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sdc_0284233919_0x700_sci.lbl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START_TIME           = 2015-01-19T20:51:05.696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STOP_TIME            = 2015-01-20T01:28:06.696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SPACECRAFT_CLOCK_START_COUNT   = "0284006583:00000"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SPACECRAFT_CLOCK_STOP_COUNT    = "0284023203:49990" 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endParaRPr lang="cs-CZ" sz="1400" u="none" baseline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sdc_0284233920_0x700_sci.lbl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START_TIME           = 2015-01-20T01:28:07.696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STOP_TIME            = 2015-01-20T10:07:31.696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SPACECRAFT_CLOCK_START_COUNT   = "0284023205:00000"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SPACECRAFT_CLOCK_STOP_COUNT    = "0284054368:49982"    </a:t>
            </a:r>
          </a:p>
          <a:p>
            <a:endParaRPr lang="cs-CZ" sz="1400" u="none" baseline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sdc_0284233921_0x700_sci.lbl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START_TIME           = 2015-01-20T10:07:33.696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STOP_TIME            = 2015-01-20T10:13:43.696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SPACECRAFT_CLOCK_START_COUNT   = "0284054371:00000"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SPACECRAFT_CLOCK_STOP_COUNT    = "0284054741:00000" 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1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 </a:t>
            </a:r>
            <a:r>
              <a:rPr lang="en-US" b="1" dirty="0" err="1"/>
              <a:t>slimindx.tab</a:t>
            </a:r>
            <a:r>
              <a:rPr lang="en-US" b="1" dirty="0"/>
              <a:t>:</a:t>
            </a:r>
          </a:p>
          <a:p>
            <a:r>
              <a:rPr lang="en-US" i="1" baseline="30000" dirty="0"/>
              <a:t>line 377-378:</a:t>
            </a:r>
          </a:p>
          <a:p>
            <a:r>
              <a:rPr lang="pl-PL" baseline="30000" dirty="0"/>
              <a:t>"DUST                 ","NEW ","DATA/20160323_032106/","SDC_0321069736_0X700_SCI   "</a:t>
            </a:r>
          </a:p>
          <a:p>
            <a:r>
              <a:rPr lang="pl-PL" baseline="30000" dirty="0"/>
              <a:t>"DUST                 ","NEW ","DATA/20150119_032107/","SDC_0321071901_0X700_SCI   “</a:t>
            </a:r>
          </a:p>
          <a:p>
            <a:endParaRPr lang="pl-PL" baseline="30000" dirty="0"/>
          </a:p>
          <a:p>
            <a:r>
              <a:rPr lang="pl-PL" i="1" baseline="30000" dirty="0" err="1"/>
              <a:t>line</a:t>
            </a:r>
            <a:r>
              <a:rPr lang="pl-PL" i="1" baseline="30000" dirty="0"/>
              <a:t> 897-898:</a:t>
            </a:r>
          </a:p>
          <a:p>
            <a:r>
              <a:rPr lang="pl-PL" baseline="30000" dirty="0"/>
              <a:t>"DUST                 ","NEW ","DATA/20160807_033289/","SDC_0332895148_0X700_SCI   "</a:t>
            </a:r>
          </a:p>
          <a:p>
            <a:r>
              <a:rPr lang="pl-PL" baseline="30000" dirty="0"/>
              <a:t>"DUST                 ","NEW ","DATA/20160325_033598/","SDC_0335986328_0X700_SCI   "</a:t>
            </a:r>
          </a:p>
          <a:p>
            <a:endParaRPr lang="pl-PL" baseline="30000" dirty="0"/>
          </a:p>
          <a:p>
            <a:r>
              <a:rPr lang="pl-PL" i="1" baseline="30000" dirty="0" err="1"/>
              <a:t>line</a:t>
            </a:r>
            <a:r>
              <a:rPr lang="pl-PL" i="1" baseline="30000" dirty="0"/>
              <a:t> 1105-1106:</a:t>
            </a:r>
          </a:p>
          <a:p>
            <a:r>
              <a:rPr lang="pl-PL" baseline="30000" dirty="0"/>
              <a:t>"DUST                 ","NEW ","DATA/20161009_033836/","SDC_0338363538_0X700_SCI   "</a:t>
            </a:r>
          </a:p>
          <a:p>
            <a:r>
              <a:rPr lang="pl-PL" baseline="30000" dirty="0"/>
              <a:t>"DUST                 ","NEW ","DATA/20160912_033900/","SDC_0339000728_0X700_SCI   "</a:t>
            </a:r>
          </a:p>
          <a:p>
            <a:endParaRPr lang="pl-PL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9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61" y="-38381"/>
            <a:ext cx="8636668" cy="6906311"/>
          </a:xfrm>
        </p:spPr>
      </p:pic>
      <p:sp>
        <p:nvSpPr>
          <p:cNvPr id="7" name="TextBox 6"/>
          <p:cNvSpPr txBox="1"/>
          <p:nvPr/>
        </p:nvSpPr>
        <p:spPr>
          <a:xfrm>
            <a:off x="7707976" y="63743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3237" y="352519"/>
            <a:ext cx="335850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blue</a:t>
            </a:r>
            <a:r>
              <a:rPr lang="en-US" dirty="0"/>
              <a:t> data points are from the 20150119_028423 directory</a:t>
            </a:r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data points are from the 20150119_032107 directory</a:t>
            </a:r>
          </a:p>
          <a:p>
            <a:r>
              <a:rPr lang="en-US" dirty="0"/>
              <a:t>for both, * are the first set, º are the second set</a:t>
            </a:r>
          </a:p>
          <a:p>
            <a:endParaRPr lang="en-US" baseline="30000" dirty="0"/>
          </a:p>
          <a:p>
            <a:r>
              <a:rPr lang="en-US" dirty="0" smtClean="0">
                <a:solidFill>
                  <a:schemeClr val="accent6"/>
                </a:solidFill>
              </a:rPr>
              <a:t>green </a:t>
            </a:r>
            <a:r>
              <a:rPr lang="en-US" dirty="0"/>
              <a:t>points are from 20150120_028423 directory</a:t>
            </a:r>
          </a:p>
          <a:p>
            <a:r>
              <a:rPr lang="en-US" dirty="0"/>
              <a:t>black diamonds are from 20150120_032107 directory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006120" y="32301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Charge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3237" y="352519"/>
            <a:ext cx="335850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blue</a:t>
            </a:r>
            <a:r>
              <a:rPr lang="en-US" dirty="0"/>
              <a:t> data points are from the 20150119_028423 directory</a:t>
            </a:r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data points are from the 20150119_032107 directory</a:t>
            </a:r>
          </a:p>
          <a:p>
            <a:r>
              <a:rPr lang="en-US" dirty="0"/>
              <a:t>for both, * are the first set, º are the second set</a:t>
            </a:r>
          </a:p>
          <a:p>
            <a:endParaRPr lang="en-US" baseline="30000" dirty="0"/>
          </a:p>
          <a:p>
            <a:r>
              <a:rPr lang="en-US" dirty="0" smtClean="0">
                <a:solidFill>
                  <a:schemeClr val="accent6"/>
                </a:solidFill>
              </a:rPr>
              <a:t>green </a:t>
            </a:r>
            <a:r>
              <a:rPr lang="en-US" dirty="0"/>
              <a:t>points are from 20150120_028423 directory</a:t>
            </a:r>
          </a:p>
          <a:p>
            <a:r>
              <a:rPr lang="en-US" dirty="0"/>
              <a:t>black diamonds are from 20150120_032107 directory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0"/>
            <a:ext cx="8576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8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sdc_stim_v0002.tab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(includes a 2016 date)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NAME = “SDC_STIM_TABLE_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V0001</a:t>
            </a:r>
            <a:r>
              <a:rPr lang="en-US" sz="1800" baseline="30000" dirty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marL="0" indent="0">
              <a:buNone/>
            </a:pPr>
            <a:r>
              <a:rPr lang="en-US" sz="1800" baseline="30000" dirty="0">
                <a:latin typeface="Arial" charset="0"/>
                <a:ea typeface="Arial" charset="0"/>
                <a:cs typeface="Arial" charset="0"/>
              </a:rPr>
              <a:t>“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This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Version 0001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of this PDS TABLE; we have confirmed with the SDC   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  instrument team that no stimulus activities were planned from the end    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  of this table (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ca. 2014-11-28) until May, 2016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Each row of the TABLE represents one stimulus calibration, derived from  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  sequences of stimulus events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latin typeface="Arial" charset="0"/>
                <a:ea typeface="Arial" charset="0"/>
                <a:cs typeface="Arial" charset="0"/>
              </a:rPr>
              <a:t>occuring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within thirty minutes of each other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  throughout the mission. 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3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typos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sdcpower.lbl</a:t>
            </a:r>
            <a:endParaRPr lang="en-US" dirty="0" smtClean="0"/>
          </a:p>
          <a:p>
            <a:r>
              <a:rPr lang="en-US" dirty="0" smtClean="0"/>
              <a:t>Object </a:t>
            </a:r>
            <a:r>
              <a:rPr lang="en-US" dirty="0"/>
              <a:t>MET </a:t>
            </a:r>
          </a:p>
          <a:p>
            <a:pPr lvl="1"/>
            <a:r>
              <a:rPr lang="en-US" dirty="0"/>
              <a:t>spacecraft is spelled wrong (</a:t>
            </a:r>
            <a:r>
              <a:rPr lang="en-US" dirty="0" err="1"/>
              <a:t>spacecraaft</a:t>
            </a:r>
            <a:r>
              <a:rPr lang="en-US" dirty="0"/>
              <a:t>)</a:t>
            </a:r>
          </a:p>
          <a:p>
            <a:r>
              <a:rPr lang="en-US" dirty="0"/>
              <a:t>Object PROVENANCE</a:t>
            </a:r>
          </a:p>
          <a:p>
            <a:pPr lvl="1"/>
            <a:r>
              <a:rPr lang="en-US" dirty="0"/>
              <a:t>safely is spelled wrong (</a:t>
            </a:r>
            <a:r>
              <a:rPr lang="en-US" dirty="0" err="1"/>
              <a:t>savely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slimindx.lbl</a:t>
            </a:r>
            <a:endParaRPr lang="en-US" dirty="0"/>
          </a:p>
          <a:p>
            <a:r>
              <a:rPr lang="en-US" dirty="0"/>
              <a:t>important spelled wrong (</a:t>
            </a:r>
            <a:r>
              <a:rPr lang="en-US" dirty="0" err="1"/>
              <a:t>improtant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9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459</Words>
  <Application>Microsoft Macintosh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Overlapping data sets</vt:lpstr>
      <vt:lpstr>PowerPoint Presentation</vt:lpstr>
      <vt:lpstr>Overlapping data sets</vt:lpstr>
      <vt:lpstr>PowerPoint Presentation</vt:lpstr>
      <vt:lpstr>PowerPoint Presentation</vt:lpstr>
      <vt:lpstr>Documentation corrections</vt:lpstr>
      <vt:lpstr>Small typos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Addie Dove</dc:creator>
  <cp:lastModifiedBy>Addie Dove</cp:lastModifiedBy>
  <cp:revision>5</cp:revision>
  <dcterms:created xsi:type="dcterms:W3CDTF">2017-06-19T07:22:05Z</dcterms:created>
  <dcterms:modified xsi:type="dcterms:W3CDTF">2017-06-19T07:54:14Z</dcterms:modified>
</cp:coreProperties>
</file>