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58" r:id="rId8"/>
    <p:sldId id="265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9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249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80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225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9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4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52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70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79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F967D-1294-B74B-AC0D-316BF061B862}" type="datetimeFigureOut">
              <a:rPr lang="en-US" smtClean="0"/>
              <a:t>6/19/17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4AE4-000D-FC4B-A0A5-7EBCBF18D8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4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of the LEISA Data Set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Hibbitts</a:t>
            </a:r>
          </a:p>
          <a:p>
            <a:r>
              <a:rPr lang="en-US" smtClean="0"/>
              <a:t>June </a:t>
            </a:r>
            <a:r>
              <a:rPr lang="en-US" smtClean="0"/>
              <a:t>19,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57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ectrum_adj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85800"/>
            <a:ext cx="7321296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21225" y="5827760"/>
            <a:ext cx="22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Wavelength (microns)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72556" y="325283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Radiance (ergs/cm2/s/A/</a:t>
            </a:r>
            <a:r>
              <a:rPr lang="en-US" dirty="0" err="1" smtClean="0"/>
              <a:t>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818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Information I would find of use if analyzing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each cube, provide an accompanying cube of:</a:t>
            </a:r>
          </a:p>
          <a:p>
            <a:pPr lvl="1"/>
            <a:r>
              <a:rPr lang="en-US" dirty="0" smtClean="0"/>
              <a:t>Darks used in the calibration</a:t>
            </a:r>
          </a:p>
          <a:p>
            <a:pPr lvl="1"/>
            <a:r>
              <a:rPr lang="en-US" dirty="0" smtClean="0"/>
              <a:t>Flat field used in the calibration</a:t>
            </a:r>
          </a:p>
          <a:p>
            <a:pPr lvl="1"/>
            <a:r>
              <a:rPr lang="en-US" dirty="0" smtClean="0"/>
              <a:t>Gain used in the calibration</a:t>
            </a:r>
          </a:p>
          <a:p>
            <a:pPr lvl="1"/>
            <a:r>
              <a:rPr lang="en-US" dirty="0" smtClean="0"/>
              <a:t>Offset used in the calibration</a:t>
            </a:r>
          </a:p>
          <a:p>
            <a:r>
              <a:rPr lang="en-US" dirty="0" smtClean="0"/>
              <a:t>For each line on the detector, provide:</a:t>
            </a:r>
          </a:p>
          <a:p>
            <a:pPr lvl="1"/>
            <a:r>
              <a:rPr lang="en-US" dirty="0" smtClean="0"/>
              <a:t>A filter transmission spectrum to aid in developing custom spectral </a:t>
            </a:r>
            <a:r>
              <a:rPr lang="en-US" dirty="0" err="1" smtClean="0"/>
              <a:t>deconvolution</a:t>
            </a:r>
            <a:r>
              <a:rPr lang="en-US" dirty="0" smtClean="0"/>
              <a:t>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551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Calibrated V3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FITS files open easily and data </a:t>
            </a:r>
            <a:r>
              <a:rPr lang="en-US" dirty="0" smtClean="0"/>
              <a:t>extracted via </a:t>
            </a:r>
            <a:r>
              <a:rPr lang="en-US" dirty="0" err="1" smtClean="0"/>
              <a:t>Matlab</a:t>
            </a:r>
            <a:endParaRPr lang="en-US" dirty="0" smtClean="0"/>
          </a:p>
          <a:p>
            <a:pPr lvl="1"/>
            <a:r>
              <a:rPr lang="en-US" dirty="0" smtClean="0"/>
              <a:t>Data files</a:t>
            </a:r>
          </a:p>
          <a:p>
            <a:pPr lvl="1"/>
            <a:r>
              <a:rPr lang="en-US" dirty="0" smtClean="0"/>
              <a:t>Metadata files</a:t>
            </a:r>
          </a:p>
          <a:p>
            <a:r>
              <a:rPr lang="en-US" dirty="0" err="1" smtClean="0"/>
              <a:t>AAReadme</a:t>
            </a:r>
            <a:r>
              <a:rPr lang="en-US" dirty="0" smtClean="0"/>
              <a:t>: clear information</a:t>
            </a:r>
          </a:p>
          <a:p>
            <a:r>
              <a:rPr lang="en-US" dirty="0" smtClean="0"/>
              <a:t>AARINFO: clear information</a:t>
            </a:r>
          </a:p>
          <a:p>
            <a:r>
              <a:rPr lang="en-US" dirty="0" smtClean="0"/>
              <a:t>SOC Instrument ICD: Oct 2016; Useful and accurate </a:t>
            </a:r>
          </a:p>
          <a:p>
            <a:pPr lvl="1"/>
            <a:r>
              <a:rPr lang="en-US" dirty="0" smtClean="0"/>
              <a:t>54 high res channels</a:t>
            </a:r>
          </a:p>
          <a:p>
            <a:pPr lvl="1"/>
            <a:r>
              <a:rPr lang="en-US" dirty="0" smtClean="0"/>
              <a:t>198 nominal res channels </a:t>
            </a:r>
          </a:p>
          <a:p>
            <a:pPr lvl="1"/>
            <a:r>
              <a:rPr lang="en-US" dirty="0" smtClean="0"/>
              <a:t>Details are left to the user to determine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1485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6-18 at 9.41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462020"/>
            <a:ext cx="4267200" cy="3395980"/>
          </a:xfrm>
          <a:prstGeom prst="rect">
            <a:avLst/>
          </a:prstGeom>
        </p:spPr>
      </p:pic>
      <p:pic>
        <p:nvPicPr>
          <p:cNvPr id="5" name="Picture 4" descr="Screen Shot 2017-06-18 at 9.41.4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33140"/>
            <a:ext cx="4116070" cy="3324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Metadata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Wavelength information</a:t>
            </a:r>
          </a:p>
          <a:p>
            <a:pPr lvl="1"/>
            <a:r>
              <a:rPr lang="en-US" dirty="0" smtClean="0"/>
              <a:t>Appears idealized. Is this measured information or modeled?  </a:t>
            </a:r>
          </a:p>
          <a:p>
            <a:pPr lvl="1"/>
            <a:r>
              <a:rPr lang="en-US" dirty="0" smtClean="0"/>
              <a:t>Out of band transmission information not provided.</a:t>
            </a:r>
          </a:p>
          <a:p>
            <a:pPr lvl="1"/>
            <a:r>
              <a:rPr lang="en-US" dirty="0" smtClean="0"/>
              <a:t>Bandwidth information is a single number; information not provided on the shape of the </a:t>
            </a:r>
            <a:r>
              <a:rPr lang="en-US" dirty="0" err="1" smtClean="0"/>
              <a:t>bandpass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22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7496"/>
          </a:xfrm>
        </p:spPr>
        <p:txBody>
          <a:bodyPr>
            <a:normAutofit/>
          </a:bodyPr>
          <a:lstStyle/>
          <a:p>
            <a:r>
              <a:rPr lang="en-US" dirty="0" err="1" smtClean="0"/>
              <a:t>BadPixel</a:t>
            </a:r>
            <a:r>
              <a:rPr lang="en-US" dirty="0" smtClean="0"/>
              <a:t> Map</a:t>
            </a:r>
          </a:p>
          <a:p>
            <a:pPr lvl="1"/>
            <a:r>
              <a:rPr lang="en-US" dirty="0" smtClean="0"/>
              <a:t>Clear</a:t>
            </a:r>
          </a:p>
          <a:p>
            <a:r>
              <a:rPr lang="en-US" dirty="0" err="1" smtClean="0"/>
              <a:t>BondJoint</a:t>
            </a:r>
            <a:r>
              <a:rPr lang="en-US" dirty="0" smtClean="0"/>
              <a:t> Map</a:t>
            </a:r>
          </a:p>
          <a:p>
            <a:pPr lvl="1"/>
            <a:r>
              <a:rPr lang="en-US" dirty="0" smtClean="0"/>
              <a:t>Not sure what to do with this information other than discarding the affected data.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Review of Metadata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01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17496"/>
          </a:xfrm>
        </p:spPr>
        <p:txBody>
          <a:bodyPr>
            <a:normAutofit/>
          </a:bodyPr>
          <a:lstStyle/>
          <a:p>
            <a:r>
              <a:rPr lang="en-US" dirty="0" smtClean="0"/>
              <a:t>Pointing information</a:t>
            </a:r>
          </a:p>
          <a:p>
            <a:pPr lvl="1"/>
            <a:r>
              <a:rPr lang="en-US" dirty="0" smtClean="0"/>
              <a:t>Does not appear to contain valid geometric information on LEISA’s FOV. Both the numbers and the ‘perfectness’ are suspect.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Review of Metadata Files</a:t>
            </a:r>
            <a:endParaRPr lang="en-US" dirty="0"/>
          </a:p>
        </p:txBody>
      </p:sp>
      <p:pic>
        <p:nvPicPr>
          <p:cNvPr id="2" name="Picture 1" descr="Screen Shot 2017-06-18 at 9.35.5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3126" y="4112635"/>
            <a:ext cx="2978150" cy="2419350"/>
          </a:xfrm>
          <a:prstGeom prst="rect">
            <a:avLst/>
          </a:prstGeom>
        </p:spPr>
      </p:pic>
      <p:pic>
        <p:nvPicPr>
          <p:cNvPr id="5" name="Picture 4" descr="Screen Shot 2017-06-18 at 9.37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33" y="4106319"/>
            <a:ext cx="2933700" cy="2381250"/>
          </a:xfrm>
          <a:prstGeom prst="rect">
            <a:avLst/>
          </a:prstGeom>
        </p:spPr>
      </p:pic>
      <p:pic>
        <p:nvPicPr>
          <p:cNvPr id="6" name="Picture 5" descr="Screen Shot 2017-06-18 at 9.38.13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109" y="4110197"/>
            <a:ext cx="3003550" cy="2400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362452" y="3682654"/>
            <a:ext cx="3337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+- 10 </a:t>
            </a:r>
            <a:r>
              <a:rPr lang="en-US" dirty="0" err="1" smtClean="0"/>
              <a:t>mrad</a:t>
            </a:r>
            <a:r>
              <a:rPr lang="en-US" dirty="0" smtClean="0"/>
              <a:t> (if those are the units)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168934" y="3809602"/>
            <a:ext cx="612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228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Simple to read in.</a:t>
            </a:r>
          </a:p>
          <a:p>
            <a:r>
              <a:rPr lang="en-US" dirty="0" smtClean="0"/>
              <a:t>Motion of Spacecraft and nature of instrument requires use of Spice data, etc. for detailed </a:t>
            </a:r>
            <a:r>
              <a:rPr lang="en-US" dirty="0" smtClean="0"/>
              <a:t>analysis</a:t>
            </a:r>
            <a:r>
              <a:rPr lang="en-US" dirty="0" smtClean="0"/>
              <a:t>, which I did not perform.</a:t>
            </a:r>
            <a:endParaRPr lang="en-US" dirty="0" smtClean="0"/>
          </a:p>
          <a:p>
            <a:r>
              <a:rPr lang="en-US" dirty="0" smtClean="0"/>
              <a:t>Although the data is calibrated, </a:t>
            </a:r>
            <a:r>
              <a:rPr lang="en-US" dirty="0" err="1" smtClean="0"/>
              <a:t>significatn</a:t>
            </a:r>
            <a:r>
              <a:rPr lang="en-US" dirty="0" smtClean="0"/>
              <a:t> work </a:t>
            </a:r>
            <a:r>
              <a:rPr lang="en-US" dirty="0" smtClean="0"/>
              <a:t>(time varying NUCs, and corrections for s/c pointing) would need to be done to make the data useful.  </a:t>
            </a:r>
            <a:r>
              <a:rPr lang="en-US" dirty="0" smtClean="0"/>
              <a:t>This is a typical ‘feature’ of IR spectral imaging data.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 err="1" smtClean="0"/>
              <a:t>Useability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520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Data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Chose the high resolution image from July 14</a:t>
            </a:r>
          </a:p>
          <a:p>
            <a:pPr lvl="1"/>
            <a:r>
              <a:rPr lang="en-US" dirty="0" smtClean="0"/>
              <a:t>Data file only contains radiance data</a:t>
            </a:r>
          </a:p>
          <a:p>
            <a:pPr lvl="2"/>
            <a:r>
              <a:rPr lang="en-US" dirty="0" smtClean="0"/>
              <a:t>Data quality is consistent with MCT detectors.  Much residual detector non uniformity, secular variations, and apparent ‘popcorn noise’.  Insufficient time to characterize in detail.</a:t>
            </a:r>
          </a:p>
          <a:p>
            <a:pPr lvl="2"/>
            <a:r>
              <a:rPr lang="en-US" dirty="0" smtClean="0"/>
              <a:t>Radiance appears to be higher than expected (compared to </a:t>
            </a:r>
            <a:r>
              <a:rPr lang="en-US" dirty="0" err="1" smtClean="0"/>
              <a:t>Thekaekara</a:t>
            </a:r>
            <a:r>
              <a:rPr lang="en-US" dirty="0" smtClean="0"/>
              <a:t>, 1973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Briefly looked at more distant </a:t>
            </a:r>
            <a:r>
              <a:rPr lang="en-US" dirty="0" err="1" smtClean="0"/>
              <a:t>obsevations</a:t>
            </a:r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9584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6-19 at 9.04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25" y="0"/>
            <a:ext cx="8720866" cy="68688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-1564455" y="3088082"/>
            <a:ext cx="3567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number &amp; Wavelength Position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72757" y="6499474"/>
            <a:ext cx="1919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Column Number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72588" y="966830"/>
            <a:ext cx="215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Resolution = 240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41456" y="5823508"/>
            <a:ext cx="2157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Resolution = 560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903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xample_lo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85800"/>
            <a:ext cx="7321296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21225" y="5827760"/>
            <a:ext cx="2256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Wavelength (microns)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72556" y="3252832"/>
            <a:ext cx="2723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Radiance (ergs/cm2/s/A/</a:t>
            </a:r>
            <a:r>
              <a:rPr lang="en-US" dirty="0" err="1" smtClean="0"/>
              <a:t>Sr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423</Words>
  <Application>Microsoft Macintosh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of the LEISA Data Set</vt:lpstr>
      <vt:lpstr>Calibrated V3 data</vt:lpstr>
      <vt:lpstr>Review of Metadata Files</vt:lpstr>
      <vt:lpstr>Review of Metadata Files</vt:lpstr>
      <vt:lpstr>Review of Metadata Files</vt:lpstr>
      <vt:lpstr>Data Useability</vt:lpstr>
      <vt:lpstr>Review of Data File</vt:lpstr>
      <vt:lpstr>PowerPoint Presentation</vt:lpstr>
      <vt:lpstr>PowerPoint Presentation</vt:lpstr>
      <vt:lpstr>PowerPoint Presentation</vt:lpstr>
      <vt:lpstr>Additional Information I would find of use if analyzing the data</vt:lpstr>
    </vt:vector>
  </TitlesOfParts>
  <Company>JHU 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the LEISA Data Set</dc:title>
  <dc:creator>JHU APL</dc:creator>
  <cp:lastModifiedBy>JHU APL</cp:lastModifiedBy>
  <cp:revision>15</cp:revision>
  <dcterms:created xsi:type="dcterms:W3CDTF">2017-06-19T01:07:14Z</dcterms:created>
  <dcterms:modified xsi:type="dcterms:W3CDTF">2017-06-19T15:25:16Z</dcterms:modified>
</cp:coreProperties>
</file>