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2" r:id="rId7"/>
    <p:sldId id="261" r:id="rId8"/>
    <p:sldId id="263" r:id="rId9"/>
    <p:sldId id="264" r:id="rId10"/>
    <p:sldId id="265" r:id="rId11"/>
    <p:sldId id="289" r:id="rId12"/>
    <p:sldId id="285" r:id="rId13"/>
    <p:sldId id="286" r:id="rId14"/>
    <p:sldId id="287" r:id="rId15"/>
    <p:sldId id="288" r:id="rId16"/>
    <p:sldId id="290" r:id="rId17"/>
    <p:sldId id="292" r:id="rId18"/>
    <p:sldId id="291" r:id="rId19"/>
    <p:sldId id="293" r:id="rId20"/>
    <p:sldId id="294" r:id="rId21"/>
    <p:sldId id="295" r:id="rId22"/>
    <p:sldId id="296" r:id="rId23"/>
    <p:sldId id="297" r:id="rId24"/>
    <p:sldId id="298" r:id="rId25"/>
    <p:sldId id="299" r:id="rId26"/>
    <p:sldId id="300" r:id="rId27"/>
    <p:sldId id="304" r:id="rId28"/>
    <p:sldId id="301"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p:restoredTop sz="94637"/>
  </p:normalViewPr>
  <p:slideViewPr>
    <p:cSldViewPr snapToGrid="0" snapToObjects="1">
      <p:cViewPr>
        <p:scale>
          <a:sx n="84" d="100"/>
          <a:sy n="84" d="100"/>
        </p:scale>
        <p:origin x="1952" y="3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rsimpson/PB170/PDS/MISSIONS_ACTIVE/NH/REVIEW_160519_UMd/nh-p-rex-2-pluto-v1.0/read_rex_rof_rad.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How</a:t>
            </a:r>
            <a:r>
              <a:rPr lang="en-US" baseline="0" dirty="0" smtClean="0"/>
              <a:t> to Calibrate Radiometry</a:t>
            </a:r>
            <a:endParaRPr lang="en-US" dirty="0"/>
          </a:p>
        </c:rich>
      </c:tx>
      <c:layout/>
      <c:overlay val="0"/>
    </c:title>
    <c:autoTitleDeleted val="0"/>
    <c:plotArea>
      <c:layout/>
      <c:scatterChart>
        <c:scatterStyle val="lineMarker"/>
        <c:varyColors val="0"/>
        <c:ser>
          <c:idx val="0"/>
          <c:order val="0"/>
          <c:tx>
            <c:strRef>
              <c:f>read_rof.rad0!$H$1</c:f>
              <c:strCache>
                <c:ptCount val="1"/>
                <c:pt idx="0">
                  <c:v>RAD-ADJ</c:v>
                </c:pt>
              </c:strCache>
            </c:strRef>
          </c:tx>
          <c:spPr>
            <a:ln w="31750">
              <a:noFill/>
            </a:ln>
          </c:spPr>
          <c:xVal>
            <c:numRef>
              <c:f>'read_rof.rad0'!$F$1832:$F$3131</c:f>
              <c:numCache>
                <c:formatCode>0.0000</c:formatCode>
                <c:ptCount val="1300"/>
                <c:pt idx="0">
                  <c:v>43043.876</c:v>
                </c:pt>
                <c:pt idx="1">
                  <c:v>43043.9784</c:v>
                </c:pt>
                <c:pt idx="2">
                  <c:v>43044.0808</c:v>
                </c:pt>
                <c:pt idx="3">
                  <c:v>43044.1832</c:v>
                </c:pt>
                <c:pt idx="4">
                  <c:v>43044.2856</c:v>
                </c:pt>
                <c:pt idx="5">
                  <c:v>43044.388</c:v>
                </c:pt>
                <c:pt idx="6">
                  <c:v>43044.4904</c:v>
                </c:pt>
                <c:pt idx="7">
                  <c:v>43044.5928</c:v>
                </c:pt>
                <c:pt idx="8">
                  <c:v>43044.69519999999</c:v>
                </c:pt>
                <c:pt idx="9">
                  <c:v>43044.7976</c:v>
                </c:pt>
                <c:pt idx="10">
                  <c:v>43044.9</c:v>
                </c:pt>
                <c:pt idx="11">
                  <c:v>43045.0024</c:v>
                </c:pt>
                <c:pt idx="12">
                  <c:v>43045.1048</c:v>
                </c:pt>
                <c:pt idx="13">
                  <c:v>43045.2072</c:v>
                </c:pt>
                <c:pt idx="14">
                  <c:v>43045.3096</c:v>
                </c:pt>
                <c:pt idx="15">
                  <c:v>43045.412</c:v>
                </c:pt>
                <c:pt idx="16">
                  <c:v>43045.5144</c:v>
                </c:pt>
                <c:pt idx="17">
                  <c:v>43045.6168</c:v>
                </c:pt>
                <c:pt idx="18">
                  <c:v>43045.7192</c:v>
                </c:pt>
                <c:pt idx="19">
                  <c:v>43045.8216</c:v>
                </c:pt>
                <c:pt idx="20">
                  <c:v>43045.924</c:v>
                </c:pt>
                <c:pt idx="21">
                  <c:v>43046.0264</c:v>
                </c:pt>
                <c:pt idx="22">
                  <c:v>43046.1288</c:v>
                </c:pt>
                <c:pt idx="23">
                  <c:v>43046.23119999999</c:v>
                </c:pt>
                <c:pt idx="24">
                  <c:v>43046.3336</c:v>
                </c:pt>
                <c:pt idx="25">
                  <c:v>43046.436</c:v>
                </c:pt>
                <c:pt idx="26">
                  <c:v>43046.5384</c:v>
                </c:pt>
                <c:pt idx="27">
                  <c:v>43046.6408</c:v>
                </c:pt>
                <c:pt idx="28">
                  <c:v>43046.7432</c:v>
                </c:pt>
                <c:pt idx="29">
                  <c:v>43046.8456</c:v>
                </c:pt>
                <c:pt idx="30">
                  <c:v>43046.948</c:v>
                </c:pt>
                <c:pt idx="31">
                  <c:v>43047.0504</c:v>
                </c:pt>
                <c:pt idx="32">
                  <c:v>43047.1528</c:v>
                </c:pt>
                <c:pt idx="33">
                  <c:v>43047.2552</c:v>
                </c:pt>
                <c:pt idx="34">
                  <c:v>43047.3576</c:v>
                </c:pt>
                <c:pt idx="35">
                  <c:v>43047.46</c:v>
                </c:pt>
                <c:pt idx="36">
                  <c:v>43047.5624</c:v>
                </c:pt>
                <c:pt idx="37">
                  <c:v>43047.6648</c:v>
                </c:pt>
                <c:pt idx="38">
                  <c:v>43047.76719999999</c:v>
                </c:pt>
                <c:pt idx="39">
                  <c:v>43047.8696</c:v>
                </c:pt>
                <c:pt idx="40">
                  <c:v>43047.972</c:v>
                </c:pt>
                <c:pt idx="41">
                  <c:v>43048.0744</c:v>
                </c:pt>
                <c:pt idx="42">
                  <c:v>43048.1768</c:v>
                </c:pt>
                <c:pt idx="43">
                  <c:v>43048.2792</c:v>
                </c:pt>
                <c:pt idx="44">
                  <c:v>43048.3816</c:v>
                </c:pt>
                <c:pt idx="45">
                  <c:v>43048.484</c:v>
                </c:pt>
                <c:pt idx="46">
                  <c:v>43048.5864</c:v>
                </c:pt>
                <c:pt idx="47">
                  <c:v>43048.6888</c:v>
                </c:pt>
                <c:pt idx="48">
                  <c:v>43048.79119999999</c:v>
                </c:pt>
                <c:pt idx="49">
                  <c:v>43048.8936</c:v>
                </c:pt>
                <c:pt idx="50">
                  <c:v>43048.996</c:v>
                </c:pt>
                <c:pt idx="51">
                  <c:v>43049.0984</c:v>
                </c:pt>
                <c:pt idx="52">
                  <c:v>43049.2008</c:v>
                </c:pt>
                <c:pt idx="53">
                  <c:v>43049.3032</c:v>
                </c:pt>
                <c:pt idx="54">
                  <c:v>43049.4056</c:v>
                </c:pt>
                <c:pt idx="55">
                  <c:v>43049.508</c:v>
                </c:pt>
                <c:pt idx="56">
                  <c:v>43049.6104</c:v>
                </c:pt>
                <c:pt idx="57">
                  <c:v>43049.7128</c:v>
                </c:pt>
                <c:pt idx="58">
                  <c:v>43049.8152</c:v>
                </c:pt>
                <c:pt idx="59">
                  <c:v>43049.9176</c:v>
                </c:pt>
                <c:pt idx="60">
                  <c:v>43050.02</c:v>
                </c:pt>
                <c:pt idx="61">
                  <c:v>43050.1224</c:v>
                </c:pt>
                <c:pt idx="62">
                  <c:v>43050.2248</c:v>
                </c:pt>
                <c:pt idx="63">
                  <c:v>43050.3272</c:v>
                </c:pt>
                <c:pt idx="64">
                  <c:v>43050.4296</c:v>
                </c:pt>
                <c:pt idx="65">
                  <c:v>43050.532</c:v>
                </c:pt>
                <c:pt idx="66">
                  <c:v>43050.6344</c:v>
                </c:pt>
                <c:pt idx="67">
                  <c:v>43050.7368</c:v>
                </c:pt>
                <c:pt idx="68">
                  <c:v>43050.8392</c:v>
                </c:pt>
                <c:pt idx="69">
                  <c:v>43050.9416</c:v>
                </c:pt>
                <c:pt idx="70">
                  <c:v>43051.044</c:v>
                </c:pt>
                <c:pt idx="71">
                  <c:v>43051.1464</c:v>
                </c:pt>
                <c:pt idx="72">
                  <c:v>43051.2488</c:v>
                </c:pt>
                <c:pt idx="73">
                  <c:v>43051.3512</c:v>
                </c:pt>
                <c:pt idx="74">
                  <c:v>43051.4536</c:v>
                </c:pt>
                <c:pt idx="75">
                  <c:v>43051.556</c:v>
                </c:pt>
                <c:pt idx="76">
                  <c:v>43051.6584</c:v>
                </c:pt>
                <c:pt idx="77">
                  <c:v>43051.7608</c:v>
                </c:pt>
                <c:pt idx="78">
                  <c:v>43051.8632</c:v>
                </c:pt>
                <c:pt idx="79">
                  <c:v>43051.9656</c:v>
                </c:pt>
                <c:pt idx="80">
                  <c:v>43052.068</c:v>
                </c:pt>
                <c:pt idx="81">
                  <c:v>43052.1704</c:v>
                </c:pt>
                <c:pt idx="82">
                  <c:v>43052.2728</c:v>
                </c:pt>
                <c:pt idx="83">
                  <c:v>43052.3752</c:v>
                </c:pt>
                <c:pt idx="84">
                  <c:v>43052.4776</c:v>
                </c:pt>
                <c:pt idx="85">
                  <c:v>43052.58</c:v>
                </c:pt>
                <c:pt idx="86">
                  <c:v>43052.6824</c:v>
                </c:pt>
                <c:pt idx="87">
                  <c:v>43052.7848</c:v>
                </c:pt>
                <c:pt idx="88">
                  <c:v>43052.8872</c:v>
                </c:pt>
                <c:pt idx="89">
                  <c:v>43052.9896</c:v>
                </c:pt>
                <c:pt idx="90">
                  <c:v>43053.092</c:v>
                </c:pt>
                <c:pt idx="91">
                  <c:v>43053.1944</c:v>
                </c:pt>
                <c:pt idx="92">
                  <c:v>43053.2968</c:v>
                </c:pt>
                <c:pt idx="93">
                  <c:v>43053.3992</c:v>
                </c:pt>
                <c:pt idx="94">
                  <c:v>43053.5016</c:v>
                </c:pt>
                <c:pt idx="95">
                  <c:v>43053.604</c:v>
                </c:pt>
                <c:pt idx="96">
                  <c:v>43053.7064</c:v>
                </c:pt>
                <c:pt idx="97">
                  <c:v>43053.8088</c:v>
                </c:pt>
                <c:pt idx="98">
                  <c:v>43053.9112</c:v>
                </c:pt>
                <c:pt idx="99">
                  <c:v>43054.0136</c:v>
                </c:pt>
                <c:pt idx="100">
                  <c:v>43054.116</c:v>
                </c:pt>
                <c:pt idx="101">
                  <c:v>43054.2184</c:v>
                </c:pt>
                <c:pt idx="102">
                  <c:v>43054.3208</c:v>
                </c:pt>
                <c:pt idx="103">
                  <c:v>43054.4232</c:v>
                </c:pt>
                <c:pt idx="104">
                  <c:v>43054.5256</c:v>
                </c:pt>
                <c:pt idx="105">
                  <c:v>43054.628</c:v>
                </c:pt>
                <c:pt idx="106">
                  <c:v>43054.7304</c:v>
                </c:pt>
                <c:pt idx="107">
                  <c:v>43054.8328</c:v>
                </c:pt>
                <c:pt idx="108">
                  <c:v>43054.9352</c:v>
                </c:pt>
                <c:pt idx="109">
                  <c:v>43055.0376</c:v>
                </c:pt>
                <c:pt idx="110">
                  <c:v>43055.14</c:v>
                </c:pt>
                <c:pt idx="111">
                  <c:v>43055.2424</c:v>
                </c:pt>
                <c:pt idx="112">
                  <c:v>43055.3448</c:v>
                </c:pt>
                <c:pt idx="113">
                  <c:v>43055.4472</c:v>
                </c:pt>
                <c:pt idx="114">
                  <c:v>43055.5496</c:v>
                </c:pt>
                <c:pt idx="115">
                  <c:v>43055.652</c:v>
                </c:pt>
                <c:pt idx="116">
                  <c:v>43055.7544</c:v>
                </c:pt>
                <c:pt idx="117">
                  <c:v>43055.8568</c:v>
                </c:pt>
                <c:pt idx="118">
                  <c:v>43055.9592</c:v>
                </c:pt>
                <c:pt idx="119">
                  <c:v>43056.0616</c:v>
                </c:pt>
                <c:pt idx="120">
                  <c:v>43056.164</c:v>
                </c:pt>
                <c:pt idx="121">
                  <c:v>43056.2664</c:v>
                </c:pt>
                <c:pt idx="122">
                  <c:v>43056.3688</c:v>
                </c:pt>
                <c:pt idx="123">
                  <c:v>43056.4712</c:v>
                </c:pt>
                <c:pt idx="124">
                  <c:v>43056.5736</c:v>
                </c:pt>
                <c:pt idx="125">
                  <c:v>43056.676</c:v>
                </c:pt>
                <c:pt idx="126">
                  <c:v>43056.7784</c:v>
                </c:pt>
                <c:pt idx="127">
                  <c:v>43056.8808</c:v>
                </c:pt>
                <c:pt idx="128">
                  <c:v>43056.9832</c:v>
                </c:pt>
                <c:pt idx="129">
                  <c:v>43057.0856</c:v>
                </c:pt>
                <c:pt idx="130">
                  <c:v>43057.188</c:v>
                </c:pt>
                <c:pt idx="131">
                  <c:v>43057.2904</c:v>
                </c:pt>
                <c:pt idx="132">
                  <c:v>43057.3928</c:v>
                </c:pt>
                <c:pt idx="133">
                  <c:v>43057.4952</c:v>
                </c:pt>
                <c:pt idx="134">
                  <c:v>43057.5976</c:v>
                </c:pt>
                <c:pt idx="135">
                  <c:v>43057.7</c:v>
                </c:pt>
                <c:pt idx="136">
                  <c:v>43057.8024</c:v>
                </c:pt>
                <c:pt idx="137">
                  <c:v>43057.9048</c:v>
                </c:pt>
                <c:pt idx="138">
                  <c:v>43058.0072</c:v>
                </c:pt>
                <c:pt idx="139">
                  <c:v>43058.1096</c:v>
                </c:pt>
                <c:pt idx="140">
                  <c:v>43058.212</c:v>
                </c:pt>
                <c:pt idx="141">
                  <c:v>43058.3144</c:v>
                </c:pt>
                <c:pt idx="142">
                  <c:v>43058.4168</c:v>
                </c:pt>
                <c:pt idx="143">
                  <c:v>43058.5192</c:v>
                </c:pt>
                <c:pt idx="144">
                  <c:v>43058.6216</c:v>
                </c:pt>
                <c:pt idx="145">
                  <c:v>43058.72399999999</c:v>
                </c:pt>
                <c:pt idx="146">
                  <c:v>43058.8264</c:v>
                </c:pt>
                <c:pt idx="147">
                  <c:v>43058.9288</c:v>
                </c:pt>
                <c:pt idx="148">
                  <c:v>43059.0312</c:v>
                </c:pt>
                <c:pt idx="149">
                  <c:v>43059.1336</c:v>
                </c:pt>
                <c:pt idx="150">
                  <c:v>43059.236</c:v>
                </c:pt>
                <c:pt idx="151">
                  <c:v>43059.3384</c:v>
                </c:pt>
                <c:pt idx="152">
                  <c:v>43059.4408</c:v>
                </c:pt>
                <c:pt idx="153">
                  <c:v>43059.5432</c:v>
                </c:pt>
                <c:pt idx="154">
                  <c:v>43059.6456</c:v>
                </c:pt>
                <c:pt idx="155">
                  <c:v>43059.748</c:v>
                </c:pt>
                <c:pt idx="156">
                  <c:v>43059.8504</c:v>
                </c:pt>
                <c:pt idx="157">
                  <c:v>43059.9528</c:v>
                </c:pt>
                <c:pt idx="158">
                  <c:v>43060.0552</c:v>
                </c:pt>
                <c:pt idx="159">
                  <c:v>43060.1576</c:v>
                </c:pt>
                <c:pt idx="160">
                  <c:v>43060.26</c:v>
                </c:pt>
                <c:pt idx="161">
                  <c:v>43060.3624</c:v>
                </c:pt>
                <c:pt idx="162">
                  <c:v>43060.4648</c:v>
                </c:pt>
                <c:pt idx="163">
                  <c:v>43060.5672</c:v>
                </c:pt>
                <c:pt idx="164">
                  <c:v>43060.6696</c:v>
                </c:pt>
                <c:pt idx="165">
                  <c:v>43060.772</c:v>
                </c:pt>
                <c:pt idx="166">
                  <c:v>43060.8744</c:v>
                </c:pt>
                <c:pt idx="167">
                  <c:v>43060.9768</c:v>
                </c:pt>
                <c:pt idx="168">
                  <c:v>43061.0792</c:v>
                </c:pt>
                <c:pt idx="169">
                  <c:v>43061.1816</c:v>
                </c:pt>
                <c:pt idx="170">
                  <c:v>43061.284</c:v>
                </c:pt>
                <c:pt idx="171">
                  <c:v>43061.3864</c:v>
                </c:pt>
                <c:pt idx="172">
                  <c:v>43061.4888</c:v>
                </c:pt>
                <c:pt idx="173">
                  <c:v>43061.5912</c:v>
                </c:pt>
                <c:pt idx="174">
                  <c:v>43061.6936</c:v>
                </c:pt>
                <c:pt idx="175">
                  <c:v>43061.79599999999</c:v>
                </c:pt>
                <c:pt idx="176">
                  <c:v>43061.8984</c:v>
                </c:pt>
                <c:pt idx="177">
                  <c:v>43062.0008</c:v>
                </c:pt>
                <c:pt idx="178">
                  <c:v>43062.1032</c:v>
                </c:pt>
                <c:pt idx="179">
                  <c:v>43062.2056</c:v>
                </c:pt>
                <c:pt idx="180">
                  <c:v>43062.308</c:v>
                </c:pt>
                <c:pt idx="181">
                  <c:v>43062.4104</c:v>
                </c:pt>
                <c:pt idx="182">
                  <c:v>43062.5128</c:v>
                </c:pt>
                <c:pt idx="183">
                  <c:v>43062.6152</c:v>
                </c:pt>
                <c:pt idx="184">
                  <c:v>43062.7176</c:v>
                </c:pt>
                <c:pt idx="185">
                  <c:v>43062.82</c:v>
                </c:pt>
                <c:pt idx="186">
                  <c:v>43062.9224</c:v>
                </c:pt>
                <c:pt idx="187">
                  <c:v>43063.0248</c:v>
                </c:pt>
                <c:pt idx="188">
                  <c:v>43063.1272</c:v>
                </c:pt>
                <c:pt idx="189">
                  <c:v>43063.2296</c:v>
                </c:pt>
                <c:pt idx="190">
                  <c:v>43063.332</c:v>
                </c:pt>
                <c:pt idx="191">
                  <c:v>43063.4344</c:v>
                </c:pt>
                <c:pt idx="192">
                  <c:v>43063.5368</c:v>
                </c:pt>
                <c:pt idx="193">
                  <c:v>43063.6392</c:v>
                </c:pt>
                <c:pt idx="194">
                  <c:v>43063.7416</c:v>
                </c:pt>
                <c:pt idx="195">
                  <c:v>43063.844</c:v>
                </c:pt>
                <c:pt idx="196">
                  <c:v>43063.9464</c:v>
                </c:pt>
                <c:pt idx="197">
                  <c:v>43064.0488</c:v>
                </c:pt>
                <c:pt idx="198">
                  <c:v>43064.1512</c:v>
                </c:pt>
                <c:pt idx="199">
                  <c:v>43064.2536</c:v>
                </c:pt>
                <c:pt idx="200">
                  <c:v>43064.356</c:v>
                </c:pt>
                <c:pt idx="201">
                  <c:v>43064.4584</c:v>
                </c:pt>
                <c:pt idx="202">
                  <c:v>43064.5608</c:v>
                </c:pt>
                <c:pt idx="203">
                  <c:v>43064.6632</c:v>
                </c:pt>
                <c:pt idx="204">
                  <c:v>43064.7656</c:v>
                </c:pt>
                <c:pt idx="205">
                  <c:v>43064.868</c:v>
                </c:pt>
                <c:pt idx="206">
                  <c:v>43064.9704</c:v>
                </c:pt>
                <c:pt idx="207">
                  <c:v>43065.0728</c:v>
                </c:pt>
                <c:pt idx="208">
                  <c:v>43065.1752</c:v>
                </c:pt>
                <c:pt idx="209">
                  <c:v>43065.2776</c:v>
                </c:pt>
                <c:pt idx="210">
                  <c:v>43065.38</c:v>
                </c:pt>
                <c:pt idx="211">
                  <c:v>43065.4824</c:v>
                </c:pt>
                <c:pt idx="212">
                  <c:v>43065.5848</c:v>
                </c:pt>
                <c:pt idx="213">
                  <c:v>43065.6872</c:v>
                </c:pt>
                <c:pt idx="214">
                  <c:v>43065.7896</c:v>
                </c:pt>
                <c:pt idx="215">
                  <c:v>43065.892</c:v>
                </c:pt>
                <c:pt idx="216">
                  <c:v>43065.9944</c:v>
                </c:pt>
                <c:pt idx="217">
                  <c:v>43066.0968</c:v>
                </c:pt>
                <c:pt idx="218">
                  <c:v>43066.1992</c:v>
                </c:pt>
                <c:pt idx="219">
                  <c:v>43066.3016</c:v>
                </c:pt>
                <c:pt idx="220">
                  <c:v>43066.404</c:v>
                </c:pt>
                <c:pt idx="221">
                  <c:v>43066.5064</c:v>
                </c:pt>
                <c:pt idx="222">
                  <c:v>43066.6088</c:v>
                </c:pt>
                <c:pt idx="223">
                  <c:v>43066.7112</c:v>
                </c:pt>
                <c:pt idx="224">
                  <c:v>43066.8136</c:v>
                </c:pt>
                <c:pt idx="225">
                  <c:v>43066.916</c:v>
                </c:pt>
                <c:pt idx="226">
                  <c:v>43067.0184</c:v>
                </c:pt>
                <c:pt idx="227">
                  <c:v>43067.1208</c:v>
                </c:pt>
                <c:pt idx="228">
                  <c:v>43067.22319999999</c:v>
                </c:pt>
                <c:pt idx="229">
                  <c:v>43067.3256</c:v>
                </c:pt>
                <c:pt idx="230">
                  <c:v>43067.428</c:v>
                </c:pt>
                <c:pt idx="231">
                  <c:v>43067.5304</c:v>
                </c:pt>
                <c:pt idx="232">
                  <c:v>43067.6328</c:v>
                </c:pt>
                <c:pt idx="233">
                  <c:v>43067.7352</c:v>
                </c:pt>
                <c:pt idx="234">
                  <c:v>43067.8376</c:v>
                </c:pt>
                <c:pt idx="235">
                  <c:v>43067.94</c:v>
                </c:pt>
                <c:pt idx="236">
                  <c:v>43068.0424</c:v>
                </c:pt>
                <c:pt idx="237">
                  <c:v>43068.1448</c:v>
                </c:pt>
                <c:pt idx="238">
                  <c:v>43068.2472</c:v>
                </c:pt>
                <c:pt idx="239">
                  <c:v>43068.3496</c:v>
                </c:pt>
                <c:pt idx="240">
                  <c:v>43068.452</c:v>
                </c:pt>
                <c:pt idx="241">
                  <c:v>43068.5544</c:v>
                </c:pt>
                <c:pt idx="242">
                  <c:v>43068.6568</c:v>
                </c:pt>
                <c:pt idx="243">
                  <c:v>43068.7592</c:v>
                </c:pt>
                <c:pt idx="244">
                  <c:v>43068.8616</c:v>
                </c:pt>
                <c:pt idx="245">
                  <c:v>43068.964</c:v>
                </c:pt>
                <c:pt idx="246">
                  <c:v>43069.0664</c:v>
                </c:pt>
                <c:pt idx="247">
                  <c:v>43069.1688</c:v>
                </c:pt>
                <c:pt idx="248">
                  <c:v>43069.2712</c:v>
                </c:pt>
                <c:pt idx="249">
                  <c:v>43069.3736</c:v>
                </c:pt>
                <c:pt idx="250">
                  <c:v>43069.476</c:v>
                </c:pt>
                <c:pt idx="251">
                  <c:v>43069.5784</c:v>
                </c:pt>
                <c:pt idx="252">
                  <c:v>43069.6808</c:v>
                </c:pt>
                <c:pt idx="253">
                  <c:v>43069.7832</c:v>
                </c:pt>
                <c:pt idx="254">
                  <c:v>43069.8856</c:v>
                </c:pt>
                <c:pt idx="255">
                  <c:v>43069.988</c:v>
                </c:pt>
                <c:pt idx="256">
                  <c:v>43070.0904</c:v>
                </c:pt>
                <c:pt idx="257">
                  <c:v>43070.1928</c:v>
                </c:pt>
                <c:pt idx="258">
                  <c:v>43070.29519999999</c:v>
                </c:pt>
                <c:pt idx="259">
                  <c:v>43070.3976</c:v>
                </c:pt>
                <c:pt idx="260">
                  <c:v>43070.5</c:v>
                </c:pt>
                <c:pt idx="261">
                  <c:v>43070.6024</c:v>
                </c:pt>
                <c:pt idx="262">
                  <c:v>43070.7048</c:v>
                </c:pt>
                <c:pt idx="263">
                  <c:v>43070.8072</c:v>
                </c:pt>
                <c:pt idx="264">
                  <c:v>43070.9096</c:v>
                </c:pt>
                <c:pt idx="265">
                  <c:v>43071.012</c:v>
                </c:pt>
                <c:pt idx="266">
                  <c:v>43071.1144</c:v>
                </c:pt>
                <c:pt idx="267">
                  <c:v>43071.2168</c:v>
                </c:pt>
                <c:pt idx="268">
                  <c:v>43071.3192</c:v>
                </c:pt>
                <c:pt idx="269">
                  <c:v>43071.4216</c:v>
                </c:pt>
                <c:pt idx="270">
                  <c:v>43071.524</c:v>
                </c:pt>
                <c:pt idx="271">
                  <c:v>43071.6264</c:v>
                </c:pt>
                <c:pt idx="272">
                  <c:v>43071.7288</c:v>
                </c:pt>
                <c:pt idx="273">
                  <c:v>43071.8312</c:v>
                </c:pt>
                <c:pt idx="274">
                  <c:v>43071.9336</c:v>
                </c:pt>
                <c:pt idx="275">
                  <c:v>43072.036</c:v>
                </c:pt>
                <c:pt idx="276">
                  <c:v>43072.1384</c:v>
                </c:pt>
                <c:pt idx="277">
                  <c:v>43072.2408</c:v>
                </c:pt>
                <c:pt idx="278">
                  <c:v>43072.3432</c:v>
                </c:pt>
                <c:pt idx="279">
                  <c:v>43072.4456</c:v>
                </c:pt>
                <c:pt idx="280">
                  <c:v>43072.548</c:v>
                </c:pt>
                <c:pt idx="281">
                  <c:v>43072.6504</c:v>
                </c:pt>
                <c:pt idx="282">
                  <c:v>43072.7528</c:v>
                </c:pt>
                <c:pt idx="283">
                  <c:v>43072.8552</c:v>
                </c:pt>
                <c:pt idx="284">
                  <c:v>43072.9576</c:v>
                </c:pt>
                <c:pt idx="285">
                  <c:v>43073.06</c:v>
                </c:pt>
                <c:pt idx="286">
                  <c:v>43073.1624</c:v>
                </c:pt>
                <c:pt idx="287">
                  <c:v>43073.2648</c:v>
                </c:pt>
                <c:pt idx="288">
                  <c:v>43073.3672</c:v>
                </c:pt>
                <c:pt idx="289">
                  <c:v>43073.4696</c:v>
                </c:pt>
                <c:pt idx="290">
                  <c:v>43073.572</c:v>
                </c:pt>
                <c:pt idx="291">
                  <c:v>43073.6744</c:v>
                </c:pt>
                <c:pt idx="292">
                  <c:v>43073.7768</c:v>
                </c:pt>
                <c:pt idx="293">
                  <c:v>43073.8792</c:v>
                </c:pt>
                <c:pt idx="294">
                  <c:v>43073.9816</c:v>
                </c:pt>
                <c:pt idx="295">
                  <c:v>43074.084</c:v>
                </c:pt>
                <c:pt idx="296">
                  <c:v>43074.1864</c:v>
                </c:pt>
                <c:pt idx="297">
                  <c:v>43074.2888</c:v>
                </c:pt>
                <c:pt idx="298">
                  <c:v>43074.3912</c:v>
                </c:pt>
                <c:pt idx="299">
                  <c:v>43074.4936</c:v>
                </c:pt>
                <c:pt idx="300">
                  <c:v>43074.596</c:v>
                </c:pt>
                <c:pt idx="301">
                  <c:v>43074.6984</c:v>
                </c:pt>
                <c:pt idx="302">
                  <c:v>43074.8008</c:v>
                </c:pt>
                <c:pt idx="303">
                  <c:v>43074.9032</c:v>
                </c:pt>
                <c:pt idx="304">
                  <c:v>43075.0056</c:v>
                </c:pt>
                <c:pt idx="305">
                  <c:v>43075.108</c:v>
                </c:pt>
                <c:pt idx="306">
                  <c:v>43075.2104</c:v>
                </c:pt>
                <c:pt idx="307">
                  <c:v>43075.3128</c:v>
                </c:pt>
                <c:pt idx="308">
                  <c:v>43075.4152</c:v>
                </c:pt>
                <c:pt idx="309">
                  <c:v>43075.5176</c:v>
                </c:pt>
                <c:pt idx="310">
                  <c:v>43075.62</c:v>
                </c:pt>
                <c:pt idx="311">
                  <c:v>43075.7224</c:v>
                </c:pt>
                <c:pt idx="312">
                  <c:v>43075.8248</c:v>
                </c:pt>
                <c:pt idx="313">
                  <c:v>43075.9272</c:v>
                </c:pt>
                <c:pt idx="314">
                  <c:v>43076.0296</c:v>
                </c:pt>
                <c:pt idx="315">
                  <c:v>43076.132</c:v>
                </c:pt>
                <c:pt idx="316">
                  <c:v>43076.2344</c:v>
                </c:pt>
                <c:pt idx="317">
                  <c:v>43076.3368</c:v>
                </c:pt>
                <c:pt idx="318">
                  <c:v>43076.4392</c:v>
                </c:pt>
                <c:pt idx="319">
                  <c:v>43076.5416</c:v>
                </c:pt>
                <c:pt idx="320">
                  <c:v>43076.644</c:v>
                </c:pt>
                <c:pt idx="321">
                  <c:v>43076.7464</c:v>
                </c:pt>
                <c:pt idx="322">
                  <c:v>43076.8488</c:v>
                </c:pt>
                <c:pt idx="323">
                  <c:v>43076.9512</c:v>
                </c:pt>
                <c:pt idx="324">
                  <c:v>43077.0536</c:v>
                </c:pt>
                <c:pt idx="325">
                  <c:v>43077.156</c:v>
                </c:pt>
                <c:pt idx="326">
                  <c:v>43077.2584</c:v>
                </c:pt>
                <c:pt idx="327">
                  <c:v>43077.3608</c:v>
                </c:pt>
                <c:pt idx="328">
                  <c:v>43077.4632</c:v>
                </c:pt>
                <c:pt idx="329">
                  <c:v>43077.5656</c:v>
                </c:pt>
                <c:pt idx="330">
                  <c:v>43077.668</c:v>
                </c:pt>
                <c:pt idx="331">
                  <c:v>43077.7704</c:v>
                </c:pt>
                <c:pt idx="332">
                  <c:v>43077.8728</c:v>
                </c:pt>
                <c:pt idx="333">
                  <c:v>43077.9752</c:v>
                </c:pt>
                <c:pt idx="334">
                  <c:v>43078.0776</c:v>
                </c:pt>
                <c:pt idx="335">
                  <c:v>43078.18</c:v>
                </c:pt>
                <c:pt idx="336">
                  <c:v>43078.2824</c:v>
                </c:pt>
                <c:pt idx="337">
                  <c:v>43078.3848</c:v>
                </c:pt>
                <c:pt idx="338">
                  <c:v>43078.4872</c:v>
                </c:pt>
                <c:pt idx="339">
                  <c:v>43078.5896</c:v>
                </c:pt>
                <c:pt idx="340">
                  <c:v>43078.692</c:v>
                </c:pt>
                <c:pt idx="341">
                  <c:v>43078.7944</c:v>
                </c:pt>
                <c:pt idx="342">
                  <c:v>43078.8968</c:v>
                </c:pt>
                <c:pt idx="343">
                  <c:v>43078.9992</c:v>
                </c:pt>
                <c:pt idx="344">
                  <c:v>43079.1016</c:v>
                </c:pt>
                <c:pt idx="345">
                  <c:v>43079.204</c:v>
                </c:pt>
                <c:pt idx="346">
                  <c:v>43079.3064</c:v>
                </c:pt>
                <c:pt idx="347">
                  <c:v>43079.4088</c:v>
                </c:pt>
                <c:pt idx="348">
                  <c:v>43079.5112</c:v>
                </c:pt>
                <c:pt idx="349">
                  <c:v>43079.6136</c:v>
                </c:pt>
                <c:pt idx="350">
                  <c:v>43079.716</c:v>
                </c:pt>
                <c:pt idx="351">
                  <c:v>43079.8184</c:v>
                </c:pt>
                <c:pt idx="352">
                  <c:v>43079.9208</c:v>
                </c:pt>
                <c:pt idx="353">
                  <c:v>43080.0232</c:v>
                </c:pt>
                <c:pt idx="354">
                  <c:v>43080.1256</c:v>
                </c:pt>
                <c:pt idx="355">
                  <c:v>43080.228</c:v>
                </c:pt>
                <c:pt idx="356">
                  <c:v>43080.3304</c:v>
                </c:pt>
                <c:pt idx="357">
                  <c:v>43080.4328</c:v>
                </c:pt>
                <c:pt idx="358">
                  <c:v>43080.5352</c:v>
                </c:pt>
                <c:pt idx="359">
                  <c:v>43080.6376</c:v>
                </c:pt>
                <c:pt idx="360">
                  <c:v>43080.74</c:v>
                </c:pt>
                <c:pt idx="361">
                  <c:v>43080.8424</c:v>
                </c:pt>
                <c:pt idx="362">
                  <c:v>43080.9448</c:v>
                </c:pt>
                <c:pt idx="363">
                  <c:v>43081.0472</c:v>
                </c:pt>
                <c:pt idx="364">
                  <c:v>43081.1496</c:v>
                </c:pt>
                <c:pt idx="365">
                  <c:v>43081.252</c:v>
                </c:pt>
                <c:pt idx="366">
                  <c:v>43081.3544</c:v>
                </c:pt>
                <c:pt idx="367">
                  <c:v>43081.4568</c:v>
                </c:pt>
                <c:pt idx="368">
                  <c:v>43081.5592</c:v>
                </c:pt>
                <c:pt idx="369">
                  <c:v>43081.6616</c:v>
                </c:pt>
                <c:pt idx="370">
                  <c:v>43081.764</c:v>
                </c:pt>
                <c:pt idx="371">
                  <c:v>43081.8664</c:v>
                </c:pt>
                <c:pt idx="372">
                  <c:v>43081.9688</c:v>
                </c:pt>
                <c:pt idx="373">
                  <c:v>43082.0712</c:v>
                </c:pt>
                <c:pt idx="374">
                  <c:v>43082.1736</c:v>
                </c:pt>
                <c:pt idx="375">
                  <c:v>43082.276</c:v>
                </c:pt>
                <c:pt idx="376">
                  <c:v>43082.3784</c:v>
                </c:pt>
                <c:pt idx="377">
                  <c:v>43082.4808</c:v>
                </c:pt>
                <c:pt idx="378">
                  <c:v>43082.5832</c:v>
                </c:pt>
                <c:pt idx="379">
                  <c:v>43082.6856</c:v>
                </c:pt>
                <c:pt idx="380">
                  <c:v>43082.788</c:v>
                </c:pt>
                <c:pt idx="381">
                  <c:v>43082.8904</c:v>
                </c:pt>
                <c:pt idx="382">
                  <c:v>43082.9928</c:v>
                </c:pt>
                <c:pt idx="383">
                  <c:v>43083.0952</c:v>
                </c:pt>
                <c:pt idx="384">
                  <c:v>43083.1976</c:v>
                </c:pt>
                <c:pt idx="385">
                  <c:v>43083.3</c:v>
                </c:pt>
                <c:pt idx="386">
                  <c:v>43083.4024</c:v>
                </c:pt>
                <c:pt idx="387">
                  <c:v>43083.5048</c:v>
                </c:pt>
                <c:pt idx="388">
                  <c:v>43083.6072</c:v>
                </c:pt>
                <c:pt idx="389">
                  <c:v>43083.7096</c:v>
                </c:pt>
                <c:pt idx="390">
                  <c:v>43083.812</c:v>
                </c:pt>
                <c:pt idx="391">
                  <c:v>43083.9144</c:v>
                </c:pt>
                <c:pt idx="392">
                  <c:v>43084.0168</c:v>
                </c:pt>
                <c:pt idx="393">
                  <c:v>43084.1192</c:v>
                </c:pt>
                <c:pt idx="394">
                  <c:v>43084.22159999999</c:v>
                </c:pt>
                <c:pt idx="395">
                  <c:v>43084.324</c:v>
                </c:pt>
                <c:pt idx="396">
                  <c:v>43084.4264</c:v>
                </c:pt>
                <c:pt idx="397">
                  <c:v>43084.5288</c:v>
                </c:pt>
                <c:pt idx="398">
                  <c:v>43084.6312</c:v>
                </c:pt>
                <c:pt idx="399">
                  <c:v>43084.7336</c:v>
                </c:pt>
                <c:pt idx="400">
                  <c:v>43084.836</c:v>
                </c:pt>
                <c:pt idx="401">
                  <c:v>43084.9384</c:v>
                </c:pt>
                <c:pt idx="402">
                  <c:v>43085.0408</c:v>
                </c:pt>
                <c:pt idx="403">
                  <c:v>43085.1432</c:v>
                </c:pt>
                <c:pt idx="404">
                  <c:v>43085.2456</c:v>
                </c:pt>
                <c:pt idx="405">
                  <c:v>43085.348</c:v>
                </c:pt>
                <c:pt idx="406">
                  <c:v>43085.4504</c:v>
                </c:pt>
                <c:pt idx="407">
                  <c:v>43085.5528</c:v>
                </c:pt>
                <c:pt idx="408">
                  <c:v>43085.6552</c:v>
                </c:pt>
                <c:pt idx="409">
                  <c:v>43085.7576</c:v>
                </c:pt>
                <c:pt idx="410">
                  <c:v>43085.86</c:v>
                </c:pt>
                <c:pt idx="411">
                  <c:v>43085.9624</c:v>
                </c:pt>
                <c:pt idx="412">
                  <c:v>43086.0648</c:v>
                </c:pt>
                <c:pt idx="413">
                  <c:v>43086.1672</c:v>
                </c:pt>
                <c:pt idx="414">
                  <c:v>43086.2696</c:v>
                </c:pt>
                <c:pt idx="415">
                  <c:v>43086.372</c:v>
                </c:pt>
                <c:pt idx="416">
                  <c:v>43086.4744</c:v>
                </c:pt>
                <c:pt idx="417">
                  <c:v>43086.5768</c:v>
                </c:pt>
                <c:pt idx="418">
                  <c:v>43086.6792</c:v>
                </c:pt>
                <c:pt idx="419">
                  <c:v>43086.7816</c:v>
                </c:pt>
                <c:pt idx="420">
                  <c:v>43086.884</c:v>
                </c:pt>
                <c:pt idx="421">
                  <c:v>43086.9864</c:v>
                </c:pt>
                <c:pt idx="422">
                  <c:v>43087.0888</c:v>
                </c:pt>
                <c:pt idx="423">
                  <c:v>43087.19119999999</c:v>
                </c:pt>
                <c:pt idx="424">
                  <c:v>43087.29359999999</c:v>
                </c:pt>
                <c:pt idx="425">
                  <c:v>43087.396</c:v>
                </c:pt>
                <c:pt idx="426">
                  <c:v>43087.4984</c:v>
                </c:pt>
                <c:pt idx="427">
                  <c:v>43087.6008</c:v>
                </c:pt>
                <c:pt idx="428">
                  <c:v>43087.7032</c:v>
                </c:pt>
                <c:pt idx="429">
                  <c:v>43087.8056</c:v>
                </c:pt>
                <c:pt idx="430">
                  <c:v>43087.908</c:v>
                </c:pt>
                <c:pt idx="431">
                  <c:v>43088.0104</c:v>
                </c:pt>
                <c:pt idx="432">
                  <c:v>43088.1128</c:v>
                </c:pt>
                <c:pt idx="433">
                  <c:v>43088.2152</c:v>
                </c:pt>
                <c:pt idx="434">
                  <c:v>43088.3176</c:v>
                </c:pt>
                <c:pt idx="435">
                  <c:v>43088.42</c:v>
                </c:pt>
                <c:pt idx="436">
                  <c:v>43088.5224</c:v>
                </c:pt>
                <c:pt idx="437">
                  <c:v>43088.6248</c:v>
                </c:pt>
                <c:pt idx="438">
                  <c:v>43088.72719999999</c:v>
                </c:pt>
                <c:pt idx="439">
                  <c:v>43088.8296</c:v>
                </c:pt>
                <c:pt idx="440">
                  <c:v>43088.932</c:v>
                </c:pt>
                <c:pt idx="441">
                  <c:v>43089.0344</c:v>
                </c:pt>
                <c:pt idx="442">
                  <c:v>43089.1368</c:v>
                </c:pt>
                <c:pt idx="443">
                  <c:v>43089.2392</c:v>
                </c:pt>
                <c:pt idx="444">
                  <c:v>43089.3416</c:v>
                </c:pt>
                <c:pt idx="445">
                  <c:v>43089.444</c:v>
                </c:pt>
                <c:pt idx="446">
                  <c:v>43089.5464</c:v>
                </c:pt>
                <c:pt idx="447">
                  <c:v>43089.6488</c:v>
                </c:pt>
                <c:pt idx="448">
                  <c:v>43089.7512</c:v>
                </c:pt>
                <c:pt idx="449">
                  <c:v>43089.8536</c:v>
                </c:pt>
                <c:pt idx="450">
                  <c:v>43089.956</c:v>
                </c:pt>
                <c:pt idx="451">
                  <c:v>43090.0584</c:v>
                </c:pt>
                <c:pt idx="452">
                  <c:v>43090.1608</c:v>
                </c:pt>
                <c:pt idx="453">
                  <c:v>43090.26319999999</c:v>
                </c:pt>
                <c:pt idx="454">
                  <c:v>43090.3656</c:v>
                </c:pt>
                <c:pt idx="455">
                  <c:v>43090.468</c:v>
                </c:pt>
                <c:pt idx="456">
                  <c:v>43090.5704</c:v>
                </c:pt>
                <c:pt idx="457">
                  <c:v>43090.6728</c:v>
                </c:pt>
                <c:pt idx="458">
                  <c:v>43090.7752</c:v>
                </c:pt>
                <c:pt idx="459">
                  <c:v>43090.8776</c:v>
                </c:pt>
                <c:pt idx="460">
                  <c:v>43090.98</c:v>
                </c:pt>
                <c:pt idx="461">
                  <c:v>43091.0824</c:v>
                </c:pt>
                <c:pt idx="462">
                  <c:v>43091.1848</c:v>
                </c:pt>
                <c:pt idx="463">
                  <c:v>43091.2872</c:v>
                </c:pt>
                <c:pt idx="464">
                  <c:v>43091.3896</c:v>
                </c:pt>
                <c:pt idx="465">
                  <c:v>43091.492</c:v>
                </c:pt>
                <c:pt idx="466">
                  <c:v>43091.5944</c:v>
                </c:pt>
                <c:pt idx="467">
                  <c:v>43091.6968</c:v>
                </c:pt>
                <c:pt idx="468">
                  <c:v>43091.79919999999</c:v>
                </c:pt>
                <c:pt idx="469">
                  <c:v>43091.9016</c:v>
                </c:pt>
                <c:pt idx="470">
                  <c:v>43092.004</c:v>
                </c:pt>
                <c:pt idx="471">
                  <c:v>43092.1064</c:v>
                </c:pt>
                <c:pt idx="472">
                  <c:v>43092.2088</c:v>
                </c:pt>
                <c:pt idx="473">
                  <c:v>43092.3112</c:v>
                </c:pt>
                <c:pt idx="474">
                  <c:v>43092.4136</c:v>
                </c:pt>
                <c:pt idx="475">
                  <c:v>43092.516</c:v>
                </c:pt>
                <c:pt idx="476">
                  <c:v>43092.6184</c:v>
                </c:pt>
                <c:pt idx="477">
                  <c:v>43092.7208</c:v>
                </c:pt>
                <c:pt idx="478">
                  <c:v>43092.8232</c:v>
                </c:pt>
                <c:pt idx="479">
                  <c:v>43092.9256</c:v>
                </c:pt>
                <c:pt idx="480">
                  <c:v>43093.028</c:v>
                </c:pt>
                <c:pt idx="481">
                  <c:v>43093.1304</c:v>
                </c:pt>
                <c:pt idx="482">
                  <c:v>43093.2328</c:v>
                </c:pt>
                <c:pt idx="483">
                  <c:v>43093.3352</c:v>
                </c:pt>
                <c:pt idx="484">
                  <c:v>43093.4376</c:v>
                </c:pt>
                <c:pt idx="485">
                  <c:v>43093.54</c:v>
                </c:pt>
                <c:pt idx="486">
                  <c:v>43093.6424</c:v>
                </c:pt>
                <c:pt idx="487">
                  <c:v>43093.7448</c:v>
                </c:pt>
                <c:pt idx="488">
                  <c:v>43093.8472</c:v>
                </c:pt>
                <c:pt idx="489">
                  <c:v>43093.9496</c:v>
                </c:pt>
                <c:pt idx="490">
                  <c:v>43094.052</c:v>
                </c:pt>
                <c:pt idx="491">
                  <c:v>43094.1544</c:v>
                </c:pt>
                <c:pt idx="492">
                  <c:v>43094.2568</c:v>
                </c:pt>
                <c:pt idx="493">
                  <c:v>43094.3592</c:v>
                </c:pt>
                <c:pt idx="494">
                  <c:v>43094.4616</c:v>
                </c:pt>
                <c:pt idx="495">
                  <c:v>43094.564</c:v>
                </c:pt>
                <c:pt idx="496">
                  <c:v>43094.6664</c:v>
                </c:pt>
                <c:pt idx="497">
                  <c:v>43094.7688</c:v>
                </c:pt>
                <c:pt idx="498">
                  <c:v>43094.8712</c:v>
                </c:pt>
                <c:pt idx="499">
                  <c:v>43094.9736</c:v>
                </c:pt>
                <c:pt idx="500">
                  <c:v>43095.076</c:v>
                </c:pt>
                <c:pt idx="501">
                  <c:v>43095.1784</c:v>
                </c:pt>
                <c:pt idx="502">
                  <c:v>43095.2808</c:v>
                </c:pt>
                <c:pt idx="503">
                  <c:v>43095.3832</c:v>
                </c:pt>
                <c:pt idx="504">
                  <c:v>43095.4856</c:v>
                </c:pt>
                <c:pt idx="505">
                  <c:v>43095.588</c:v>
                </c:pt>
                <c:pt idx="506">
                  <c:v>43095.6904</c:v>
                </c:pt>
                <c:pt idx="507">
                  <c:v>43095.7928</c:v>
                </c:pt>
                <c:pt idx="508">
                  <c:v>43095.8952</c:v>
                </c:pt>
                <c:pt idx="509">
                  <c:v>43095.9976</c:v>
                </c:pt>
                <c:pt idx="510">
                  <c:v>43096.1</c:v>
                </c:pt>
                <c:pt idx="511">
                  <c:v>43096.2024</c:v>
                </c:pt>
                <c:pt idx="512">
                  <c:v>43096.3048</c:v>
                </c:pt>
                <c:pt idx="513">
                  <c:v>43096.4072</c:v>
                </c:pt>
                <c:pt idx="514">
                  <c:v>43096.5096</c:v>
                </c:pt>
                <c:pt idx="515">
                  <c:v>43096.612</c:v>
                </c:pt>
                <c:pt idx="516">
                  <c:v>43096.7144</c:v>
                </c:pt>
                <c:pt idx="517">
                  <c:v>43096.8168</c:v>
                </c:pt>
                <c:pt idx="518">
                  <c:v>43096.9192</c:v>
                </c:pt>
                <c:pt idx="519">
                  <c:v>43097.0216</c:v>
                </c:pt>
                <c:pt idx="520">
                  <c:v>43097.124</c:v>
                </c:pt>
                <c:pt idx="521">
                  <c:v>43097.2264</c:v>
                </c:pt>
                <c:pt idx="522">
                  <c:v>43097.3288</c:v>
                </c:pt>
                <c:pt idx="523">
                  <c:v>43097.4312</c:v>
                </c:pt>
                <c:pt idx="524">
                  <c:v>43097.5336</c:v>
                </c:pt>
                <c:pt idx="525">
                  <c:v>43097.636</c:v>
                </c:pt>
                <c:pt idx="526">
                  <c:v>43097.7384</c:v>
                </c:pt>
                <c:pt idx="527">
                  <c:v>43097.8408</c:v>
                </c:pt>
                <c:pt idx="528">
                  <c:v>43097.9432</c:v>
                </c:pt>
                <c:pt idx="529">
                  <c:v>43098.0456</c:v>
                </c:pt>
                <c:pt idx="530">
                  <c:v>43098.148</c:v>
                </c:pt>
                <c:pt idx="531">
                  <c:v>43098.2504</c:v>
                </c:pt>
                <c:pt idx="532">
                  <c:v>43098.3528</c:v>
                </c:pt>
                <c:pt idx="533">
                  <c:v>43098.4552</c:v>
                </c:pt>
                <c:pt idx="534">
                  <c:v>43098.5576</c:v>
                </c:pt>
                <c:pt idx="535">
                  <c:v>43098.66</c:v>
                </c:pt>
                <c:pt idx="536">
                  <c:v>43098.7624</c:v>
                </c:pt>
                <c:pt idx="537">
                  <c:v>43098.8648</c:v>
                </c:pt>
                <c:pt idx="538">
                  <c:v>43098.9672</c:v>
                </c:pt>
                <c:pt idx="539">
                  <c:v>43099.0696</c:v>
                </c:pt>
                <c:pt idx="540">
                  <c:v>43099.172</c:v>
                </c:pt>
                <c:pt idx="541">
                  <c:v>43099.2744</c:v>
                </c:pt>
                <c:pt idx="542">
                  <c:v>43099.3768</c:v>
                </c:pt>
                <c:pt idx="543">
                  <c:v>43099.4792</c:v>
                </c:pt>
                <c:pt idx="544">
                  <c:v>43099.5816</c:v>
                </c:pt>
                <c:pt idx="545">
                  <c:v>43099.684</c:v>
                </c:pt>
                <c:pt idx="546">
                  <c:v>43099.7864</c:v>
                </c:pt>
                <c:pt idx="547">
                  <c:v>43099.8888</c:v>
                </c:pt>
                <c:pt idx="548">
                  <c:v>43099.9912</c:v>
                </c:pt>
                <c:pt idx="549">
                  <c:v>43100.0936</c:v>
                </c:pt>
                <c:pt idx="550">
                  <c:v>43100.196</c:v>
                </c:pt>
                <c:pt idx="551">
                  <c:v>43100.2984</c:v>
                </c:pt>
                <c:pt idx="552">
                  <c:v>43100.4008</c:v>
                </c:pt>
                <c:pt idx="553">
                  <c:v>43100.5032</c:v>
                </c:pt>
                <c:pt idx="554">
                  <c:v>43100.6056</c:v>
                </c:pt>
                <c:pt idx="555">
                  <c:v>43100.708</c:v>
                </c:pt>
                <c:pt idx="556">
                  <c:v>43100.8104</c:v>
                </c:pt>
                <c:pt idx="557">
                  <c:v>43100.9128</c:v>
                </c:pt>
                <c:pt idx="558">
                  <c:v>43101.0152</c:v>
                </c:pt>
                <c:pt idx="559">
                  <c:v>43101.1176</c:v>
                </c:pt>
                <c:pt idx="560">
                  <c:v>43101.22</c:v>
                </c:pt>
                <c:pt idx="561">
                  <c:v>43101.3224</c:v>
                </c:pt>
                <c:pt idx="562">
                  <c:v>43101.4248</c:v>
                </c:pt>
                <c:pt idx="563">
                  <c:v>43101.5272</c:v>
                </c:pt>
                <c:pt idx="564">
                  <c:v>43101.6296</c:v>
                </c:pt>
                <c:pt idx="565">
                  <c:v>43101.732</c:v>
                </c:pt>
                <c:pt idx="566">
                  <c:v>43101.8344</c:v>
                </c:pt>
                <c:pt idx="567">
                  <c:v>43101.9368</c:v>
                </c:pt>
                <c:pt idx="568">
                  <c:v>43102.0392</c:v>
                </c:pt>
                <c:pt idx="569">
                  <c:v>43102.1416</c:v>
                </c:pt>
                <c:pt idx="570">
                  <c:v>43102.244</c:v>
                </c:pt>
                <c:pt idx="571">
                  <c:v>43102.3464</c:v>
                </c:pt>
                <c:pt idx="572">
                  <c:v>43102.4488</c:v>
                </c:pt>
                <c:pt idx="573">
                  <c:v>43102.5512</c:v>
                </c:pt>
                <c:pt idx="574">
                  <c:v>43102.6536</c:v>
                </c:pt>
                <c:pt idx="575">
                  <c:v>43102.756</c:v>
                </c:pt>
                <c:pt idx="576">
                  <c:v>43102.8584</c:v>
                </c:pt>
                <c:pt idx="577">
                  <c:v>43102.9608</c:v>
                </c:pt>
                <c:pt idx="578">
                  <c:v>43103.0632</c:v>
                </c:pt>
                <c:pt idx="579">
                  <c:v>43103.1656</c:v>
                </c:pt>
                <c:pt idx="580">
                  <c:v>43103.268</c:v>
                </c:pt>
                <c:pt idx="581">
                  <c:v>43103.3704</c:v>
                </c:pt>
                <c:pt idx="582">
                  <c:v>43103.4728</c:v>
                </c:pt>
                <c:pt idx="583">
                  <c:v>43103.5752</c:v>
                </c:pt>
                <c:pt idx="584">
                  <c:v>43103.6776</c:v>
                </c:pt>
                <c:pt idx="585">
                  <c:v>43103.78</c:v>
                </c:pt>
                <c:pt idx="586">
                  <c:v>43103.8824</c:v>
                </c:pt>
                <c:pt idx="587">
                  <c:v>43103.9848</c:v>
                </c:pt>
                <c:pt idx="588">
                  <c:v>43104.0872</c:v>
                </c:pt>
                <c:pt idx="589">
                  <c:v>43104.1896</c:v>
                </c:pt>
                <c:pt idx="590">
                  <c:v>43104.29199999999</c:v>
                </c:pt>
                <c:pt idx="591">
                  <c:v>43104.3944</c:v>
                </c:pt>
                <c:pt idx="592">
                  <c:v>43104.4968</c:v>
                </c:pt>
                <c:pt idx="593">
                  <c:v>43104.5992</c:v>
                </c:pt>
                <c:pt idx="594">
                  <c:v>43104.7016</c:v>
                </c:pt>
                <c:pt idx="595">
                  <c:v>43104.804</c:v>
                </c:pt>
                <c:pt idx="596">
                  <c:v>43104.9064</c:v>
                </c:pt>
                <c:pt idx="597">
                  <c:v>43105.0088</c:v>
                </c:pt>
                <c:pt idx="598">
                  <c:v>43105.1112</c:v>
                </c:pt>
                <c:pt idx="599">
                  <c:v>43105.2136</c:v>
                </c:pt>
                <c:pt idx="600">
                  <c:v>43105.316</c:v>
                </c:pt>
                <c:pt idx="601">
                  <c:v>43105.4184</c:v>
                </c:pt>
                <c:pt idx="602">
                  <c:v>43105.5208</c:v>
                </c:pt>
                <c:pt idx="603">
                  <c:v>43105.62319999999</c:v>
                </c:pt>
                <c:pt idx="604">
                  <c:v>43105.7256</c:v>
                </c:pt>
                <c:pt idx="605">
                  <c:v>43105.828</c:v>
                </c:pt>
                <c:pt idx="606">
                  <c:v>43105.9304</c:v>
                </c:pt>
                <c:pt idx="607">
                  <c:v>43106.0328</c:v>
                </c:pt>
                <c:pt idx="608">
                  <c:v>43106.1352</c:v>
                </c:pt>
                <c:pt idx="609">
                  <c:v>43106.2376</c:v>
                </c:pt>
                <c:pt idx="610">
                  <c:v>43106.34</c:v>
                </c:pt>
                <c:pt idx="611">
                  <c:v>43106.4424</c:v>
                </c:pt>
                <c:pt idx="612">
                  <c:v>43106.5448</c:v>
                </c:pt>
                <c:pt idx="613">
                  <c:v>43106.6472</c:v>
                </c:pt>
                <c:pt idx="614">
                  <c:v>43106.7496</c:v>
                </c:pt>
                <c:pt idx="615">
                  <c:v>43106.852</c:v>
                </c:pt>
                <c:pt idx="616">
                  <c:v>43106.9544</c:v>
                </c:pt>
                <c:pt idx="617">
                  <c:v>43107.0568</c:v>
                </c:pt>
                <c:pt idx="618">
                  <c:v>43107.1592</c:v>
                </c:pt>
                <c:pt idx="619">
                  <c:v>43107.2616</c:v>
                </c:pt>
                <c:pt idx="620">
                  <c:v>43107.364</c:v>
                </c:pt>
                <c:pt idx="621">
                  <c:v>43107.4664</c:v>
                </c:pt>
                <c:pt idx="622">
                  <c:v>43107.5688</c:v>
                </c:pt>
                <c:pt idx="623">
                  <c:v>43107.6712</c:v>
                </c:pt>
                <c:pt idx="624">
                  <c:v>43107.7736</c:v>
                </c:pt>
                <c:pt idx="625">
                  <c:v>43107.876</c:v>
                </c:pt>
                <c:pt idx="626">
                  <c:v>43107.9784</c:v>
                </c:pt>
                <c:pt idx="627">
                  <c:v>43108.0808</c:v>
                </c:pt>
                <c:pt idx="628">
                  <c:v>43108.1832</c:v>
                </c:pt>
                <c:pt idx="629">
                  <c:v>43108.2856</c:v>
                </c:pt>
                <c:pt idx="630">
                  <c:v>43108.388</c:v>
                </c:pt>
                <c:pt idx="631">
                  <c:v>43108.4904</c:v>
                </c:pt>
                <c:pt idx="632">
                  <c:v>43108.5928</c:v>
                </c:pt>
                <c:pt idx="633">
                  <c:v>43108.69519999999</c:v>
                </c:pt>
                <c:pt idx="634">
                  <c:v>43108.7976</c:v>
                </c:pt>
                <c:pt idx="635">
                  <c:v>43108.9</c:v>
                </c:pt>
                <c:pt idx="636">
                  <c:v>43109.0024</c:v>
                </c:pt>
                <c:pt idx="637">
                  <c:v>43109.1048</c:v>
                </c:pt>
                <c:pt idx="638">
                  <c:v>43109.2072</c:v>
                </c:pt>
                <c:pt idx="639">
                  <c:v>43109.3096</c:v>
                </c:pt>
                <c:pt idx="640">
                  <c:v>43109.412</c:v>
                </c:pt>
                <c:pt idx="641">
                  <c:v>43109.5144</c:v>
                </c:pt>
                <c:pt idx="642">
                  <c:v>43109.6168</c:v>
                </c:pt>
                <c:pt idx="643">
                  <c:v>43109.7192</c:v>
                </c:pt>
                <c:pt idx="644">
                  <c:v>43109.8216</c:v>
                </c:pt>
                <c:pt idx="645">
                  <c:v>43109.924</c:v>
                </c:pt>
                <c:pt idx="646">
                  <c:v>43110.0264</c:v>
                </c:pt>
                <c:pt idx="647">
                  <c:v>43110.1288</c:v>
                </c:pt>
                <c:pt idx="648">
                  <c:v>43110.23119999999</c:v>
                </c:pt>
                <c:pt idx="649">
                  <c:v>43110.3336</c:v>
                </c:pt>
                <c:pt idx="650">
                  <c:v>43110.436</c:v>
                </c:pt>
                <c:pt idx="651">
                  <c:v>43110.5384</c:v>
                </c:pt>
                <c:pt idx="652">
                  <c:v>43110.6408</c:v>
                </c:pt>
                <c:pt idx="653">
                  <c:v>43110.7432</c:v>
                </c:pt>
                <c:pt idx="654">
                  <c:v>43110.8456</c:v>
                </c:pt>
                <c:pt idx="655">
                  <c:v>43110.948</c:v>
                </c:pt>
                <c:pt idx="656">
                  <c:v>43111.0504</c:v>
                </c:pt>
                <c:pt idx="657">
                  <c:v>43111.1528</c:v>
                </c:pt>
                <c:pt idx="658">
                  <c:v>43111.2552</c:v>
                </c:pt>
                <c:pt idx="659">
                  <c:v>43111.3576</c:v>
                </c:pt>
                <c:pt idx="660">
                  <c:v>43111.46</c:v>
                </c:pt>
                <c:pt idx="661">
                  <c:v>43111.5624</c:v>
                </c:pt>
                <c:pt idx="662">
                  <c:v>43111.6648</c:v>
                </c:pt>
                <c:pt idx="663">
                  <c:v>43111.76719999999</c:v>
                </c:pt>
                <c:pt idx="664">
                  <c:v>43111.8696</c:v>
                </c:pt>
                <c:pt idx="665">
                  <c:v>43111.972</c:v>
                </c:pt>
                <c:pt idx="666">
                  <c:v>43112.0744</c:v>
                </c:pt>
                <c:pt idx="667">
                  <c:v>43112.1768</c:v>
                </c:pt>
                <c:pt idx="668">
                  <c:v>43112.2792</c:v>
                </c:pt>
                <c:pt idx="669">
                  <c:v>43112.3816</c:v>
                </c:pt>
                <c:pt idx="670">
                  <c:v>43112.484</c:v>
                </c:pt>
                <c:pt idx="671">
                  <c:v>43112.5864</c:v>
                </c:pt>
                <c:pt idx="672">
                  <c:v>43112.6888</c:v>
                </c:pt>
                <c:pt idx="673">
                  <c:v>43112.79119999999</c:v>
                </c:pt>
                <c:pt idx="674">
                  <c:v>43112.8936</c:v>
                </c:pt>
                <c:pt idx="675">
                  <c:v>43112.996</c:v>
                </c:pt>
                <c:pt idx="676">
                  <c:v>43113.0984</c:v>
                </c:pt>
                <c:pt idx="677">
                  <c:v>43113.2008</c:v>
                </c:pt>
                <c:pt idx="678">
                  <c:v>43113.3032</c:v>
                </c:pt>
                <c:pt idx="679">
                  <c:v>43113.4056</c:v>
                </c:pt>
                <c:pt idx="680">
                  <c:v>43113.508</c:v>
                </c:pt>
                <c:pt idx="681">
                  <c:v>43113.6104</c:v>
                </c:pt>
                <c:pt idx="682">
                  <c:v>43113.7128</c:v>
                </c:pt>
                <c:pt idx="683">
                  <c:v>43113.8152</c:v>
                </c:pt>
                <c:pt idx="684">
                  <c:v>43113.9176</c:v>
                </c:pt>
                <c:pt idx="685">
                  <c:v>43114.02</c:v>
                </c:pt>
                <c:pt idx="686">
                  <c:v>43114.1224</c:v>
                </c:pt>
                <c:pt idx="687">
                  <c:v>43114.2248</c:v>
                </c:pt>
                <c:pt idx="688">
                  <c:v>43114.3272</c:v>
                </c:pt>
                <c:pt idx="689">
                  <c:v>43114.4296</c:v>
                </c:pt>
                <c:pt idx="690">
                  <c:v>43114.532</c:v>
                </c:pt>
                <c:pt idx="691">
                  <c:v>43114.6344</c:v>
                </c:pt>
                <c:pt idx="692">
                  <c:v>43114.7368</c:v>
                </c:pt>
                <c:pt idx="693">
                  <c:v>43114.8392</c:v>
                </c:pt>
                <c:pt idx="694">
                  <c:v>43114.9416</c:v>
                </c:pt>
                <c:pt idx="695">
                  <c:v>43115.044</c:v>
                </c:pt>
                <c:pt idx="696">
                  <c:v>43115.1464</c:v>
                </c:pt>
                <c:pt idx="697">
                  <c:v>43115.2488</c:v>
                </c:pt>
                <c:pt idx="698">
                  <c:v>43115.3512</c:v>
                </c:pt>
                <c:pt idx="699">
                  <c:v>43115.4536</c:v>
                </c:pt>
                <c:pt idx="700">
                  <c:v>43115.556</c:v>
                </c:pt>
                <c:pt idx="701">
                  <c:v>43115.6584</c:v>
                </c:pt>
                <c:pt idx="702">
                  <c:v>43115.7608</c:v>
                </c:pt>
                <c:pt idx="703">
                  <c:v>43115.8632</c:v>
                </c:pt>
                <c:pt idx="704">
                  <c:v>43115.9656</c:v>
                </c:pt>
                <c:pt idx="705">
                  <c:v>43116.068</c:v>
                </c:pt>
                <c:pt idx="706">
                  <c:v>43116.1704</c:v>
                </c:pt>
                <c:pt idx="707">
                  <c:v>43116.2728</c:v>
                </c:pt>
                <c:pt idx="708">
                  <c:v>43116.3752</c:v>
                </c:pt>
                <c:pt idx="709">
                  <c:v>43116.4776</c:v>
                </c:pt>
                <c:pt idx="710">
                  <c:v>43116.58</c:v>
                </c:pt>
                <c:pt idx="711">
                  <c:v>43116.6824</c:v>
                </c:pt>
                <c:pt idx="712">
                  <c:v>43116.7848</c:v>
                </c:pt>
                <c:pt idx="713">
                  <c:v>43116.8872</c:v>
                </c:pt>
                <c:pt idx="714">
                  <c:v>43116.9896</c:v>
                </c:pt>
                <c:pt idx="715">
                  <c:v>43117.092</c:v>
                </c:pt>
                <c:pt idx="716">
                  <c:v>43117.1944</c:v>
                </c:pt>
                <c:pt idx="717">
                  <c:v>43117.2968</c:v>
                </c:pt>
                <c:pt idx="718">
                  <c:v>43117.3992</c:v>
                </c:pt>
                <c:pt idx="719">
                  <c:v>43117.5016</c:v>
                </c:pt>
                <c:pt idx="720">
                  <c:v>43117.604</c:v>
                </c:pt>
                <c:pt idx="721">
                  <c:v>43117.7064</c:v>
                </c:pt>
                <c:pt idx="722">
                  <c:v>43117.8088</c:v>
                </c:pt>
                <c:pt idx="723">
                  <c:v>43117.9112</c:v>
                </c:pt>
                <c:pt idx="724">
                  <c:v>43118.0136</c:v>
                </c:pt>
                <c:pt idx="725">
                  <c:v>43118.116</c:v>
                </c:pt>
                <c:pt idx="726">
                  <c:v>43118.2184</c:v>
                </c:pt>
                <c:pt idx="727">
                  <c:v>43118.3208</c:v>
                </c:pt>
                <c:pt idx="728">
                  <c:v>43118.4232</c:v>
                </c:pt>
                <c:pt idx="729">
                  <c:v>43118.5256</c:v>
                </c:pt>
                <c:pt idx="730">
                  <c:v>43118.628</c:v>
                </c:pt>
                <c:pt idx="731">
                  <c:v>43118.7304</c:v>
                </c:pt>
                <c:pt idx="732">
                  <c:v>43118.8328</c:v>
                </c:pt>
                <c:pt idx="733">
                  <c:v>43118.9352</c:v>
                </c:pt>
                <c:pt idx="734">
                  <c:v>43119.0376</c:v>
                </c:pt>
                <c:pt idx="735">
                  <c:v>43119.14</c:v>
                </c:pt>
                <c:pt idx="736">
                  <c:v>43119.2424</c:v>
                </c:pt>
                <c:pt idx="737">
                  <c:v>43119.3448</c:v>
                </c:pt>
                <c:pt idx="738">
                  <c:v>43119.4472</c:v>
                </c:pt>
                <c:pt idx="739">
                  <c:v>43119.5496</c:v>
                </c:pt>
                <c:pt idx="740">
                  <c:v>43119.652</c:v>
                </c:pt>
                <c:pt idx="741">
                  <c:v>43119.7544</c:v>
                </c:pt>
                <c:pt idx="742">
                  <c:v>43119.8568</c:v>
                </c:pt>
                <c:pt idx="743">
                  <c:v>43119.9592</c:v>
                </c:pt>
                <c:pt idx="744">
                  <c:v>43120.0616</c:v>
                </c:pt>
                <c:pt idx="745">
                  <c:v>43120.164</c:v>
                </c:pt>
                <c:pt idx="746">
                  <c:v>43120.2664</c:v>
                </c:pt>
                <c:pt idx="747">
                  <c:v>43120.3688</c:v>
                </c:pt>
                <c:pt idx="748">
                  <c:v>43120.4712</c:v>
                </c:pt>
                <c:pt idx="749">
                  <c:v>43120.5736</c:v>
                </c:pt>
                <c:pt idx="750">
                  <c:v>43120.676</c:v>
                </c:pt>
                <c:pt idx="751">
                  <c:v>43120.7784</c:v>
                </c:pt>
                <c:pt idx="752">
                  <c:v>43120.8808</c:v>
                </c:pt>
                <c:pt idx="753">
                  <c:v>43120.9832</c:v>
                </c:pt>
                <c:pt idx="754">
                  <c:v>43121.0856</c:v>
                </c:pt>
                <c:pt idx="755">
                  <c:v>43121.188</c:v>
                </c:pt>
                <c:pt idx="756">
                  <c:v>43121.2904</c:v>
                </c:pt>
                <c:pt idx="757">
                  <c:v>43121.3928</c:v>
                </c:pt>
                <c:pt idx="758">
                  <c:v>43121.4952</c:v>
                </c:pt>
                <c:pt idx="759">
                  <c:v>43121.5976</c:v>
                </c:pt>
                <c:pt idx="760">
                  <c:v>43121.7</c:v>
                </c:pt>
                <c:pt idx="761">
                  <c:v>43121.8024</c:v>
                </c:pt>
                <c:pt idx="762">
                  <c:v>43121.9048</c:v>
                </c:pt>
                <c:pt idx="763">
                  <c:v>43122.0072</c:v>
                </c:pt>
                <c:pt idx="764">
                  <c:v>43122.1096</c:v>
                </c:pt>
                <c:pt idx="765">
                  <c:v>43122.212</c:v>
                </c:pt>
                <c:pt idx="766">
                  <c:v>43122.3144</c:v>
                </c:pt>
                <c:pt idx="767">
                  <c:v>43122.4168</c:v>
                </c:pt>
                <c:pt idx="768">
                  <c:v>43122.5192</c:v>
                </c:pt>
                <c:pt idx="769">
                  <c:v>43122.6216</c:v>
                </c:pt>
                <c:pt idx="770">
                  <c:v>43122.72399999999</c:v>
                </c:pt>
                <c:pt idx="771">
                  <c:v>43122.8264</c:v>
                </c:pt>
                <c:pt idx="772">
                  <c:v>43122.9288</c:v>
                </c:pt>
                <c:pt idx="773">
                  <c:v>43123.0312</c:v>
                </c:pt>
                <c:pt idx="774">
                  <c:v>43123.1336</c:v>
                </c:pt>
                <c:pt idx="775">
                  <c:v>43123.236</c:v>
                </c:pt>
                <c:pt idx="776">
                  <c:v>43123.3384</c:v>
                </c:pt>
                <c:pt idx="777">
                  <c:v>43123.4408</c:v>
                </c:pt>
                <c:pt idx="778">
                  <c:v>43123.5432</c:v>
                </c:pt>
                <c:pt idx="779">
                  <c:v>43123.6456</c:v>
                </c:pt>
                <c:pt idx="780">
                  <c:v>43123.748</c:v>
                </c:pt>
                <c:pt idx="781">
                  <c:v>43123.8504</c:v>
                </c:pt>
                <c:pt idx="782">
                  <c:v>43123.9528</c:v>
                </c:pt>
                <c:pt idx="783">
                  <c:v>43124.0552</c:v>
                </c:pt>
                <c:pt idx="784">
                  <c:v>43124.1576</c:v>
                </c:pt>
                <c:pt idx="785">
                  <c:v>43124.26</c:v>
                </c:pt>
                <c:pt idx="786">
                  <c:v>43124.3624</c:v>
                </c:pt>
                <c:pt idx="787">
                  <c:v>43124.4648</c:v>
                </c:pt>
                <c:pt idx="788">
                  <c:v>43124.5672</c:v>
                </c:pt>
                <c:pt idx="789">
                  <c:v>43124.6696</c:v>
                </c:pt>
                <c:pt idx="790">
                  <c:v>43124.772</c:v>
                </c:pt>
                <c:pt idx="791">
                  <c:v>43124.8744</c:v>
                </c:pt>
                <c:pt idx="792">
                  <c:v>43124.9768</c:v>
                </c:pt>
                <c:pt idx="793">
                  <c:v>43125.0792</c:v>
                </c:pt>
                <c:pt idx="794">
                  <c:v>43125.1816</c:v>
                </c:pt>
                <c:pt idx="795">
                  <c:v>43125.284</c:v>
                </c:pt>
                <c:pt idx="796">
                  <c:v>43125.3864</c:v>
                </c:pt>
                <c:pt idx="797">
                  <c:v>43125.4888</c:v>
                </c:pt>
                <c:pt idx="798">
                  <c:v>43125.5912</c:v>
                </c:pt>
                <c:pt idx="799">
                  <c:v>43125.6936</c:v>
                </c:pt>
                <c:pt idx="800">
                  <c:v>43125.79599999999</c:v>
                </c:pt>
                <c:pt idx="801">
                  <c:v>43125.8984</c:v>
                </c:pt>
                <c:pt idx="802">
                  <c:v>43126.0008</c:v>
                </c:pt>
                <c:pt idx="803">
                  <c:v>43126.1032</c:v>
                </c:pt>
                <c:pt idx="804">
                  <c:v>43126.2056</c:v>
                </c:pt>
                <c:pt idx="805">
                  <c:v>43126.308</c:v>
                </c:pt>
                <c:pt idx="806">
                  <c:v>43126.4104</c:v>
                </c:pt>
                <c:pt idx="807">
                  <c:v>43126.5128</c:v>
                </c:pt>
                <c:pt idx="808">
                  <c:v>43126.6152</c:v>
                </c:pt>
                <c:pt idx="809">
                  <c:v>43126.7176</c:v>
                </c:pt>
                <c:pt idx="810">
                  <c:v>43126.82</c:v>
                </c:pt>
                <c:pt idx="811">
                  <c:v>43126.9224</c:v>
                </c:pt>
                <c:pt idx="812">
                  <c:v>43127.0248</c:v>
                </c:pt>
                <c:pt idx="813">
                  <c:v>43127.1272</c:v>
                </c:pt>
                <c:pt idx="814">
                  <c:v>43127.2296</c:v>
                </c:pt>
                <c:pt idx="815">
                  <c:v>43127.332</c:v>
                </c:pt>
                <c:pt idx="816">
                  <c:v>43127.4344</c:v>
                </c:pt>
                <c:pt idx="817">
                  <c:v>43127.5368</c:v>
                </c:pt>
                <c:pt idx="818">
                  <c:v>43127.6392</c:v>
                </c:pt>
                <c:pt idx="819">
                  <c:v>43127.7416</c:v>
                </c:pt>
                <c:pt idx="820">
                  <c:v>43127.844</c:v>
                </c:pt>
                <c:pt idx="821">
                  <c:v>43127.9464</c:v>
                </c:pt>
                <c:pt idx="822">
                  <c:v>43128.0488</c:v>
                </c:pt>
                <c:pt idx="823">
                  <c:v>43128.1512</c:v>
                </c:pt>
                <c:pt idx="824">
                  <c:v>43128.2536</c:v>
                </c:pt>
                <c:pt idx="825">
                  <c:v>43128.356</c:v>
                </c:pt>
                <c:pt idx="826">
                  <c:v>43128.4584</c:v>
                </c:pt>
                <c:pt idx="827">
                  <c:v>43128.5608</c:v>
                </c:pt>
                <c:pt idx="828">
                  <c:v>43128.6632</c:v>
                </c:pt>
                <c:pt idx="829">
                  <c:v>43128.7656</c:v>
                </c:pt>
                <c:pt idx="830">
                  <c:v>43128.868</c:v>
                </c:pt>
                <c:pt idx="831">
                  <c:v>43128.9704</c:v>
                </c:pt>
                <c:pt idx="832">
                  <c:v>43129.0728</c:v>
                </c:pt>
                <c:pt idx="833">
                  <c:v>43129.1752</c:v>
                </c:pt>
                <c:pt idx="834">
                  <c:v>43129.2776</c:v>
                </c:pt>
                <c:pt idx="835">
                  <c:v>43129.38</c:v>
                </c:pt>
                <c:pt idx="836">
                  <c:v>43129.4824</c:v>
                </c:pt>
                <c:pt idx="837">
                  <c:v>43129.5848</c:v>
                </c:pt>
                <c:pt idx="838">
                  <c:v>43129.6872</c:v>
                </c:pt>
                <c:pt idx="839">
                  <c:v>43129.7896</c:v>
                </c:pt>
                <c:pt idx="840">
                  <c:v>43129.892</c:v>
                </c:pt>
                <c:pt idx="841">
                  <c:v>43129.9944</c:v>
                </c:pt>
                <c:pt idx="842">
                  <c:v>43130.0968</c:v>
                </c:pt>
                <c:pt idx="843">
                  <c:v>43130.1992</c:v>
                </c:pt>
                <c:pt idx="844">
                  <c:v>43130.3016</c:v>
                </c:pt>
                <c:pt idx="845">
                  <c:v>43130.404</c:v>
                </c:pt>
                <c:pt idx="846">
                  <c:v>43130.5064</c:v>
                </c:pt>
                <c:pt idx="847">
                  <c:v>43130.6088</c:v>
                </c:pt>
                <c:pt idx="848">
                  <c:v>43130.7112</c:v>
                </c:pt>
                <c:pt idx="849">
                  <c:v>43130.8136</c:v>
                </c:pt>
                <c:pt idx="850">
                  <c:v>43130.916</c:v>
                </c:pt>
                <c:pt idx="851">
                  <c:v>43131.0184</c:v>
                </c:pt>
                <c:pt idx="852">
                  <c:v>43131.1208</c:v>
                </c:pt>
                <c:pt idx="853">
                  <c:v>43131.22319999999</c:v>
                </c:pt>
                <c:pt idx="854">
                  <c:v>43131.3256</c:v>
                </c:pt>
                <c:pt idx="855">
                  <c:v>43131.428</c:v>
                </c:pt>
                <c:pt idx="856">
                  <c:v>43131.5304</c:v>
                </c:pt>
                <c:pt idx="857">
                  <c:v>43131.6328</c:v>
                </c:pt>
                <c:pt idx="858">
                  <c:v>43131.7352</c:v>
                </c:pt>
                <c:pt idx="859">
                  <c:v>43131.8376</c:v>
                </c:pt>
                <c:pt idx="860">
                  <c:v>43131.94</c:v>
                </c:pt>
                <c:pt idx="861">
                  <c:v>43132.0424</c:v>
                </c:pt>
                <c:pt idx="862">
                  <c:v>43132.1448</c:v>
                </c:pt>
                <c:pt idx="863">
                  <c:v>43132.2472</c:v>
                </c:pt>
                <c:pt idx="864">
                  <c:v>43132.3496</c:v>
                </c:pt>
                <c:pt idx="865">
                  <c:v>43132.452</c:v>
                </c:pt>
                <c:pt idx="866">
                  <c:v>43132.5544</c:v>
                </c:pt>
                <c:pt idx="867">
                  <c:v>43132.6568</c:v>
                </c:pt>
                <c:pt idx="868">
                  <c:v>43132.7592</c:v>
                </c:pt>
                <c:pt idx="869">
                  <c:v>43132.8616</c:v>
                </c:pt>
                <c:pt idx="870">
                  <c:v>43132.964</c:v>
                </c:pt>
                <c:pt idx="871">
                  <c:v>43133.0664</c:v>
                </c:pt>
                <c:pt idx="872">
                  <c:v>43133.1688</c:v>
                </c:pt>
                <c:pt idx="873">
                  <c:v>43133.2712</c:v>
                </c:pt>
                <c:pt idx="874">
                  <c:v>43133.3736</c:v>
                </c:pt>
                <c:pt idx="875">
                  <c:v>43133.476</c:v>
                </c:pt>
                <c:pt idx="876">
                  <c:v>43133.5784</c:v>
                </c:pt>
                <c:pt idx="877">
                  <c:v>43133.6808</c:v>
                </c:pt>
                <c:pt idx="878">
                  <c:v>43133.7832</c:v>
                </c:pt>
                <c:pt idx="879">
                  <c:v>43133.8856</c:v>
                </c:pt>
                <c:pt idx="880">
                  <c:v>43133.988</c:v>
                </c:pt>
                <c:pt idx="881">
                  <c:v>43134.0904</c:v>
                </c:pt>
                <c:pt idx="882">
                  <c:v>43134.1928</c:v>
                </c:pt>
                <c:pt idx="883">
                  <c:v>43134.29519999999</c:v>
                </c:pt>
                <c:pt idx="884">
                  <c:v>43134.3976</c:v>
                </c:pt>
                <c:pt idx="885">
                  <c:v>43134.5</c:v>
                </c:pt>
                <c:pt idx="886">
                  <c:v>43134.6024</c:v>
                </c:pt>
                <c:pt idx="887">
                  <c:v>43134.7048</c:v>
                </c:pt>
                <c:pt idx="888">
                  <c:v>43134.8072</c:v>
                </c:pt>
                <c:pt idx="889">
                  <c:v>43134.9096</c:v>
                </c:pt>
                <c:pt idx="890">
                  <c:v>43135.012</c:v>
                </c:pt>
                <c:pt idx="891">
                  <c:v>43135.1144</c:v>
                </c:pt>
                <c:pt idx="892">
                  <c:v>43135.2168</c:v>
                </c:pt>
                <c:pt idx="893">
                  <c:v>43135.3192</c:v>
                </c:pt>
                <c:pt idx="894">
                  <c:v>43135.4216</c:v>
                </c:pt>
                <c:pt idx="895">
                  <c:v>43135.524</c:v>
                </c:pt>
                <c:pt idx="896">
                  <c:v>43135.6264</c:v>
                </c:pt>
                <c:pt idx="897">
                  <c:v>43135.7288</c:v>
                </c:pt>
                <c:pt idx="898">
                  <c:v>43135.8312</c:v>
                </c:pt>
                <c:pt idx="899">
                  <c:v>43135.9336</c:v>
                </c:pt>
                <c:pt idx="900">
                  <c:v>43136.036</c:v>
                </c:pt>
                <c:pt idx="901">
                  <c:v>43136.1384</c:v>
                </c:pt>
                <c:pt idx="902">
                  <c:v>43136.2408</c:v>
                </c:pt>
                <c:pt idx="903">
                  <c:v>43136.3432</c:v>
                </c:pt>
                <c:pt idx="904">
                  <c:v>43136.4456</c:v>
                </c:pt>
                <c:pt idx="905">
                  <c:v>43136.548</c:v>
                </c:pt>
                <c:pt idx="906">
                  <c:v>43136.6504</c:v>
                </c:pt>
                <c:pt idx="907">
                  <c:v>43136.7528</c:v>
                </c:pt>
                <c:pt idx="908">
                  <c:v>43136.8552</c:v>
                </c:pt>
                <c:pt idx="909">
                  <c:v>43136.9576</c:v>
                </c:pt>
                <c:pt idx="910">
                  <c:v>43137.06</c:v>
                </c:pt>
                <c:pt idx="911">
                  <c:v>43137.1624</c:v>
                </c:pt>
                <c:pt idx="912">
                  <c:v>43137.2648</c:v>
                </c:pt>
                <c:pt idx="913">
                  <c:v>43137.3672</c:v>
                </c:pt>
                <c:pt idx="914">
                  <c:v>43137.4696</c:v>
                </c:pt>
                <c:pt idx="915">
                  <c:v>43137.572</c:v>
                </c:pt>
                <c:pt idx="916">
                  <c:v>43137.6744</c:v>
                </c:pt>
                <c:pt idx="917">
                  <c:v>43137.7768</c:v>
                </c:pt>
                <c:pt idx="918">
                  <c:v>43137.8792</c:v>
                </c:pt>
                <c:pt idx="919">
                  <c:v>43137.9816</c:v>
                </c:pt>
                <c:pt idx="920">
                  <c:v>43138.084</c:v>
                </c:pt>
                <c:pt idx="921">
                  <c:v>43138.1864</c:v>
                </c:pt>
                <c:pt idx="922">
                  <c:v>43138.2888</c:v>
                </c:pt>
                <c:pt idx="923">
                  <c:v>43138.3912</c:v>
                </c:pt>
                <c:pt idx="924">
                  <c:v>43138.4936</c:v>
                </c:pt>
                <c:pt idx="925">
                  <c:v>43138.596</c:v>
                </c:pt>
                <c:pt idx="926">
                  <c:v>43138.6984</c:v>
                </c:pt>
                <c:pt idx="927">
                  <c:v>43138.8008</c:v>
                </c:pt>
                <c:pt idx="928">
                  <c:v>43138.9032</c:v>
                </c:pt>
                <c:pt idx="929">
                  <c:v>43139.0056</c:v>
                </c:pt>
                <c:pt idx="930">
                  <c:v>43139.108</c:v>
                </c:pt>
                <c:pt idx="931">
                  <c:v>43139.2104</c:v>
                </c:pt>
                <c:pt idx="932">
                  <c:v>43139.3128</c:v>
                </c:pt>
                <c:pt idx="933">
                  <c:v>43139.4152</c:v>
                </c:pt>
                <c:pt idx="934">
                  <c:v>43139.5176</c:v>
                </c:pt>
                <c:pt idx="935">
                  <c:v>43139.62</c:v>
                </c:pt>
                <c:pt idx="936">
                  <c:v>43139.7224</c:v>
                </c:pt>
                <c:pt idx="937">
                  <c:v>43139.8248</c:v>
                </c:pt>
                <c:pt idx="938">
                  <c:v>43139.9272</c:v>
                </c:pt>
                <c:pt idx="939">
                  <c:v>43140.0296</c:v>
                </c:pt>
                <c:pt idx="940">
                  <c:v>43140.132</c:v>
                </c:pt>
                <c:pt idx="941">
                  <c:v>43140.2344</c:v>
                </c:pt>
                <c:pt idx="942">
                  <c:v>43140.3368</c:v>
                </c:pt>
                <c:pt idx="943">
                  <c:v>43140.4392</c:v>
                </c:pt>
                <c:pt idx="944">
                  <c:v>43140.5416</c:v>
                </c:pt>
                <c:pt idx="945">
                  <c:v>43140.644</c:v>
                </c:pt>
                <c:pt idx="946">
                  <c:v>43140.7464</c:v>
                </c:pt>
                <c:pt idx="947">
                  <c:v>43140.8488</c:v>
                </c:pt>
                <c:pt idx="948">
                  <c:v>43140.9512</c:v>
                </c:pt>
                <c:pt idx="949">
                  <c:v>43141.0536</c:v>
                </c:pt>
                <c:pt idx="950">
                  <c:v>43141.156</c:v>
                </c:pt>
                <c:pt idx="951">
                  <c:v>43141.2584</c:v>
                </c:pt>
                <c:pt idx="952">
                  <c:v>43141.3608</c:v>
                </c:pt>
                <c:pt idx="953">
                  <c:v>43141.4632</c:v>
                </c:pt>
                <c:pt idx="954">
                  <c:v>43141.5656</c:v>
                </c:pt>
                <c:pt idx="955">
                  <c:v>43141.668</c:v>
                </c:pt>
                <c:pt idx="956">
                  <c:v>43141.7704</c:v>
                </c:pt>
                <c:pt idx="957">
                  <c:v>43141.8728</c:v>
                </c:pt>
                <c:pt idx="958">
                  <c:v>43141.9752</c:v>
                </c:pt>
                <c:pt idx="959">
                  <c:v>43142.0776</c:v>
                </c:pt>
                <c:pt idx="960">
                  <c:v>43142.18</c:v>
                </c:pt>
                <c:pt idx="961">
                  <c:v>43142.2824</c:v>
                </c:pt>
                <c:pt idx="962">
                  <c:v>43142.3848</c:v>
                </c:pt>
                <c:pt idx="963">
                  <c:v>43142.4872</c:v>
                </c:pt>
                <c:pt idx="964">
                  <c:v>43142.5896</c:v>
                </c:pt>
                <c:pt idx="965">
                  <c:v>43142.692</c:v>
                </c:pt>
                <c:pt idx="966">
                  <c:v>43142.7944</c:v>
                </c:pt>
                <c:pt idx="967">
                  <c:v>43142.8968</c:v>
                </c:pt>
                <c:pt idx="968">
                  <c:v>43142.9992</c:v>
                </c:pt>
                <c:pt idx="969">
                  <c:v>43143.1016</c:v>
                </c:pt>
                <c:pt idx="970">
                  <c:v>43143.204</c:v>
                </c:pt>
                <c:pt idx="971">
                  <c:v>43143.3064</c:v>
                </c:pt>
                <c:pt idx="972">
                  <c:v>43143.4088</c:v>
                </c:pt>
                <c:pt idx="973">
                  <c:v>43143.5112</c:v>
                </c:pt>
                <c:pt idx="974">
                  <c:v>43143.6136</c:v>
                </c:pt>
                <c:pt idx="975">
                  <c:v>43143.716</c:v>
                </c:pt>
                <c:pt idx="976">
                  <c:v>43143.8184</c:v>
                </c:pt>
                <c:pt idx="977">
                  <c:v>43143.9208</c:v>
                </c:pt>
                <c:pt idx="978">
                  <c:v>43144.0232</c:v>
                </c:pt>
                <c:pt idx="979">
                  <c:v>43144.1256</c:v>
                </c:pt>
                <c:pt idx="980">
                  <c:v>43144.228</c:v>
                </c:pt>
                <c:pt idx="981">
                  <c:v>43144.3304</c:v>
                </c:pt>
                <c:pt idx="982">
                  <c:v>43144.4328</c:v>
                </c:pt>
                <c:pt idx="983">
                  <c:v>43144.5352</c:v>
                </c:pt>
                <c:pt idx="984">
                  <c:v>43144.6376</c:v>
                </c:pt>
                <c:pt idx="985">
                  <c:v>43144.74</c:v>
                </c:pt>
                <c:pt idx="986">
                  <c:v>43144.8424</c:v>
                </c:pt>
                <c:pt idx="987">
                  <c:v>43144.9448</c:v>
                </c:pt>
                <c:pt idx="988">
                  <c:v>43145.0472</c:v>
                </c:pt>
                <c:pt idx="989">
                  <c:v>43145.1496</c:v>
                </c:pt>
                <c:pt idx="990">
                  <c:v>43145.252</c:v>
                </c:pt>
                <c:pt idx="991">
                  <c:v>43145.3544</c:v>
                </c:pt>
                <c:pt idx="992">
                  <c:v>43145.4568</c:v>
                </c:pt>
                <c:pt idx="993">
                  <c:v>43145.5592</c:v>
                </c:pt>
                <c:pt idx="994">
                  <c:v>43145.6616</c:v>
                </c:pt>
                <c:pt idx="995">
                  <c:v>43145.764</c:v>
                </c:pt>
                <c:pt idx="996">
                  <c:v>43145.8664</c:v>
                </c:pt>
                <c:pt idx="997">
                  <c:v>43145.9688</c:v>
                </c:pt>
                <c:pt idx="998">
                  <c:v>43146.0712</c:v>
                </c:pt>
                <c:pt idx="999">
                  <c:v>43146.1736</c:v>
                </c:pt>
                <c:pt idx="1000">
                  <c:v>43146.276</c:v>
                </c:pt>
                <c:pt idx="1001">
                  <c:v>43146.3784</c:v>
                </c:pt>
                <c:pt idx="1002">
                  <c:v>43146.4808</c:v>
                </c:pt>
                <c:pt idx="1003">
                  <c:v>43146.5832</c:v>
                </c:pt>
                <c:pt idx="1004">
                  <c:v>43146.6856</c:v>
                </c:pt>
                <c:pt idx="1005">
                  <c:v>43146.788</c:v>
                </c:pt>
                <c:pt idx="1006">
                  <c:v>43146.8904</c:v>
                </c:pt>
                <c:pt idx="1007">
                  <c:v>43146.9928</c:v>
                </c:pt>
                <c:pt idx="1008">
                  <c:v>43147.0952</c:v>
                </c:pt>
                <c:pt idx="1009">
                  <c:v>43147.1976</c:v>
                </c:pt>
                <c:pt idx="1010">
                  <c:v>43147.3</c:v>
                </c:pt>
                <c:pt idx="1011">
                  <c:v>43147.4024</c:v>
                </c:pt>
                <c:pt idx="1012">
                  <c:v>43147.5048</c:v>
                </c:pt>
                <c:pt idx="1013">
                  <c:v>43147.6072</c:v>
                </c:pt>
                <c:pt idx="1014">
                  <c:v>43147.7096</c:v>
                </c:pt>
                <c:pt idx="1015">
                  <c:v>43147.812</c:v>
                </c:pt>
                <c:pt idx="1016">
                  <c:v>43147.9144</c:v>
                </c:pt>
                <c:pt idx="1017">
                  <c:v>43148.0168</c:v>
                </c:pt>
                <c:pt idx="1018">
                  <c:v>43148.1192</c:v>
                </c:pt>
                <c:pt idx="1019">
                  <c:v>43148.22159999999</c:v>
                </c:pt>
                <c:pt idx="1020">
                  <c:v>43148.324</c:v>
                </c:pt>
                <c:pt idx="1021">
                  <c:v>43148.4264</c:v>
                </c:pt>
                <c:pt idx="1022">
                  <c:v>43148.5288</c:v>
                </c:pt>
                <c:pt idx="1023">
                  <c:v>43148.6312</c:v>
                </c:pt>
                <c:pt idx="1024">
                  <c:v>43148.7336</c:v>
                </c:pt>
                <c:pt idx="1025">
                  <c:v>43148.836</c:v>
                </c:pt>
                <c:pt idx="1026">
                  <c:v>43148.9384</c:v>
                </c:pt>
                <c:pt idx="1027">
                  <c:v>43149.0408</c:v>
                </c:pt>
                <c:pt idx="1028">
                  <c:v>43149.1432</c:v>
                </c:pt>
                <c:pt idx="1029">
                  <c:v>43149.2456</c:v>
                </c:pt>
                <c:pt idx="1030">
                  <c:v>43149.348</c:v>
                </c:pt>
                <c:pt idx="1031">
                  <c:v>43149.4504</c:v>
                </c:pt>
                <c:pt idx="1032">
                  <c:v>43149.5528</c:v>
                </c:pt>
                <c:pt idx="1033">
                  <c:v>43149.6552</c:v>
                </c:pt>
                <c:pt idx="1034">
                  <c:v>43149.7576</c:v>
                </c:pt>
                <c:pt idx="1035">
                  <c:v>43149.86</c:v>
                </c:pt>
                <c:pt idx="1036">
                  <c:v>43149.9624</c:v>
                </c:pt>
                <c:pt idx="1037">
                  <c:v>43150.0648</c:v>
                </c:pt>
                <c:pt idx="1038">
                  <c:v>43150.1672</c:v>
                </c:pt>
                <c:pt idx="1039">
                  <c:v>43150.2696</c:v>
                </c:pt>
                <c:pt idx="1040">
                  <c:v>43150.372</c:v>
                </c:pt>
                <c:pt idx="1041">
                  <c:v>43150.4744</c:v>
                </c:pt>
                <c:pt idx="1042">
                  <c:v>43150.5768</c:v>
                </c:pt>
                <c:pt idx="1043">
                  <c:v>43150.6792</c:v>
                </c:pt>
                <c:pt idx="1044">
                  <c:v>43150.7816</c:v>
                </c:pt>
                <c:pt idx="1045">
                  <c:v>43150.884</c:v>
                </c:pt>
                <c:pt idx="1046">
                  <c:v>43150.9864</c:v>
                </c:pt>
                <c:pt idx="1047">
                  <c:v>43151.0888</c:v>
                </c:pt>
                <c:pt idx="1048">
                  <c:v>43151.19119999999</c:v>
                </c:pt>
                <c:pt idx="1049">
                  <c:v>43151.29359999999</c:v>
                </c:pt>
                <c:pt idx="1050">
                  <c:v>43151.396</c:v>
                </c:pt>
                <c:pt idx="1051">
                  <c:v>43151.4984</c:v>
                </c:pt>
                <c:pt idx="1052">
                  <c:v>43151.6008</c:v>
                </c:pt>
                <c:pt idx="1053">
                  <c:v>43151.7032</c:v>
                </c:pt>
                <c:pt idx="1054">
                  <c:v>43151.8056</c:v>
                </c:pt>
                <c:pt idx="1055">
                  <c:v>43151.908</c:v>
                </c:pt>
                <c:pt idx="1056">
                  <c:v>43152.0104</c:v>
                </c:pt>
                <c:pt idx="1057">
                  <c:v>43152.1128</c:v>
                </c:pt>
                <c:pt idx="1058">
                  <c:v>43152.2152</c:v>
                </c:pt>
                <c:pt idx="1059">
                  <c:v>43152.3176</c:v>
                </c:pt>
                <c:pt idx="1060">
                  <c:v>43152.42</c:v>
                </c:pt>
                <c:pt idx="1061">
                  <c:v>43152.5224</c:v>
                </c:pt>
                <c:pt idx="1062">
                  <c:v>43152.6248</c:v>
                </c:pt>
                <c:pt idx="1063">
                  <c:v>43152.72719999999</c:v>
                </c:pt>
                <c:pt idx="1064">
                  <c:v>43152.8296</c:v>
                </c:pt>
                <c:pt idx="1065">
                  <c:v>43152.932</c:v>
                </c:pt>
                <c:pt idx="1066">
                  <c:v>43153.0344</c:v>
                </c:pt>
                <c:pt idx="1067">
                  <c:v>43153.1368</c:v>
                </c:pt>
                <c:pt idx="1068">
                  <c:v>43153.2392</c:v>
                </c:pt>
                <c:pt idx="1069">
                  <c:v>43153.3416</c:v>
                </c:pt>
                <c:pt idx="1070">
                  <c:v>43153.444</c:v>
                </c:pt>
                <c:pt idx="1071">
                  <c:v>43153.5464</c:v>
                </c:pt>
                <c:pt idx="1072">
                  <c:v>43153.6488</c:v>
                </c:pt>
                <c:pt idx="1073">
                  <c:v>43153.7512</c:v>
                </c:pt>
                <c:pt idx="1074">
                  <c:v>43153.8536</c:v>
                </c:pt>
                <c:pt idx="1075">
                  <c:v>43153.956</c:v>
                </c:pt>
                <c:pt idx="1076">
                  <c:v>43154.0584</c:v>
                </c:pt>
                <c:pt idx="1077">
                  <c:v>43154.1608</c:v>
                </c:pt>
                <c:pt idx="1078">
                  <c:v>43154.26319999999</c:v>
                </c:pt>
                <c:pt idx="1079">
                  <c:v>43154.3656</c:v>
                </c:pt>
                <c:pt idx="1080">
                  <c:v>43154.468</c:v>
                </c:pt>
                <c:pt idx="1081">
                  <c:v>43154.5704</c:v>
                </c:pt>
                <c:pt idx="1082">
                  <c:v>43154.6728</c:v>
                </c:pt>
                <c:pt idx="1083">
                  <c:v>43154.7752</c:v>
                </c:pt>
                <c:pt idx="1084">
                  <c:v>43154.8776</c:v>
                </c:pt>
                <c:pt idx="1085">
                  <c:v>43154.98</c:v>
                </c:pt>
                <c:pt idx="1086">
                  <c:v>43155.0824</c:v>
                </c:pt>
                <c:pt idx="1087">
                  <c:v>43155.1848</c:v>
                </c:pt>
                <c:pt idx="1088">
                  <c:v>43155.2872</c:v>
                </c:pt>
                <c:pt idx="1089">
                  <c:v>43155.3896</c:v>
                </c:pt>
                <c:pt idx="1090">
                  <c:v>43155.492</c:v>
                </c:pt>
                <c:pt idx="1091">
                  <c:v>43155.5944</c:v>
                </c:pt>
                <c:pt idx="1092">
                  <c:v>43155.6968</c:v>
                </c:pt>
                <c:pt idx="1093">
                  <c:v>43155.79919999999</c:v>
                </c:pt>
                <c:pt idx="1094">
                  <c:v>43155.9016</c:v>
                </c:pt>
                <c:pt idx="1095">
                  <c:v>43156.004</c:v>
                </c:pt>
                <c:pt idx="1096">
                  <c:v>43156.1064</c:v>
                </c:pt>
                <c:pt idx="1097">
                  <c:v>43156.2088</c:v>
                </c:pt>
                <c:pt idx="1098">
                  <c:v>43156.3112</c:v>
                </c:pt>
                <c:pt idx="1099">
                  <c:v>43156.4136</c:v>
                </c:pt>
                <c:pt idx="1100">
                  <c:v>43156.516</c:v>
                </c:pt>
                <c:pt idx="1101">
                  <c:v>43156.6184</c:v>
                </c:pt>
                <c:pt idx="1102">
                  <c:v>43156.7208</c:v>
                </c:pt>
                <c:pt idx="1103">
                  <c:v>43156.8232</c:v>
                </c:pt>
                <c:pt idx="1104">
                  <c:v>43156.9256</c:v>
                </c:pt>
                <c:pt idx="1105">
                  <c:v>43157.028</c:v>
                </c:pt>
                <c:pt idx="1106">
                  <c:v>43157.1304</c:v>
                </c:pt>
                <c:pt idx="1107">
                  <c:v>43157.2328</c:v>
                </c:pt>
                <c:pt idx="1108">
                  <c:v>43157.3352</c:v>
                </c:pt>
                <c:pt idx="1109">
                  <c:v>43157.4376</c:v>
                </c:pt>
                <c:pt idx="1110">
                  <c:v>43157.54</c:v>
                </c:pt>
                <c:pt idx="1111">
                  <c:v>43157.6424</c:v>
                </c:pt>
                <c:pt idx="1112">
                  <c:v>43157.7448</c:v>
                </c:pt>
                <c:pt idx="1113">
                  <c:v>43157.8472</c:v>
                </c:pt>
                <c:pt idx="1114">
                  <c:v>43157.9496</c:v>
                </c:pt>
                <c:pt idx="1115">
                  <c:v>43158.052</c:v>
                </c:pt>
                <c:pt idx="1116">
                  <c:v>43158.1544</c:v>
                </c:pt>
                <c:pt idx="1117">
                  <c:v>43158.2568</c:v>
                </c:pt>
                <c:pt idx="1118">
                  <c:v>43158.3592</c:v>
                </c:pt>
                <c:pt idx="1119">
                  <c:v>43158.4616</c:v>
                </c:pt>
                <c:pt idx="1120">
                  <c:v>43158.564</c:v>
                </c:pt>
                <c:pt idx="1121">
                  <c:v>43158.6664</c:v>
                </c:pt>
                <c:pt idx="1122">
                  <c:v>43158.7688</c:v>
                </c:pt>
                <c:pt idx="1123">
                  <c:v>43158.8712</c:v>
                </c:pt>
                <c:pt idx="1124">
                  <c:v>43158.9736</c:v>
                </c:pt>
                <c:pt idx="1125">
                  <c:v>43159.076</c:v>
                </c:pt>
                <c:pt idx="1126">
                  <c:v>43159.1784</c:v>
                </c:pt>
                <c:pt idx="1127">
                  <c:v>43159.2808</c:v>
                </c:pt>
                <c:pt idx="1128">
                  <c:v>43159.3832</c:v>
                </c:pt>
                <c:pt idx="1129">
                  <c:v>43159.4856</c:v>
                </c:pt>
                <c:pt idx="1130">
                  <c:v>43159.588</c:v>
                </c:pt>
                <c:pt idx="1131">
                  <c:v>43159.6904</c:v>
                </c:pt>
                <c:pt idx="1132">
                  <c:v>43159.7928</c:v>
                </c:pt>
                <c:pt idx="1133">
                  <c:v>43159.8952</c:v>
                </c:pt>
                <c:pt idx="1134">
                  <c:v>43159.9976</c:v>
                </c:pt>
                <c:pt idx="1135">
                  <c:v>43160.1</c:v>
                </c:pt>
                <c:pt idx="1136">
                  <c:v>43160.2024</c:v>
                </c:pt>
                <c:pt idx="1137">
                  <c:v>43160.3048</c:v>
                </c:pt>
                <c:pt idx="1138">
                  <c:v>43160.4072</c:v>
                </c:pt>
                <c:pt idx="1139">
                  <c:v>43160.5096</c:v>
                </c:pt>
                <c:pt idx="1140">
                  <c:v>43160.612</c:v>
                </c:pt>
                <c:pt idx="1141">
                  <c:v>43160.7144</c:v>
                </c:pt>
                <c:pt idx="1142">
                  <c:v>43160.8168</c:v>
                </c:pt>
                <c:pt idx="1143">
                  <c:v>43160.9192</c:v>
                </c:pt>
                <c:pt idx="1144">
                  <c:v>43161.0216</c:v>
                </c:pt>
                <c:pt idx="1145">
                  <c:v>43161.124</c:v>
                </c:pt>
                <c:pt idx="1146">
                  <c:v>43161.2264</c:v>
                </c:pt>
                <c:pt idx="1147">
                  <c:v>43161.3288</c:v>
                </c:pt>
                <c:pt idx="1148">
                  <c:v>43161.4312</c:v>
                </c:pt>
                <c:pt idx="1149">
                  <c:v>43161.5336</c:v>
                </c:pt>
                <c:pt idx="1150">
                  <c:v>43161.636</c:v>
                </c:pt>
                <c:pt idx="1151">
                  <c:v>43161.7384</c:v>
                </c:pt>
                <c:pt idx="1152">
                  <c:v>43161.8408</c:v>
                </c:pt>
                <c:pt idx="1153">
                  <c:v>43161.9432</c:v>
                </c:pt>
                <c:pt idx="1154">
                  <c:v>43162.0456</c:v>
                </c:pt>
                <c:pt idx="1155">
                  <c:v>43162.148</c:v>
                </c:pt>
                <c:pt idx="1156">
                  <c:v>43162.2504</c:v>
                </c:pt>
                <c:pt idx="1157">
                  <c:v>43162.3528</c:v>
                </c:pt>
                <c:pt idx="1158">
                  <c:v>43162.4552</c:v>
                </c:pt>
                <c:pt idx="1159">
                  <c:v>43162.5576</c:v>
                </c:pt>
                <c:pt idx="1160">
                  <c:v>43162.66</c:v>
                </c:pt>
                <c:pt idx="1161">
                  <c:v>43162.7624</c:v>
                </c:pt>
                <c:pt idx="1162">
                  <c:v>43162.8648</c:v>
                </c:pt>
                <c:pt idx="1163">
                  <c:v>43162.9672</c:v>
                </c:pt>
                <c:pt idx="1164">
                  <c:v>43163.0696</c:v>
                </c:pt>
                <c:pt idx="1165">
                  <c:v>43163.172</c:v>
                </c:pt>
                <c:pt idx="1166">
                  <c:v>43163.2744</c:v>
                </c:pt>
                <c:pt idx="1167">
                  <c:v>43163.3768</c:v>
                </c:pt>
                <c:pt idx="1168">
                  <c:v>43163.4792</c:v>
                </c:pt>
                <c:pt idx="1169">
                  <c:v>43163.5816</c:v>
                </c:pt>
                <c:pt idx="1170">
                  <c:v>43163.684</c:v>
                </c:pt>
                <c:pt idx="1171">
                  <c:v>43163.7864</c:v>
                </c:pt>
                <c:pt idx="1172">
                  <c:v>43163.8888</c:v>
                </c:pt>
                <c:pt idx="1173">
                  <c:v>43163.9912</c:v>
                </c:pt>
                <c:pt idx="1174">
                  <c:v>43164.0936</c:v>
                </c:pt>
                <c:pt idx="1175">
                  <c:v>43164.196</c:v>
                </c:pt>
                <c:pt idx="1176">
                  <c:v>43164.2984</c:v>
                </c:pt>
                <c:pt idx="1177">
                  <c:v>43164.4008</c:v>
                </c:pt>
                <c:pt idx="1178">
                  <c:v>43164.5032</c:v>
                </c:pt>
                <c:pt idx="1179">
                  <c:v>43164.6056</c:v>
                </c:pt>
                <c:pt idx="1180">
                  <c:v>43164.708</c:v>
                </c:pt>
                <c:pt idx="1181">
                  <c:v>43164.8104</c:v>
                </c:pt>
                <c:pt idx="1182">
                  <c:v>43164.9128</c:v>
                </c:pt>
                <c:pt idx="1183">
                  <c:v>43165.0152</c:v>
                </c:pt>
                <c:pt idx="1184">
                  <c:v>43165.1176</c:v>
                </c:pt>
                <c:pt idx="1185">
                  <c:v>43165.22</c:v>
                </c:pt>
                <c:pt idx="1186">
                  <c:v>43165.3224</c:v>
                </c:pt>
                <c:pt idx="1187">
                  <c:v>43165.4248</c:v>
                </c:pt>
                <c:pt idx="1188">
                  <c:v>43165.5272</c:v>
                </c:pt>
                <c:pt idx="1189">
                  <c:v>43165.6296</c:v>
                </c:pt>
                <c:pt idx="1190">
                  <c:v>43165.732</c:v>
                </c:pt>
                <c:pt idx="1191">
                  <c:v>43165.8344</c:v>
                </c:pt>
                <c:pt idx="1192">
                  <c:v>43165.9368</c:v>
                </c:pt>
                <c:pt idx="1193">
                  <c:v>43166.0392</c:v>
                </c:pt>
                <c:pt idx="1194">
                  <c:v>43166.1416</c:v>
                </c:pt>
                <c:pt idx="1195">
                  <c:v>43166.244</c:v>
                </c:pt>
                <c:pt idx="1196">
                  <c:v>43166.3464</c:v>
                </c:pt>
                <c:pt idx="1197">
                  <c:v>43166.4488</c:v>
                </c:pt>
                <c:pt idx="1198">
                  <c:v>43166.5512</c:v>
                </c:pt>
                <c:pt idx="1199">
                  <c:v>43166.6536</c:v>
                </c:pt>
                <c:pt idx="1200">
                  <c:v>43166.756</c:v>
                </c:pt>
                <c:pt idx="1201">
                  <c:v>43166.8584</c:v>
                </c:pt>
                <c:pt idx="1202">
                  <c:v>43166.9608</c:v>
                </c:pt>
                <c:pt idx="1203">
                  <c:v>43167.0632</c:v>
                </c:pt>
                <c:pt idx="1204">
                  <c:v>43167.1656</c:v>
                </c:pt>
                <c:pt idx="1205">
                  <c:v>43167.268</c:v>
                </c:pt>
                <c:pt idx="1206">
                  <c:v>43167.3704</c:v>
                </c:pt>
                <c:pt idx="1207">
                  <c:v>43167.4728</c:v>
                </c:pt>
                <c:pt idx="1208">
                  <c:v>43167.5752</c:v>
                </c:pt>
                <c:pt idx="1209">
                  <c:v>43167.6776</c:v>
                </c:pt>
                <c:pt idx="1210">
                  <c:v>43167.78</c:v>
                </c:pt>
                <c:pt idx="1211">
                  <c:v>43167.8824</c:v>
                </c:pt>
                <c:pt idx="1212">
                  <c:v>43167.9848</c:v>
                </c:pt>
                <c:pt idx="1213">
                  <c:v>43168.0872</c:v>
                </c:pt>
                <c:pt idx="1214">
                  <c:v>43168.1896</c:v>
                </c:pt>
                <c:pt idx="1215">
                  <c:v>43168.29199999999</c:v>
                </c:pt>
                <c:pt idx="1216">
                  <c:v>43168.3944</c:v>
                </c:pt>
                <c:pt idx="1217">
                  <c:v>43168.4968</c:v>
                </c:pt>
                <c:pt idx="1218">
                  <c:v>43168.5992</c:v>
                </c:pt>
                <c:pt idx="1219">
                  <c:v>43168.7016</c:v>
                </c:pt>
                <c:pt idx="1220">
                  <c:v>43168.804</c:v>
                </c:pt>
                <c:pt idx="1221">
                  <c:v>43168.9064</c:v>
                </c:pt>
                <c:pt idx="1222">
                  <c:v>43169.0088</c:v>
                </c:pt>
                <c:pt idx="1223">
                  <c:v>43169.1112</c:v>
                </c:pt>
                <c:pt idx="1224">
                  <c:v>43169.2136</c:v>
                </c:pt>
                <c:pt idx="1225">
                  <c:v>43169.316</c:v>
                </c:pt>
                <c:pt idx="1226">
                  <c:v>43169.4184</c:v>
                </c:pt>
                <c:pt idx="1227">
                  <c:v>43169.5208</c:v>
                </c:pt>
                <c:pt idx="1228">
                  <c:v>43169.62319999999</c:v>
                </c:pt>
                <c:pt idx="1229">
                  <c:v>43169.7256</c:v>
                </c:pt>
                <c:pt idx="1230">
                  <c:v>43169.828</c:v>
                </c:pt>
                <c:pt idx="1231">
                  <c:v>43169.9304</c:v>
                </c:pt>
                <c:pt idx="1232">
                  <c:v>43170.0328</c:v>
                </c:pt>
                <c:pt idx="1233">
                  <c:v>43170.1352</c:v>
                </c:pt>
                <c:pt idx="1234">
                  <c:v>43170.2376</c:v>
                </c:pt>
                <c:pt idx="1235">
                  <c:v>43170.34</c:v>
                </c:pt>
                <c:pt idx="1236">
                  <c:v>43170.4424</c:v>
                </c:pt>
                <c:pt idx="1237">
                  <c:v>43170.5448</c:v>
                </c:pt>
                <c:pt idx="1238">
                  <c:v>43170.6472</c:v>
                </c:pt>
                <c:pt idx="1239">
                  <c:v>43170.7496</c:v>
                </c:pt>
                <c:pt idx="1240">
                  <c:v>43170.852</c:v>
                </c:pt>
                <c:pt idx="1241">
                  <c:v>43170.9544</c:v>
                </c:pt>
                <c:pt idx="1242">
                  <c:v>43171.0568</c:v>
                </c:pt>
                <c:pt idx="1243">
                  <c:v>43171.1592</c:v>
                </c:pt>
                <c:pt idx="1244">
                  <c:v>43171.2616</c:v>
                </c:pt>
                <c:pt idx="1245">
                  <c:v>43171.364</c:v>
                </c:pt>
                <c:pt idx="1246">
                  <c:v>43171.4664</c:v>
                </c:pt>
                <c:pt idx="1247">
                  <c:v>43171.5688</c:v>
                </c:pt>
                <c:pt idx="1248">
                  <c:v>43171.6712</c:v>
                </c:pt>
                <c:pt idx="1249">
                  <c:v>43171.7736</c:v>
                </c:pt>
                <c:pt idx="1250">
                  <c:v>43171.876</c:v>
                </c:pt>
                <c:pt idx="1251">
                  <c:v>43171.9784</c:v>
                </c:pt>
                <c:pt idx="1252">
                  <c:v>43172.0808</c:v>
                </c:pt>
                <c:pt idx="1253">
                  <c:v>43172.1832</c:v>
                </c:pt>
                <c:pt idx="1254">
                  <c:v>43172.2856</c:v>
                </c:pt>
                <c:pt idx="1255">
                  <c:v>43172.388</c:v>
                </c:pt>
                <c:pt idx="1256">
                  <c:v>43172.4904</c:v>
                </c:pt>
                <c:pt idx="1257">
                  <c:v>43172.5928</c:v>
                </c:pt>
                <c:pt idx="1258">
                  <c:v>43172.69519999999</c:v>
                </c:pt>
                <c:pt idx="1259">
                  <c:v>43172.7976</c:v>
                </c:pt>
                <c:pt idx="1260">
                  <c:v>43172.9</c:v>
                </c:pt>
                <c:pt idx="1261">
                  <c:v>43173.0024</c:v>
                </c:pt>
                <c:pt idx="1262">
                  <c:v>43173.1048</c:v>
                </c:pt>
                <c:pt idx="1263">
                  <c:v>43173.2072</c:v>
                </c:pt>
                <c:pt idx="1264">
                  <c:v>43173.3096</c:v>
                </c:pt>
                <c:pt idx="1265">
                  <c:v>43173.412</c:v>
                </c:pt>
                <c:pt idx="1266">
                  <c:v>43173.5144</c:v>
                </c:pt>
                <c:pt idx="1267">
                  <c:v>43173.6168</c:v>
                </c:pt>
                <c:pt idx="1268">
                  <c:v>43173.7192</c:v>
                </c:pt>
                <c:pt idx="1269">
                  <c:v>43173.8216</c:v>
                </c:pt>
                <c:pt idx="1270">
                  <c:v>43173.924</c:v>
                </c:pt>
                <c:pt idx="1271">
                  <c:v>43174.0264</c:v>
                </c:pt>
                <c:pt idx="1272">
                  <c:v>43174.1288</c:v>
                </c:pt>
                <c:pt idx="1273">
                  <c:v>43174.23119999999</c:v>
                </c:pt>
                <c:pt idx="1274">
                  <c:v>43174.3336</c:v>
                </c:pt>
                <c:pt idx="1275">
                  <c:v>43174.436</c:v>
                </c:pt>
                <c:pt idx="1276">
                  <c:v>43174.5384</c:v>
                </c:pt>
                <c:pt idx="1277">
                  <c:v>43174.6408</c:v>
                </c:pt>
                <c:pt idx="1278">
                  <c:v>43174.7432</c:v>
                </c:pt>
                <c:pt idx="1279">
                  <c:v>43174.8456</c:v>
                </c:pt>
                <c:pt idx="1280">
                  <c:v>43174.948</c:v>
                </c:pt>
                <c:pt idx="1281">
                  <c:v>43175.0504</c:v>
                </c:pt>
                <c:pt idx="1282">
                  <c:v>43175.1528</c:v>
                </c:pt>
                <c:pt idx="1283">
                  <c:v>43175.2552</c:v>
                </c:pt>
                <c:pt idx="1284">
                  <c:v>43175.3576</c:v>
                </c:pt>
                <c:pt idx="1285">
                  <c:v>43175.46</c:v>
                </c:pt>
                <c:pt idx="1286">
                  <c:v>43175.5624</c:v>
                </c:pt>
                <c:pt idx="1287">
                  <c:v>43175.6648</c:v>
                </c:pt>
                <c:pt idx="1288">
                  <c:v>43175.76719999999</c:v>
                </c:pt>
                <c:pt idx="1289">
                  <c:v>43175.8696</c:v>
                </c:pt>
                <c:pt idx="1290">
                  <c:v>43175.972</c:v>
                </c:pt>
                <c:pt idx="1291">
                  <c:v>43176.0744</c:v>
                </c:pt>
                <c:pt idx="1292">
                  <c:v>43176.1768</c:v>
                </c:pt>
                <c:pt idx="1293">
                  <c:v>43176.2792</c:v>
                </c:pt>
                <c:pt idx="1294">
                  <c:v>43176.3816</c:v>
                </c:pt>
                <c:pt idx="1295">
                  <c:v>43176.484</c:v>
                </c:pt>
                <c:pt idx="1296">
                  <c:v>43176.5864</c:v>
                </c:pt>
                <c:pt idx="1297">
                  <c:v>43176.6888</c:v>
                </c:pt>
                <c:pt idx="1298">
                  <c:v>43176.79119999999</c:v>
                </c:pt>
                <c:pt idx="1299">
                  <c:v>43176.8936</c:v>
                </c:pt>
              </c:numCache>
            </c:numRef>
          </c:xVal>
          <c:yVal>
            <c:numRef>
              <c:f>'read_rof.rad0'!$H$1832:$H$3131</c:f>
              <c:numCache>
                <c:formatCode>0.00000E+00</c:formatCode>
                <c:ptCount val="1300"/>
                <c:pt idx="0">
                  <c:v>0.0</c:v>
                </c:pt>
                <c:pt idx="1">
                  <c:v>1.280938647E9</c:v>
                </c:pt>
                <c:pt idx="2">
                  <c:v>1.278806451E9</c:v>
                </c:pt>
                <c:pt idx="3">
                  <c:v>1.282197139E9</c:v>
                </c:pt>
                <c:pt idx="4">
                  <c:v>1.281377189E9</c:v>
                </c:pt>
                <c:pt idx="5">
                  <c:v>1.280492398E9</c:v>
                </c:pt>
                <c:pt idx="6">
                  <c:v>1.284713398E9</c:v>
                </c:pt>
                <c:pt idx="7">
                  <c:v>1.281221803E9</c:v>
                </c:pt>
                <c:pt idx="8">
                  <c:v>1.282845638E9</c:v>
                </c:pt>
                <c:pt idx="9">
                  <c:v>1.285485214E9</c:v>
                </c:pt>
                <c:pt idx="10">
                  <c:v>1.279630244E9</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1.283717522E9</c:v>
                </c:pt>
                <c:pt idx="32">
                  <c:v>1.284287639E9</c:v>
                </c:pt>
                <c:pt idx="33">
                  <c:v>1.282142695E9</c:v>
                </c:pt>
                <c:pt idx="34">
                  <c:v>1.28039309E9</c:v>
                </c:pt>
                <c:pt idx="35">
                  <c:v>1.283746995E9</c:v>
                </c:pt>
                <c:pt idx="36">
                  <c:v>1.283428508E9</c:v>
                </c:pt>
                <c:pt idx="37">
                  <c:v>1.282575885E9</c:v>
                </c:pt>
                <c:pt idx="38">
                  <c:v>1.281846448E9</c:v>
                </c:pt>
                <c:pt idx="39">
                  <c:v>1.28205005E9</c:v>
                </c:pt>
                <c:pt idx="40">
                  <c:v>1.281969085E9</c:v>
                </c:pt>
                <c:pt idx="41">
                  <c:v>1.281178426E9</c:v>
                </c:pt>
                <c:pt idx="42">
                  <c:v>1.279424397E9</c:v>
                </c:pt>
                <c:pt idx="43">
                  <c:v>1.282392493E9</c:v>
                </c:pt>
                <c:pt idx="44">
                  <c:v>1.281699785E9</c:v>
                </c:pt>
                <c:pt idx="45">
                  <c:v>1.281265241E9</c:v>
                </c:pt>
                <c:pt idx="46">
                  <c:v>1.28217884E9</c:v>
                </c:pt>
                <c:pt idx="47">
                  <c:v>1.282620596E9</c:v>
                </c:pt>
                <c:pt idx="48">
                  <c:v>1.281773123E9</c:v>
                </c:pt>
                <c:pt idx="49">
                  <c:v>1.281429576E9</c:v>
                </c:pt>
                <c:pt idx="50">
                  <c:v>1.286378726E9</c:v>
                </c:pt>
                <c:pt idx="51">
                  <c:v>1.277738945E9</c:v>
                </c:pt>
                <c:pt idx="52">
                  <c:v>1.280499855E9</c:v>
                </c:pt>
                <c:pt idx="53">
                  <c:v>1.283163956E9</c:v>
                </c:pt>
                <c:pt idx="54">
                  <c:v>1.282268925E9</c:v>
                </c:pt>
                <c:pt idx="55">
                  <c:v>1.283664669E9</c:v>
                </c:pt>
                <c:pt idx="56">
                  <c:v>1.283148127E9</c:v>
                </c:pt>
                <c:pt idx="57">
                  <c:v>1.28075401E9</c:v>
                </c:pt>
                <c:pt idx="58">
                  <c:v>1.280536885E9</c:v>
                </c:pt>
                <c:pt idx="59">
                  <c:v>1.277854737E9</c:v>
                </c:pt>
                <c:pt idx="60">
                  <c:v>1.284174876E9</c:v>
                </c:pt>
                <c:pt idx="61">
                  <c:v>1.277702372E9</c:v>
                </c:pt>
                <c:pt idx="62">
                  <c:v>1.279160676E9</c:v>
                </c:pt>
                <c:pt idx="63">
                  <c:v>1.281988846E9</c:v>
                </c:pt>
                <c:pt idx="64">
                  <c:v>1.281085336E9</c:v>
                </c:pt>
                <c:pt idx="65">
                  <c:v>1.283131025E9</c:v>
                </c:pt>
                <c:pt idx="66">
                  <c:v>1.282191105E9</c:v>
                </c:pt>
                <c:pt idx="67">
                  <c:v>1.279438036E9</c:v>
                </c:pt>
                <c:pt idx="68">
                  <c:v>1.283427834E9</c:v>
                </c:pt>
                <c:pt idx="69">
                  <c:v>1.280749489E9</c:v>
                </c:pt>
                <c:pt idx="70">
                  <c:v>1.279606197E9</c:v>
                </c:pt>
                <c:pt idx="71">
                  <c:v>1.280883013E9</c:v>
                </c:pt>
                <c:pt idx="72">
                  <c:v>1.280874669E9</c:v>
                </c:pt>
                <c:pt idx="73">
                  <c:v>1.281094785E9</c:v>
                </c:pt>
                <c:pt idx="74">
                  <c:v>1.279328372E9</c:v>
                </c:pt>
                <c:pt idx="75">
                  <c:v>1.28059398E9</c:v>
                </c:pt>
                <c:pt idx="76">
                  <c:v>1.281217596E9</c:v>
                </c:pt>
                <c:pt idx="77">
                  <c:v>1.281760188E9</c:v>
                </c:pt>
                <c:pt idx="78">
                  <c:v>1.281403495E9</c:v>
                </c:pt>
                <c:pt idx="79">
                  <c:v>1.279614856E9</c:v>
                </c:pt>
                <c:pt idx="80">
                  <c:v>1.280333976E9</c:v>
                </c:pt>
                <c:pt idx="81">
                  <c:v>1.282475183E9</c:v>
                </c:pt>
                <c:pt idx="82">
                  <c:v>1.283240372E9</c:v>
                </c:pt>
                <c:pt idx="83">
                  <c:v>1.281280711E9</c:v>
                </c:pt>
                <c:pt idx="84">
                  <c:v>1.283789052E9</c:v>
                </c:pt>
                <c:pt idx="85">
                  <c:v>1.282103905E9</c:v>
                </c:pt>
                <c:pt idx="86">
                  <c:v>1.281447283E9</c:v>
                </c:pt>
                <c:pt idx="87">
                  <c:v>1.281481423E9</c:v>
                </c:pt>
                <c:pt idx="88">
                  <c:v>1.281967091E9</c:v>
                </c:pt>
                <c:pt idx="89">
                  <c:v>1.282229354E9</c:v>
                </c:pt>
                <c:pt idx="90">
                  <c:v>1.280962396E9</c:v>
                </c:pt>
                <c:pt idx="91">
                  <c:v>1.282162957E9</c:v>
                </c:pt>
                <c:pt idx="92">
                  <c:v>1.283934313E9</c:v>
                </c:pt>
                <c:pt idx="93">
                  <c:v>1.283897629E9</c:v>
                </c:pt>
                <c:pt idx="94">
                  <c:v>1.282464224E9</c:v>
                </c:pt>
                <c:pt idx="95">
                  <c:v>1.284418451E9</c:v>
                </c:pt>
                <c:pt idx="96">
                  <c:v>1.280563551E9</c:v>
                </c:pt>
                <c:pt idx="97">
                  <c:v>1.281891587E9</c:v>
                </c:pt>
                <c:pt idx="98">
                  <c:v>1.279608793E9</c:v>
                </c:pt>
                <c:pt idx="99">
                  <c:v>1.280441712E9</c:v>
                </c:pt>
                <c:pt idx="100">
                  <c:v>1.28173554E9</c:v>
                </c:pt>
                <c:pt idx="101">
                  <c:v>1.280992935E9</c:v>
                </c:pt>
                <c:pt idx="102">
                  <c:v>1.280134857E9</c:v>
                </c:pt>
                <c:pt idx="103">
                  <c:v>1.283065716E9</c:v>
                </c:pt>
                <c:pt idx="104">
                  <c:v>1.281800369E9</c:v>
                </c:pt>
                <c:pt idx="105">
                  <c:v>1.28322655E9</c:v>
                </c:pt>
                <c:pt idx="106">
                  <c:v>1.280181692E9</c:v>
                </c:pt>
                <c:pt idx="107">
                  <c:v>1.285006354E9</c:v>
                </c:pt>
                <c:pt idx="108">
                  <c:v>1.277387686E9</c:v>
                </c:pt>
                <c:pt idx="109">
                  <c:v>1.279915872E9</c:v>
                </c:pt>
                <c:pt idx="110">
                  <c:v>1.279949401E9</c:v>
                </c:pt>
                <c:pt idx="111">
                  <c:v>1.278331047E9</c:v>
                </c:pt>
                <c:pt idx="112">
                  <c:v>1.281453103E9</c:v>
                </c:pt>
                <c:pt idx="113">
                  <c:v>1.279573423E9</c:v>
                </c:pt>
                <c:pt idx="114">
                  <c:v>1.282234205E9</c:v>
                </c:pt>
                <c:pt idx="115">
                  <c:v>1.283860634E9</c:v>
                </c:pt>
                <c:pt idx="116">
                  <c:v>1.279605191E9</c:v>
                </c:pt>
                <c:pt idx="117">
                  <c:v>1.284735596E9</c:v>
                </c:pt>
                <c:pt idx="118">
                  <c:v>1.277216608E9</c:v>
                </c:pt>
                <c:pt idx="119">
                  <c:v>1.282651225E9</c:v>
                </c:pt>
                <c:pt idx="120">
                  <c:v>1.281572972E9</c:v>
                </c:pt>
                <c:pt idx="121">
                  <c:v>1.282468404E9</c:v>
                </c:pt>
                <c:pt idx="122">
                  <c:v>1.282154362E9</c:v>
                </c:pt>
                <c:pt idx="123">
                  <c:v>1.283160335E9</c:v>
                </c:pt>
                <c:pt idx="124">
                  <c:v>1.284340339E9</c:v>
                </c:pt>
                <c:pt idx="125">
                  <c:v>1.281680722E9</c:v>
                </c:pt>
                <c:pt idx="126">
                  <c:v>1.280515244E9</c:v>
                </c:pt>
                <c:pt idx="127">
                  <c:v>1.281089541E9</c:v>
                </c:pt>
                <c:pt idx="128">
                  <c:v>1.280797718E9</c:v>
                </c:pt>
                <c:pt idx="129">
                  <c:v>1.281565372E9</c:v>
                </c:pt>
                <c:pt idx="130">
                  <c:v>1.284356188E9</c:v>
                </c:pt>
                <c:pt idx="131">
                  <c:v>1.280202286E9</c:v>
                </c:pt>
                <c:pt idx="132">
                  <c:v>1.282096214E9</c:v>
                </c:pt>
                <c:pt idx="133">
                  <c:v>1.283466226E9</c:v>
                </c:pt>
                <c:pt idx="134">
                  <c:v>1.283793282E9</c:v>
                </c:pt>
                <c:pt idx="135">
                  <c:v>1.281153933E9</c:v>
                </c:pt>
                <c:pt idx="136">
                  <c:v>1.282308288E9</c:v>
                </c:pt>
                <c:pt idx="137">
                  <c:v>1.283150352E9</c:v>
                </c:pt>
                <c:pt idx="138">
                  <c:v>1.283274299E9</c:v>
                </c:pt>
                <c:pt idx="139">
                  <c:v>1.283578255E9</c:v>
                </c:pt>
                <c:pt idx="140">
                  <c:v>1.282906589E9</c:v>
                </c:pt>
                <c:pt idx="141">
                  <c:v>1.28111083E9</c:v>
                </c:pt>
                <c:pt idx="142">
                  <c:v>1.285055667E9</c:v>
                </c:pt>
                <c:pt idx="143">
                  <c:v>1.282148754E9</c:v>
                </c:pt>
                <c:pt idx="144">
                  <c:v>1.28113684E9</c:v>
                </c:pt>
                <c:pt idx="145">
                  <c:v>1.283179979E9</c:v>
                </c:pt>
                <c:pt idx="146">
                  <c:v>1.281685988E9</c:v>
                </c:pt>
                <c:pt idx="147">
                  <c:v>1.2798847E9</c:v>
                </c:pt>
                <c:pt idx="148">
                  <c:v>1.279961387E9</c:v>
                </c:pt>
                <c:pt idx="149">
                  <c:v>1.282103777E9</c:v>
                </c:pt>
                <c:pt idx="150">
                  <c:v>1.283115698E9</c:v>
                </c:pt>
                <c:pt idx="151">
                  <c:v>1.280600614E9</c:v>
                </c:pt>
                <c:pt idx="152">
                  <c:v>1.279231445E9</c:v>
                </c:pt>
                <c:pt idx="153">
                  <c:v>1.280577146E9</c:v>
                </c:pt>
                <c:pt idx="154">
                  <c:v>1.280975542E9</c:v>
                </c:pt>
                <c:pt idx="155">
                  <c:v>1.281986187E9</c:v>
                </c:pt>
                <c:pt idx="156">
                  <c:v>1.283680355E9</c:v>
                </c:pt>
                <c:pt idx="157">
                  <c:v>1.277276834E9</c:v>
                </c:pt>
                <c:pt idx="158">
                  <c:v>1.283068679E9</c:v>
                </c:pt>
                <c:pt idx="159">
                  <c:v>1.280283454E9</c:v>
                </c:pt>
                <c:pt idx="160">
                  <c:v>1.282309677E9</c:v>
                </c:pt>
                <c:pt idx="161">
                  <c:v>1.281537334E9</c:v>
                </c:pt>
                <c:pt idx="162">
                  <c:v>1.281492507E9</c:v>
                </c:pt>
                <c:pt idx="163">
                  <c:v>1.278993194E9</c:v>
                </c:pt>
                <c:pt idx="164">
                  <c:v>1.282287059E9</c:v>
                </c:pt>
                <c:pt idx="165">
                  <c:v>1.28265023E9</c:v>
                </c:pt>
                <c:pt idx="166">
                  <c:v>1.2789155E9</c:v>
                </c:pt>
                <c:pt idx="167">
                  <c:v>1.282441645E9</c:v>
                </c:pt>
                <c:pt idx="168">
                  <c:v>1.28165259E9</c:v>
                </c:pt>
                <c:pt idx="169">
                  <c:v>1.28331521E9</c:v>
                </c:pt>
                <c:pt idx="170">
                  <c:v>1.281127185E9</c:v>
                </c:pt>
                <c:pt idx="171">
                  <c:v>1.283312835E9</c:v>
                </c:pt>
                <c:pt idx="172">
                  <c:v>1.282672377E9</c:v>
                </c:pt>
                <c:pt idx="173">
                  <c:v>1.280231472E9</c:v>
                </c:pt>
                <c:pt idx="174">
                  <c:v>1.283357384E9</c:v>
                </c:pt>
                <c:pt idx="175">
                  <c:v>1.281154159E9</c:v>
                </c:pt>
                <c:pt idx="176">
                  <c:v>1.282255464E9</c:v>
                </c:pt>
                <c:pt idx="177">
                  <c:v>1.281680288E9</c:v>
                </c:pt>
                <c:pt idx="178">
                  <c:v>1.283588003E9</c:v>
                </c:pt>
                <c:pt idx="179">
                  <c:v>1.281516512E9</c:v>
                </c:pt>
                <c:pt idx="180">
                  <c:v>1.281462032E9</c:v>
                </c:pt>
                <c:pt idx="181">
                  <c:v>1.283513661E9</c:v>
                </c:pt>
                <c:pt idx="182">
                  <c:v>1.281397773E9</c:v>
                </c:pt>
                <c:pt idx="183">
                  <c:v>1.285170899E9</c:v>
                </c:pt>
                <c:pt idx="184">
                  <c:v>1.280989559E9</c:v>
                </c:pt>
                <c:pt idx="185">
                  <c:v>1.279762134E9</c:v>
                </c:pt>
                <c:pt idx="186">
                  <c:v>1.280110381E9</c:v>
                </c:pt>
                <c:pt idx="187">
                  <c:v>1.28195212E9</c:v>
                </c:pt>
                <c:pt idx="188">
                  <c:v>1.28219334E9</c:v>
                </c:pt>
                <c:pt idx="189">
                  <c:v>1.282434229E9</c:v>
                </c:pt>
                <c:pt idx="190">
                  <c:v>1.28112231E9</c:v>
                </c:pt>
                <c:pt idx="191">
                  <c:v>1.282910344E9</c:v>
                </c:pt>
                <c:pt idx="192">
                  <c:v>1.283964693E9</c:v>
                </c:pt>
                <c:pt idx="193">
                  <c:v>1.282933402E9</c:v>
                </c:pt>
                <c:pt idx="194">
                  <c:v>1.283090468E9</c:v>
                </c:pt>
                <c:pt idx="195">
                  <c:v>1.280225954E9</c:v>
                </c:pt>
                <c:pt idx="196">
                  <c:v>1.28342665E9</c:v>
                </c:pt>
                <c:pt idx="197">
                  <c:v>1.280976055E9</c:v>
                </c:pt>
                <c:pt idx="198">
                  <c:v>1.282036681E9</c:v>
                </c:pt>
                <c:pt idx="199">
                  <c:v>1.279671667E9</c:v>
                </c:pt>
                <c:pt idx="200">
                  <c:v>1.283192109E9</c:v>
                </c:pt>
                <c:pt idx="201">
                  <c:v>1.282736204E9</c:v>
                </c:pt>
                <c:pt idx="202">
                  <c:v>1.280997447E9</c:v>
                </c:pt>
                <c:pt idx="203">
                  <c:v>1.282419518E9</c:v>
                </c:pt>
                <c:pt idx="204">
                  <c:v>1.281555823E9</c:v>
                </c:pt>
                <c:pt idx="205">
                  <c:v>1.282880912E9</c:v>
                </c:pt>
                <c:pt idx="206">
                  <c:v>1.28196624E9</c:v>
                </c:pt>
                <c:pt idx="207">
                  <c:v>1.284649274E9</c:v>
                </c:pt>
                <c:pt idx="208">
                  <c:v>1.284055326E9</c:v>
                </c:pt>
                <c:pt idx="209">
                  <c:v>1.282028889E9</c:v>
                </c:pt>
                <c:pt idx="210">
                  <c:v>1.281367852E9</c:v>
                </c:pt>
                <c:pt idx="211">
                  <c:v>1.281553241E9</c:v>
                </c:pt>
                <c:pt idx="212">
                  <c:v>1.282591654E9</c:v>
                </c:pt>
                <c:pt idx="213">
                  <c:v>1.283199614E9</c:v>
                </c:pt>
                <c:pt idx="214">
                  <c:v>1.28028535E9</c:v>
                </c:pt>
                <c:pt idx="215">
                  <c:v>1.279727405E9</c:v>
                </c:pt>
                <c:pt idx="216">
                  <c:v>1.280257094E9</c:v>
                </c:pt>
                <c:pt idx="217">
                  <c:v>1.281013541E9</c:v>
                </c:pt>
                <c:pt idx="218">
                  <c:v>1.283887594E9</c:v>
                </c:pt>
                <c:pt idx="219">
                  <c:v>1.28111156E9</c:v>
                </c:pt>
                <c:pt idx="220">
                  <c:v>1.281364054E9</c:v>
                </c:pt>
                <c:pt idx="221">
                  <c:v>1.28161482E9</c:v>
                </c:pt>
                <c:pt idx="222">
                  <c:v>1.283759696E9</c:v>
                </c:pt>
                <c:pt idx="223">
                  <c:v>1.282377241E9</c:v>
                </c:pt>
                <c:pt idx="224">
                  <c:v>1.282205539E9</c:v>
                </c:pt>
                <c:pt idx="225">
                  <c:v>1.281088586E9</c:v>
                </c:pt>
                <c:pt idx="226">
                  <c:v>1.283397496E9</c:v>
                </c:pt>
                <c:pt idx="227">
                  <c:v>1.282119239E9</c:v>
                </c:pt>
                <c:pt idx="228">
                  <c:v>1.281108499E9</c:v>
                </c:pt>
                <c:pt idx="229">
                  <c:v>1.284415072E9</c:v>
                </c:pt>
                <c:pt idx="230">
                  <c:v>1.281707804E9</c:v>
                </c:pt>
                <c:pt idx="231">
                  <c:v>1.284885458E9</c:v>
                </c:pt>
                <c:pt idx="232">
                  <c:v>1.279581772E9</c:v>
                </c:pt>
                <c:pt idx="233">
                  <c:v>1.279527028E9</c:v>
                </c:pt>
                <c:pt idx="234">
                  <c:v>1.280266949E9</c:v>
                </c:pt>
                <c:pt idx="235">
                  <c:v>1.281594776E9</c:v>
                </c:pt>
                <c:pt idx="236">
                  <c:v>1.28560706E9</c:v>
                </c:pt>
                <c:pt idx="237">
                  <c:v>1.281794436E9</c:v>
                </c:pt>
                <c:pt idx="238">
                  <c:v>1.281334337E9</c:v>
                </c:pt>
                <c:pt idx="239">
                  <c:v>1.282693149E9</c:v>
                </c:pt>
                <c:pt idx="240">
                  <c:v>1.282778717E9</c:v>
                </c:pt>
                <c:pt idx="241">
                  <c:v>1.281587686E9</c:v>
                </c:pt>
                <c:pt idx="242">
                  <c:v>1.281326613E9</c:v>
                </c:pt>
                <c:pt idx="243">
                  <c:v>1.284455743E9</c:v>
                </c:pt>
                <c:pt idx="244">
                  <c:v>1.283745012E9</c:v>
                </c:pt>
                <c:pt idx="245">
                  <c:v>1.282403915E9</c:v>
                </c:pt>
                <c:pt idx="246">
                  <c:v>1.284955654E9</c:v>
                </c:pt>
                <c:pt idx="247">
                  <c:v>1.283213741E9</c:v>
                </c:pt>
                <c:pt idx="248">
                  <c:v>1.283150781E9</c:v>
                </c:pt>
                <c:pt idx="249">
                  <c:v>1.285568987E9</c:v>
                </c:pt>
                <c:pt idx="250">
                  <c:v>1.279448318E9</c:v>
                </c:pt>
                <c:pt idx="251">
                  <c:v>1.280700082E9</c:v>
                </c:pt>
                <c:pt idx="252">
                  <c:v>1.281979252E9</c:v>
                </c:pt>
                <c:pt idx="253">
                  <c:v>1.284551155E9</c:v>
                </c:pt>
                <c:pt idx="254">
                  <c:v>1.283873037E9</c:v>
                </c:pt>
                <c:pt idx="255">
                  <c:v>1.2822447E9</c:v>
                </c:pt>
                <c:pt idx="256">
                  <c:v>1.284964004E9</c:v>
                </c:pt>
                <c:pt idx="257">
                  <c:v>1.279024396E9</c:v>
                </c:pt>
                <c:pt idx="258">
                  <c:v>1.280163918E9</c:v>
                </c:pt>
                <c:pt idx="259">
                  <c:v>1.281684485E9</c:v>
                </c:pt>
                <c:pt idx="260">
                  <c:v>1.282048855E9</c:v>
                </c:pt>
                <c:pt idx="261">
                  <c:v>1.282108405E9</c:v>
                </c:pt>
                <c:pt idx="262">
                  <c:v>1.283877365E9</c:v>
                </c:pt>
                <c:pt idx="263">
                  <c:v>1.281355913E9</c:v>
                </c:pt>
                <c:pt idx="264">
                  <c:v>1.284554426E9</c:v>
                </c:pt>
                <c:pt idx="265">
                  <c:v>1.282196863E9</c:v>
                </c:pt>
                <c:pt idx="266">
                  <c:v>1.283982027E9</c:v>
                </c:pt>
                <c:pt idx="267">
                  <c:v>1.281599183E9</c:v>
                </c:pt>
                <c:pt idx="268">
                  <c:v>1.282945953E9</c:v>
                </c:pt>
                <c:pt idx="269">
                  <c:v>1.281375832E9</c:v>
                </c:pt>
                <c:pt idx="270">
                  <c:v>1.281408827E9</c:v>
                </c:pt>
                <c:pt idx="271">
                  <c:v>1.279486984E9</c:v>
                </c:pt>
                <c:pt idx="272">
                  <c:v>1.281503433E9</c:v>
                </c:pt>
                <c:pt idx="273">
                  <c:v>1.284329883E9</c:v>
                </c:pt>
                <c:pt idx="274">
                  <c:v>1.282069001E9</c:v>
                </c:pt>
                <c:pt idx="275">
                  <c:v>1.284038553E9</c:v>
                </c:pt>
                <c:pt idx="276">
                  <c:v>1.281716581E9</c:v>
                </c:pt>
                <c:pt idx="277">
                  <c:v>1.282661771E9</c:v>
                </c:pt>
                <c:pt idx="278">
                  <c:v>1.283800804E9</c:v>
                </c:pt>
                <c:pt idx="279">
                  <c:v>1.282545935E9</c:v>
                </c:pt>
                <c:pt idx="280">
                  <c:v>1.281462848E9</c:v>
                </c:pt>
                <c:pt idx="281">
                  <c:v>1.282494153E9</c:v>
                </c:pt>
                <c:pt idx="282">
                  <c:v>1.283693169E9</c:v>
                </c:pt>
                <c:pt idx="283">
                  <c:v>1.285322967E9</c:v>
                </c:pt>
                <c:pt idx="284">
                  <c:v>1.282332874E9</c:v>
                </c:pt>
                <c:pt idx="285">
                  <c:v>1.283698305E9</c:v>
                </c:pt>
                <c:pt idx="286">
                  <c:v>1.280913018E9</c:v>
                </c:pt>
                <c:pt idx="287">
                  <c:v>1.283921489E9</c:v>
                </c:pt>
                <c:pt idx="288">
                  <c:v>1.2837328E9</c:v>
                </c:pt>
                <c:pt idx="289">
                  <c:v>1.28488895E9</c:v>
                </c:pt>
                <c:pt idx="290">
                  <c:v>1.285639591E9</c:v>
                </c:pt>
                <c:pt idx="291">
                  <c:v>1.285109725E9</c:v>
                </c:pt>
                <c:pt idx="292">
                  <c:v>1.28322105E9</c:v>
                </c:pt>
                <c:pt idx="293">
                  <c:v>1.283406915E9</c:v>
                </c:pt>
                <c:pt idx="294">
                  <c:v>1.284639194E9</c:v>
                </c:pt>
                <c:pt idx="295">
                  <c:v>1.284613447E9</c:v>
                </c:pt>
                <c:pt idx="296">
                  <c:v>1.285689481E9</c:v>
                </c:pt>
                <c:pt idx="297">
                  <c:v>1.285729043E9</c:v>
                </c:pt>
                <c:pt idx="298">
                  <c:v>1.282537E9</c:v>
                </c:pt>
                <c:pt idx="299">
                  <c:v>1.287613651E9</c:v>
                </c:pt>
                <c:pt idx="300">
                  <c:v>1.285506781E9</c:v>
                </c:pt>
                <c:pt idx="301">
                  <c:v>1.285965591E9</c:v>
                </c:pt>
                <c:pt idx="302">
                  <c:v>1.286864752E9</c:v>
                </c:pt>
                <c:pt idx="303">
                  <c:v>1.285517609E9</c:v>
                </c:pt>
                <c:pt idx="304">
                  <c:v>1.28523627E9</c:v>
                </c:pt>
                <c:pt idx="305">
                  <c:v>1.285353503E9</c:v>
                </c:pt>
                <c:pt idx="306">
                  <c:v>1.286407214E9</c:v>
                </c:pt>
                <c:pt idx="307">
                  <c:v>1.287553369E9</c:v>
                </c:pt>
                <c:pt idx="308">
                  <c:v>1.288346848E9</c:v>
                </c:pt>
                <c:pt idx="309">
                  <c:v>1.287485461E9</c:v>
                </c:pt>
                <c:pt idx="310">
                  <c:v>1.287453212E9</c:v>
                </c:pt>
                <c:pt idx="311">
                  <c:v>1.284829451E9</c:v>
                </c:pt>
                <c:pt idx="312">
                  <c:v>1.286510032E9</c:v>
                </c:pt>
                <c:pt idx="313">
                  <c:v>1.28625053E9</c:v>
                </c:pt>
                <c:pt idx="314">
                  <c:v>1.28841283E9</c:v>
                </c:pt>
                <c:pt idx="315">
                  <c:v>1.284252138E9</c:v>
                </c:pt>
                <c:pt idx="316">
                  <c:v>1.288037233E9</c:v>
                </c:pt>
                <c:pt idx="317">
                  <c:v>1.2887507E9</c:v>
                </c:pt>
                <c:pt idx="318">
                  <c:v>1.290952945E9</c:v>
                </c:pt>
                <c:pt idx="319">
                  <c:v>1.289364931E9</c:v>
                </c:pt>
                <c:pt idx="320">
                  <c:v>1.28750277E9</c:v>
                </c:pt>
                <c:pt idx="321">
                  <c:v>1.287922416E9</c:v>
                </c:pt>
                <c:pt idx="322">
                  <c:v>1.288843553E9</c:v>
                </c:pt>
                <c:pt idx="323">
                  <c:v>1.287904114E9</c:v>
                </c:pt>
                <c:pt idx="324">
                  <c:v>1.286511743E9</c:v>
                </c:pt>
                <c:pt idx="325">
                  <c:v>1.289845076E9</c:v>
                </c:pt>
                <c:pt idx="326">
                  <c:v>1.289575802E9</c:v>
                </c:pt>
                <c:pt idx="327">
                  <c:v>1.291029706E9</c:v>
                </c:pt>
                <c:pt idx="328">
                  <c:v>1.289784777E9</c:v>
                </c:pt>
                <c:pt idx="329">
                  <c:v>1.288249054E9</c:v>
                </c:pt>
                <c:pt idx="330">
                  <c:v>1.286742167E9</c:v>
                </c:pt>
                <c:pt idx="331">
                  <c:v>1.290236543E9</c:v>
                </c:pt>
                <c:pt idx="332">
                  <c:v>1.289979021E9</c:v>
                </c:pt>
                <c:pt idx="333">
                  <c:v>1.287701318E9</c:v>
                </c:pt>
                <c:pt idx="334">
                  <c:v>1.292272273E9</c:v>
                </c:pt>
                <c:pt idx="335">
                  <c:v>1.290132189E9</c:v>
                </c:pt>
                <c:pt idx="336">
                  <c:v>1.292234875E9</c:v>
                </c:pt>
                <c:pt idx="337">
                  <c:v>1.289644581E9</c:v>
                </c:pt>
                <c:pt idx="338">
                  <c:v>1.291502694E9</c:v>
                </c:pt>
                <c:pt idx="339">
                  <c:v>1.289958802E9</c:v>
                </c:pt>
                <c:pt idx="340">
                  <c:v>1.292698475E9</c:v>
                </c:pt>
                <c:pt idx="341">
                  <c:v>1.290263861E9</c:v>
                </c:pt>
                <c:pt idx="342">
                  <c:v>1.292704711E9</c:v>
                </c:pt>
                <c:pt idx="343">
                  <c:v>1.29301302E9</c:v>
                </c:pt>
                <c:pt idx="344">
                  <c:v>1.293757145E9</c:v>
                </c:pt>
                <c:pt idx="345">
                  <c:v>1.29226213E9</c:v>
                </c:pt>
                <c:pt idx="346">
                  <c:v>1.293220752E9</c:v>
                </c:pt>
                <c:pt idx="347">
                  <c:v>1.295317757E9</c:v>
                </c:pt>
                <c:pt idx="348">
                  <c:v>1.294823269E9</c:v>
                </c:pt>
                <c:pt idx="349">
                  <c:v>1.293324411E9</c:v>
                </c:pt>
                <c:pt idx="350">
                  <c:v>1.292694775E9</c:v>
                </c:pt>
                <c:pt idx="351">
                  <c:v>1.298947974E9</c:v>
                </c:pt>
                <c:pt idx="352">
                  <c:v>1.29803212E9</c:v>
                </c:pt>
                <c:pt idx="353">
                  <c:v>1.296680357E9</c:v>
                </c:pt>
                <c:pt idx="354">
                  <c:v>1.29999836E9</c:v>
                </c:pt>
                <c:pt idx="355">
                  <c:v>1.303192632E9</c:v>
                </c:pt>
                <c:pt idx="356">
                  <c:v>1.299064645E9</c:v>
                </c:pt>
                <c:pt idx="357">
                  <c:v>1.302817871E9</c:v>
                </c:pt>
                <c:pt idx="358">
                  <c:v>1.304778535E9</c:v>
                </c:pt>
                <c:pt idx="359">
                  <c:v>1.305875092E9</c:v>
                </c:pt>
                <c:pt idx="360">
                  <c:v>1.306486024E9</c:v>
                </c:pt>
                <c:pt idx="361">
                  <c:v>1.307393353E9</c:v>
                </c:pt>
                <c:pt idx="362">
                  <c:v>1.306897182E9</c:v>
                </c:pt>
                <c:pt idx="363">
                  <c:v>1.307304193E9</c:v>
                </c:pt>
                <c:pt idx="364">
                  <c:v>1.309808931E9</c:v>
                </c:pt>
                <c:pt idx="365">
                  <c:v>1.31424445E9</c:v>
                </c:pt>
                <c:pt idx="366">
                  <c:v>1.310928773E9</c:v>
                </c:pt>
                <c:pt idx="367">
                  <c:v>1.311505328E9</c:v>
                </c:pt>
                <c:pt idx="368">
                  <c:v>1.315718868E9</c:v>
                </c:pt>
                <c:pt idx="369">
                  <c:v>1.316429399E9</c:v>
                </c:pt>
                <c:pt idx="370">
                  <c:v>1.320547451E9</c:v>
                </c:pt>
                <c:pt idx="371">
                  <c:v>1.321516996E9</c:v>
                </c:pt>
                <c:pt idx="372">
                  <c:v>1.322577115E9</c:v>
                </c:pt>
                <c:pt idx="373">
                  <c:v>1.321858429E9</c:v>
                </c:pt>
                <c:pt idx="374">
                  <c:v>1.326676614E9</c:v>
                </c:pt>
                <c:pt idx="375">
                  <c:v>1.3232148E9</c:v>
                </c:pt>
                <c:pt idx="376">
                  <c:v>1.325780435E9</c:v>
                </c:pt>
                <c:pt idx="377">
                  <c:v>1.331250285E9</c:v>
                </c:pt>
                <c:pt idx="378">
                  <c:v>1.327703168E9</c:v>
                </c:pt>
                <c:pt idx="379">
                  <c:v>1.329336882E9</c:v>
                </c:pt>
                <c:pt idx="380">
                  <c:v>1.33448126E9</c:v>
                </c:pt>
                <c:pt idx="381">
                  <c:v>1.336772985E9</c:v>
                </c:pt>
                <c:pt idx="382">
                  <c:v>1.336711768E9</c:v>
                </c:pt>
                <c:pt idx="383">
                  <c:v>1.340071275E9</c:v>
                </c:pt>
                <c:pt idx="384">
                  <c:v>1.338210935E9</c:v>
                </c:pt>
                <c:pt idx="385">
                  <c:v>1.340380096E9</c:v>
                </c:pt>
                <c:pt idx="386">
                  <c:v>1.342607213E9</c:v>
                </c:pt>
                <c:pt idx="387">
                  <c:v>1.343183315E9</c:v>
                </c:pt>
                <c:pt idx="388">
                  <c:v>1.347818152E9</c:v>
                </c:pt>
                <c:pt idx="389">
                  <c:v>1.346678732E9</c:v>
                </c:pt>
                <c:pt idx="390">
                  <c:v>1.34709403E9</c:v>
                </c:pt>
                <c:pt idx="391">
                  <c:v>1.348634262E9</c:v>
                </c:pt>
                <c:pt idx="392">
                  <c:v>1.350318677E9</c:v>
                </c:pt>
                <c:pt idx="393">
                  <c:v>1.348738695E9</c:v>
                </c:pt>
                <c:pt idx="394">
                  <c:v>1.353834991E9</c:v>
                </c:pt>
                <c:pt idx="395">
                  <c:v>1.354797352E9</c:v>
                </c:pt>
                <c:pt idx="396">
                  <c:v>1.354276785E9</c:v>
                </c:pt>
                <c:pt idx="397">
                  <c:v>1.355850646E9</c:v>
                </c:pt>
                <c:pt idx="398">
                  <c:v>1.356631347E9</c:v>
                </c:pt>
                <c:pt idx="399">
                  <c:v>1.354628806E9</c:v>
                </c:pt>
                <c:pt idx="400">
                  <c:v>1.358602279E9</c:v>
                </c:pt>
                <c:pt idx="401">
                  <c:v>1.358140529E9</c:v>
                </c:pt>
                <c:pt idx="402">
                  <c:v>1.358377501E9</c:v>
                </c:pt>
                <c:pt idx="403">
                  <c:v>1.362611785E9</c:v>
                </c:pt>
                <c:pt idx="404">
                  <c:v>1.359623654E9</c:v>
                </c:pt>
                <c:pt idx="405">
                  <c:v>1.363466172E9</c:v>
                </c:pt>
                <c:pt idx="406">
                  <c:v>1.362550516E9</c:v>
                </c:pt>
                <c:pt idx="407">
                  <c:v>1.362030883E9</c:v>
                </c:pt>
                <c:pt idx="408">
                  <c:v>1.364135257E9</c:v>
                </c:pt>
                <c:pt idx="409">
                  <c:v>1.363768566E9</c:v>
                </c:pt>
                <c:pt idx="410">
                  <c:v>1.365902804E9</c:v>
                </c:pt>
                <c:pt idx="411">
                  <c:v>1.36406666E9</c:v>
                </c:pt>
                <c:pt idx="412">
                  <c:v>1.365087354E9</c:v>
                </c:pt>
                <c:pt idx="413">
                  <c:v>1.363106994E9</c:v>
                </c:pt>
                <c:pt idx="414">
                  <c:v>1.372022026E9</c:v>
                </c:pt>
                <c:pt idx="415">
                  <c:v>1.371507213E9</c:v>
                </c:pt>
                <c:pt idx="416">
                  <c:v>1.370783552E9</c:v>
                </c:pt>
                <c:pt idx="417">
                  <c:v>1.368723374E9</c:v>
                </c:pt>
                <c:pt idx="418">
                  <c:v>1.370435683E9</c:v>
                </c:pt>
                <c:pt idx="419">
                  <c:v>1.370495535E9</c:v>
                </c:pt>
                <c:pt idx="420">
                  <c:v>1.369923398E9</c:v>
                </c:pt>
                <c:pt idx="421">
                  <c:v>1.371349836E9</c:v>
                </c:pt>
                <c:pt idx="422">
                  <c:v>1.371656093E9</c:v>
                </c:pt>
                <c:pt idx="423">
                  <c:v>1.372169269E9</c:v>
                </c:pt>
                <c:pt idx="424">
                  <c:v>1.372424104E9</c:v>
                </c:pt>
                <c:pt idx="425">
                  <c:v>1.37380778E9</c:v>
                </c:pt>
                <c:pt idx="426">
                  <c:v>1.375126903E9</c:v>
                </c:pt>
                <c:pt idx="427">
                  <c:v>1.373501196E9</c:v>
                </c:pt>
                <c:pt idx="428">
                  <c:v>1.376881554E9</c:v>
                </c:pt>
                <c:pt idx="429">
                  <c:v>1.37584497E9</c:v>
                </c:pt>
                <c:pt idx="430">
                  <c:v>1.380386828E9</c:v>
                </c:pt>
                <c:pt idx="431">
                  <c:v>1.374749927E9</c:v>
                </c:pt>
                <c:pt idx="432">
                  <c:v>1.38068967E9</c:v>
                </c:pt>
                <c:pt idx="433">
                  <c:v>1.376882812E9</c:v>
                </c:pt>
                <c:pt idx="434">
                  <c:v>1.379823406E9</c:v>
                </c:pt>
                <c:pt idx="435">
                  <c:v>1.380893828E9</c:v>
                </c:pt>
                <c:pt idx="436">
                  <c:v>1.3799952E9</c:v>
                </c:pt>
                <c:pt idx="437">
                  <c:v>1.381717915E9</c:v>
                </c:pt>
                <c:pt idx="438">
                  <c:v>1.383381109E9</c:v>
                </c:pt>
                <c:pt idx="439">
                  <c:v>1.385979753E9</c:v>
                </c:pt>
                <c:pt idx="440">
                  <c:v>1.382370781E9</c:v>
                </c:pt>
                <c:pt idx="441">
                  <c:v>1.386600017E9</c:v>
                </c:pt>
                <c:pt idx="442">
                  <c:v>1.388193745E9</c:v>
                </c:pt>
                <c:pt idx="443">
                  <c:v>1.386657255E9</c:v>
                </c:pt>
                <c:pt idx="444">
                  <c:v>1.387739601E9</c:v>
                </c:pt>
                <c:pt idx="445">
                  <c:v>1.390066471E9</c:v>
                </c:pt>
                <c:pt idx="446">
                  <c:v>1.390783458E9</c:v>
                </c:pt>
                <c:pt idx="447">
                  <c:v>1.390672818E9</c:v>
                </c:pt>
                <c:pt idx="448">
                  <c:v>1.387663816E9</c:v>
                </c:pt>
                <c:pt idx="449">
                  <c:v>1.395689919E9</c:v>
                </c:pt>
                <c:pt idx="450">
                  <c:v>1.390969108E9</c:v>
                </c:pt>
                <c:pt idx="451">
                  <c:v>1.395157187E9</c:v>
                </c:pt>
                <c:pt idx="452">
                  <c:v>1.392701337E9</c:v>
                </c:pt>
                <c:pt idx="453">
                  <c:v>1.394991949E9</c:v>
                </c:pt>
                <c:pt idx="454">
                  <c:v>1.393462524E9</c:v>
                </c:pt>
                <c:pt idx="455">
                  <c:v>1.393567152E9</c:v>
                </c:pt>
                <c:pt idx="456">
                  <c:v>1.399869814E9</c:v>
                </c:pt>
                <c:pt idx="457">
                  <c:v>1.399206277E9</c:v>
                </c:pt>
                <c:pt idx="458">
                  <c:v>1.396868114E9</c:v>
                </c:pt>
                <c:pt idx="459">
                  <c:v>1.39996744E9</c:v>
                </c:pt>
                <c:pt idx="460">
                  <c:v>1.402968951E9</c:v>
                </c:pt>
                <c:pt idx="461">
                  <c:v>1.403645066E9</c:v>
                </c:pt>
                <c:pt idx="462">
                  <c:v>1.404550728E9</c:v>
                </c:pt>
                <c:pt idx="463">
                  <c:v>1.403863369E9</c:v>
                </c:pt>
                <c:pt idx="464">
                  <c:v>1.405260302E9</c:v>
                </c:pt>
                <c:pt idx="465">
                  <c:v>1.407883552E9</c:v>
                </c:pt>
                <c:pt idx="466">
                  <c:v>1.405033453E9</c:v>
                </c:pt>
                <c:pt idx="467">
                  <c:v>1.406523051E9</c:v>
                </c:pt>
                <c:pt idx="468">
                  <c:v>1.407385484E9</c:v>
                </c:pt>
                <c:pt idx="469">
                  <c:v>1.408436071E9</c:v>
                </c:pt>
                <c:pt idx="470">
                  <c:v>1.410352179E9</c:v>
                </c:pt>
                <c:pt idx="471">
                  <c:v>1.41055604E9</c:v>
                </c:pt>
                <c:pt idx="472">
                  <c:v>1.40975914E9</c:v>
                </c:pt>
                <c:pt idx="473">
                  <c:v>1.409733968E9</c:v>
                </c:pt>
                <c:pt idx="474">
                  <c:v>1.411200828E9</c:v>
                </c:pt>
                <c:pt idx="475">
                  <c:v>1.414320496E9</c:v>
                </c:pt>
                <c:pt idx="476">
                  <c:v>1.411569077E9</c:v>
                </c:pt>
                <c:pt idx="477">
                  <c:v>1.415000752E9</c:v>
                </c:pt>
                <c:pt idx="478">
                  <c:v>1.415068627E9</c:v>
                </c:pt>
                <c:pt idx="479">
                  <c:v>1.415666499E9</c:v>
                </c:pt>
                <c:pt idx="480">
                  <c:v>1.4167861E9</c:v>
                </c:pt>
                <c:pt idx="481">
                  <c:v>1.422175674E9</c:v>
                </c:pt>
                <c:pt idx="482">
                  <c:v>1.419923084E9</c:v>
                </c:pt>
                <c:pt idx="483">
                  <c:v>1.421881668E9</c:v>
                </c:pt>
                <c:pt idx="484">
                  <c:v>1.414299862E9</c:v>
                </c:pt>
                <c:pt idx="485">
                  <c:v>1.420695389E9</c:v>
                </c:pt>
                <c:pt idx="486">
                  <c:v>1.419328422E9</c:v>
                </c:pt>
                <c:pt idx="487">
                  <c:v>1.423915994E9</c:v>
                </c:pt>
                <c:pt idx="488">
                  <c:v>1.427537299E9</c:v>
                </c:pt>
                <c:pt idx="489">
                  <c:v>1.428813627E9</c:v>
                </c:pt>
                <c:pt idx="490">
                  <c:v>1.424205172E9</c:v>
                </c:pt>
                <c:pt idx="491">
                  <c:v>1.425711239E9</c:v>
                </c:pt>
                <c:pt idx="492">
                  <c:v>1.423790306E9</c:v>
                </c:pt>
                <c:pt idx="493">
                  <c:v>1.43009049E9</c:v>
                </c:pt>
                <c:pt idx="494">
                  <c:v>1.42805203E9</c:v>
                </c:pt>
                <c:pt idx="495">
                  <c:v>1.432149379E9</c:v>
                </c:pt>
                <c:pt idx="496">
                  <c:v>1.429280063E9</c:v>
                </c:pt>
                <c:pt idx="497">
                  <c:v>1.429425647E9</c:v>
                </c:pt>
                <c:pt idx="498">
                  <c:v>1.428401258E9</c:v>
                </c:pt>
                <c:pt idx="499">
                  <c:v>1.429014758E9</c:v>
                </c:pt>
                <c:pt idx="500">
                  <c:v>1.432972742E9</c:v>
                </c:pt>
                <c:pt idx="501">
                  <c:v>1.431449118E9</c:v>
                </c:pt>
                <c:pt idx="502">
                  <c:v>1.430317468E9</c:v>
                </c:pt>
                <c:pt idx="503">
                  <c:v>1.436308277E9</c:v>
                </c:pt>
                <c:pt idx="504">
                  <c:v>1.434251329E9</c:v>
                </c:pt>
                <c:pt idx="505">
                  <c:v>1.436602311E9</c:v>
                </c:pt>
                <c:pt idx="506">
                  <c:v>1.436999285E9</c:v>
                </c:pt>
                <c:pt idx="507">
                  <c:v>1.433785286E9</c:v>
                </c:pt>
                <c:pt idx="508">
                  <c:v>1.434737224E9</c:v>
                </c:pt>
                <c:pt idx="509">
                  <c:v>1.434605331E9</c:v>
                </c:pt>
                <c:pt idx="510">
                  <c:v>1.435418775E9</c:v>
                </c:pt>
                <c:pt idx="511">
                  <c:v>1.434025831E9</c:v>
                </c:pt>
                <c:pt idx="512">
                  <c:v>1.436684001E9</c:v>
                </c:pt>
                <c:pt idx="513">
                  <c:v>1.441477235E9</c:v>
                </c:pt>
                <c:pt idx="514">
                  <c:v>1.436927062E9</c:v>
                </c:pt>
                <c:pt idx="515">
                  <c:v>1.440087912E9</c:v>
                </c:pt>
                <c:pt idx="516">
                  <c:v>1.435505823E9</c:v>
                </c:pt>
                <c:pt idx="517">
                  <c:v>1.439440065E9</c:v>
                </c:pt>
                <c:pt idx="518">
                  <c:v>1.44271119E9</c:v>
                </c:pt>
                <c:pt idx="519">
                  <c:v>1.44177268E9</c:v>
                </c:pt>
                <c:pt idx="520">
                  <c:v>1.442838978E9</c:v>
                </c:pt>
                <c:pt idx="521">
                  <c:v>1.440874417E9</c:v>
                </c:pt>
                <c:pt idx="522">
                  <c:v>1.441435743E9</c:v>
                </c:pt>
                <c:pt idx="523">
                  <c:v>1.443805681E9</c:v>
                </c:pt>
                <c:pt idx="524">
                  <c:v>1.442214687E9</c:v>
                </c:pt>
                <c:pt idx="525">
                  <c:v>1.443471208E9</c:v>
                </c:pt>
                <c:pt idx="526">
                  <c:v>1.443556162E9</c:v>
                </c:pt>
                <c:pt idx="527">
                  <c:v>1.446886009E9</c:v>
                </c:pt>
                <c:pt idx="528">
                  <c:v>1.4435607E9</c:v>
                </c:pt>
                <c:pt idx="529">
                  <c:v>1.443712786E9</c:v>
                </c:pt>
                <c:pt idx="530">
                  <c:v>1.444787485E9</c:v>
                </c:pt>
                <c:pt idx="531">
                  <c:v>1.444032011E9</c:v>
                </c:pt>
                <c:pt idx="532">
                  <c:v>1.445303892E9</c:v>
                </c:pt>
                <c:pt idx="533">
                  <c:v>1.446492882E9</c:v>
                </c:pt>
                <c:pt idx="534">
                  <c:v>1.448967655E9</c:v>
                </c:pt>
                <c:pt idx="535">
                  <c:v>1.445193348E9</c:v>
                </c:pt>
                <c:pt idx="536">
                  <c:v>1.448098335E9</c:v>
                </c:pt>
                <c:pt idx="537">
                  <c:v>1.451028416E9</c:v>
                </c:pt>
                <c:pt idx="538">
                  <c:v>1.453566919E9</c:v>
                </c:pt>
                <c:pt idx="539">
                  <c:v>1.453039181E9</c:v>
                </c:pt>
                <c:pt idx="540">
                  <c:v>1.451273925E9</c:v>
                </c:pt>
                <c:pt idx="541">
                  <c:v>1.448948622E9</c:v>
                </c:pt>
                <c:pt idx="542">
                  <c:v>1.451671372E9</c:v>
                </c:pt>
                <c:pt idx="543">
                  <c:v>1.451995135E9</c:v>
                </c:pt>
                <c:pt idx="544">
                  <c:v>1.447419103E9</c:v>
                </c:pt>
                <c:pt idx="545">
                  <c:v>1.4482269E9</c:v>
                </c:pt>
                <c:pt idx="546">
                  <c:v>1.450217643E9</c:v>
                </c:pt>
                <c:pt idx="547">
                  <c:v>1.44980063E9</c:v>
                </c:pt>
                <c:pt idx="548">
                  <c:v>1.451470549E9</c:v>
                </c:pt>
                <c:pt idx="549">
                  <c:v>1.453600343E9</c:v>
                </c:pt>
                <c:pt idx="550">
                  <c:v>1.448776541E9</c:v>
                </c:pt>
                <c:pt idx="551">
                  <c:v>1.454225857E9</c:v>
                </c:pt>
                <c:pt idx="552">
                  <c:v>1.458203914E9</c:v>
                </c:pt>
                <c:pt idx="553">
                  <c:v>1.457540886E9</c:v>
                </c:pt>
                <c:pt idx="554">
                  <c:v>1.452237568E9</c:v>
                </c:pt>
                <c:pt idx="555">
                  <c:v>1.451976653E9</c:v>
                </c:pt>
                <c:pt idx="556">
                  <c:v>1.453550247E9</c:v>
                </c:pt>
                <c:pt idx="557">
                  <c:v>1.452171698E9</c:v>
                </c:pt>
                <c:pt idx="558">
                  <c:v>1.455051469E9</c:v>
                </c:pt>
                <c:pt idx="559">
                  <c:v>1.456162479E9</c:v>
                </c:pt>
                <c:pt idx="560">
                  <c:v>1.454996411E9</c:v>
                </c:pt>
                <c:pt idx="561">
                  <c:v>1.454958386E9</c:v>
                </c:pt>
                <c:pt idx="562">
                  <c:v>1.455818989E9</c:v>
                </c:pt>
                <c:pt idx="563">
                  <c:v>1.456419874E9</c:v>
                </c:pt>
                <c:pt idx="564">
                  <c:v>1.459224448E9</c:v>
                </c:pt>
                <c:pt idx="565">
                  <c:v>1.453030663E9</c:v>
                </c:pt>
                <c:pt idx="566">
                  <c:v>1.454691373E9</c:v>
                </c:pt>
                <c:pt idx="567">
                  <c:v>1.452069823E9</c:v>
                </c:pt>
                <c:pt idx="568">
                  <c:v>1.451546132E9</c:v>
                </c:pt>
                <c:pt idx="569">
                  <c:v>1.45238389E9</c:v>
                </c:pt>
                <c:pt idx="570">
                  <c:v>1.457174829E9</c:v>
                </c:pt>
                <c:pt idx="571">
                  <c:v>1.452987135E9</c:v>
                </c:pt>
                <c:pt idx="572">
                  <c:v>1.453542403E9</c:v>
                </c:pt>
                <c:pt idx="573">
                  <c:v>1.451194228E9</c:v>
                </c:pt>
                <c:pt idx="574">
                  <c:v>1.450721935E9</c:v>
                </c:pt>
                <c:pt idx="575">
                  <c:v>1.454008712E9</c:v>
                </c:pt>
                <c:pt idx="576">
                  <c:v>1.453125269E9</c:v>
                </c:pt>
                <c:pt idx="577">
                  <c:v>1.450239019E9</c:v>
                </c:pt>
                <c:pt idx="578">
                  <c:v>1.44891949E9</c:v>
                </c:pt>
                <c:pt idx="579">
                  <c:v>1.448351051E9</c:v>
                </c:pt>
                <c:pt idx="580">
                  <c:v>1.446224714E9</c:v>
                </c:pt>
                <c:pt idx="581">
                  <c:v>1.447560555E9</c:v>
                </c:pt>
                <c:pt idx="582">
                  <c:v>1.448133958E9</c:v>
                </c:pt>
                <c:pt idx="583">
                  <c:v>1.447975622E9</c:v>
                </c:pt>
                <c:pt idx="584">
                  <c:v>1.439740964E9</c:v>
                </c:pt>
                <c:pt idx="585">
                  <c:v>1.44372608E9</c:v>
                </c:pt>
                <c:pt idx="586">
                  <c:v>1.440493132E9</c:v>
                </c:pt>
                <c:pt idx="587">
                  <c:v>1.442702959E9</c:v>
                </c:pt>
                <c:pt idx="588">
                  <c:v>1.442042531E9</c:v>
                </c:pt>
                <c:pt idx="589">
                  <c:v>1.440038599E9</c:v>
                </c:pt>
                <c:pt idx="590">
                  <c:v>1.440259155E9</c:v>
                </c:pt>
                <c:pt idx="591">
                  <c:v>1.439370845E9</c:v>
                </c:pt>
                <c:pt idx="592">
                  <c:v>1.437847334E9</c:v>
                </c:pt>
                <c:pt idx="593">
                  <c:v>1.436957393E9</c:v>
                </c:pt>
                <c:pt idx="594">
                  <c:v>1.434619815E9</c:v>
                </c:pt>
                <c:pt idx="595">
                  <c:v>1.431947042E9</c:v>
                </c:pt>
                <c:pt idx="596">
                  <c:v>1.427896377E9</c:v>
                </c:pt>
                <c:pt idx="597">
                  <c:v>1.430497694E9</c:v>
                </c:pt>
                <c:pt idx="598">
                  <c:v>1.429973441E9</c:v>
                </c:pt>
                <c:pt idx="599">
                  <c:v>1.429835981E9</c:v>
                </c:pt>
                <c:pt idx="600">
                  <c:v>1.427503253E9</c:v>
                </c:pt>
                <c:pt idx="601">
                  <c:v>1.42457467E9</c:v>
                </c:pt>
                <c:pt idx="602">
                  <c:v>1.421337381E9</c:v>
                </c:pt>
                <c:pt idx="603">
                  <c:v>1.422053722E9</c:v>
                </c:pt>
                <c:pt idx="604">
                  <c:v>1.419137423E9</c:v>
                </c:pt>
                <c:pt idx="605">
                  <c:v>1.418019586E9</c:v>
                </c:pt>
                <c:pt idx="606">
                  <c:v>1.415240019E9</c:v>
                </c:pt>
                <c:pt idx="607">
                  <c:v>1.41183086E9</c:v>
                </c:pt>
                <c:pt idx="608">
                  <c:v>1.410657069E9</c:v>
                </c:pt>
                <c:pt idx="609">
                  <c:v>1.411196241E9</c:v>
                </c:pt>
                <c:pt idx="610">
                  <c:v>1.408376109E9</c:v>
                </c:pt>
                <c:pt idx="611">
                  <c:v>1.403158746E9</c:v>
                </c:pt>
                <c:pt idx="612">
                  <c:v>1.404800396E9</c:v>
                </c:pt>
                <c:pt idx="613">
                  <c:v>1.401631801E9</c:v>
                </c:pt>
                <c:pt idx="614">
                  <c:v>1.398964683E9</c:v>
                </c:pt>
                <c:pt idx="615">
                  <c:v>1.395826382E9</c:v>
                </c:pt>
                <c:pt idx="616">
                  <c:v>1.395622989E9</c:v>
                </c:pt>
                <c:pt idx="617">
                  <c:v>1.391686526E9</c:v>
                </c:pt>
                <c:pt idx="618">
                  <c:v>1.386970376E9</c:v>
                </c:pt>
                <c:pt idx="619">
                  <c:v>1.38272832E9</c:v>
                </c:pt>
                <c:pt idx="620">
                  <c:v>1.383719555E9</c:v>
                </c:pt>
                <c:pt idx="621">
                  <c:v>1.382529302E9</c:v>
                </c:pt>
                <c:pt idx="622">
                  <c:v>1.379158375E9</c:v>
                </c:pt>
                <c:pt idx="623">
                  <c:v>1.376430559E9</c:v>
                </c:pt>
                <c:pt idx="624">
                  <c:v>1.3730101E9</c:v>
                </c:pt>
                <c:pt idx="625">
                  <c:v>1.374590698E9</c:v>
                </c:pt>
                <c:pt idx="626">
                  <c:v>1.369622602E9</c:v>
                </c:pt>
                <c:pt idx="627">
                  <c:v>1.367542707E9</c:v>
                </c:pt>
                <c:pt idx="628">
                  <c:v>1.366337148E9</c:v>
                </c:pt>
                <c:pt idx="629">
                  <c:v>1.361026895E9</c:v>
                </c:pt>
                <c:pt idx="630">
                  <c:v>1.361981164E9</c:v>
                </c:pt>
                <c:pt idx="631">
                  <c:v>1.362073615E9</c:v>
                </c:pt>
                <c:pt idx="632">
                  <c:v>1.354629439E9</c:v>
                </c:pt>
                <c:pt idx="633">
                  <c:v>1.355366679E9</c:v>
                </c:pt>
                <c:pt idx="634">
                  <c:v>1.350747453E9</c:v>
                </c:pt>
                <c:pt idx="635">
                  <c:v>1.349603434E9</c:v>
                </c:pt>
                <c:pt idx="636">
                  <c:v>1.343653562E9</c:v>
                </c:pt>
                <c:pt idx="637">
                  <c:v>1.343913841E9</c:v>
                </c:pt>
                <c:pt idx="638">
                  <c:v>1.343000538E9</c:v>
                </c:pt>
                <c:pt idx="639">
                  <c:v>1.340929174E9</c:v>
                </c:pt>
                <c:pt idx="640">
                  <c:v>1.337277779E9</c:v>
                </c:pt>
                <c:pt idx="641">
                  <c:v>1.337298827E9</c:v>
                </c:pt>
                <c:pt idx="642">
                  <c:v>1.331553674E9</c:v>
                </c:pt>
                <c:pt idx="643">
                  <c:v>1.332428028E9</c:v>
                </c:pt>
                <c:pt idx="644">
                  <c:v>1.32913682E9</c:v>
                </c:pt>
                <c:pt idx="645">
                  <c:v>1.327317024E9</c:v>
                </c:pt>
                <c:pt idx="646">
                  <c:v>1.325096271E9</c:v>
                </c:pt>
                <c:pt idx="647">
                  <c:v>1.323500471E9</c:v>
                </c:pt>
                <c:pt idx="648">
                  <c:v>1.327138223E9</c:v>
                </c:pt>
                <c:pt idx="649">
                  <c:v>1.319528655E9</c:v>
                </c:pt>
                <c:pt idx="650">
                  <c:v>1.319670607E9</c:v>
                </c:pt>
                <c:pt idx="651">
                  <c:v>1.316681323E9</c:v>
                </c:pt>
                <c:pt idx="652">
                  <c:v>1.316494372E9</c:v>
                </c:pt>
                <c:pt idx="653">
                  <c:v>1.315180696E9</c:v>
                </c:pt>
                <c:pt idx="654">
                  <c:v>1.311955158E9</c:v>
                </c:pt>
                <c:pt idx="655">
                  <c:v>1.310678703E9</c:v>
                </c:pt>
                <c:pt idx="656">
                  <c:v>1.30929634E9</c:v>
                </c:pt>
                <c:pt idx="657">
                  <c:v>1.307081936E9</c:v>
                </c:pt>
                <c:pt idx="658">
                  <c:v>1.309619212E9</c:v>
                </c:pt>
                <c:pt idx="659">
                  <c:v>1.306560017E9</c:v>
                </c:pt>
                <c:pt idx="660">
                  <c:v>1.30521126E9</c:v>
                </c:pt>
                <c:pt idx="661">
                  <c:v>1.30479659E9</c:v>
                </c:pt>
                <c:pt idx="662">
                  <c:v>1.300065587E9</c:v>
                </c:pt>
                <c:pt idx="663">
                  <c:v>1.302638015E9</c:v>
                </c:pt>
                <c:pt idx="664">
                  <c:v>1.29802319E9</c:v>
                </c:pt>
                <c:pt idx="665">
                  <c:v>1.298961475E9</c:v>
                </c:pt>
                <c:pt idx="666">
                  <c:v>1.298298133E9</c:v>
                </c:pt>
                <c:pt idx="667">
                  <c:v>1.299295408E9</c:v>
                </c:pt>
                <c:pt idx="668">
                  <c:v>1.298048765E9</c:v>
                </c:pt>
                <c:pt idx="669">
                  <c:v>1.299714298E9</c:v>
                </c:pt>
                <c:pt idx="670">
                  <c:v>1.298274013E9</c:v>
                </c:pt>
                <c:pt idx="671">
                  <c:v>1.296609757E9</c:v>
                </c:pt>
                <c:pt idx="672">
                  <c:v>1.296991576E9</c:v>
                </c:pt>
                <c:pt idx="673">
                  <c:v>1.295512754E9</c:v>
                </c:pt>
                <c:pt idx="674">
                  <c:v>1.295551254E9</c:v>
                </c:pt>
                <c:pt idx="675">
                  <c:v>1.293487882E9</c:v>
                </c:pt>
                <c:pt idx="676">
                  <c:v>1.296543625E9</c:v>
                </c:pt>
                <c:pt idx="677">
                  <c:v>1.294381845E9</c:v>
                </c:pt>
                <c:pt idx="678">
                  <c:v>1.290568457E9</c:v>
                </c:pt>
                <c:pt idx="679">
                  <c:v>1.294984769E9</c:v>
                </c:pt>
                <c:pt idx="680">
                  <c:v>1.292418626E9</c:v>
                </c:pt>
                <c:pt idx="681">
                  <c:v>1.292410382E9</c:v>
                </c:pt>
                <c:pt idx="682">
                  <c:v>1.295493634E9</c:v>
                </c:pt>
                <c:pt idx="683">
                  <c:v>1.294122132E9</c:v>
                </c:pt>
                <c:pt idx="684">
                  <c:v>1.295233369E9</c:v>
                </c:pt>
                <c:pt idx="685">
                  <c:v>1.2918283E9</c:v>
                </c:pt>
                <c:pt idx="686">
                  <c:v>1.290909951E9</c:v>
                </c:pt>
                <c:pt idx="687">
                  <c:v>1.292035833E9</c:v>
                </c:pt>
                <c:pt idx="688">
                  <c:v>1.293424984E9</c:v>
                </c:pt>
                <c:pt idx="689">
                  <c:v>1.291544219E9</c:v>
                </c:pt>
                <c:pt idx="690">
                  <c:v>1.293228113E9</c:v>
                </c:pt>
                <c:pt idx="691">
                  <c:v>1.292086002E9</c:v>
                </c:pt>
                <c:pt idx="692">
                  <c:v>1.293247008E9</c:v>
                </c:pt>
                <c:pt idx="693">
                  <c:v>1.293764232E9</c:v>
                </c:pt>
                <c:pt idx="694">
                  <c:v>1.288224419E9</c:v>
                </c:pt>
                <c:pt idx="695">
                  <c:v>1.290844421E9</c:v>
                </c:pt>
                <c:pt idx="696">
                  <c:v>1.289925221E9</c:v>
                </c:pt>
                <c:pt idx="697">
                  <c:v>1.289748511E9</c:v>
                </c:pt>
                <c:pt idx="698">
                  <c:v>1.292519373E9</c:v>
                </c:pt>
                <c:pt idx="699">
                  <c:v>1.290919409E9</c:v>
                </c:pt>
                <c:pt idx="700">
                  <c:v>1.290390526E9</c:v>
                </c:pt>
                <c:pt idx="701">
                  <c:v>1.289384089E9</c:v>
                </c:pt>
                <c:pt idx="702">
                  <c:v>1.289133523E9</c:v>
                </c:pt>
                <c:pt idx="703">
                  <c:v>1.290674661E9</c:v>
                </c:pt>
                <c:pt idx="704">
                  <c:v>1.290155503E9</c:v>
                </c:pt>
                <c:pt idx="705">
                  <c:v>1.288300935E9</c:v>
                </c:pt>
                <c:pt idx="706">
                  <c:v>1.28830678E9</c:v>
                </c:pt>
                <c:pt idx="707">
                  <c:v>1.285845102E9</c:v>
                </c:pt>
                <c:pt idx="708">
                  <c:v>1.289428661E9</c:v>
                </c:pt>
                <c:pt idx="709">
                  <c:v>1.288625194E9</c:v>
                </c:pt>
                <c:pt idx="710">
                  <c:v>1.289613643E9</c:v>
                </c:pt>
                <c:pt idx="711">
                  <c:v>1.286174551E9</c:v>
                </c:pt>
                <c:pt idx="712">
                  <c:v>1.28741052E9</c:v>
                </c:pt>
                <c:pt idx="713">
                  <c:v>1.289726537E9</c:v>
                </c:pt>
                <c:pt idx="714">
                  <c:v>1.287988589E9</c:v>
                </c:pt>
                <c:pt idx="715">
                  <c:v>1.287109532E9</c:v>
                </c:pt>
                <c:pt idx="716">
                  <c:v>1.283875187E9</c:v>
                </c:pt>
                <c:pt idx="717">
                  <c:v>1.286846102E9</c:v>
                </c:pt>
                <c:pt idx="718">
                  <c:v>1.28453754E9</c:v>
                </c:pt>
                <c:pt idx="719">
                  <c:v>1.286993269E9</c:v>
                </c:pt>
                <c:pt idx="720">
                  <c:v>1.286867958E9</c:v>
                </c:pt>
                <c:pt idx="721">
                  <c:v>1.284585978E9</c:v>
                </c:pt>
                <c:pt idx="722">
                  <c:v>1.282932604E9</c:v>
                </c:pt>
                <c:pt idx="723">
                  <c:v>1.288052471E9</c:v>
                </c:pt>
                <c:pt idx="724">
                  <c:v>1.286230635E9</c:v>
                </c:pt>
                <c:pt idx="725">
                  <c:v>1.286737688E9</c:v>
                </c:pt>
                <c:pt idx="726">
                  <c:v>1.284112715E9</c:v>
                </c:pt>
                <c:pt idx="727">
                  <c:v>1.286213197E9</c:v>
                </c:pt>
                <c:pt idx="728">
                  <c:v>1.283925086E9</c:v>
                </c:pt>
                <c:pt idx="729">
                  <c:v>1.283034661E9</c:v>
                </c:pt>
                <c:pt idx="730">
                  <c:v>1.283883175E9</c:v>
                </c:pt>
                <c:pt idx="731">
                  <c:v>1.28172805E9</c:v>
                </c:pt>
                <c:pt idx="732">
                  <c:v>1.281706352E9</c:v>
                </c:pt>
                <c:pt idx="733">
                  <c:v>1.285712027E9</c:v>
                </c:pt>
                <c:pt idx="734">
                  <c:v>1.28561665E9</c:v>
                </c:pt>
                <c:pt idx="735">
                  <c:v>1.287157971E9</c:v>
                </c:pt>
                <c:pt idx="736">
                  <c:v>1.284120407E9</c:v>
                </c:pt>
                <c:pt idx="737">
                  <c:v>1.285602305E9</c:v>
                </c:pt>
                <c:pt idx="738">
                  <c:v>1.284433071E9</c:v>
                </c:pt>
                <c:pt idx="739">
                  <c:v>1.284732737E9</c:v>
                </c:pt>
                <c:pt idx="740">
                  <c:v>1.286019614E9</c:v>
                </c:pt>
                <c:pt idx="741">
                  <c:v>1.285212533E9</c:v>
                </c:pt>
                <c:pt idx="742">
                  <c:v>1.288381478E9</c:v>
                </c:pt>
                <c:pt idx="743">
                  <c:v>1.284961634E9</c:v>
                </c:pt>
                <c:pt idx="744">
                  <c:v>1.285220846E9</c:v>
                </c:pt>
                <c:pt idx="745">
                  <c:v>1.282228594E9</c:v>
                </c:pt>
                <c:pt idx="746">
                  <c:v>1.284588552E9</c:v>
                </c:pt>
                <c:pt idx="747">
                  <c:v>1.287294982E9</c:v>
                </c:pt>
                <c:pt idx="748">
                  <c:v>1.282607055E9</c:v>
                </c:pt>
                <c:pt idx="749">
                  <c:v>1.284609235E9</c:v>
                </c:pt>
                <c:pt idx="750">
                  <c:v>1.286051459E9</c:v>
                </c:pt>
                <c:pt idx="751">
                  <c:v>1.280964373E9</c:v>
                </c:pt>
                <c:pt idx="752">
                  <c:v>1.283656628E9</c:v>
                </c:pt>
                <c:pt idx="753">
                  <c:v>1.282744306E9</c:v>
                </c:pt>
                <c:pt idx="754">
                  <c:v>1.2829788E9</c:v>
                </c:pt>
                <c:pt idx="755">
                  <c:v>1.282588664E9</c:v>
                </c:pt>
                <c:pt idx="756">
                  <c:v>1.284376E9</c:v>
                </c:pt>
                <c:pt idx="757">
                  <c:v>1.28136309E9</c:v>
                </c:pt>
                <c:pt idx="758">
                  <c:v>1.283206509E9</c:v>
                </c:pt>
                <c:pt idx="759">
                  <c:v>1.285748508E9</c:v>
                </c:pt>
                <c:pt idx="760">
                  <c:v>1.283750119E9</c:v>
                </c:pt>
                <c:pt idx="761">
                  <c:v>1.283032353E9</c:v>
                </c:pt>
                <c:pt idx="762">
                  <c:v>1.284348979E9</c:v>
                </c:pt>
                <c:pt idx="763">
                  <c:v>1.285259803E9</c:v>
                </c:pt>
                <c:pt idx="764">
                  <c:v>1.282452012E9</c:v>
                </c:pt>
                <c:pt idx="765">
                  <c:v>1.284545034E9</c:v>
                </c:pt>
                <c:pt idx="766">
                  <c:v>1.283010562E9</c:v>
                </c:pt>
                <c:pt idx="767">
                  <c:v>1.284238916E9</c:v>
                </c:pt>
                <c:pt idx="768">
                  <c:v>1.284119607E9</c:v>
                </c:pt>
                <c:pt idx="769">
                  <c:v>1.283952466E9</c:v>
                </c:pt>
                <c:pt idx="770">
                  <c:v>1.287874601E9</c:v>
                </c:pt>
                <c:pt idx="771">
                  <c:v>1.283993903E9</c:v>
                </c:pt>
                <c:pt idx="772">
                  <c:v>1.284586792E9</c:v>
                </c:pt>
                <c:pt idx="773">
                  <c:v>1.282793442E9</c:v>
                </c:pt>
                <c:pt idx="774">
                  <c:v>1.280120844E9</c:v>
                </c:pt>
                <c:pt idx="775">
                  <c:v>1.280579446E9</c:v>
                </c:pt>
                <c:pt idx="776">
                  <c:v>1.283198891E9</c:v>
                </c:pt>
                <c:pt idx="777">
                  <c:v>1.285941305E9</c:v>
                </c:pt>
                <c:pt idx="778">
                  <c:v>1.282718662E9</c:v>
                </c:pt>
                <c:pt idx="779">
                  <c:v>1.286898957E9</c:v>
                </c:pt>
                <c:pt idx="780">
                  <c:v>1.283698033E9</c:v>
                </c:pt>
                <c:pt idx="781">
                  <c:v>1.282081654E9</c:v>
                </c:pt>
                <c:pt idx="782">
                  <c:v>1.282527174E9</c:v>
                </c:pt>
                <c:pt idx="783">
                  <c:v>1.282973107E9</c:v>
                </c:pt>
                <c:pt idx="784">
                  <c:v>1.282938299E9</c:v>
                </c:pt>
                <c:pt idx="785">
                  <c:v>1.284223144E9</c:v>
                </c:pt>
                <c:pt idx="786">
                  <c:v>1.282083265E9</c:v>
                </c:pt>
                <c:pt idx="787">
                  <c:v>1.285426422E9</c:v>
                </c:pt>
                <c:pt idx="788">
                  <c:v>1.286959937E9</c:v>
                </c:pt>
                <c:pt idx="789">
                  <c:v>1.284593713E9</c:v>
                </c:pt>
                <c:pt idx="790">
                  <c:v>1.282479484E9</c:v>
                </c:pt>
                <c:pt idx="791">
                  <c:v>1.284127086E9</c:v>
                </c:pt>
                <c:pt idx="792">
                  <c:v>1.28590636E9</c:v>
                </c:pt>
                <c:pt idx="793">
                  <c:v>1.28246963E9</c:v>
                </c:pt>
                <c:pt idx="794">
                  <c:v>1.282722134E9</c:v>
                </c:pt>
                <c:pt idx="795">
                  <c:v>1.284851779E9</c:v>
                </c:pt>
                <c:pt idx="796">
                  <c:v>1.282787841E9</c:v>
                </c:pt>
                <c:pt idx="797">
                  <c:v>1.283520651E9</c:v>
                </c:pt>
                <c:pt idx="798">
                  <c:v>1.281197421E9</c:v>
                </c:pt>
                <c:pt idx="799">
                  <c:v>1.284766172E9</c:v>
                </c:pt>
                <c:pt idx="800">
                  <c:v>1.282847094E9</c:v>
                </c:pt>
                <c:pt idx="801">
                  <c:v>1.282542919E9</c:v>
                </c:pt>
                <c:pt idx="802">
                  <c:v>1.284117749E9</c:v>
                </c:pt>
                <c:pt idx="803">
                  <c:v>1.283478252E9</c:v>
                </c:pt>
                <c:pt idx="804">
                  <c:v>1.284661794E9</c:v>
                </c:pt>
                <c:pt idx="805">
                  <c:v>1.282195674E9</c:v>
                </c:pt>
                <c:pt idx="806">
                  <c:v>1.279512214E9</c:v>
                </c:pt>
                <c:pt idx="807">
                  <c:v>1.282430125E9</c:v>
                </c:pt>
                <c:pt idx="808">
                  <c:v>1.282917573E9</c:v>
                </c:pt>
                <c:pt idx="809">
                  <c:v>1.284826615E9</c:v>
                </c:pt>
                <c:pt idx="810">
                  <c:v>1.283712066E9</c:v>
                </c:pt>
                <c:pt idx="811">
                  <c:v>1.282254113E9</c:v>
                </c:pt>
                <c:pt idx="812">
                  <c:v>1.28582169E9</c:v>
                </c:pt>
                <c:pt idx="813">
                  <c:v>1.285401794E9</c:v>
                </c:pt>
                <c:pt idx="814">
                  <c:v>1.282974368E9</c:v>
                </c:pt>
                <c:pt idx="815">
                  <c:v>1.282025482E9</c:v>
                </c:pt>
                <c:pt idx="816">
                  <c:v>1.284019978E9</c:v>
                </c:pt>
                <c:pt idx="817">
                  <c:v>1.284281552E9</c:v>
                </c:pt>
                <c:pt idx="818">
                  <c:v>1.281526079E9</c:v>
                </c:pt>
                <c:pt idx="819">
                  <c:v>1.281293523E9</c:v>
                </c:pt>
                <c:pt idx="820">
                  <c:v>1.28285803E9</c:v>
                </c:pt>
                <c:pt idx="821">
                  <c:v>1.283152636E9</c:v>
                </c:pt>
                <c:pt idx="822">
                  <c:v>1.280677181E9</c:v>
                </c:pt>
                <c:pt idx="823">
                  <c:v>1.282776199E9</c:v>
                </c:pt>
                <c:pt idx="824">
                  <c:v>1.283931481E9</c:v>
                </c:pt>
                <c:pt idx="825">
                  <c:v>1.284304697E9</c:v>
                </c:pt>
                <c:pt idx="826">
                  <c:v>1.281512798E9</c:v>
                </c:pt>
                <c:pt idx="827">
                  <c:v>1.2848429E9</c:v>
                </c:pt>
                <c:pt idx="828">
                  <c:v>1.281973968E9</c:v>
                </c:pt>
                <c:pt idx="829">
                  <c:v>1.282999109E9</c:v>
                </c:pt>
                <c:pt idx="830">
                  <c:v>1.282022064E9</c:v>
                </c:pt>
                <c:pt idx="831">
                  <c:v>1.285610235E9</c:v>
                </c:pt>
                <c:pt idx="832">
                  <c:v>1.282688592E9</c:v>
                </c:pt>
                <c:pt idx="833">
                  <c:v>1.280948647E9</c:v>
                </c:pt>
                <c:pt idx="834">
                  <c:v>1.283690639E9</c:v>
                </c:pt>
                <c:pt idx="835">
                  <c:v>1.283557121E9</c:v>
                </c:pt>
                <c:pt idx="836">
                  <c:v>1.280028217E9</c:v>
                </c:pt>
                <c:pt idx="837">
                  <c:v>1.282203325E9</c:v>
                </c:pt>
                <c:pt idx="838">
                  <c:v>1.281365298E9</c:v>
                </c:pt>
                <c:pt idx="839">
                  <c:v>1.282174563E9</c:v>
                </c:pt>
                <c:pt idx="840">
                  <c:v>1.279922381E9</c:v>
                </c:pt>
                <c:pt idx="841">
                  <c:v>1.280499744E9</c:v>
                </c:pt>
                <c:pt idx="842">
                  <c:v>1.283176373E9</c:v>
                </c:pt>
                <c:pt idx="843">
                  <c:v>1.285663168E9</c:v>
                </c:pt>
                <c:pt idx="844">
                  <c:v>1.284574628E9</c:v>
                </c:pt>
                <c:pt idx="845">
                  <c:v>1.281072432E9</c:v>
                </c:pt>
                <c:pt idx="846">
                  <c:v>1.282206765E9</c:v>
                </c:pt>
                <c:pt idx="847">
                  <c:v>1.278996646E9</c:v>
                </c:pt>
                <c:pt idx="848">
                  <c:v>1.280258944E9</c:v>
                </c:pt>
                <c:pt idx="849">
                  <c:v>1.281558918E9</c:v>
                </c:pt>
                <c:pt idx="850">
                  <c:v>1.282916839E9</c:v>
                </c:pt>
                <c:pt idx="851">
                  <c:v>1.281543345E9</c:v>
                </c:pt>
                <c:pt idx="852">
                  <c:v>1.282797159E9</c:v>
                </c:pt>
                <c:pt idx="853">
                  <c:v>1.282643154E9</c:v>
                </c:pt>
                <c:pt idx="854">
                  <c:v>1.285686804E9</c:v>
                </c:pt>
                <c:pt idx="855">
                  <c:v>1.279684687E9</c:v>
                </c:pt>
                <c:pt idx="856">
                  <c:v>1.281196836E9</c:v>
                </c:pt>
                <c:pt idx="857">
                  <c:v>1.282791295E9</c:v>
                </c:pt>
                <c:pt idx="858">
                  <c:v>1.285451588E9</c:v>
                </c:pt>
                <c:pt idx="859">
                  <c:v>1.284661791E9</c:v>
                </c:pt>
                <c:pt idx="860">
                  <c:v>1.284535702E9</c:v>
                </c:pt>
                <c:pt idx="861">
                  <c:v>1.28156344E9</c:v>
                </c:pt>
                <c:pt idx="862">
                  <c:v>1.280320224E9</c:v>
                </c:pt>
                <c:pt idx="863">
                  <c:v>1.284061584E9</c:v>
                </c:pt>
                <c:pt idx="864">
                  <c:v>1.281707472E9</c:v>
                </c:pt>
                <c:pt idx="865">
                  <c:v>1.280790096E9</c:v>
                </c:pt>
                <c:pt idx="866">
                  <c:v>1.282092274E9</c:v>
                </c:pt>
                <c:pt idx="867">
                  <c:v>1.280657487E9</c:v>
                </c:pt>
                <c:pt idx="868">
                  <c:v>1.282968237E9</c:v>
                </c:pt>
                <c:pt idx="869">
                  <c:v>1.281413302E9</c:v>
                </c:pt>
                <c:pt idx="870">
                  <c:v>1.279792221E9</c:v>
                </c:pt>
                <c:pt idx="871">
                  <c:v>1.280613215E9</c:v>
                </c:pt>
                <c:pt idx="872">
                  <c:v>1.28287601E9</c:v>
                </c:pt>
                <c:pt idx="873">
                  <c:v>1.283505783E9</c:v>
                </c:pt>
                <c:pt idx="874">
                  <c:v>1.282205982E9</c:v>
                </c:pt>
                <c:pt idx="875">
                  <c:v>1.279790968E9</c:v>
                </c:pt>
                <c:pt idx="876">
                  <c:v>1.282107558E9</c:v>
                </c:pt>
                <c:pt idx="877">
                  <c:v>1.281556575E9</c:v>
                </c:pt>
                <c:pt idx="878">
                  <c:v>1.284957651E9</c:v>
                </c:pt>
                <c:pt idx="879">
                  <c:v>1.281925533E9</c:v>
                </c:pt>
                <c:pt idx="880">
                  <c:v>1.283842225E9</c:v>
                </c:pt>
                <c:pt idx="881">
                  <c:v>1.283269966E9</c:v>
                </c:pt>
                <c:pt idx="882">
                  <c:v>1.284283151E9</c:v>
                </c:pt>
                <c:pt idx="883">
                  <c:v>1.28138499E9</c:v>
                </c:pt>
                <c:pt idx="884">
                  <c:v>1.2838387E9</c:v>
                </c:pt>
                <c:pt idx="885">
                  <c:v>1.283481002E9</c:v>
                </c:pt>
                <c:pt idx="886">
                  <c:v>1.279306944E9</c:v>
                </c:pt>
                <c:pt idx="887">
                  <c:v>1.284567963E9</c:v>
                </c:pt>
                <c:pt idx="888">
                  <c:v>1.28034585E9</c:v>
                </c:pt>
                <c:pt idx="889">
                  <c:v>1.283113739E9</c:v>
                </c:pt>
                <c:pt idx="890">
                  <c:v>1.2802062E9</c:v>
                </c:pt>
                <c:pt idx="891">
                  <c:v>1.281203647E9</c:v>
                </c:pt>
                <c:pt idx="892">
                  <c:v>1.283414795E9</c:v>
                </c:pt>
                <c:pt idx="893">
                  <c:v>1.283759874E9</c:v>
                </c:pt>
                <c:pt idx="894">
                  <c:v>1.281512572E9</c:v>
                </c:pt>
                <c:pt idx="895">
                  <c:v>1.278970291E9</c:v>
                </c:pt>
                <c:pt idx="896">
                  <c:v>1.278275521E9</c:v>
                </c:pt>
                <c:pt idx="897">
                  <c:v>1.281779867E9</c:v>
                </c:pt>
                <c:pt idx="898">
                  <c:v>1.282360255E9</c:v>
                </c:pt>
                <c:pt idx="899">
                  <c:v>1.284688661E9</c:v>
                </c:pt>
                <c:pt idx="900">
                  <c:v>1.282323685E9</c:v>
                </c:pt>
                <c:pt idx="901">
                  <c:v>1.28402745E9</c:v>
                </c:pt>
                <c:pt idx="902">
                  <c:v>1.279577516E9</c:v>
                </c:pt>
                <c:pt idx="903">
                  <c:v>1.282883525E9</c:v>
                </c:pt>
                <c:pt idx="904">
                  <c:v>1.281603752E9</c:v>
                </c:pt>
                <c:pt idx="905">
                  <c:v>1.284768331E9</c:v>
                </c:pt>
                <c:pt idx="906">
                  <c:v>1.28504795E9</c:v>
                </c:pt>
                <c:pt idx="907">
                  <c:v>1.283256134E9</c:v>
                </c:pt>
                <c:pt idx="908">
                  <c:v>1.282597617E9</c:v>
                </c:pt>
                <c:pt idx="909">
                  <c:v>1.284265736E9</c:v>
                </c:pt>
                <c:pt idx="910">
                  <c:v>1.279354027E9</c:v>
                </c:pt>
                <c:pt idx="911">
                  <c:v>1.283181524E9</c:v>
                </c:pt>
                <c:pt idx="912">
                  <c:v>1.280247651E9</c:v>
                </c:pt>
                <c:pt idx="913">
                  <c:v>1.280185832E9</c:v>
                </c:pt>
                <c:pt idx="914">
                  <c:v>1.282756072E9</c:v>
                </c:pt>
                <c:pt idx="915">
                  <c:v>1.279188974E9</c:v>
                </c:pt>
                <c:pt idx="916">
                  <c:v>1.282229669E9</c:v>
                </c:pt>
                <c:pt idx="917">
                  <c:v>1.279044258E9</c:v>
                </c:pt>
                <c:pt idx="918">
                  <c:v>1.281742091E9</c:v>
                </c:pt>
                <c:pt idx="919">
                  <c:v>1.282309523E9</c:v>
                </c:pt>
                <c:pt idx="920">
                  <c:v>1.2822815E9</c:v>
                </c:pt>
                <c:pt idx="921">
                  <c:v>1.284613328E9</c:v>
                </c:pt>
                <c:pt idx="922">
                  <c:v>1.280907738E9</c:v>
                </c:pt>
                <c:pt idx="923">
                  <c:v>1.284713082E9</c:v>
                </c:pt>
                <c:pt idx="924">
                  <c:v>1.283208763E9</c:v>
                </c:pt>
                <c:pt idx="925">
                  <c:v>1.282104605E9</c:v>
                </c:pt>
                <c:pt idx="926">
                  <c:v>1.2824555E9</c:v>
                </c:pt>
                <c:pt idx="927">
                  <c:v>1.279396083E9</c:v>
                </c:pt>
                <c:pt idx="928">
                  <c:v>1.282318117E9</c:v>
                </c:pt>
                <c:pt idx="929">
                  <c:v>1.283984468E9</c:v>
                </c:pt>
                <c:pt idx="930">
                  <c:v>1.283026277E9</c:v>
                </c:pt>
                <c:pt idx="931">
                  <c:v>1.284592901E9</c:v>
                </c:pt>
                <c:pt idx="932">
                  <c:v>1.285997076E9</c:v>
                </c:pt>
                <c:pt idx="933">
                  <c:v>1.280580051E9</c:v>
                </c:pt>
                <c:pt idx="934">
                  <c:v>1.281033342E9</c:v>
                </c:pt>
                <c:pt idx="935">
                  <c:v>1.284589875E9</c:v>
                </c:pt>
                <c:pt idx="936">
                  <c:v>1.283216014E9</c:v>
                </c:pt>
                <c:pt idx="937">
                  <c:v>1.279830813E9</c:v>
                </c:pt>
                <c:pt idx="938">
                  <c:v>1.283144718E9</c:v>
                </c:pt>
                <c:pt idx="939">
                  <c:v>1.283504245E9</c:v>
                </c:pt>
                <c:pt idx="940">
                  <c:v>1.281760609E9</c:v>
                </c:pt>
                <c:pt idx="941">
                  <c:v>1.278441404E9</c:v>
                </c:pt>
                <c:pt idx="942">
                  <c:v>1.283676232E9</c:v>
                </c:pt>
                <c:pt idx="943">
                  <c:v>1.280007873E9</c:v>
                </c:pt>
                <c:pt idx="944">
                  <c:v>1.281803252E9</c:v>
                </c:pt>
                <c:pt idx="945">
                  <c:v>1.282920317E9</c:v>
                </c:pt>
                <c:pt idx="946">
                  <c:v>1.283441546E9</c:v>
                </c:pt>
                <c:pt idx="947">
                  <c:v>1.280154139E9</c:v>
                </c:pt>
                <c:pt idx="948">
                  <c:v>1.278360835E9</c:v>
                </c:pt>
                <c:pt idx="949">
                  <c:v>1.281889022E9</c:v>
                </c:pt>
                <c:pt idx="950">
                  <c:v>1.283790879E9</c:v>
                </c:pt>
                <c:pt idx="951">
                  <c:v>1.28217331E9</c:v>
                </c:pt>
                <c:pt idx="952">
                  <c:v>1.283131345E9</c:v>
                </c:pt>
                <c:pt idx="953">
                  <c:v>1.280421772E9</c:v>
                </c:pt>
                <c:pt idx="954">
                  <c:v>1.282521902E9</c:v>
                </c:pt>
                <c:pt idx="955">
                  <c:v>1.282303589E9</c:v>
                </c:pt>
                <c:pt idx="956">
                  <c:v>1.281615825E9</c:v>
                </c:pt>
                <c:pt idx="957">
                  <c:v>1.283114556E9</c:v>
                </c:pt>
                <c:pt idx="958">
                  <c:v>1.28167523E9</c:v>
                </c:pt>
                <c:pt idx="959">
                  <c:v>1.27992374E9</c:v>
                </c:pt>
                <c:pt idx="960">
                  <c:v>1.283691419E9</c:v>
                </c:pt>
                <c:pt idx="961">
                  <c:v>1.284154864E9</c:v>
                </c:pt>
                <c:pt idx="962">
                  <c:v>1.280867651E9</c:v>
                </c:pt>
                <c:pt idx="963">
                  <c:v>1.279353452E9</c:v>
                </c:pt>
                <c:pt idx="964">
                  <c:v>1.283733862E9</c:v>
                </c:pt>
                <c:pt idx="965">
                  <c:v>1.279460907E9</c:v>
                </c:pt>
                <c:pt idx="966">
                  <c:v>1.284833512E9</c:v>
                </c:pt>
                <c:pt idx="967">
                  <c:v>1.282356145E9</c:v>
                </c:pt>
                <c:pt idx="968">
                  <c:v>1.280568582E9</c:v>
                </c:pt>
                <c:pt idx="969">
                  <c:v>1.284805927E9</c:v>
                </c:pt>
                <c:pt idx="970">
                  <c:v>1.282025318E9</c:v>
                </c:pt>
                <c:pt idx="971">
                  <c:v>1.27860977E9</c:v>
                </c:pt>
                <c:pt idx="972">
                  <c:v>1.282625467E9</c:v>
                </c:pt>
                <c:pt idx="973">
                  <c:v>1.283701623E9</c:v>
                </c:pt>
                <c:pt idx="974">
                  <c:v>1.278365762E9</c:v>
                </c:pt>
                <c:pt idx="975">
                  <c:v>1.287547061E9</c:v>
                </c:pt>
                <c:pt idx="976">
                  <c:v>1.28283751E9</c:v>
                </c:pt>
                <c:pt idx="977">
                  <c:v>1.281446719E9</c:v>
                </c:pt>
                <c:pt idx="978">
                  <c:v>1.282321344E9</c:v>
                </c:pt>
                <c:pt idx="979">
                  <c:v>1.28023502E9</c:v>
                </c:pt>
                <c:pt idx="980">
                  <c:v>1.280984295E9</c:v>
                </c:pt>
                <c:pt idx="981">
                  <c:v>1.280081557E9</c:v>
                </c:pt>
                <c:pt idx="982">
                  <c:v>1.278007949E9</c:v>
                </c:pt>
                <c:pt idx="983">
                  <c:v>1.278669753E9</c:v>
                </c:pt>
                <c:pt idx="984">
                  <c:v>1.283005018E9</c:v>
                </c:pt>
                <c:pt idx="985">
                  <c:v>1.282686308E9</c:v>
                </c:pt>
                <c:pt idx="986">
                  <c:v>1.282193082E9</c:v>
                </c:pt>
                <c:pt idx="987">
                  <c:v>1.284803353E9</c:v>
                </c:pt>
                <c:pt idx="988">
                  <c:v>1.282855832E9</c:v>
                </c:pt>
                <c:pt idx="989">
                  <c:v>1.285044691E9</c:v>
                </c:pt>
                <c:pt idx="990">
                  <c:v>1.279965157E9</c:v>
                </c:pt>
                <c:pt idx="991">
                  <c:v>1.280500706E9</c:v>
                </c:pt>
                <c:pt idx="992">
                  <c:v>1.28074657E9</c:v>
                </c:pt>
                <c:pt idx="993">
                  <c:v>1.282497056E9</c:v>
                </c:pt>
                <c:pt idx="994">
                  <c:v>1.280529608E9</c:v>
                </c:pt>
                <c:pt idx="995">
                  <c:v>1.283670339E9</c:v>
                </c:pt>
                <c:pt idx="996">
                  <c:v>1.279732748E9</c:v>
                </c:pt>
                <c:pt idx="997">
                  <c:v>1.282157916E9</c:v>
                </c:pt>
                <c:pt idx="998">
                  <c:v>1.2800637E9</c:v>
                </c:pt>
                <c:pt idx="999">
                  <c:v>1.282013639E9</c:v>
                </c:pt>
                <c:pt idx="1000">
                  <c:v>1.280468566E9</c:v>
                </c:pt>
                <c:pt idx="1001">
                  <c:v>1.279934574E9</c:v>
                </c:pt>
                <c:pt idx="1002">
                  <c:v>1.280386598E9</c:v>
                </c:pt>
                <c:pt idx="1003">
                  <c:v>1.282017003E9</c:v>
                </c:pt>
                <c:pt idx="1004">
                  <c:v>1.279981282E9</c:v>
                </c:pt>
                <c:pt idx="1005">
                  <c:v>1.28111355E9</c:v>
                </c:pt>
                <c:pt idx="1006">
                  <c:v>1.284108531E9</c:v>
                </c:pt>
                <c:pt idx="1007">
                  <c:v>1.281383854E9</c:v>
                </c:pt>
                <c:pt idx="1008">
                  <c:v>1.280909161E9</c:v>
                </c:pt>
                <c:pt idx="1009">
                  <c:v>1.281202967E9</c:v>
                </c:pt>
                <c:pt idx="1010">
                  <c:v>1.283388384E9</c:v>
                </c:pt>
                <c:pt idx="1011">
                  <c:v>1.280410122E9</c:v>
                </c:pt>
                <c:pt idx="1012">
                  <c:v>1.283307905E9</c:v>
                </c:pt>
                <c:pt idx="1013">
                  <c:v>1.281570541E9</c:v>
                </c:pt>
                <c:pt idx="1014">
                  <c:v>1.282366303E9</c:v>
                </c:pt>
                <c:pt idx="1015">
                  <c:v>1.280082022E9</c:v>
                </c:pt>
                <c:pt idx="1016">
                  <c:v>1.2825464E9</c:v>
                </c:pt>
                <c:pt idx="1017">
                  <c:v>1.280359162E9</c:v>
                </c:pt>
                <c:pt idx="1018">
                  <c:v>1.282873649E9</c:v>
                </c:pt>
                <c:pt idx="1019">
                  <c:v>1.281276427E9</c:v>
                </c:pt>
                <c:pt idx="1020">
                  <c:v>1.280605885E9</c:v>
                </c:pt>
                <c:pt idx="1021">
                  <c:v>1.279794756E9</c:v>
                </c:pt>
                <c:pt idx="1022">
                  <c:v>1.283536804E9</c:v>
                </c:pt>
                <c:pt idx="1023">
                  <c:v>1.284492141E9</c:v>
                </c:pt>
                <c:pt idx="1024">
                  <c:v>1.28173235E9</c:v>
                </c:pt>
                <c:pt idx="1025">
                  <c:v>1.282049955E9</c:v>
                </c:pt>
                <c:pt idx="1026">
                  <c:v>1.283745177E9</c:v>
                </c:pt>
                <c:pt idx="1027">
                  <c:v>1.279540572E9</c:v>
                </c:pt>
                <c:pt idx="1028">
                  <c:v>1.282602374E9</c:v>
                </c:pt>
                <c:pt idx="1029">
                  <c:v>1.280899781E9</c:v>
                </c:pt>
                <c:pt idx="1030">
                  <c:v>1.282319684E9</c:v>
                </c:pt>
                <c:pt idx="1031">
                  <c:v>1.280439444E9</c:v>
                </c:pt>
                <c:pt idx="1032">
                  <c:v>1.281042874E9</c:v>
                </c:pt>
                <c:pt idx="1033">
                  <c:v>1.280595711E9</c:v>
                </c:pt>
                <c:pt idx="1034">
                  <c:v>1.280634015E9</c:v>
                </c:pt>
                <c:pt idx="1035">
                  <c:v>1.2832739E9</c:v>
                </c:pt>
                <c:pt idx="1036">
                  <c:v>1.284122439E9</c:v>
                </c:pt>
                <c:pt idx="1037">
                  <c:v>1.280037075E9</c:v>
                </c:pt>
                <c:pt idx="1038">
                  <c:v>1.281154028E9</c:v>
                </c:pt>
                <c:pt idx="1039">
                  <c:v>1.281891765E9</c:v>
                </c:pt>
                <c:pt idx="1040">
                  <c:v>1.286873271E9</c:v>
                </c:pt>
                <c:pt idx="1041">
                  <c:v>1.285491373E9</c:v>
                </c:pt>
                <c:pt idx="1042">
                  <c:v>1.28217791E9</c:v>
                </c:pt>
                <c:pt idx="1043">
                  <c:v>1.28005011E9</c:v>
                </c:pt>
                <c:pt idx="1044">
                  <c:v>1.282395817E9</c:v>
                </c:pt>
                <c:pt idx="1045">
                  <c:v>1.280860423E9</c:v>
                </c:pt>
                <c:pt idx="1046">
                  <c:v>1.283490976E9</c:v>
                </c:pt>
                <c:pt idx="1047">
                  <c:v>1.28461503E9</c:v>
                </c:pt>
                <c:pt idx="1048">
                  <c:v>1.282614915E9</c:v>
                </c:pt>
                <c:pt idx="1049">
                  <c:v>1.283788374E9</c:v>
                </c:pt>
                <c:pt idx="1050">
                  <c:v>1.277335714E9</c:v>
                </c:pt>
                <c:pt idx="1051">
                  <c:v>1.285980697E9</c:v>
                </c:pt>
                <c:pt idx="1052">
                  <c:v>1.280088347E9</c:v>
                </c:pt>
                <c:pt idx="1053">
                  <c:v>1.280651602E9</c:v>
                </c:pt>
                <c:pt idx="1054">
                  <c:v>1.279237292E9</c:v>
                </c:pt>
                <c:pt idx="1055">
                  <c:v>1.282292667E9</c:v>
                </c:pt>
                <c:pt idx="1056">
                  <c:v>1.281601803E9</c:v>
                </c:pt>
                <c:pt idx="1057">
                  <c:v>1.282674369E9</c:v>
                </c:pt>
                <c:pt idx="1058">
                  <c:v>1.281000973E9</c:v>
                </c:pt>
                <c:pt idx="1059">
                  <c:v>1.279390447E9</c:v>
                </c:pt>
                <c:pt idx="1060">
                  <c:v>1.283635665E9</c:v>
                </c:pt>
                <c:pt idx="1061">
                  <c:v>1.279372577E9</c:v>
                </c:pt>
                <c:pt idx="1062">
                  <c:v>1.282527028E9</c:v>
                </c:pt>
                <c:pt idx="1063">
                  <c:v>1.283969491E9</c:v>
                </c:pt>
                <c:pt idx="1064">
                  <c:v>1.282832785E9</c:v>
                </c:pt>
                <c:pt idx="1065">
                  <c:v>1.280364518E9</c:v>
                </c:pt>
                <c:pt idx="1066">
                  <c:v>1.281327231E9</c:v>
                </c:pt>
                <c:pt idx="1067">
                  <c:v>1.280732444E9</c:v>
                </c:pt>
                <c:pt idx="1068">
                  <c:v>1.27938132E9</c:v>
                </c:pt>
                <c:pt idx="1069">
                  <c:v>1.281431364E9</c:v>
                </c:pt>
                <c:pt idx="1070">
                  <c:v>1.283969807E9</c:v>
                </c:pt>
                <c:pt idx="1071">
                  <c:v>1.282757737E9</c:v>
                </c:pt>
                <c:pt idx="1072">
                  <c:v>1.281479592E9</c:v>
                </c:pt>
                <c:pt idx="1073">
                  <c:v>1.280589822E9</c:v>
                </c:pt>
                <c:pt idx="1074">
                  <c:v>1.28045451E9</c:v>
                </c:pt>
                <c:pt idx="1075">
                  <c:v>1.282833046E9</c:v>
                </c:pt>
                <c:pt idx="1076">
                  <c:v>1.28273558E9</c:v>
                </c:pt>
                <c:pt idx="1077">
                  <c:v>1.287107062E9</c:v>
                </c:pt>
                <c:pt idx="1078">
                  <c:v>1.281420567E9</c:v>
                </c:pt>
                <c:pt idx="1079">
                  <c:v>1.282939367E9</c:v>
                </c:pt>
                <c:pt idx="1080">
                  <c:v>1.283923607E9</c:v>
                </c:pt>
                <c:pt idx="1081">
                  <c:v>1.280956008E9</c:v>
                </c:pt>
                <c:pt idx="1082">
                  <c:v>1.28020236E9</c:v>
                </c:pt>
                <c:pt idx="1083">
                  <c:v>1.27928084E9</c:v>
                </c:pt>
                <c:pt idx="1084">
                  <c:v>1.283589859E9</c:v>
                </c:pt>
                <c:pt idx="1085">
                  <c:v>1.279744808E9</c:v>
                </c:pt>
                <c:pt idx="1086">
                  <c:v>1.282356242E9</c:v>
                </c:pt>
                <c:pt idx="1087">
                  <c:v>1.278484203E9</c:v>
                </c:pt>
                <c:pt idx="1088">
                  <c:v>1.277523486E9</c:v>
                </c:pt>
                <c:pt idx="1089">
                  <c:v>1.278799652E9</c:v>
                </c:pt>
                <c:pt idx="1090">
                  <c:v>1.282192908E9</c:v>
                </c:pt>
                <c:pt idx="1091">
                  <c:v>1.281226083E9</c:v>
                </c:pt>
                <c:pt idx="1092">
                  <c:v>1.278779022E9</c:v>
                </c:pt>
                <c:pt idx="1093">
                  <c:v>1.278657617E9</c:v>
                </c:pt>
                <c:pt idx="1094">
                  <c:v>1.281366748E9</c:v>
                </c:pt>
                <c:pt idx="1095">
                  <c:v>1.281449827E9</c:v>
                </c:pt>
                <c:pt idx="1096">
                  <c:v>1.279953107E9</c:v>
                </c:pt>
                <c:pt idx="1097">
                  <c:v>1.278448566E9</c:v>
                </c:pt>
                <c:pt idx="1098">
                  <c:v>1.281814148E9</c:v>
                </c:pt>
                <c:pt idx="1099">
                  <c:v>1.284540961E9</c:v>
                </c:pt>
                <c:pt idx="1100">
                  <c:v>1.280247251E9</c:v>
                </c:pt>
                <c:pt idx="1101">
                  <c:v>1.280277619E9</c:v>
                </c:pt>
                <c:pt idx="1102">
                  <c:v>1.281998447E9</c:v>
                </c:pt>
                <c:pt idx="1103">
                  <c:v>1.280756118E9</c:v>
                </c:pt>
                <c:pt idx="1104">
                  <c:v>1.283139792E9</c:v>
                </c:pt>
                <c:pt idx="1105">
                  <c:v>1.282222481E9</c:v>
                </c:pt>
                <c:pt idx="1106">
                  <c:v>1.28050173E9</c:v>
                </c:pt>
                <c:pt idx="1107">
                  <c:v>1.283971462E9</c:v>
                </c:pt>
                <c:pt idx="1108">
                  <c:v>1.279938777E9</c:v>
                </c:pt>
                <c:pt idx="1109">
                  <c:v>1.281299785E9</c:v>
                </c:pt>
                <c:pt idx="1110">
                  <c:v>1.279606933E9</c:v>
                </c:pt>
                <c:pt idx="1111">
                  <c:v>1.282401348E9</c:v>
                </c:pt>
                <c:pt idx="1112">
                  <c:v>1.279021295E9</c:v>
                </c:pt>
                <c:pt idx="1113">
                  <c:v>1.284505512E9</c:v>
                </c:pt>
                <c:pt idx="1114">
                  <c:v>1.281431572E9</c:v>
                </c:pt>
                <c:pt idx="1115">
                  <c:v>1.278120065E9</c:v>
                </c:pt>
                <c:pt idx="1116">
                  <c:v>1.284611059E9</c:v>
                </c:pt>
                <c:pt idx="1117">
                  <c:v>1.27794163E9</c:v>
                </c:pt>
                <c:pt idx="1118">
                  <c:v>1.278688227E9</c:v>
                </c:pt>
                <c:pt idx="1119">
                  <c:v>1.276183416E9</c:v>
                </c:pt>
                <c:pt idx="1120">
                  <c:v>1.283234704E9</c:v>
                </c:pt>
                <c:pt idx="1121">
                  <c:v>1.279681155E9</c:v>
                </c:pt>
                <c:pt idx="1122">
                  <c:v>1.279474405E9</c:v>
                </c:pt>
                <c:pt idx="1123">
                  <c:v>1.280393127E9</c:v>
                </c:pt>
                <c:pt idx="1124">
                  <c:v>1.278694905E9</c:v>
                </c:pt>
                <c:pt idx="1125">
                  <c:v>1.279003662E9</c:v>
                </c:pt>
                <c:pt idx="1126">
                  <c:v>1.279631634E9</c:v>
                </c:pt>
                <c:pt idx="1127">
                  <c:v>1.281664443E9</c:v>
                </c:pt>
                <c:pt idx="1128">
                  <c:v>1.282268675E9</c:v>
                </c:pt>
                <c:pt idx="1129">
                  <c:v>1.282228379E9</c:v>
                </c:pt>
                <c:pt idx="1130">
                  <c:v>1.282788774E9</c:v>
                </c:pt>
                <c:pt idx="1131">
                  <c:v>1.285003194E9</c:v>
                </c:pt>
                <c:pt idx="1132">
                  <c:v>1.281427602E9</c:v>
                </c:pt>
                <c:pt idx="1133">
                  <c:v>1.282459838E9</c:v>
                </c:pt>
                <c:pt idx="1134">
                  <c:v>1.27819511E9</c:v>
                </c:pt>
                <c:pt idx="1135">
                  <c:v>1.278646307E9</c:v>
                </c:pt>
                <c:pt idx="1136">
                  <c:v>1.283574835E9</c:v>
                </c:pt>
                <c:pt idx="1137">
                  <c:v>1.282321128E9</c:v>
                </c:pt>
                <c:pt idx="1138">
                  <c:v>1.282472948E9</c:v>
                </c:pt>
                <c:pt idx="1139">
                  <c:v>1.282922247E9</c:v>
                </c:pt>
                <c:pt idx="1140">
                  <c:v>1.280521605E9</c:v>
                </c:pt>
                <c:pt idx="1141">
                  <c:v>1.281362461E9</c:v>
                </c:pt>
                <c:pt idx="1142">
                  <c:v>1.279333203E9</c:v>
                </c:pt>
                <c:pt idx="1143">
                  <c:v>1.281464986E9</c:v>
                </c:pt>
                <c:pt idx="1144">
                  <c:v>1.280830823E9</c:v>
                </c:pt>
                <c:pt idx="1145">
                  <c:v>1.28400131E9</c:v>
                </c:pt>
                <c:pt idx="1146">
                  <c:v>1.280400767E9</c:v>
                </c:pt>
                <c:pt idx="1147">
                  <c:v>1.281914266E9</c:v>
                </c:pt>
                <c:pt idx="1148">
                  <c:v>1.282490381E9</c:v>
                </c:pt>
                <c:pt idx="1149">
                  <c:v>1.281740086E9</c:v>
                </c:pt>
                <c:pt idx="1150">
                  <c:v>1.283339587E9</c:v>
                </c:pt>
                <c:pt idx="1151">
                  <c:v>1.280657789E9</c:v>
                </c:pt>
                <c:pt idx="1152">
                  <c:v>1.278629125E9</c:v>
                </c:pt>
                <c:pt idx="1153">
                  <c:v>1.284796493E9</c:v>
                </c:pt>
                <c:pt idx="1154">
                  <c:v>1.280309267E9</c:v>
                </c:pt>
                <c:pt idx="1155">
                  <c:v>1.281660879E9</c:v>
                </c:pt>
                <c:pt idx="1156">
                  <c:v>1.279712791E9</c:v>
                </c:pt>
                <c:pt idx="1157">
                  <c:v>1.283212577E9</c:v>
                </c:pt>
                <c:pt idx="1158">
                  <c:v>1.284125522E9</c:v>
                </c:pt>
                <c:pt idx="1159">
                  <c:v>1.280552887E9</c:v>
                </c:pt>
                <c:pt idx="1160">
                  <c:v>1.281836474E9</c:v>
                </c:pt>
                <c:pt idx="1161">
                  <c:v>1.282347076E9</c:v>
                </c:pt>
                <c:pt idx="1162">
                  <c:v>1.277090119E9</c:v>
                </c:pt>
                <c:pt idx="1163">
                  <c:v>1.282858416E9</c:v>
                </c:pt>
                <c:pt idx="1164">
                  <c:v>1.280019242E9</c:v>
                </c:pt>
                <c:pt idx="1165">
                  <c:v>1.28278243E9</c:v>
                </c:pt>
                <c:pt idx="1166">
                  <c:v>1.282077305E9</c:v>
                </c:pt>
                <c:pt idx="1167">
                  <c:v>1.280038768E9</c:v>
                </c:pt>
                <c:pt idx="1168">
                  <c:v>1.278708215E9</c:v>
                </c:pt>
                <c:pt idx="1169">
                  <c:v>1.280844787E9</c:v>
                </c:pt>
                <c:pt idx="1170">
                  <c:v>1.282591418E9</c:v>
                </c:pt>
                <c:pt idx="1171">
                  <c:v>1.279775022E9</c:v>
                </c:pt>
                <c:pt idx="1172">
                  <c:v>1.27910124E9</c:v>
                </c:pt>
                <c:pt idx="1173">
                  <c:v>1.280274829E9</c:v>
                </c:pt>
                <c:pt idx="1174">
                  <c:v>1.281726003E9</c:v>
                </c:pt>
                <c:pt idx="1175">
                  <c:v>1.282665837E9</c:v>
                </c:pt>
                <c:pt idx="1176">
                  <c:v>1.279178831E9</c:v>
                </c:pt>
                <c:pt idx="1177">
                  <c:v>1.277864745E9</c:v>
                </c:pt>
                <c:pt idx="1178">
                  <c:v>1.281516439E9</c:v>
                </c:pt>
                <c:pt idx="1179">
                  <c:v>1.281080187E9</c:v>
                </c:pt>
                <c:pt idx="1180">
                  <c:v>1.28186314E9</c:v>
                </c:pt>
                <c:pt idx="1181">
                  <c:v>1.281326623E9</c:v>
                </c:pt>
                <c:pt idx="1182">
                  <c:v>1.277979349E9</c:v>
                </c:pt>
                <c:pt idx="1183">
                  <c:v>1.282005525E9</c:v>
                </c:pt>
                <c:pt idx="1184">
                  <c:v>1.280320085E9</c:v>
                </c:pt>
                <c:pt idx="1185">
                  <c:v>1.282526698E9</c:v>
                </c:pt>
                <c:pt idx="1186">
                  <c:v>1.280387351E9</c:v>
                </c:pt>
                <c:pt idx="1187">
                  <c:v>1.28107292E9</c:v>
                </c:pt>
                <c:pt idx="1188">
                  <c:v>1.284554381E9</c:v>
                </c:pt>
                <c:pt idx="1189">
                  <c:v>1.281209834E9</c:v>
                </c:pt>
                <c:pt idx="1190">
                  <c:v>1.282750619E9</c:v>
                </c:pt>
                <c:pt idx="1191">
                  <c:v>1.280527837E9</c:v>
                </c:pt>
                <c:pt idx="1192">
                  <c:v>1.282411936E9</c:v>
                </c:pt>
                <c:pt idx="1193">
                  <c:v>1.279759331E9</c:v>
                </c:pt>
                <c:pt idx="1194">
                  <c:v>1.282512336E9</c:v>
                </c:pt>
                <c:pt idx="1195">
                  <c:v>1.282912257E9</c:v>
                </c:pt>
                <c:pt idx="1196">
                  <c:v>1.283160817E9</c:v>
                </c:pt>
                <c:pt idx="1197">
                  <c:v>1.279602087E9</c:v>
                </c:pt>
                <c:pt idx="1198">
                  <c:v>1.278845767E9</c:v>
                </c:pt>
                <c:pt idx="1199">
                  <c:v>1.280919304E9</c:v>
                </c:pt>
                <c:pt idx="1200">
                  <c:v>1.281735724E9</c:v>
                </c:pt>
                <c:pt idx="1201">
                  <c:v>1.281285366E9</c:v>
                </c:pt>
                <c:pt idx="1202">
                  <c:v>1.280528039E9</c:v>
                </c:pt>
                <c:pt idx="1203">
                  <c:v>1.283934176E9</c:v>
                </c:pt>
                <c:pt idx="1204">
                  <c:v>1.281885855E9</c:v>
                </c:pt>
                <c:pt idx="1205">
                  <c:v>1.283059321E9</c:v>
                </c:pt>
                <c:pt idx="1206">
                  <c:v>1.279938754E9</c:v>
                </c:pt>
                <c:pt idx="1207">
                  <c:v>1.277027309E9</c:v>
                </c:pt>
                <c:pt idx="1208">
                  <c:v>1.280594881E9</c:v>
                </c:pt>
                <c:pt idx="1209">
                  <c:v>1.279913844E9</c:v>
                </c:pt>
                <c:pt idx="1210">
                  <c:v>1.281290422E9</c:v>
                </c:pt>
                <c:pt idx="1211">
                  <c:v>1.281387922E9</c:v>
                </c:pt>
                <c:pt idx="1212">
                  <c:v>1.283357648E9</c:v>
                </c:pt>
                <c:pt idx="1213">
                  <c:v>1.282305103E9</c:v>
                </c:pt>
                <c:pt idx="1214">
                  <c:v>1.279417099E9</c:v>
                </c:pt>
                <c:pt idx="1215">
                  <c:v>1.27994737E9</c:v>
                </c:pt>
                <c:pt idx="1216">
                  <c:v>1.280593257E9</c:v>
                </c:pt>
                <c:pt idx="1217">
                  <c:v>1.280833703E9</c:v>
                </c:pt>
                <c:pt idx="1218">
                  <c:v>1.282210322E9</c:v>
                </c:pt>
                <c:pt idx="1219">
                  <c:v>1.280193288E9</c:v>
                </c:pt>
                <c:pt idx="1220">
                  <c:v>1.282938485E9</c:v>
                </c:pt>
                <c:pt idx="1221">
                  <c:v>1.279549458E9</c:v>
                </c:pt>
                <c:pt idx="1222">
                  <c:v>1.281348421E9</c:v>
                </c:pt>
                <c:pt idx="1223">
                  <c:v>1.280970167E9</c:v>
                </c:pt>
                <c:pt idx="1224">
                  <c:v>1.281334787E9</c:v>
                </c:pt>
                <c:pt idx="1225">
                  <c:v>1.28255547E9</c:v>
                </c:pt>
                <c:pt idx="1226">
                  <c:v>1.279054469E9</c:v>
                </c:pt>
                <c:pt idx="1227">
                  <c:v>1.280914272E9</c:v>
                </c:pt>
                <c:pt idx="1228">
                  <c:v>1.27955887E9</c:v>
                </c:pt>
                <c:pt idx="1229">
                  <c:v>1.279835299E9</c:v>
                </c:pt>
                <c:pt idx="1230">
                  <c:v>1.282455563E9</c:v>
                </c:pt>
                <c:pt idx="1231">
                  <c:v>1.280629937E9</c:v>
                </c:pt>
                <c:pt idx="1232">
                  <c:v>1.281201941E9</c:v>
                </c:pt>
                <c:pt idx="1233">
                  <c:v>1.282266363E9</c:v>
                </c:pt>
                <c:pt idx="1234">
                  <c:v>1.281638954E9</c:v>
                </c:pt>
                <c:pt idx="1235">
                  <c:v>1.283692995E9</c:v>
                </c:pt>
                <c:pt idx="1236">
                  <c:v>1.283878322E9</c:v>
                </c:pt>
                <c:pt idx="1237">
                  <c:v>1.280046128E9</c:v>
                </c:pt>
                <c:pt idx="1238">
                  <c:v>1.282427432E9</c:v>
                </c:pt>
                <c:pt idx="1239">
                  <c:v>1.279162295E9</c:v>
                </c:pt>
                <c:pt idx="1240">
                  <c:v>1.285087948E9</c:v>
                </c:pt>
                <c:pt idx="1241">
                  <c:v>1.282818821E9</c:v>
                </c:pt>
                <c:pt idx="1242">
                  <c:v>1.283987143E9</c:v>
                </c:pt>
                <c:pt idx="1243">
                  <c:v>1.279164581E9</c:v>
                </c:pt>
                <c:pt idx="1244">
                  <c:v>1.280252448E9</c:v>
                </c:pt>
                <c:pt idx="1245">
                  <c:v>1.280164393E9</c:v>
                </c:pt>
                <c:pt idx="1246">
                  <c:v>1.277315136E9</c:v>
                </c:pt>
                <c:pt idx="1247">
                  <c:v>1.279105165E9</c:v>
                </c:pt>
                <c:pt idx="1248">
                  <c:v>1.281122296E9</c:v>
                </c:pt>
                <c:pt idx="1249">
                  <c:v>1.28099922E9</c:v>
                </c:pt>
                <c:pt idx="1250">
                  <c:v>1.280844371E9</c:v>
                </c:pt>
                <c:pt idx="1251">
                  <c:v>1.282535126E9</c:v>
                </c:pt>
                <c:pt idx="1252">
                  <c:v>1.280933689E9</c:v>
                </c:pt>
                <c:pt idx="1253">
                  <c:v>1.283833051E9</c:v>
                </c:pt>
                <c:pt idx="1254">
                  <c:v>1.282355555E9</c:v>
                </c:pt>
                <c:pt idx="1255">
                  <c:v>1.28113083E9</c:v>
                </c:pt>
                <c:pt idx="1256">
                  <c:v>1.281107349E9</c:v>
                </c:pt>
                <c:pt idx="1257">
                  <c:v>1.283165809E9</c:v>
                </c:pt>
                <c:pt idx="1258">
                  <c:v>1.280318455E9</c:v>
                </c:pt>
                <c:pt idx="1259">
                  <c:v>1.278483862E9</c:v>
                </c:pt>
                <c:pt idx="1260">
                  <c:v>1.279632115E9</c:v>
                </c:pt>
                <c:pt idx="1261">
                  <c:v>1.280348031E9</c:v>
                </c:pt>
                <c:pt idx="1262">
                  <c:v>1.280993473E9</c:v>
                </c:pt>
                <c:pt idx="1263">
                  <c:v>1.283799318E9</c:v>
                </c:pt>
                <c:pt idx="1264">
                  <c:v>1.281145176E9</c:v>
                </c:pt>
                <c:pt idx="1265">
                  <c:v>1.281166904E9</c:v>
                </c:pt>
                <c:pt idx="1266">
                  <c:v>1.281461119E9</c:v>
                </c:pt>
                <c:pt idx="1267">
                  <c:v>1.280751178E9</c:v>
                </c:pt>
                <c:pt idx="1268">
                  <c:v>1.279955895E9</c:v>
                </c:pt>
                <c:pt idx="1269">
                  <c:v>1.277836802E9</c:v>
                </c:pt>
                <c:pt idx="1270">
                  <c:v>1.281758136E9</c:v>
                </c:pt>
                <c:pt idx="1271">
                  <c:v>1.280461301E9</c:v>
                </c:pt>
                <c:pt idx="1272">
                  <c:v>1.282525062E9</c:v>
                </c:pt>
                <c:pt idx="1273">
                  <c:v>1.280034742E9</c:v>
                </c:pt>
                <c:pt idx="1274">
                  <c:v>1.279376785E9</c:v>
                </c:pt>
                <c:pt idx="1275">
                  <c:v>1.278978602E9</c:v>
                </c:pt>
                <c:pt idx="1276">
                  <c:v>1.279054322E9</c:v>
                </c:pt>
                <c:pt idx="1277">
                  <c:v>1.28126066E9</c:v>
                </c:pt>
                <c:pt idx="1278">
                  <c:v>1.28185218E9</c:v>
                </c:pt>
                <c:pt idx="1279">
                  <c:v>1.283483269E9</c:v>
                </c:pt>
                <c:pt idx="1280">
                  <c:v>1.281761671E9</c:v>
                </c:pt>
                <c:pt idx="1281">
                  <c:v>1.279733478E9</c:v>
                </c:pt>
                <c:pt idx="1282">
                  <c:v>1.281692556E9</c:v>
                </c:pt>
                <c:pt idx="1283">
                  <c:v>1.281465515E9</c:v>
                </c:pt>
                <c:pt idx="1284">
                  <c:v>1.279949816E9</c:v>
                </c:pt>
                <c:pt idx="1285">
                  <c:v>1.279591183E9</c:v>
                </c:pt>
                <c:pt idx="1286">
                  <c:v>1.2811619E9</c:v>
                </c:pt>
                <c:pt idx="1287">
                  <c:v>1.280560166E9</c:v>
                </c:pt>
                <c:pt idx="1288">
                  <c:v>1.278707946E9</c:v>
                </c:pt>
                <c:pt idx="1289">
                  <c:v>1.281184904E9</c:v>
                </c:pt>
                <c:pt idx="1290">
                  <c:v>1.282164803E9</c:v>
                </c:pt>
                <c:pt idx="1291">
                  <c:v>1.281852371E9</c:v>
                </c:pt>
                <c:pt idx="1292">
                  <c:v>1.282709264E9</c:v>
                </c:pt>
                <c:pt idx="1293">
                  <c:v>1.279966863E9</c:v>
                </c:pt>
                <c:pt idx="1294">
                  <c:v>1.280561306E9</c:v>
                </c:pt>
                <c:pt idx="1295">
                  <c:v>1.281157847E9</c:v>
                </c:pt>
                <c:pt idx="1296">
                  <c:v>1.282535248E9</c:v>
                </c:pt>
                <c:pt idx="1297">
                  <c:v>1.28097154E9</c:v>
                </c:pt>
                <c:pt idx="1298">
                  <c:v>1.282806355E9</c:v>
                </c:pt>
                <c:pt idx="1299">
                  <c:v>1.282449069E9</c:v>
                </c:pt>
              </c:numCache>
            </c:numRef>
          </c:yVal>
          <c:smooth val="0"/>
        </c:ser>
        <c:dLbls>
          <c:showLegendKey val="0"/>
          <c:showVal val="0"/>
          <c:showCatName val="0"/>
          <c:showSerName val="0"/>
          <c:showPercent val="0"/>
          <c:showBubbleSize val="0"/>
        </c:dLbls>
        <c:axId val="-696031824"/>
        <c:axId val="-696003072"/>
      </c:scatterChart>
      <c:valAx>
        <c:axId val="-696031824"/>
        <c:scaling>
          <c:orientation val="minMax"/>
          <c:max val="43180.0"/>
          <c:min val="43040.0"/>
        </c:scaling>
        <c:delete val="0"/>
        <c:axPos val="b"/>
        <c:majorGridlines/>
        <c:title>
          <c:tx>
            <c:rich>
              <a:bodyPr/>
              <a:lstStyle/>
              <a:p>
                <a:pPr>
                  <a:defRPr/>
                </a:pPr>
                <a:r>
                  <a:rPr lang="en-US"/>
                  <a:t>Seconds</a:t>
                </a:r>
                <a:r>
                  <a:rPr lang="en-US" baseline="0"/>
                  <a:t> Past 2015-07-14T00:00:00 SCET</a:t>
                </a:r>
                <a:endParaRPr lang="en-US"/>
              </a:p>
            </c:rich>
          </c:tx>
          <c:layout/>
          <c:overlay val="0"/>
        </c:title>
        <c:numFmt formatCode="0" sourceLinked="0"/>
        <c:majorTickMark val="out"/>
        <c:minorTickMark val="none"/>
        <c:tickLblPos val="nextTo"/>
        <c:crossAx val="-696003072"/>
        <c:crosses val="autoZero"/>
        <c:crossBetween val="midCat"/>
      </c:valAx>
      <c:valAx>
        <c:axId val="-696003072"/>
        <c:scaling>
          <c:orientation val="minMax"/>
          <c:min val="1.25E9"/>
        </c:scaling>
        <c:delete val="0"/>
        <c:axPos val="l"/>
        <c:majorGridlines/>
        <c:title>
          <c:tx>
            <c:rich>
              <a:bodyPr/>
              <a:lstStyle/>
              <a:p>
                <a:pPr>
                  <a:defRPr/>
                </a:pPr>
                <a:r>
                  <a:rPr lang="en-US"/>
                  <a:t>Raw</a:t>
                </a:r>
                <a:r>
                  <a:rPr lang="en-US" baseline="0"/>
                  <a:t> Radiometry (ROF Units, 0.1 s resolution)</a:t>
                </a:r>
                <a:endParaRPr lang="en-US"/>
              </a:p>
            </c:rich>
          </c:tx>
          <c:layout/>
          <c:overlay val="0"/>
        </c:title>
        <c:numFmt formatCode="0.00E+00" sourceLinked="0"/>
        <c:majorTickMark val="none"/>
        <c:minorTickMark val="none"/>
        <c:tickLblPos val="nextTo"/>
        <c:crossAx val="-696031824"/>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0.53996</cdr:x>
      <cdr:y>0.26663</cdr:y>
    </cdr:from>
    <cdr:to>
      <cdr:x>0.96776</cdr:x>
      <cdr:y>0.35941</cdr:y>
    </cdr:to>
    <cdr:sp macro="" textlink="">
      <cdr:nvSpPr>
        <cdr:cNvPr id="3" name="TextBox 2"/>
        <cdr:cNvSpPr txBox="1"/>
      </cdr:nvSpPr>
      <cdr:spPr>
        <a:xfrm xmlns:a="http://schemas.openxmlformats.org/drawingml/2006/main">
          <a:off x="4679960" y="1672309"/>
          <a:ext cx="3707823"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rgbClr val="FF0000"/>
              </a:solidFill>
            </a:rPr>
            <a:t>P</a:t>
          </a:r>
          <a:r>
            <a:rPr lang="en-US" sz="2400" b="1" baseline="-25000" dirty="0" smtClean="0">
              <a:solidFill>
                <a:srgbClr val="FF0000"/>
              </a:solidFill>
            </a:rPr>
            <a:t>TOTAL</a:t>
          </a:r>
          <a:r>
            <a:rPr lang="en-US" sz="2400" b="1" dirty="0" smtClean="0">
              <a:solidFill>
                <a:srgbClr val="FF0000"/>
              </a:solidFill>
            </a:rPr>
            <a:t> = P</a:t>
          </a:r>
          <a:r>
            <a:rPr lang="en-US" sz="2400" b="1" baseline="-25000" dirty="0" smtClean="0">
              <a:solidFill>
                <a:srgbClr val="FF0000"/>
              </a:solidFill>
            </a:rPr>
            <a:t>RX</a:t>
          </a:r>
          <a:r>
            <a:rPr lang="en-US" sz="2400" b="1" dirty="0" smtClean="0">
              <a:solidFill>
                <a:srgbClr val="FF0000"/>
              </a:solidFill>
            </a:rPr>
            <a:t> + 0.5*(P</a:t>
          </a:r>
          <a:r>
            <a:rPr lang="en-US" sz="2400" b="1" baseline="-25000" dirty="0" smtClean="0">
              <a:solidFill>
                <a:srgbClr val="FF0000"/>
              </a:solidFill>
            </a:rPr>
            <a:t>CMB</a:t>
          </a:r>
          <a:r>
            <a:rPr lang="en-US" sz="2400" b="1" dirty="0" smtClean="0">
              <a:solidFill>
                <a:srgbClr val="FF0000"/>
              </a:solidFill>
            </a:rPr>
            <a:t> + P</a:t>
          </a:r>
          <a:r>
            <a:rPr lang="en-US" sz="2400" b="1" baseline="-25000" dirty="0" smtClean="0">
              <a:solidFill>
                <a:srgbClr val="FF0000"/>
              </a:solidFill>
            </a:rPr>
            <a:t>S</a:t>
          </a:r>
          <a:r>
            <a:rPr lang="en-US" sz="2400" b="1" dirty="0" smtClean="0">
              <a:solidFill>
                <a:srgbClr val="FF0000"/>
              </a:solidFill>
            </a:rPr>
            <a:t>) </a:t>
          </a:r>
          <a:endParaRPr lang="en-US" sz="2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7F94-D67D-0641-9874-B730BBC8B7B7}" type="datetimeFigureOut">
              <a:rPr lang="en-US" smtClean="0"/>
              <a:t>6/18/17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D08BF-0B25-964B-A45B-B238FD0A8A8F}" type="slidenum">
              <a:rPr lang="en-US" smtClean="0"/>
              <a:t>‹#›</a:t>
            </a:fld>
            <a:endParaRPr lang="en-US"/>
          </a:p>
        </p:txBody>
      </p:sp>
    </p:spTree>
    <p:extLst>
      <p:ext uri="{BB962C8B-B14F-4D97-AF65-F5344CB8AC3E}">
        <p14:creationId xmlns:p14="http://schemas.microsoft.com/office/powerpoint/2010/main" val="135367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08BF-0B25-964B-A45B-B238FD0A8A8F}" type="slidenum">
              <a:rPr lang="en-US" smtClean="0"/>
              <a:t>14</a:t>
            </a:fld>
            <a:endParaRPr lang="en-US"/>
          </a:p>
        </p:txBody>
      </p:sp>
    </p:spTree>
    <p:extLst>
      <p:ext uri="{BB962C8B-B14F-4D97-AF65-F5344CB8AC3E}">
        <p14:creationId xmlns:p14="http://schemas.microsoft.com/office/powerpoint/2010/main" val="77921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08BF-0B25-964B-A45B-B238FD0A8A8F}" type="slidenum">
              <a:rPr lang="en-US" smtClean="0"/>
              <a:t>24</a:t>
            </a:fld>
            <a:endParaRPr lang="en-US"/>
          </a:p>
        </p:txBody>
      </p:sp>
    </p:spTree>
    <p:extLst>
      <p:ext uri="{BB962C8B-B14F-4D97-AF65-F5344CB8AC3E}">
        <p14:creationId xmlns:p14="http://schemas.microsoft.com/office/powerpoint/2010/main" val="71653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EE1A23-A6BA-CC4B-93E3-FAE779854BBE}" type="datetime1">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30590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BD2A08-0689-D840-AFF3-6B8545F66DB9}" type="datetime1">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85907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B787AF-E4FA-5349-ABC2-39F407A8ADE9}" type="datetime1">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80451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73B77-B20B-1441-A769-C8F23E34F4FF}" type="datetime1">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14364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97328-7169-8F4F-96DB-0F5406A59763}" type="datetime1">
              <a:rPr lang="en-US" smtClean="0"/>
              <a:t>6/18/17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18673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CB5167-B6FC-3C49-A6C3-27BD161F9F81}" type="datetime1">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83569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1252CC-A15F-064A-8927-D8ABB03847E5}" type="datetime1">
              <a:rPr lang="en-US" smtClean="0"/>
              <a:t>6/18/17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73866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5C9FE1-B6FB-194B-B51B-6C4299A0B5B1}" type="datetime1">
              <a:rPr lang="en-US" smtClean="0"/>
              <a:t>6/18/17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94166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CE80-B947-4D49-B20E-E87F12D1F36F}" type="datetime1">
              <a:rPr lang="en-US" smtClean="0"/>
              <a:t>6/18/17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70650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87D21-481B-C543-8633-1156A0A39651}" type="datetime1">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163869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3950A-9FA4-694E-9155-897D4BDD8914}" type="datetime1">
              <a:rPr lang="en-US" smtClean="0"/>
              <a:t>6/18/17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28F08-06BD-7741-A0FA-45097724EA7F}" type="slidenum">
              <a:rPr lang="en-US" smtClean="0"/>
              <a:t>‹#›</a:t>
            </a:fld>
            <a:endParaRPr lang="en-US"/>
          </a:p>
        </p:txBody>
      </p:sp>
    </p:spTree>
    <p:extLst>
      <p:ext uri="{BB962C8B-B14F-4D97-AF65-F5344CB8AC3E}">
        <p14:creationId xmlns:p14="http://schemas.microsoft.com/office/powerpoint/2010/main" val="2144272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BE701-6676-024E-8D05-F5D5AC43125B}" type="datetime1">
              <a:rPr lang="en-US" smtClean="0"/>
              <a:t>6/18/17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28F08-06BD-7741-A0FA-45097724EA7F}" type="slidenum">
              <a:rPr lang="en-US" smtClean="0"/>
              <a:t>‹#›</a:t>
            </a:fld>
            <a:endParaRPr lang="en-US"/>
          </a:p>
        </p:txBody>
      </p:sp>
    </p:spTree>
    <p:extLst>
      <p:ext uri="{BB962C8B-B14F-4D97-AF65-F5344CB8AC3E}">
        <p14:creationId xmlns:p14="http://schemas.microsoft.com/office/powerpoint/2010/main" val="25575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1309"/>
            <a:ext cx="7772400" cy="2285855"/>
          </a:xfrm>
        </p:spPr>
        <p:txBody>
          <a:bodyPr/>
          <a:lstStyle/>
          <a:p>
            <a:r>
              <a:rPr lang="en-US" dirty="0" smtClean="0"/>
              <a:t>NH REX Pluto Encounter</a:t>
            </a:r>
            <a:br>
              <a:rPr lang="en-US" dirty="0" smtClean="0"/>
            </a:br>
            <a:r>
              <a:rPr lang="en-US" dirty="0" smtClean="0"/>
              <a:t>PDS/SBN Data Review</a:t>
            </a:r>
            <a:endParaRPr lang="en-US" dirty="0"/>
          </a:p>
        </p:txBody>
      </p:sp>
      <p:sp>
        <p:nvSpPr>
          <p:cNvPr id="3" name="Subtitle 2"/>
          <p:cNvSpPr>
            <a:spLocks noGrp="1"/>
          </p:cNvSpPr>
          <p:nvPr>
            <p:ph type="subTitle" idx="1"/>
          </p:nvPr>
        </p:nvSpPr>
        <p:spPr/>
        <p:txBody>
          <a:bodyPr>
            <a:normAutofit lnSpcReduction="10000"/>
          </a:bodyPr>
          <a:lstStyle/>
          <a:p>
            <a:r>
              <a:rPr lang="en-US" dirty="0" smtClean="0"/>
              <a:t>Dick Simpson</a:t>
            </a:r>
          </a:p>
          <a:p>
            <a:r>
              <a:rPr lang="en-US" dirty="0" smtClean="0"/>
              <a:t>19 June 2017</a:t>
            </a:r>
          </a:p>
          <a:p>
            <a:r>
              <a:rPr lang="en-US" dirty="0" smtClean="0"/>
              <a:t>University of Maryland</a:t>
            </a:r>
          </a:p>
          <a:p>
            <a:r>
              <a:rPr lang="en-US" dirty="0" smtClean="0"/>
              <a:t>College Park, MD</a:t>
            </a:r>
            <a:endParaRPr lang="en-US" dirty="0"/>
          </a:p>
        </p:txBody>
      </p:sp>
      <p:sp>
        <p:nvSpPr>
          <p:cNvPr id="4" name="Slide Number Placeholder 3"/>
          <p:cNvSpPr>
            <a:spLocks noGrp="1"/>
          </p:cNvSpPr>
          <p:nvPr>
            <p:ph type="sldNum" sz="quarter" idx="12"/>
          </p:nvPr>
        </p:nvSpPr>
        <p:spPr/>
        <p:txBody>
          <a:bodyPr/>
          <a:lstStyle/>
          <a:p>
            <a:fld id="{96928F08-06BD-7741-A0FA-45097724EA7F}" type="slidenum">
              <a:rPr lang="en-US" smtClean="0"/>
              <a:t>1</a:t>
            </a:fld>
            <a:endParaRPr lang="en-US"/>
          </a:p>
        </p:txBody>
      </p:sp>
    </p:spTree>
    <p:extLst>
      <p:ext uri="{BB962C8B-B14F-4D97-AF65-F5344CB8AC3E}">
        <p14:creationId xmlns:p14="http://schemas.microsoft.com/office/powerpoint/2010/main" val="76644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2652890"/>
            <a:ext cx="7886700" cy="4205110"/>
          </a:xfrm>
        </p:spPr>
        <p:txBody>
          <a:bodyPr>
            <a:normAutofit/>
          </a:bodyPr>
          <a:lstStyle/>
          <a:p>
            <a:pPr algn="ctr"/>
            <a:r>
              <a:rPr lang="en-US" sz="4000" dirty="0" smtClean="0"/>
              <a:t>EXTENSION_RAD_TIME_TAGS_TABLE</a:t>
            </a:r>
            <a:br>
              <a:rPr lang="en-US" sz="4000" dirty="0" smtClean="0"/>
            </a:br>
            <a:r>
              <a:rPr lang="en-US" sz="2000" dirty="0" smtClean="0"/>
              <a:t>(calibrated data in FITS record 15)</a:t>
            </a:r>
            <a:br>
              <a:rPr lang="en-US" sz="2000" dirty="0" smtClean="0"/>
            </a:br>
            <a:r>
              <a:rPr lang="en-US" sz="2000" dirty="0" smtClean="0"/>
              <a:t/>
            </a:r>
            <a:br>
              <a:rPr lang="en-US" sz="2000" dirty="0" smtClean="0"/>
            </a:br>
            <a:r>
              <a:rPr lang="en-US" sz="2000" dirty="0" smtClean="0"/>
              <a:t>Radiometry and time tag values are unpacked and stored as pairs of 4-byte MSB REAL*4 numbers in time order (</a:t>
            </a:r>
            <a:r>
              <a:rPr lang="en-US" sz="2000" dirty="0"/>
              <a:t>8</a:t>
            </a:r>
            <a:r>
              <a:rPr lang="en-US" sz="2000" dirty="0" smtClean="0"/>
              <a:t>0 B total).</a:t>
            </a:r>
            <a:br>
              <a:rPr lang="en-US" sz="2000" dirty="0" smtClean="0"/>
            </a:br>
            <a:r>
              <a:rPr lang="en-US" sz="2000" dirty="0" smtClean="0"/>
              <a:t>Calibration scales radiometer to power in </a:t>
            </a:r>
            <a:r>
              <a:rPr lang="en-US" sz="2000" dirty="0" err="1" smtClean="0"/>
              <a:t>dBm</a:t>
            </a:r>
            <a:r>
              <a:rPr lang="en-US" sz="2000" dirty="0" smtClean="0"/>
              <a:t> and</a:t>
            </a:r>
            <a:br>
              <a:rPr lang="en-US" sz="2000" dirty="0" smtClean="0"/>
            </a:br>
            <a:r>
              <a:rPr lang="en-US" sz="2000" dirty="0" smtClean="0"/>
              <a:t>time tags to seconds since REX initialization.</a:t>
            </a:r>
            <a:br>
              <a:rPr lang="en-US" sz="2000" dirty="0" smtClean="0"/>
            </a:br>
            <a:r>
              <a:rPr lang="en-US" sz="2000" dirty="0" smtClean="0">
                <a:solidFill>
                  <a:srgbClr val="FF0000"/>
                </a:solidFill>
              </a:rPr>
              <a:t/>
            </a:r>
            <a:br>
              <a:rPr lang="en-US" sz="2000" dirty="0" smtClean="0">
                <a:solidFill>
                  <a:srgbClr val="FF0000"/>
                </a:solidFill>
              </a:rPr>
            </a:br>
            <a:r>
              <a:rPr lang="en-US" sz="2000" dirty="0" smtClean="0">
                <a:solidFill>
                  <a:srgbClr val="FF0000"/>
                </a:solidFill>
              </a:rPr>
              <a:t>Radiometry values may differ by 10x from previous review</a:t>
            </a:r>
            <a:br>
              <a:rPr lang="en-US" sz="2000" dirty="0" smtClean="0">
                <a:solidFill>
                  <a:srgbClr val="FF0000"/>
                </a:solidFill>
              </a:rPr>
            </a:br>
            <a:r>
              <a:rPr lang="en-US" sz="2000" dirty="0">
                <a:solidFill>
                  <a:srgbClr val="FF0000"/>
                </a:solidFill>
              </a:rPr>
              <a:t> Time tags may not increase </a:t>
            </a:r>
            <a:r>
              <a:rPr lang="en-US" sz="2000" dirty="0" smtClean="0">
                <a:solidFill>
                  <a:srgbClr val="FF0000"/>
                </a:solidFill>
              </a:rPr>
              <a:t>monotonically</a:t>
            </a:r>
            <a:endParaRPr lang="en-US" sz="4000" dirty="0">
              <a:solidFill>
                <a:srgbClr val="FF0000"/>
              </a:solidFill>
            </a:endParaRPr>
          </a:p>
        </p:txBody>
      </p:sp>
      <p:sp>
        <p:nvSpPr>
          <p:cNvPr id="4" name="Title 1"/>
          <p:cNvSpPr txBox="1">
            <a:spLocks/>
          </p:cNvSpPr>
          <p:nvPr/>
        </p:nvSpPr>
        <p:spPr>
          <a:xfrm>
            <a:off x="730250" y="472370"/>
            <a:ext cx="7886700" cy="21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EXTENSION_IQVALS_TABLE</a:t>
            </a:r>
            <a:br>
              <a:rPr lang="en-US" sz="4000" dirty="0" smtClean="0"/>
            </a:br>
            <a:r>
              <a:rPr lang="en-US" sz="2000" dirty="0" smtClean="0"/>
              <a:t>(</a:t>
            </a:r>
            <a:r>
              <a:rPr lang="en-US" sz="2000" dirty="0"/>
              <a:t>c</a:t>
            </a:r>
            <a:r>
              <a:rPr lang="en-US" sz="2000" dirty="0" smtClean="0"/>
              <a:t>alibrated data, starting in FITS record 10)</a:t>
            </a:r>
          </a:p>
          <a:p>
            <a:pPr algn="ctr"/>
            <a:endParaRPr lang="en-US" sz="2000" dirty="0" smtClean="0"/>
          </a:p>
          <a:p>
            <a:pPr algn="ctr"/>
            <a:r>
              <a:rPr lang="en-US" sz="2000" dirty="0" smtClean="0"/>
              <a:t>I and Q samples are unpacked and stored as pairs of 4-byte MSB REAL*4 numbers in time order (10 kB total).</a:t>
            </a:r>
          </a:p>
          <a:p>
            <a:pPr algn="ctr"/>
            <a:r>
              <a:rPr lang="en-US" sz="2000" dirty="0" smtClean="0"/>
              <a:t>Calibration scales sample values to ±1000 mv at input to ADC.</a:t>
            </a:r>
            <a:endParaRPr lang="en-US" sz="2000" dirty="0"/>
          </a:p>
        </p:txBody>
      </p:sp>
      <p:sp>
        <p:nvSpPr>
          <p:cNvPr id="3" name="Slide Number Placeholder 2"/>
          <p:cNvSpPr>
            <a:spLocks noGrp="1"/>
          </p:cNvSpPr>
          <p:nvPr>
            <p:ph type="sldNum" sz="quarter" idx="12"/>
          </p:nvPr>
        </p:nvSpPr>
        <p:spPr/>
        <p:txBody>
          <a:bodyPr/>
          <a:lstStyle/>
          <a:p>
            <a:fld id="{96928F08-06BD-7741-A0FA-45097724EA7F}" type="slidenum">
              <a:rPr lang="en-US" smtClean="0"/>
              <a:t>10</a:t>
            </a:fld>
            <a:endParaRPr lang="en-US"/>
          </a:p>
        </p:txBody>
      </p:sp>
    </p:spTree>
    <p:extLst>
      <p:ext uri="{BB962C8B-B14F-4D97-AF65-F5344CB8AC3E}">
        <p14:creationId xmlns:p14="http://schemas.microsoft.com/office/powerpoint/2010/main" val="186217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2017 Review Approach</a:t>
            </a:r>
            <a:endParaRPr lang="en-US" sz="3200" b="1" dirty="0"/>
          </a:p>
        </p:txBody>
      </p:sp>
      <p:sp>
        <p:nvSpPr>
          <p:cNvPr id="3" name="Content Placeholder 2"/>
          <p:cNvSpPr>
            <a:spLocks noGrp="1"/>
          </p:cNvSpPr>
          <p:nvPr>
            <p:ph idx="1"/>
          </p:nvPr>
        </p:nvSpPr>
        <p:spPr>
          <a:xfrm>
            <a:off x="512617" y="1847851"/>
            <a:ext cx="8368145" cy="4351338"/>
          </a:xfrm>
        </p:spPr>
        <p:txBody>
          <a:bodyPr>
            <a:normAutofit fontScale="92500" lnSpcReduction="10000"/>
          </a:bodyPr>
          <a:lstStyle/>
          <a:p>
            <a:r>
              <a:rPr lang="en-US" dirty="0" smtClean="0"/>
              <a:t>Re-read documentation</a:t>
            </a:r>
          </a:p>
          <a:p>
            <a:r>
              <a:rPr lang="en-US" dirty="0" smtClean="0"/>
              <a:t>Have looked at little or no data (this time)</a:t>
            </a:r>
          </a:p>
          <a:p>
            <a:r>
              <a:rPr lang="en-US" dirty="0" smtClean="0"/>
              <a:t>Concentrated on the new Calibration Report (CR)</a:t>
            </a:r>
          </a:p>
          <a:p>
            <a:pPr lvl="1"/>
            <a:r>
              <a:rPr lang="en-US" dirty="0" smtClean="0"/>
              <a:t>CR was added late to the Pluto/Charon Level 3 data set</a:t>
            </a:r>
          </a:p>
          <a:p>
            <a:pPr lvl="2"/>
            <a:r>
              <a:rPr lang="en-US" dirty="0" smtClean="0"/>
              <a:t>Not included with any other data set</a:t>
            </a:r>
          </a:p>
          <a:p>
            <a:pPr lvl="1"/>
            <a:r>
              <a:rPr lang="en-US" dirty="0" smtClean="0"/>
              <a:t>Lots of good information</a:t>
            </a:r>
          </a:p>
          <a:p>
            <a:pPr lvl="1"/>
            <a:r>
              <a:rPr lang="en-US" dirty="0" smtClean="0"/>
              <a:t>Suffers from </a:t>
            </a:r>
          </a:p>
          <a:p>
            <a:pPr lvl="2"/>
            <a:r>
              <a:rPr lang="en-US" dirty="0"/>
              <a:t>D</a:t>
            </a:r>
            <a:r>
              <a:rPr lang="en-US" dirty="0" smtClean="0"/>
              <a:t>ifferent writing styles</a:t>
            </a:r>
          </a:p>
          <a:p>
            <a:pPr lvl="2"/>
            <a:r>
              <a:rPr lang="en-US" dirty="0" smtClean="0"/>
              <a:t>Lack of internal consistency</a:t>
            </a:r>
          </a:p>
          <a:p>
            <a:pPr lvl="2"/>
            <a:r>
              <a:rPr lang="en-US" dirty="0" smtClean="0"/>
              <a:t>Careless development of numerical examples</a:t>
            </a:r>
          </a:p>
          <a:p>
            <a:r>
              <a:rPr lang="en-US" dirty="0" smtClean="0"/>
              <a:t>Start with REX </a:t>
            </a:r>
            <a:r>
              <a:rPr lang="en-US" dirty="0" err="1" smtClean="0"/>
              <a:t>radiometery</a:t>
            </a:r>
            <a:r>
              <a:rPr lang="en-US" dirty="0" smtClean="0"/>
              <a:t> amplitude </a:t>
            </a:r>
            <a:r>
              <a:rPr lang="en-US" dirty="0"/>
              <a:t>c</a:t>
            </a:r>
            <a:r>
              <a:rPr lang="en-US" dirty="0" smtClean="0"/>
              <a:t>onversion equation</a:t>
            </a:r>
          </a:p>
          <a:p>
            <a:pPr lvl="1"/>
            <a:r>
              <a:rPr lang="en-US" dirty="0"/>
              <a:t>W</a:t>
            </a:r>
            <a:r>
              <a:rPr lang="en-US" dirty="0" smtClean="0"/>
              <a:t>ork backwards</a:t>
            </a:r>
          </a:p>
          <a:p>
            <a:endParaRPr lang="en-US" dirty="0"/>
          </a:p>
        </p:txBody>
      </p:sp>
      <p:sp>
        <p:nvSpPr>
          <p:cNvPr id="4" name="Slide Number Placeholder 3"/>
          <p:cNvSpPr>
            <a:spLocks noGrp="1"/>
          </p:cNvSpPr>
          <p:nvPr>
            <p:ph type="sldNum" sz="quarter" idx="12"/>
          </p:nvPr>
        </p:nvSpPr>
        <p:spPr/>
        <p:txBody>
          <a:bodyPr/>
          <a:lstStyle/>
          <a:p>
            <a:fld id="{96928F08-06BD-7741-A0FA-45097724EA7F}" type="slidenum">
              <a:rPr lang="en-US" smtClean="0"/>
              <a:t>11</a:t>
            </a:fld>
            <a:endParaRPr lang="en-US"/>
          </a:p>
        </p:txBody>
      </p:sp>
    </p:spTree>
    <p:extLst>
      <p:ext uri="{BB962C8B-B14F-4D97-AF65-F5344CB8AC3E}">
        <p14:creationId xmlns:p14="http://schemas.microsoft.com/office/powerpoint/2010/main" val="109562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365126"/>
            <a:ext cx="8366078" cy="1325563"/>
          </a:xfrm>
        </p:spPr>
        <p:txBody>
          <a:bodyPr/>
          <a:lstStyle/>
          <a:p>
            <a:pPr algn="ctr"/>
            <a:r>
              <a:rPr lang="en-US" sz="3200" b="1" smtClean="0"/>
              <a:t>CR 4.0 </a:t>
            </a:r>
            <a:r>
              <a:rPr lang="en-US" sz="3200" b="1" dirty="0" smtClean="0"/>
              <a:t>Conversion of REX Units to Physical Units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577714"/>
            <a:ext cx="7817784" cy="3863715"/>
          </a:xfrm>
          <a:prstGeom prst="rect">
            <a:avLst/>
          </a:prstGeom>
        </p:spPr>
      </p:pic>
      <p:sp>
        <p:nvSpPr>
          <p:cNvPr id="5" name="TextBox 4"/>
          <p:cNvSpPr txBox="1"/>
          <p:nvPr/>
        </p:nvSpPr>
        <p:spPr>
          <a:xfrm>
            <a:off x="4826833" y="3186405"/>
            <a:ext cx="3537679" cy="646331"/>
          </a:xfrm>
          <a:prstGeom prst="rect">
            <a:avLst/>
          </a:prstGeom>
          <a:noFill/>
        </p:spPr>
        <p:txBody>
          <a:bodyPr wrap="square" rtlCol="0">
            <a:spAutoFit/>
          </a:bodyPr>
          <a:lstStyle/>
          <a:p>
            <a:pPr algn="ctr"/>
            <a:r>
              <a:rPr lang="en-US" dirty="0" smtClean="0">
                <a:solidFill>
                  <a:srgbClr val="FF0000"/>
                </a:solidFill>
              </a:rPr>
              <a:t>Total power in receiver’s 4.5 MHz bandwidth in units of watts</a:t>
            </a:r>
            <a:endParaRPr lang="en-US" dirty="0">
              <a:solidFill>
                <a:srgbClr val="FF0000"/>
              </a:solidFill>
            </a:endParaRPr>
          </a:p>
        </p:txBody>
      </p:sp>
      <p:sp>
        <p:nvSpPr>
          <p:cNvPr id="6" name="TextBox 5"/>
          <p:cNvSpPr txBox="1"/>
          <p:nvPr/>
        </p:nvSpPr>
        <p:spPr>
          <a:xfrm>
            <a:off x="5064885" y="4405122"/>
            <a:ext cx="3061573" cy="923330"/>
          </a:xfrm>
          <a:prstGeom prst="rect">
            <a:avLst/>
          </a:prstGeom>
          <a:noFill/>
        </p:spPr>
        <p:txBody>
          <a:bodyPr wrap="square" rtlCol="0">
            <a:spAutoFit/>
          </a:bodyPr>
          <a:lstStyle/>
          <a:p>
            <a:pPr algn="ctr"/>
            <a:r>
              <a:rPr lang="en-US" dirty="0" smtClean="0">
                <a:solidFill>
                  <a:srgbClr val="FF0000"/>
                </a:solidFill>
              </a:rPr>
              <a:t>Measured power is receiver self-noise plus whatever comes in through the antenna</a:t>
            </a:r>
            <a:endParaRPr lang="en-US" dirty="0">
              <a:solidFill>
                <a:srgbClr val="FF0000"/>
              </a:solidFill>
            </a:endParaRPr>
          </a:p>
        </p:txBody>
      </p:sp>
      <p:sp>
        <p:nvSpPr>
          <p:cNvPr id="3" name="TextBox 2"/>
          <p:cNvSpPr txBox="1"/>
          <p:nvPr/>
        </p:nvSpPr>
        <p:spPr>
          <a:xfrm>
            <a:off x="2511189" y="1208380"/>
            <a:ext cx="4326340" cy="369332"/>
          </a:xfrm>
          <a:prstGeom prst="rect">
            <a:avLst/>
          </a:prstGeom>
          <a:noFill/>
        </p:spPr>
        <p:txBody>
          <a:bodyPr wrap="square" rtlCol="0">
            <a:spAutoFit/>
          </a:bodyPr>
          <a:lstStyle/>
          <a:p>
            <a:r>
              <a:rPr lang="en-US" dirty="0" smtClean="0">
                <a:solidFill>
                  <a:srgbClr val="FF0000"/>
                </a:solidFill>
              </a:rPr>
              <a:t>(from pages 34-35 of the Calibration Report)</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96928F08-06BD-7741-A0FA-45097724EA7F}" type="slidenum">
              <a:rPr lang="en-US" smtClean="0"/>
              <a:t>12</a:t>
            </a:fld>
            <a:endParaRPr lang="en-US"/>
          </a:p>
        </p:txBody>
      </p:sp>
    </p:spTree>
    <p:extLst>
      <p:ext uri="{BB962C8B-B14F-4D97-AF65-F5344CB8AC3E}">
        <p14:creationId xmlns:p14="http://schemas.microsoft.com/office/powerpoint/2010/main" val="209527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85" y="365126"/>
            <a:ext cx="8184630" cy="1325563"/>
          </a:xfrm>
        </p:spPr>
        <p:txBody>
          <a:bodyPr>
            <a:normAutofit/>
          </a:bodyPr>
          <a:lstStyle/>
          <a:p>
            <a:pPr algn="ctr"/>
            <a:r>
              <a:rPr lang="en-US" sz="3200" b="1" dirty="0" smtClean="0"/>
              <a:t>Power in Terms of REX Raw Measurement Units</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75" y="1525797"/>
            <a:ext cx="7991840" cy="4997875"/>
          </a:xfrm>
          <a:prstGeom prst="rect">
            <a:avLst/>
          </a:prstGeom>
        </p:spPr>
      </p:pic>
      <p:sp>
        <p:nvSpPr>
          <p:cNvPr id="5" name="TextBox 4"/>
          <p:cNvSpPr txBox="1"/>
          <p:nvPr/>
        </p:nvSpPr>
        <p:spPr>
          <a:xfrm>
            <a:off x="5666282" y="1525797"/>
            <a:ext cx="3300297" cy="1200329"/>
          </a:xfrm>
          <a:prstGeom prst="rect">
            <a:avLst/>
          </a:prstGeom>
          <a:noFill/>
        </p:spPr>
        <p:txBody>
          <a:bodyPr wrap="square" rtlCol="0">
            <a:spAutoFit/>
          </a:bodyPr>
          <a:lstStyle/>
          <a:p>
            <a:pPr algn="ctr"/>
            <a:r>
              <a:rPr lang="en-US" dirty="0" smtClean="0">
                <a:solidFill>
                  <a:srgbClr val="FF0000"/>
                </a:solidFill>
              </a:rPr>
              <a:t>Dropped  </a:t>
            </a:r>
            <a:r>
              <a:rPr lang="en-US" i="1" dirty="0" smtClean="0">
                <a:solidFill>
                  <a:srgbClr val="FF0000"/>
                </a:solidFill>
              </a:rPr>
              <a:t>B</a:t>
            </a:r>
            <a:r>
              <a:rPr lang="en-US" dirty="0" smtClean="0">
                <a:solidFill>
                  <a:srgbClr val="FF0000"/>
                </a:solidFill>
              </a:rPr>
              <a:t>  so this becomes a per unit frequency expression.</a:t>
            </a:r>
          </a:p>
          <a:p>
            <a:pPr algn="ctr"/>
            <a:r>
              <a:rPr lang="en-US" dirty="0" smtClean="0">
                <a:solidFill>
                  <a:srgbClr val="FF0000"/>
                </a:solidFill>
              </a:rPr>
              <a:t>Converted to log</a:t>
            </a:r>
            <a:r>
              <a:rPr lang="en-US" baseline="-25000" dirty="0" smtClean="0">
                <a:solidFill>
                  <a:srgbClr val="FF0000"/>
                </a:solidFill>
              </a:rPr>
              <a:t>10</a:t>
            </a:r>
            <a:r>
              <a:rPr lang="en-US" dirty="0" smtClean="0">
                <a:solidFill>
                  <a:srgbClr val="FF0000"/>
                </a:solidFill>
              </a:rPr>
              <a:t> in preparation</a:t>
            </a:r>
          </a:p>
          <a:p>
            <a:pPr algn="ctr"/>
            <a:r>
              <a:rPr lang="en-US" dirty="0">
                <a:solidFill>
                  <a:srgbClr val="FF0000"/>
                </a:solidFill>
              </a:rPr>
              <a:t>f</a:t>
            </a:r>
            <a:r>
              <a:rPr lang="en-US" dirty="0" smtClean="0">
                <a:solidFill>
                  <a:srgbClr val="FF0000"/>
                </a:solidFill>
              </a:rPr>
              <a:t>or expression as dB (or </a:t>
            </a:r>
            <a:r>
              <a:rPr lang="en-US" dirty="0" err="1" smtClean="0">
                <a:solidFill>
                  <a:srgbClr val="FF0000"/>
                </a:solidFill>
              </a:rPr>
              <a:t>dBm</a:t>
            </a:r>
            <a:r>
              <a:rPr lang="en-US" dirty="0" smtClean="0">
                <a:solidFill>
                  <a:srgbClr val="FF0000"/>
                </a:solidFill>
              </a:rPr>
              <a:t>)</a:t>
            </a:r>
            <a:endParaRPr lang="en-US" dirty="0">
              <a:solidFill>
                <a:srgbClr val="FF0000"/>
              </a:solidFill>
            </a:endParaRPr>
          </a:p>
        </p:txBody>
      </p:sp>
      <p:sp>
        <p:nvSpPr>
          <p:cNvPr id="6" name="TextBox 5"/>
          <p:cNvSpPr txBox="1"/>
          <p:nvPr/>
        </p:nvSpPr>
        <p:spPr>
          <a:xfrm>
            <a:off x="1349115" y="2482028"/>
            <a:ext cx="2263515" cy="369332"/>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alibration coefficient</a:t>
            </a:r>
            <a:endParaRPr lang="en-US" dirty="0">
              <a:solidFill>
                <a:srgbClr val="FF0000"/>
              </a:solidFill>
            </a:endParaRPr>
          </a:p>
        </p:txBody>
      </p:sp>
      <p:cxnSp>
        <p:nvCxnSpPr>
          <p:cNvPr id="8" name="Straight Arrow Connector 7"/>
          <p:cNvCxnSpPr>
            <a:stCxn id="6" idx="3"/>
          </p:cNvCxnSpPr>
          <p:nvPr/>
        </p:nvCxnSpPr>
        <p:spPr>
          <a:xfrm flipV="1">
            <a:off x="3612630" y="2482028"/>
            <a:ext cx="854439" cy="184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86007" y="4255567"/>
            <a:ext cx="2578308" cy="369332"/>
          </a:xfrm>
          <a:prstGeom prst="rect">
            <a:avLst/>
          </a:prstGeom>
          <a:noFill/>
        </p:spPr>
        <p:txBody>
          <a:bodyPr wrap="square" rtlCol="0">
            <a:spAutoFit/>
          </a:bodyPr>
          <a:lstStyle/>
          <a:p>
            <a:r>
              <a:rPr lang="en-US" dirty="0">
                <a:solidFill>
                  <a:srgbClr val="FF0000"/>
                </a:solidFill>
              </a:rPr>
              <a:t>p</a:t>
            </a:r>
            <a:r>
              <a:rPr lang="en-US" dirty="0" smtClean="0">
                <a:solidFill>
                  <a:srgbClr val="FF0000"/>
                </a:solidFill>
              </a:rPr>
              <a:t>ower density in </a:t>
            </a:r>
            <a:r>
              <a:rPr lang="en-US" dirty="0" err="1" smtClean="0">
                <a:solidFill>
                  <a:srgbClr val="FF0000"/>
                </a:solidFill>
              </a:rPr>
              <a:t>dBm</a:t>
            </a:r>
            <a:r>
              <a:rPr lang="en-US" dirty="0" smtClean="0">
                <a:solidFill>
                  <a:srgbClr val="FF0000"/>
                </a:solidFill>
              </a:rPr>
              <a:t>/Hz</a:t>
            </a:r>
            <a:endParaRPr lang="en-US" dirty="0">
              <a:solidFill>
                <a:srgbClr val="FF0000"/>
              </a:solidFill>
            </a:endParaRPr>
          </a:p>
        </p:txBody>
      </p:sp>
      <p:sp>
        <p:nvSpPr>
          <p:cNvPr id="11" name="TextBox 10"/>
          <p:cNvSpPr txBox="1"/>
          <p:nvPr/>
        </p:nvSpPr>
        <p:spPr>
          <a:xfrm>
            <a:off x="3910350" y="4225004"/>
            <a:ext cx="2385518" cy="369332"/>
          </a:xfrm>
          <a:prstGeom prst="rect">
            <a:avLst/>
          </a:prstGeom>
          <a:noFill/>
        </p:spPr>
        <p:txBody>
          <a:bodyPr wrap="square" rtlCol="0">
            <a:spAutoFit/>
          </a:bodyPr>
          <a:lstStyle/>
          <a:p>
            <a:r>
              <a:rPr lang="en-US" smtClean="0">
                <a:solidFill>
                  <a:srgbClr val="FF0000"/>
                </a:solidFill>
              </a:rPr>
              <a:t>xxxxxxxxxxxxxxxxxxxx</a:t>
            </a:r>
            <a:endParaRPr lang="en-US" dirty="0">
              <a:solidFill>
                <a:srgbClr val="FF0000"/>
              </a:solidFill>
            </a:endParaRPr>
          </a:p>
        </p:txBody>
      </p:sp>
      <p:sp>
        <p:nvSpPr>
          <p:cNvPr id="12" name="TextBox 11"/>
          <p:cNvSpPr txBox="1"/>
          <p:nvPr/>
        </p:nvSpPr>
        <p:spPr>
          <a:xfrm>
            <a:off x="5306517" y="4781862"/>
            <a:ext cx="1978702" cy="369332"/>
          </a:xfrm>
          <a:prstGeom prst="rect">
            <a:avLst/>
          </a:prstGeom>
          <a:noFill/>
        </p:spPr>
        <p:txBody>
          <a:bodyPr wrap="square" rtlCol="0">
            <a:spAutoFit/>
          </a:bodyPr>
          <a:lstStyle/>
          <a:p>
            <a:r>
              <a:rPr lang="en-US" dirty="0" smtClean="0">
                <a:solidFill>
                  <a:srgbClr val="FF0000"/>
                </a:solidFill>
              </a:rPr>
              <a:t>(in whatever units)</a:t>
            </a:r>
            <a:endParaRPr lang="en-US" dirty="0">
              <a:solidFill>
                <a:srgbClr val="FF0000"/>
              </a:solidFill>
            </a:endParaRPr>
          </a:p>
        </p:txBody>
      </p:sp>
      <p:sp>
        <p:nvSpPr>
          <p:cNvPr id="13" name="TextBox 12"/>
          <p:cNvSpPr txBox="1"/>
          <p:nvPr/>
        </p:nvSpPr>
        <p:spPr>
          <a:xfrm>
            <a:off x="1017249" y="6464270"/>
            <a:ext cx="3794594" cy="369332"/>
          </a:xfrm>
          <a:prstGeom prst="rect">
            <a:avLst/>
          </a:prstGeom>
          <a:noFill/>
        </p:spPr>
        <p:txBody>
          <a:bodyPr wrap="square" rtlCol="0">
            <a:spAutoFit/>
          </a:bodyPr>
          <a:lstStyle/>
          <a:p>
            <a:r>
              <a:rPr lang="en-US" i="1" dirty="0" smtClean="0">
                <a:solidFill>
                  <a:srgbClr val="FF0000"/>
                </a:solidFill>
              </a:rPr>
              <a:t>R</a:t>
            </a:r>
            <a:r>
              <a:rPr lang="en-US" i="1" baseline="-25000" dirty="0" smtClean="0">
                <a:solidFill>
                  <a:srgbClr val="FF0000"/>
                </a:solidFill>
              </a:rPr>
              <a:t>G</a:t>
            </a:r>
            <a:r>
              <a:rPr lang="en-US" dirty="0" smtClean="0">
                <a:solidFill>
                  <a:srgbClr val="FF0000"/>
                </a:solidFill>
              </a:rPr>
              <a:t> has no place in this equation; omit.</a:t>
            </a:r>
            <a:endParaRPr lang="en-US" dirty="0">
              <a:solidFill>
                <a:srgbClr val="FF0000"/>
              </a:solidFill>
            </a:endParaRPr>
          </a:p>
        </p:txBody>
      </p:sp>
      <p:cxnSp>
        <p:nvCxnSpPr>
          <p:cNvPr id="15" name="Straight Arrow Connector 14"/>
          <p:cNvCxnSpPr/>
          <p:nvPr/>
        </p:nvCxnSpPr>
        <p:spPr>
          <a:xfrm flipV="1">
            <a:off x="839449" y="3912433"/>
            <a:ext cx="644577" cy="869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9449" y="4721294"/>
            <a:ext cx="644577" cy="60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9449" y="4781862"/>
            <a:ext cx="322288" cy="1682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76144" y="5623066"/>
            <a:ext cx="2413417" cy="369332"/>
          </a:xfrm>
          <a:prstGeom prst="rect">
            <a:avLst/>
          </a:prstGeom>
          <a:noFill/>
        </p:spPr>
        <p:txBody>
          <a:bodyPr wrap="square" rtlCol="0">
            <a:spAutoFit/>
          </a:bodyPr>
          <a:lstStyle/>
          <a:p>
            <a:r>
              <a:rPr lang="en-US" dirty="0">
                <a:solidFill>
                  <a:srgbClr val="FF0000"/>
                </a:solidFill>
              </a:rPr>
              <a:t>f</a:t>
            </a:r>
            <a:r>
              <a:rPr lang="en-US" dirty="0" smtClean="0">
                <a:solidFill>
                  <a:srgbClr val="FF0000"/>
                </a:solidFill>
              </a:rPr>
              <a:t>or RCP and 163 for LCP</a:t>
            </a:r>
            <a:endParaRPr lang="en-US" dirty="0">
              <a:solidFill>
                <a:srgbClr val="FF0000"/>
              </a:solidFill>
            </a:endParaRPr>
          </a:p>
        </p:txBody>
      </p:sp>
      <p:sp>
        <p:nvSpPr>
          <p:cNvPr id="22" name="TextBox 21"/>
          <p:cNvSpPr txBox="1"/>
          <p:nvPr/>
        </p:nvSpPr>
        <p:spPr>
          <a:xfrm>
            <a:off x="3829987" y="6154370"/>
            <a:ext cx="1836295" cy="369332"/>
          </a:xfrm>
          <a:prstGeom prst="rect">
            <a:avLst/>
          </a:prstGeom>
          <a:noFill/>
        </p:spPr>
        <p:txBody>
          <a:bodyPr wrap="square" rtlCol="0">
            <a:spAutoFit/>
          </a:bodyPr>
          <a:lstStyle/>
          <a:p>
            <a:r>
              <a:rPr lang="en-US" dirty="0" smtClean="0">
                <a:solidFill>
                  <a:srgbClr val="FF0000"/>
                </a:solidFill>
              </a:rPr>
              <a:t>= 10*log</a:t>
            </a:r>
            <a:r>
              <a:rPr lang="en-US" baseline="-25000" dirty="0" smtClean="0">
                <a:solidFill>
                  <a:srgbClr val="FF0000"/>
                </a:solidFill>
              </a:rPr>
              <a:t>10</a:t>
            </a:r>
            <a:r>
              <a:rPr lang="en-US" dirty="0" smtClean="0">
                <a:solidFill>
                  <a:srgbClr val="FF0000"/>
                </a:solidFill>
              </a:rPr>
              <a:t>(</a:t>
            </a:r>
            <a:r>
              <a:rPr lang="en-US" i="1" dirty="0" smtClean="0">
                <a:solidFill>
                  <a:srgbClr val="FF0000"/>
                </a:solidFill>
              </a:rPr>
              <a:t>k</a:t>
            </a:r>
            <a:r>
              <a:rPr lang="en-US" dirty="0" smtClean="0">
                <a:solidFill>
                  <a:srgbClr val="FF0000"/>
                </a:solidFill>
              </a:rPr>
              <a:t>/</a:t>
            </a:r>
            <a:r>
              <a:rPr lang="en-US" i="1" dirty="0" smtClean="0">
                <a:solidFill>
                  <a:srgbClr val="FF0000"/>
                </a:solidFill>
              </a:rPr>
              <a:t>G</a:t>
            </a:r>
            <a:r>
              <a:rPr lang="en-US" i="1" baseline="-25000" dirty="0" smtClean="0">
                <a:solidFill>
                  <a:srgbClr val="FF0000"/>
                </a:solidFill>
              </a:rPr>
              <a:t>P</a:t>
            </a:r>
            <a:r>
              <a:rPr lang="en-US" dirty="0" smtClean="0">
                <a:solidFill>
                  <a:srgbClr val="FF0000"/>
                </a:solidFill>
              </a:rPr>
              <a:t>)</a:t>
            </a:r>
            <a:endParaRPr lang="en-US" dirty="0">
              <a:solidFill>
                <a:srgbClr val="FF0000"/>
              </a:solidFill>
            </a:endParaRPr>
          </a:p>
        </p:txBody>
      </p:sp>
      <p:sp>
        <p:nvSpPr>
          <p:cNvPr id="23" name="TextBox 22"/>
          <p:cNvSpPr txBox="1"/>
          <p:nvPr/>
        </p:nvSpPr>
        <p:spPr>
          <a:xfrm>
            <a:off x="6678117" y="3498104"/>
            <a:ext cx="809469" cy="461665"/>
          </a:xfrm>
          <a:prstGeom prst="rect">
            <a:avLst/>
          </a:prstGeom>
          <a:noFill/>
        </p:spPr>
        <p:txBody>
          <a:bodyPr wrap="square" rtlCol="0">
            <a:spAutoFit/>
          </a:bodyPr>
          <a:lstStyle/>
          <a:p>
            <a:r>
              <a:rPr lang="en-US" sz="2400" dirty="0" smtClean="0">
                <a:solidFill>
                  <a:srgbClr val="FF0000"/>
                </a:solidFill>
              </a:rPr>
              <a:t>+ 30</a:t>
            </a:r>
            <a:endParaRPr lang="en-US" sz="2400" dirty="0">
              <a:solidFill>
                <a:srgbClr val="FF0000"/>
              </a:solidFill>
            </a:endParaRPr>
          </a:p>
        </p:txBody>
      </p:sp>
      <p:sp>
        <p:nvSpPr>
          <p:cNvPr id="24" name="TextBox 23"/>
          <p:cNvSpPr txBox="1"/>
          <p:nvPr/>
        </p:nvSpPr>
        <p:spPr>
          <a:xfrm>
            <a:off x="7082851" y="3021325"/>
            <a:ext cx="1986198" cy="369332"/>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onvert dB to </a:t>
            </a:r>
            <a:r>
              <a:rPr lang="en-US" dirty="0" err="1" smtClean="0">
                <a:solidFill>
                  <a:srgbClr val="FF0000"/>
                </a:solidFill>
              </a:rPr>
              <a:t>dBm</a:t>
            </a:r>
            <a:endParaRPr lang="en-US" dirty="0">
              <a:solidFill>
                <a:srgbClr val="FF0000"/>
              </a:solidFill>
            </a:endParaRPr>
          </a:p>
        </p:txBody>
      </p:sp>
      <p:cxnSp>
        <p:nvCxnSpPr>
          <p:cNvPr id="26" name="Straight Arrow Connector 25"/>
          <p:cNvCxnSpPr/>
          <p:nvPr/>
        </p:nvCxnSpPr>
        <p:spPr>
          <a:xfrm flipH="1">
            <a:off x="7238167" y="3365899"/>
            <a:ext cx="136994" cy="2556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79301" y="5091792"/>
            <a:ext cx="2390932" cy="369332"/>
          </a:xfrm>
          <a:prstGeom prst="rect">
            <a:avLst/>
          </a:prstGeom>
          <a:noFill/>
          <a:ln>
            <a:noFill/>
          </a:ln>
        </p:spPr>
        <p:txBody>
          <a:bodyPr wrap="square" rtlCol="0">
            <a:spAutoFit/>
          </a:bodyPr>
          <a:lstStyle/>
          <a:p>
            <a:r>
              <a:rPr lang="en-US" dirty="0" smtClean="0">
                <a:solidFill>
                  <a:srgbClr val="FF0000"/>
                </a:solidFill>
              </a:rPr>
              <a:t>(less? see Figure 2.2.1)</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96928F08-06BD-7741-A0FA-45097724EA7F}" type="slidenum">
              <a:rPr lang="en-US" smtClean="0"/>
              <a:t>13</a:t>
            </a:fld>
            <a:endParaRPr lang="en-US"/>
          </a:p>
        </p:txBody>
      </p:sp>
    </p:spTree>
    <p:extLst>
      <p:ext uri="{BB962C8B-B14F-4D97-AF65-F5344CB8AC3E}">
        <p14:creationId xmlns:p14="http://schemas.microsoft.com/office/powerpoint/2010/main" val="197774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RCP Cold Sky Example</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49" y="1495448"/>
            <a:ext cx="8074901" cy="8473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49" y="3461433"/>
            <a:ext cx="7291610" cy="55989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49" y="4393451"/>
            <a:ext cx="6901645" cy="1741497"/>
          </a:xfrm>
          <a:prstGeom prst="rect">
            <a:avLst/>
          </a:prstGeom>
        </p:spPr>
      </p:pic>
      <p:sp>
        <p:nvSpPr>
          <p:cNvPr id="7" name="Oval 6"/>
          <p:cNvSpPr/>
          <p:nvPr/>
        </p:nvSpPr>
        <p:spPr>
          <a:xfrm>
            <a:off x="1169895" y="3461433"/>
            <a:ext cx="739588" cy="317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42565" y="5345543"/>
            <a:ext cx="739588" cy="317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909483" y="3778624"/>
            <a:ext cx="430305" cy="14855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4811" y="5478068"/>
            <a:ext cx="2487706" cy="369332"/>
          </a:xfrm>
          <a:prstGeom prst="rect">
            <a:avLst/>
          </a:prstGeom>
          <a:noFill/>
        </p:spPr>
        <p:txBody>
          <a:bodyPr wrap="square" rtlCol="0">
            <a:spAutoFit/>
          </a:bodyPr>
          <a:lstStyle/>
          <a:p>
            <a:r>
              <a:rPr lang="en-US" dirty="0" smtClean="0">
                <a:solidFill>
                  <a:srgbClr val="FF0000"/>
                </a:solidFill>
              </a:rPr>
              <a:t>Different; use -106.6</a:t>
            </a:r>
            <a:endParaRPr lang="en-US" dirty="0">
              <a:solidFill>
                <a:srgbClr val="FF0000"/>
              </a:solidFill>
            </a:endParaRPr>
          </a:p>
        </p:txBody>
      </p:sp>
      <p:sp>
        <p:nvSpPr>
          <p:cNvPr id="12" name="TextBox 11"/>
          <p:cNvSpPr txBox="1"/>
          <p:nvPr/>
        </p:nvSpPr>
        <p:spPr>
          <a:xfrm>
            <a:off x="800100" y="2694093"/>
            <a:ext cx="7543800" cy="369332"/>
          </a:xfrm>
          <a:prstGeom prst="rect">
            <a:avLst/>
          </a:prstGeom>
          <a:noFill/>
        </p:spPr>
        <p:txBody>
          <a:bodyPr wrap="square" rtlCol="0">
            <a:spAutoFit/>
          </a:bodyPr>
          <a:lstStyle/>
          <a:p>
            <a:r>
              <a:rPr lang="en-US" dirty="0" smtClean="0">
                <a:solidFill>
                  <a:srgbClr val="FF0000"/>
                </a:solidFill>
              </a:rPr>
              <a:t>= -176 + 10*log10(1.289e10) </a:t>
            </a:r>
            <a:r>
              <a:rPr lang="mr-IN" dirty="0" smtClean="0">
                <a:solidFill>
                  <a:srgbClr val="FF0000"/>
                </a:solidFill>
              </a:rPr>
              <a:t>–</a:t>
            </a:r>
            <a:r>
              <a:rPr lang="en-US" dirty="0" smtClean="0">
                <a:solidFill>
                  <a:srgbClr val="FF0000"/>
                </a:solidFill>
              </a:rPr>
              <a:t> 0.475*(167 </a:t>
            </a:r>
            <a:r>
              <a:rPr lang="mr-IN" dirty="0" smtClean="0">
                <a:solidFill>
                  <a:srgbClr val="FF0000"/>
                </a:solidFill>
              </a:rPr>
              <a:t>–</a:t>
            </a:r>
            <a:r>
              <a:rPr lang="en-US" dirty="0" smtClean="0">
                <a:solidFill>
                  <a:srgbClr val="FF0000"/>
                </a:solidFill>
              </a:rPr>
              <a:t> 167) - 106.6</a:t>
            </a:r>
            <a:r>
              <a:rPr lang="en-US" dirty="0" smtClean="0"/>
              <a:t>    </a:t>
            </a:r>
            <a:r>
              <a:rPr lang="en-US" dirty="0" smtClean="0">
                <a:solidFill>
                  <a:srgbClr val="FF0000"/>
                </a:solidFill>
              </a:rPr>
              <a:t>=   -181.5</a:t>
            </a:r>
            <a:endParaRPr lang="en-US" dirty="0">
              <a:solidFill>
                <a:srgbClr val="FF0000"/>
              </a:solidFill>
            </a:endParaRPr>
          </a:p>
        </p:txBody>
      </p:sp>
      <p:sp>
        <p:nvSpPr>
          <p:cNvPr id="13" name="Oval 12"/>
          <p:cNvSpPr/>
          <p:nvPr/>
        </p:nvSpPr>
        <p:spPr>
          <a:xfrm>
            <a:off x="6526306" y="2701815"/>
            <a:ext cx="815788" cy="389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42565" y="5797131"/>
            <a:ext cx="815788" cy="389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980764" y="3110097"/>
            <a:ext cx="3720353" cy="27971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93391" y="3779285"/>
            <a:ext cx="1642783" cy="646331"/>
          </a:xfrm>
          <a:prstGeom prst="rect">
            <a:avLst/>
          </a:prstGeom>
          <a:noFill/>
        </p:spPr>
        <p:txBody>
          <a:bodyPr wrap="square" rtlCol="0">
            <a:spAutoFit/>
          </a:bodyPr>
          <a:lstStyle/>
          <a:p>
            <a:pPr algn="ctr"/>
            <a:r>
              <a:rPr lang="en-US" dirty="0">
                <a:solidFill>
                  <a:srgbClr val="FF0000"/>
                </a:solidFill>
              </a:rPr>
              <a:t>d</a:t>
            </a:r>
            <a:r>
              <a:rPr lang="en-US" dirty="0" smtClean="0">
                <a:solidFill>
                  <a:srgbClr val="FF0000"/>
                </a:solidFill>
              </a:rPr>
              <a:t>ifferent; </a:t>
            </a:r>
          </a:p>
          <a:p>
            <a:pPr algn="ctr"/>
            <a:r>
              <a:rPr lang="en-US" dirty="0" smtClean="0">
                <a:solidFill>
                  <a:srgbClr val="FF0000"/>
                </a:solidFill>
              </a:rPr>
              <a:t>no explanation</a:t>
            </a:r>
            <a:endParaRPr lang="en-US" dirty="0">
              <a:solidFill>
                <a:srgbClr val="FF0000"/>
              </a:solidFill>
            </a:endParaRPr>
          </a:p>
        </p:txBody>
      </p:sp>
      <p:sp>
        <p:nvSpPr>
          <p:cNvPr id="18" name="TextBox 17"/>
          <p:cNvSpPr txBox="1"/>
          <p:nvPr/>
        </p:nvSpPr>
        <p:spPr>
          <a:xfrm>
            <a:off x="5212387" y="5447005"/>
            <a:ext cx="3312518" cy="646331"/>
          </a:xfrm>
          <a:prstGeom prst="rect">
            <a:avLst/>
          </a:prstGeom>
          <a:noFill/>
        </p:spPr>
        <p:txBody>
          <a:bodyPr wrap="square" rtlCol="0">
            <a:spAutoFit/>
          </a:bodyPr>
          <a:lstStyle/>
          <a:p>
            <a:r>
              <a:rPr lang="en-US" i="1" dirty="0" smtClean="0">
                <a:solidFill>
                  <a:srgbClr val="FF0000"/>
                </a:solidFill>
              </a:rPr>
              <a:t>G</a:t>
            </a:r>
            <a:r>
              <a:rPr lang="en-US" i="1" baseline="-25000" dirty="0" smtClean="0">
                <a:solidFill>
                  <a:srgbClr val="FF0000"/>
                </a:solidFill>
              </a:rPr>
              <a:t>RCP</a:t>
            </a:r>
            <a:r>
              <a:rPr lang="en-US" dirty="0" smtClean="0">
                <a:solidFill>
                  <a:srgbClr val="FF0000"/>
                </a:solidFill>
              </a:rPr>
              <a:t> from Table 3.3.1 is 82.149e6 </a:t>
            </a:r>
            <a:r>
              <a:rPr lang="en-US" i="1" dirty="0" smtClean="0">
                <a:solidFill>
                  <a:srgbClr val="FF0000"/>
                </a:solidFill>
              </a:rPr>
              <a:t>R</a:t>
            </a:r>
            <a:r>
              <a:rPr lang="en-US" i="1" baseline="-25000" dirty="0" smtClean="0">
                <a:solidFill>
                  <a:srgbClr val="FF0000"/>
                </a:solidFill>
              </a:rPr>
              <a:t>0_RCP</a:t>
            </a:r>
            <a:r>
              <a:rPr lang="en-US" dirty="0" smtClean="0">
                <a:solidFill>
                  <a:srgbClr val="FF0000"/>
                </a:solidFill>
              </a:rPr>
              <a:t> is then -307.75, not -106.6</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96928F08-06BD-7741-A0FA-45097724EA7F}" type="slidenum">
              <a:rPr lang="en-US" smtClean="0"/>
              <a:t>14</a:t>
            </a:fld>
            <a:endParaRPr lang="en-US"/>
          </a:p>
        </p:txBody>
      </p:sp>
    </p:spTree>
    <p:extLst>
      <p:ext uri="{BB962C8B-B14F-4D97-AF65-F5344CB8AC3E}">
        <p14:creationId xmlns:p14="http://schemas.microsoft.com/office/powerpoint/2010/main" val="89024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LCP Cold Sky Example</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2818132"/>
            <a:ext cx="7955381" cy="6108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1571816"/>
            <a:ext cx="8053015" cy="3645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3775526"/>
            <a:ext cx="7739688" cy="1561398"/>
          </a:xfrm>
          <a:prstGeom prst="rect">
            <a:avLst/>
          </a:prstGeom>
        </p:spPr>
      </p:pic>
      <p:sp>
        <p:nvSpPr>
          <p:cNvPr id="7" name="TextBox 6"/>
          <p:cNvSpPr txBox="1"/>
          <p:nvPr/>
        </p:nvSpPr>
        <p:spPr>
          <a:xfrm>
            <a:off x="628649" y="2074460"/>
            <a:ext cx="7886701" cy="369332"/>
          </a:xfrm>
          <a:prstGeom prst="rect">
            <a:avLst/>
          </a:prstGeom>
          <a:noFill/>
        </p:spPr>
        <p:txBody>
          <a:bodyPr wrap="square" rtlCol="0">
            <a:spAutoFit/>
          </a:bodyPr>
          <a:lstStyle/>
          <a:p>
            <a:pPr algn="ctr"/>
            <a:r>
              <a:rPr lang="en-US" dirty="0" smtClean="0">
                <a:solidFill>
                  <a:srgbClr val="FF0000"/>
                </a:solidFill>
              </a:rPr>
              <a:t>= -176 + 10*log</a:t>
            </a:r>
            <a:r>
              <a:rPr lang="en-US" baseline="-25000" dirty="0" smtClean="0">
                <a:solidFill>
                  <a:srgbClr val="FF0000"/>
                </a:solidFill>
              </a:rPr>
              <a:t>10</a:t>
            </a:r>
            <a:r>
              <a:rPr lang="en-US" dirty="0" smtClean="0">
                <a:solidFill>
                  <a:srgbClr val="FF0000"/>
                </a:solidFill>
              </a:rPr>
              <a:t>(2.892e10) </a:t>
            </a:r>
            <a:r>
              <a:rPr lang="mr-IN" dirty="0" smtClean="0">
                <a:solidFill>
                  <a:srgbClr val="FF0000"/>
                </a:solidFill>
              </a:rPr>
              <a:t>–</a:t>
            </a:r>
            <a:r>
              <a:rPr lang="en-US" dirty="0" smtClean="0">
                <a:solidFill>
                  <a:srgbClr val="FF0000"/>
                </a:solidFill>
              </a:rPr>
              <a:t> 0.475*(163 </a:t>
            </a:r>
            <a:r>
              <a:rPr lang="mr-IN" dirty="0" smtClean="0">
                <a:solidFill>
                  <a:srgbClr val="FF0000"/>
                </a:solidFill>
              </a:rPr>
              <a:t>–</a:t>
            </a:r>
            <a:r>
              <a:rPr lang="en-US" dirty="0" smtClean="0">
                <a:solidFill>
                  <a:srgbClr val="FF0000"/>
                </a:solidFill>
              </a:rPr>
              <a:t> 163) - 104.2</a:t>
            </a:r>
            <a:r>
              <a:rPr lang="en-US" dirty="0" smtClean="0"/>
              <a:t>    </a:t>
            </a:r>
            <a:r>
              <a:rPr lang="en-US" dirty="0" smtClean="0">
                <a:solidFill>
                  <a:srgbClr val="FF0000"/>
                </a:solidFill>
              </a:rPr>
              <a:t>=  -175.59</a:t>
            </a:r>
            <a:endParaRPr lang="en-US" dirty="0">
              <a:solidFill>
                <a:srgbClr val="FF0000"/>
              </a:solidFill>
            </a:endParaRPr>
          </a:p>
        </p:txBody>
      </p:sp>
      <p:sp>
        <p:nvSpPr>
          <p:cNvPr id="8" name="Oval 7"/>
          <p:cNvSpPr/>
          <p:nvPr/>
        </p:nvSpPr>
        <p:spPr>
          <a:xfrm>
            <a:off x="7779224" y="1571816"/>
            <a:ext cx="136477" cy="364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28597" y="551145"/>
            <a:ext cx="982639" cy="646331"/>
          </a:xfrm>
          <a:prstGeom prst="rect">
            <a:avLst/>
          </a:prstGeom>
          <a:noFill/>
        </p:spPr>
        <p:txBody>
          <a:bodyPr wrap="square" rtlCol="0">
            <a:spAutoFit/>
          </a:bodyPr>
          <a:lstStyle/>
          <a:p>
            <a:pPr algn="ctr"/>
            <a:r>
              <a:rPr lang="en-US" dirty="0">
                <a:solidFill>
                  <a:srgbClr val="FF0000"/>
                </a:solidFill>
              </a:rPr>
              <a:t>s</a:t>
            </a:r>
            <a:r>
              <a:rPr lang="en-US" dirty="0" smtClean="0">
                <a:solidFill>
                  <a:srgbClr val="FF0000"/>
                </a:solidFill>
              </a:rPr>
              <a:t>ign error</a:t>
            </a:r>
            <a:endParaRPr lang="en-US" dirty="0">
              <a:solidFill>
                <a:srgbClr val="FF0000"/>
              </a:solidFill>
            </a:endParaRPr>
          </a:p>
        </p:txBody>
      </p:sp>
      <p:cxnSp>
        <p:nvCxnSpPr>
          <p:cNvPr id="11" name="Straight Arrow Connector 10"/>
          <p:cNvCxnSpPr/>
          <p:nvPr/>
        </p:nvCxnSpPr>
        <p:spPr>
          <a:xfrm>
            <a:off x="7670042" y="1197476"/>
            <a:ext cx="109182" cy="3743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flipH="1">
            <a:off x="7028596" y="2074460"/>
            <a:ext cx="903027" cy="379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a:off x="3073020" y="4998105"/>
            <a:ext cx="903027" cy="379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807725" y="2443792"/>
            <a:ext cx="3220871" cy="255431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00928" y="3743340"/>
            <a:ext cx="1665026" cy="646331"/>
          </a:xfrm>
          <a:prstGeom prst="rect">
            <a:avLst/>
          </a:prstGeom>
          <a:noFill/>
        </p:spPr>
        <p:txBody>
          <a:bodyPr wrap="square" rtlCol="0">
            <a:spAutoFit/>
          </a:bodyPr>
          <a:lstStyle/>
          <a:p>
            <a:pPr algn="ctr"/>
            <a:r>
              <a:rPr lang="en-US" dirty="0">
                <a:solidFill>
                  <a:srgbClr val="FF0000"/>
                </a:solidFill>
              </a:rPr>
              <a:t>d</a:t>
            </a:r>
            <a:r>
              <a:rPr lang="en-US" dirty="0" smtClean="0">
                <a:solidFill>
                  <a:srgbClr val="FF0000"/>
                </a:solidFill>
              </a:rPr>
              <a:t>ifferent</a:t>
            </a:r>
            <a:r>
              <a:rPr lang="en-US" smtClean="0">
                <a:solidFill>
                  <a:srgbClr val="FF0000"/>
                </a:solidFill>
              </a:rPr>
              <a:t>; </a:t>
            </a:r>
          </a:p>
          <a:p>
            <a:pPr algn="ctr"/>
            <a:r>
              <a:rPr lang="en-US" dirty="0" smtClean="0">
                <a:solidFill>
                  <a:srgbClr val="FF0000"/>
                </a:solidFill>
              </a:rPr>
              <a:t>no explanation</a:t>
            </a:r>
          </a:p>
        </p:txBody>
      </p:sp>
      <p:sp>
        <p:nvSpPr>
          <p:cNvPr id="17" name="Rectangle 16"/>
          <p:cNvSpPr/>
          <p:nvPr/>
        </p:nvSpPr>
        <p:spPr>
          <a:xfrm>
            <a:off x="4655156" y="5683450"/>
            <a:ext cx="3562919" cy="646331"/>
          </a:xfrm>
          <a:prstGeom prst="rect">
            <a:avLst/>
          </a:prstGeom>
        </p:spPr>
        <p:txBody>
          <a:bodyPr wrap="square">
            <a:spAutoFit/>
          </a:bodyPr>
          <a:lstStyle/>
          <a:p>
            <a:r>
              <a:rPr lang="en-US" i="1" dirty="0" smtClean="0">
                <a:solidFill>
                  <a:srgbClr val="FF0000"/>
                </a:solidFill>
              </a:rPr>
              <a:t>G</a:t>
            </a:r>
            <a:r>
              <a:rPr lang="en-US" i="1" baseline="-25000" dirty="0" smtClean="0">
                <a:solidFill>
                  <a:srgbClr val="FF0000"/>
                </a:solidFill>
              </a:rPr>
              <a:t>LCP</a:t>
            </a:r>
            <a:r>
              <a:rPr lang="en-US" dirty="0" smtClean="0">
                <a:solidFill>
                  <a:srgbClr val="FF0000"/>
                </a:solidFill>
              </a:rPr>
              <a:t> </a:t>
            </a:r>
            <a:r>
              <a:rPr lang="en-US" dirty="0">
                <a:solidFill>
                  <a:srgbClr val="FF0000"/>
                </a:solidFill>
              </a:rPr>
              <a:t>from Table </a:t>
            </a:r>
            <a:r>
              <a:rPr lang="en-US" dirty="0" smtClean="0">
                <a:solidFill>
                  <a:srgbClr val="FF0000"/>
                </a:solidFill>
              </a:rPr>
              <a:t>3.3.1 </a:t>
            </a:r>
            <a:r>
              <a:rPr lang="en-US" dirty="0">
                <a:solidFill>
                  <a:srgbClr val="FF0000"/>
                </a:solidFill>
              </a:rPr>
              <a:t>is </a:t>
            </a:r>
            <a:r>
              <a:rPr lang="en-US" dirty="0" smtClean="0">
                <a:solidFill>
                  <a:srgbClr val="FF0000"/>
                </a:solidFill>
              </a:rPr>
              <a:t>192.492e6 </a:t>
            </a:r>
          </a:p>
          <a:p>
            <a:r>
              <a:rPr lang="en-US" i="1" dirty="0" smtClean="0">
                <a:solidFill>
                  <a:srgbClr val="FF0000"/>
                </a:solidFill>
              </a:rPr>
              <a:t>R</a:t>
            </a:r>
            <a:r>
              <a:rPr lang="en-US" i="1" baseline="-25000" dirty="0" smtClean="0">
                <a:solidFill>
                  <a:srgbClr val="FF0000"/>
                </a:solidFill>
              </a:rPr>
              <a:t>0_LCP</a:t>
            </a:r>
            <a:r>
              <a:rPr lang="en-US" dirty="0" smtClean="0">
                <a:solidFill>
                  <a:srgbClr val="FF0000"/>
                </a:solidFill>
              </a:rPr>
              <a:t> </a:t>
            </a:r>
            <a:r>
              <a:rPr lang="en-US" dirty="0">
                <a:solidFill>
                  <a:srgbClr val="FF0000"/>
                </a:solidFill>
              </a:rPr>
              <a:t>is then -</a:t>
            </a:r>
            <a:r>
              <a:rPr lang="en-US" dirty="0" smtClean="0">
                <a:solidFill>
                  <a:srgbClr val="FF0000"/>
                </a:solidFill>
              </a:rPr>
              <a:t>311.44, </a:t>
            </a:r>
            <a:r>
              <a:rPr lang="en-US" dirty="0">
                <a:solidFill>
                  <a:srgbClr val="FF0000"/>
                </a:solidFill>
              </a:rPr>
              <a:t>not -</a:t>
            </a:r>
            <a:r>
              <a:rPr lang="en-US" dirty="0" smtClean="0">
                <a:solidFill>
                  <a:srgbClr val="FF0000"/>
                </a:solidFill>
              </a:rPr>
              <a:t>104.2</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96928F08-06BD-7741-A0FA-45097724EA7F}" type="slidenum">
              <a:rPr lang="en-US" smtClean="0"/>
              <a:t>15</a:t>
            </a:fld>
            <a:endParaRPr lang="en-US"/>
          </a:p>
        </p:txBody>
      </p:sp>
    </p:spTree>
    <p:extLst>
      <p:ext uri="{BB962C8B-B14F-4D97-AF65-F5344CB8AC3E}">
        <p14:creationId xmlns:p14="http://schemas.microsoft.com/office/powerpoint/2010/main" val="160443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25" y="161845"/>
            <a:ext cx="7886700" cy="573538"/>
          </a:xfrm>
        </p:spPr>
        <p:txBody>
          <a:bodyPr>
            <a:normAutofit fontScale="90000"/>
          </a:bodyPr>
          <a:lstStyle/>
          <a:p>
            <a:pPr algn="ctr"/>
            <a:r>
              <a:rPr lang="en-US" sz="3600" b="1" dirty="0" smtClean="0"/>
              <a:t>ICD 12.3.1.2 </a:t>
            </a:r>
            <a:r>
              <a:rPr lang="en-US" sz="3600" b="1" dirty="0"/>
              <a:t>Calibrating the REX </a:t>
            </a:r>
            <a:r>
              <a:rPr lang="en-US" sz="3600" b="1"/>
              <a:t>Radiometry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61" y="735383"/>
            <a:ext cx="7265027" cy="45948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61" y="5475651"/>
            <a:ext cx="7280702" cy="876792"/>
          </a:xfrm>
          <a:prstGeom prst="rect">
            <a:avLst/>
          </a:prstGeom>
        </p:spPr>
      </p:pic>
      <p:sp>
        <p:nvSpPr>
          <p:cNvPr id="5" name="TextBox 4"/>
          <p:cNvSpPr txBox="1"/>
          <p:nvPr/>
        </p:nvSpPr>
        <p:spPr>
          <a:xfrm>
            <a:off x="4427683" y="5184330"/>
            <a:ext cx="545911" cy="369332"/>
          </a:xfrm>
          <a:prstGeom prst="rect">
            <a:avLst/>
          </a:prstGeom>
          <a:noFill/>
        </p:spPr>
        <p:txBody>
          <a:bodyPr wrap="square" rtlCol="0">
            <a:spAutoFit/>
          </a:bodyPr>
          <a:lstStyle/>
          <a:p>
            <a:r>
              <a:rPr lang="en-US" b="1" dirty="0" smtClean="0">
                <a:solidFill>
                  <a:srgbClr val="FF0000"/>
                </a:solidFill>
              </a:rPr>
              <a:t>. . .</a:t>
            </a:r>
            <a:endParaRPr lang="en-US" b="1" dirty="0">
              <a:solidFill>
                <a:srgbClr val="FF0000"/>
              </a:solidFill>
            </a:endParaRPr>
          </a:p>
        </p:txBody>
      </p:sp>
      <p:sp>
        <p:nvSpPr>
          <p:cNvPr id="6" name="TextBox 5"/>
          <p:cNvSpPr txBox="1"/>
          <p:nvPr/>
        </p:nvSpPr>
        <p:spPr>
          <a:xfrm>
            <a:off x="6627366" y="949799"/>
            <a:ext cx="2006221" cy="646331"/>
          </a:xfrm>
          <a:prstGeom prst="rect">
            <a:avLst/>
          </a:prstGeom>
          <a:noFill/>
        </p:spPr>
        <p:txBody>
          <a:bodyPr wrap="square" rtlCol="0">
            <a:spAutoFit/>
          </a:bodyPr>
          <a:lstStyle/>
          <a:p>
            <a:r>
              <a:rPr lang="en-US" dirty="0" smtClean="0">
                <a:solidFill>
                  <a:srgbClr val="FF0000"/>
                </a:solidFill>
              </a:rPr>
              <a:t>Total power (</a:t>
            </a:r>
            <a:r>
              <a:rPr lang="en-US" dirty="0" err="1" smtClean="0">
                <a:solidFill>
                  <a:srgbClr val="FF0000"/>
                </a:solidFill>
              </a:rPr>
              <a:t>dBm</a:t>
            </a:r>
            <a:r>
              <a:rPr lang="en-US" dirty="0" smtClean="0">
                <a:solidFill>
                  <a:srgbClr val="FF0000"/>
                </a:solidFill>
              </a:rPr>
              <a:t>),</a:t>
            </a:r>
          </a:p>
          <a:p>
            <a:r>
              <a:rPr lang="en-US" dirty="0">
                <a:solidFill>
                  <a:srgbClr val="FF0000"/>
                </a:solidFill>
              </a:rPr>
              <a:t>n</a:t>
            </a:r>
            <a:r>
              <a:rPr lang="en-US" dirty="0" smtClean="0">
                <a:solidFill>
                  <a:srgbClr val="FF0000"/>
                </a:solidFill>
              </a:rPr>
              <a:t>ot power density</a:t>
            </a:r>
            <a:endParaRPr lang="en-US" dirty="0">
              <a:solidFill>
                <a:srgbClr val="FF0000"/>
              </a:solidFill>
            </a:endParaRPr>
          </a:p>
        </p:txBody>
      </p:sp>
      <p:sp>
        <p:nvSpPr>
          <p:cNvPr id="7" name="TextBox 6"/>
          <p:cNvSpPr txBox="1"/>
          <p:nvPr/>
        </p:nvSpPr>
        <p:spPr>
          <a:xfrm>
            <a:off x="3547577" y="1747175"/>
            <a:ext cx="2364641" cy="377251"/>
          </a:xfrm>
          <a:prstGeom prst="rect">
            <a:avLst/>
          </a:prstGeom>
          <a:noFill/>
        </p:spPr>
        <p:txBody>
          <a:bodyPr wrap="square" rtlCol="0">
            <a:spAutoFit/>
          </a:bodyPr>
          <a:lstStyle/>
          <a:p>
            <a:r>
              <a:rPr lang="en-US" dirty="0" smtClean="0">
                <a:solidFill>
                  <a:srgbClr val="FF0000"/>
                </a:solidFill>
              </a:rPr>
              <a:t>CR Section 4 used -176</a:t>
            </a:r>
            <a:endParaRPr lang="en-US" dirty="0">
              <a:solidFill>
                <a:srgbClr val="FF0000"/>
              </a:solidFill>
            </a:endParaRPr>
          </a:p>
        </p:txBody>
      </p:sp>
      <p:sp>
        <p:nvSpPr>
          <p:cNvPr id="8" name="TextBox 7"/>
          <p:cNvSpPr txBox="1"/>
          <p:nvPr/>
        </p:nvSpPr>
        <p:spPr>
          <a:xfrm>
            <a:off x="3686610" y="6275775"/>
            <a:ext cx="4653034" cy="369332"/>
          </a:xfrm>
          <a:prstGeom prst="rect">
            <a:avLst/>
          </a:prstGeom>
          <a:noFill/>
        </p:spPr>
        <p:txBody>
          <a:bodyPr wrap="square" rtlCol="0">
            <a:spAutoFit/>
          </a:bodyPr>
          <a:lstStyle/>
          <a:p>
            <a:r>
              <a:rPr lang="en-US" dirty="0" smtClean="0">
                <a:solidFill>
                  <a:srgbClr val="FF0000"/>
                </a:solidFill>
              </a:rPr>
              <a:t>CR Section 4 used -106.6 (or -106.2) and -104.2</a:t>
            </a:r>
            <a:endParaRPr lang="en-US" dirty="0">
              <a:solidFill>
                <a:srgbClr val="FF0000"/>
              </a:solidFill>
            </a:endParaRPr>
          </a:p>
        </p:txBody>
      </p:sp>
      <p:sp>
        <p:nvSpPr>
          <p:cNvPr id="9" name="TextBox 8"/>
          <p:cNvSpPr txBox="1"/>
          <p:nvPr/>
        </p:nvSpPr>
        <p:spPr>
          <a:xfrm>
            <a:off x="6051251" y="5230362"/>
            <a:ext cx="1741621" cy="369332"/>
          </a:xfrm>
          <a:prstGeom prst="rect">
            <a:avLst/>
          </a:prstGeom>
          <a:noFill/>
        </p:spPr>
        <p:txBody>
          <a:bodyPr wrap="square" rtlCol="0">
            <a:spAutoFit/>
          </a:bodyPr>
          <a:lstStyle/>
          <a:p>
            <a:r>
              <a:rPr lang="en-US" smtClean="0">
                <a:solidFill>
                  <a:srgbClr val="FF0000"/>
                </a:solidFill>
              </a:rPr>
              <a:t>RCP               </a:t>
            </a:r>
            <a:r>
              <a:rPr lang="en-US" dirty="0" smtClean="0">
                <a:solidFill>
                  <a:srgbClr val="FF0000"/>
                </a:solidFill>
              </a:rPr>
              <a:t>LCP</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96928F08-06BD-7741-A0FA-45097724EA7F}" type="slidenum">
              <a:rPr lang="en-US" smtClean="0"/>
              <a:t>16</a:t>
            </a:fld>
            <a:endParaRPr lang="en-US"/>
          </a:p>
        </p:txBody>
      </p:sp>
      <p:sp>
        <p:nvSpPr>
          <p:cNvPr id="11" name="TextBox 10"/>
          <p:cNvSpPr txBox="1"/>
          <p:nvPr/>
        </p:nvSpPr>
        <p:spPr>
          <a:xfrm>
            <a:off x="6457950" y="1707374"/>
            <a:ext cx="2290265" cy="646331"/>
          </a:xfrm>
          <a:prstGeom prst="rect">
            <a:avLst/>
          </a:prstGeom>
          <a:noFill/>
        </p:spPr>
        <p:txBody>
          <a:bodyPr wrap="square" rtlCol="0">
            <a:spAutoFit/>
          </a:bodyPr>
          <a:lstStyle/>
          <a:p>
            <a:pPr algn="ctr"/>
            <a:r>
              <a:rPr lang="en-US" dirty="0" smtClean="0">
                <a:solidFill>
                  <a:srgbClr val="FF0000"/>
                </a:solidFill>
              </a:rPr>
              <a:t>Origins of </a:t>
            </a:r>
            <a:r>
              <a:rPr lang="en-US" dirty="0" err="1" smtClean="0">
                <a:solidFill>
                  <a:srgbClr val="FF0000"/>
                </a:solidFill>
              </a:rPr>
              <a:t>Rbase</a:t>
            </a:r>
            <a:r>
              <a:rPr lang="en-US" dirty="0" smtClean="0">
                <a:solidFill>
                  <a:srgbClr val="FF0000"/>
                </a:solidFill>
              </a:rPr>
              <a:t> and Ro not explained</a:t>
            </a:r>
            <a:endParaRPr lang="en-US" dirty="0">
              <a:solidFill>
                <a:srgbClr val="FF0000"/>
              </a:solidFill>
            </a:endParaRPr>
          </a:p>
        </p:txBody>
      </p:sp>
      <p:cxnSp>
        <p:nvCxnSpPr>
          <p:cNvPr id="13" name="Straight Arrow Connector 12"/>
          <p:cNvCxnSpPr/>
          <p:nvPr/>
        </p:nvCxnSpPr>
        <p:spPr>
          <a:xfrm flipH="1" flipV="1">
            <a:off x="6457950" y="1487606"/>
            <a:ext cx="169416" cy="2197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897040" y="1409452"/>
            <a:ext cx="4657493" cy="4536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5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78" y="295619"/>
            <a:ext cx="8441303" cy="573538"/>
          </a:xfrm>
        </p:spPr>
        <p:txBody>
          <a:bodyPr>
            <a:normAutofit fontScale="90000"/>
          </a:bodyPr>
          <a:lstStyle/>
          <a:p>
            <a:pPr algn="ctr"/>
            <a:r>
              <a:rPr lang="en-US" sz="3600" b="1" smtClean="0"/>
              <a:t>Example ICD Calculations </a:t>
            </a:r>
            <a:r>
              <a:rPr lang="en-US" sz="3600" b="1" dirty="0" smtClean="0"/>
              <a:t>with CR Section 4 Values</a:t>
            </a:r>
            <a:endParaRPr lang="en-US" dirty="0"/>
          </a:p>
        </p:txBody>
      </p:sp>
      <p:sp>
        <p:nvSpPr>
          <p:cNvPr id="10" name="TextBox 9"/>
          <p:cNvSpPr txBox="1"/>
          <p:nvPr/>
        </p:nvSpPr>
        <p:spPr>
          <a:xfrm>
            <a:off x="538924" y="1486865"/>
            <a:ext cx="8072812" cy="4555093"/>
          </a:xfrm>
          <a:prstGeom prst="rect">
            <a:avLst/>
          </a:prstGeom>
          <a:noFill/>
        </p:spPr>
        <p:txBody>
          <a:bodyPr wrap="square" rtlCol="0">
            <a:spAutoFit/>
          </a:bodyPr>
          <a:lstStyle/>
          <a:p>
            <a:pPr algn="ctr"/>
            <a:r>
              <a:rPr lang="en-US" sz="2000" b="1" dirty="0" err="1" smtClean="0"/>
              <a:t>dBm</a:t>
            </a:r>
            <a:r>
              <a:rPr lang="en-US" sz="2000" b="1" dirty="0" smtClean="0"/>
              <a:t> = </a:t>
            </a:r>
            <a:r>
              <a:rPr lang="en-US" sz="2000" b="1" dirty="0" err="1" smtClean="0"/>
              <a:t>Rbase</a:t>
            </a:r>
            <a:r>
              <a:rPr lang="en-US" sz="2000" b="1" dirty="0" smtClean="0"/>
              <a:t> + 10*log10(4.5e6*RAW) + </a:t>
            </a:r>
            <a:r>
              <a:rPr lang="en-US" sz="2000" b="1" dirty="0" err="1" smtClean="0"/>
              <a:t>dBstep</a:t>
            </a:r>
            <a:r>
              <a:rPr lang="en-US" sz="2000" b="1" dirty="0" smtClean="0"/>
              <a:t>(AGC </a:t>
            </a:r>
            <a:r>
              <a:rPr lang="mr-IN" sz="2000" b="1" dirty="0" smtClean="0"/>
              <a:t>–</a:t>
            </a:r>
            <a:r>
              <a:rPr lang="en-US" sz="2000" b="1" dirty="0" smtClean="0"/>
              <a:t> </a:t>
            </a:r>
            <a:r>
              <a:rPr lang="en-US" sz="2000" b="1" dirty="0" err="1" smtClean="0"/>
              <a:t>AGCOffset</a:t>
            </a:r>
            <a:r>
              <a:rPr lang="en-US" sz="2000" b="1" dirty="0" smtClean="0"/>
              <a:t>) + Ro</a:t>
            </a:r>
          </a:p>
          <a:p>
            <a:endParaRPr lang="en-US" dirty="0" smtClean="0"/>
          </a:p>
          <a:p>
            <a:endParaRPr lang="en-US" dirty="0"/>
          </a:p>
          <a:p>
            <a:endParaRPr lang="en-US" dirty="0"/>
          </a:p>
          <a:p>
            <a:pPr algn="ctr"/>
            <a:r>
              <a:rPr lang="en-US" dirty="0" smtClean="0"/>
              <a:t>= -178 + 10*log10(4.5e6*1.289e10) + 0.475*(167 </a:t>
            </a:r>
            <a:r>
              <a:rPr lang="mr-IN" dirty="0" smtClean="0"/>
              <a:t>–</a:t>
            </a:r>
            <a:r>
              <a:rPr lang="en-US" dirty="0" smtClean="0"/>
              <a:t> 167) </a:t>
            </a:r>
            <a:r>
              <a:rPr lang="mr-IN" dirty="0" smtClean="0"/>
              <a:t>–</a:t>
            </a:r>
            <a:r>
              <a:rPr lang="en-US" dirty="0" smtClean="0"/>
              <a:t> 100.19  = -110.56    (RCP)</a:t>
            </a:r>
          </a:p>
          <a:p>
            <a:pPr algn="ctr"/>
            <a:r>
              <a:rPr lang="en-US" dirty="0" smtClean="0"/>
              <a:t> or  </a:t>
            </a:r>
            <a:r>
              <a:rPr lang="en-US" dirty="0" err="1" smtClean="0"/>
              <a:t>dBm</a:t>
            </a:r>
            <a:r>
              <a:rPr lang="en-US" dirty="0" smtClean="0"/>
              <a:t>/Hz = -177.09</a:t>
            </a:r>
          </a:p>
          <a:p>
            <a:pPr algn="ctr"/>
            <a:r>
              <a:rPr lang="en-US" dirty="0" smtClean="0"/>
              <a:t>Slide 14 had    -181.50 </a:t>
            </a:r>
          </a:p>
          <a:p>
            <a:pPr algn="ctr"/>
            <a:endParaRPr lang="en-US" dirty="0"/>
          </a:p>
          <a:p>
            <a:pPr algn="ctr"/>
            <a:endParaRPr lang="en-US" dirty="0"/>
          </a:p>
          <a:p>
            <a:pPr algn="ctr"/>
            <a:r>
              <a:rPr lang="en-US" dirty="0" smtClean="0"/>
              <a:t>=-178 + 10*log10(4.5e6*2.892e10) + 0.475*(163 </a:t>
            </a:r>
            <a:r>
              <a:rPr lang="mr-IN" dirty="0" smtClean="0"/>
              <a:t>–</a:t>
            </a:r>
            <a:r>
              <a:rPr lang="en-US" dirty="0" smtClean="0"/>
              <a:t> 163) </a:t>
            </a:r>
            <a:r>
              <a:rPr lang="mr-IN" dirty="0" smtClean="0"/>
              <a:t>–</a:t>
            </a:r>
            <a:r>
              <a:rPr lang="en-US" dirty="0" smtClean="0"/>
              <a:t> 103.7  =  -110.56  (LCP)</a:t>
            </a:r>
          </a:p>
          <a:p>
            <a:pPr algn="ctr"/>
            <a:r>
              <a:rPr lang="en-US" dirty="0" smtClean="0"/>
              <a:t>Or </a:t>
            </a:r>
            <a:r>
              <a:rPr lang="en-US" dirty="0" err="1" smtClean="0"/>
              <a:t>dBm</a:t>
            </a:r>
            <a:r>
              <a:rPr lang="en-US" dirty="0" smtClean="0"/>
              <a:t>/Hz = -177.09</a:t>
            </a:r>
          </a:p>
          <a:p>
            <a:pPr algn="ctr"/>
            <a:r>
              <a:rPr lang="en-US" dirty="0" smtClean="0"/>
              <a:t>Slide 15 had -175.59</a:t>
            </a:r>
          </a:p>
          <a:p>
            <a:pPr algn="ctr"/>
            <a:endParaRPr lang="en-US" dirty="0"/>
          </a:p>
          <a:p>
            <a:pPr algn="ctr"/>
            <a:endParaRPr lang="en-US" dirty="0" smtClean="0"/>
          </a:p>
          <a:p>
            <a:pPr algn="ctr"/>
            <a:r>
              <a:rPr lang="en-US" dirty="0" smtClean="0">
                <a:solidFill>
                  <a:srgbClr val="FF0000"/>
                </a:solidFill>
              </a:rPr>
              <a:t>RCP: ICD and CR differ by ~4.4 dB (linear 2.75x) for same inputs</a:t>
            </a:r>
          </a:p>
          <a:p>
            <a:pPr algn="ctr"/>
            <a:r>
              <a:rPr lang="en-US" dirty="0" smtClean="0">
                <a:solidFill>
                  <a:srgbClr val="FF0000"/>
                </a:solidFill>
              </a:rPr>
              <a:t>LCP: ICD and CR differ by ~1.5 dB (linear 1.41x) for same inputs</a:t>
            </a:r>
          </a:p>
        </p:txBody>
      </p:sp>
      <p:sp>
        <p:nvSpPr>
          <p:cNvPr id="11" name="Slide Number Placeholder 10"/>
          <p:cNvSpPr>
            <a:spLocks noGrp="1"/>
          </p:cNvSpPr>
          <p:nvPr>
            <p:ph type="sldNum" sz="quarter" idx="12"/>
          </p:nvPr>
        </p:nvSpPr>
        <p:spPr/>
        <p:txBody>
          <a:bodyPr/>
          <a:lstStyle/>
          <a:p>
            <a:fld id="{96928F08-06BD-7741-A0FA-45097724EA7F}" type="slidenum">
              <a:rPr lang="en-US" smtClean="0"/>
              <a:t>17</a:t>
            </a:fld>
            <a:endParaRPr lang="en-US"/>
          </a:p>
        </p:txBody>
      </p:sp>
      <p:sp>
        <p:nvSpPr>
          <p:cNvPr id="12" name="Rectangle 11"/>
          <p:cNvSpPr/>
          <p:nvPr/>
        </p:nvSpPr>
        <p:spPr>
          <a:xfrm>
            <a:off x="4844955" y="2921283"/>
            <a:ext cx="805217" cy="573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84677" y="4277505"/>
            <a:ext cx="865496" cy="573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7233313" y="2921283"/>
            <a:ext cx="0" cy="10638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3313" y="3118080"/>
            <a:ext cx="1439839" cy="646331"/>
          </a:xfrm>
          <a:prstGeom prst="rect">
            <a:avLst/>
          </a:prstGeom>
          <a:noFill/>
        </p:spPr>
        <p:txBody>
          <a:bodyPr wrap="square" rtlCol="0">
            <a:spAutoFit/>
          </a:bodyPr>
          <a:lstStyle/>
          <a:p>
            <a:pPr algn="ctr"/>
            <a:r>
              <a:rPr lang="en-US">
                <a:solidFill>
                  <a:srgbClr val="FF0000"/>
                </a:solidFill>
              </a:rPr>
              <a:t>s</a:t>
            </a:r>
            <a:r>
              <a:rPr lang="en-US" smtClean="0">
                <a:solidFill>
                  <a:srgbClr val="FF0000"/>
                </a:solidFill>
              </a:rPr>
              <a:t>urprisingly alike</a:t>
            </a:r>
            <a:endParaRPr lang="en-US" dirty="0">
              <a:solidFill>
                <a:srgbClr val="FF0000"/>
              </a:solidFill>
            </a:endParaRPr>
          </a:p>
        </p:txBody>
      </p:sp>
    </p:spTree>
    <p:extLst>
      <p:ext uri="{BB962C8B-B14F-4D97-AF65-F5344CB8AC3E}">
        <p14:creationId xmlns:p14="http://schemas.microsoft.com/office/powerpoint/2010/main" val="178788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93856"/>
          </a:xfrm>
        </p:spPr>
        <p:txBody>
          <a:bodyPr>
            <a:normAutofit fontScale="90000"/>
          </a:bodyPr>
          <a:lstStyle/>
          <a:p>
            <a:pPr algn="ctr"/>
            <a:r>
              <a:rPr lang="en-US" sz="3200" b="1" dirty="0" smtClean="0"/>
              <a:t>Radiometer Operation and Calibration</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18</a:t>
            </a:fld>
            <a:endParaRPr lang="en-US" dirty="0"/>
          </a:p>
        </p:txBody>
      </p:sp>
      <p:sp>
        <p:nvSpPr>
          <p:cNvPr id="30" name="TextBox 29"/>
          <p:cNvSpPr txBox="1"/>
          <p:nvPr/>
        </p:nvSpPr>
        <p:spPr>
          <a:xfrm>
            <a:off x="182326" y="1413164"/>
            <a:ext cx="1517904" cy="369332"/>
          </a:xfrm>
          <a:prstGeom prst="rect">
            <a:avLst/>
          </a:prstGeom>
          <a:noFill/>
        </p:spPr>
        <p:txBody>
          <a:bodyPr wrap="square" rtlCol="0">
            <a:spAutoFit/>
          </a:bodyPr>
          <a:lstStyle/>
          <a:p>
            <a:r>
              <a:rPr lang="en-US" b="1" dirty="0" smtClean="0">
                <a:solidFill>
                  <a:srgbClr val="FF0000"/>
                </a:solidFill>
              </a:rPr>
              <a:t>ROF #0</a:t>
            </a:r>
            <a:endParaRPr lang="en-US" b="1" dirty="0">
              <a:solidFill>
                <a:srgbClr val="FF0000"/>
              </a:solidFill>
            </a:endParaRPr>
          </a:p>
        </p:txBody>
      </p:sp>
      <p:grpSp>
        <p:nvGrpSpPr>
          <p:cNvPr id="48" name="Group 47"/>
          <p:cNvGrpSpPr/>
          <p:nvPr/>
        </p:nvGrpSpPr>
        <p:grpSpPr>
          <a:xfrm>
            <a:off x="981179" y="1025671"/>
            <a:ext cx="7461504" cy="5042620"/>
            <a:chOff x="981179" y="1025671"/>
            <a:chExt cx="7461504" cy="504262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179" y="1025671"/>
              <a:ext cx="7126224" cy="13711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2868324"/>
              <a:ext cx="7120128" cy="13573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936" y="4697124"/>
              <a:ext cx="7114032" cy="1371167"/>
            </a:xfrm>
            <a:prstGeom prst="rect">
              <a:avLst/>
            </a:prstGeom>
          </p:spPr>
        </p:pic>
        <p:sp>
          <p:nvSpPr>
            <p:cNvPr id="11" name="TextBox 10"/>
            <p:cNvSpPr txBox="1"/>
            <p:nvPr/>
          </p:nvSpPr>
          <p:spPr>
            <a:xfrm>
              <a:off x="3048000" y="1413164"/>
              <a:ext cx="1517904" cy="369332"/>
            </a:xfrm>
            <a:prstGeom prst="rect">
              <a:avLst/>
            </a:prstGeom>
            <a:noFill/>
          </p:spPr>
          <p:txBody>
            <a:bodyPr wrap="square" rtlCol="0">
              <a:spAutoFit/>
            </a:bodyPr>
            <a:lstStyle/>
            <a:p>
              <a:r>
                <a:rPr lang="en-US" b="1" dirty="0" smtClean="0">
                  <a:solidFill>
                    <a:srgbClr val="FF0000"/>
                  </a:solidFill>
                </a:rPr>
                <a:t>ROF #1</a:t>
              </a:r>
              <a:endParaRPr lang="en-US" b="1" dirty="0">
                <a:solidFill>
                  <a:srgbClr val="FF0000"/>
                </a:solidFill>
              </a:endParaRPr>
            </a:p>
          </p:txBody>
        </p:sp>
        <p:cxnSp>
          <p:nvCxnSpPr>
            <p:cNvPr id="21" name="Straight Connector 20"/>
            <p:cNvCxnSpPr/>
            <p:nvPr/>
          </p:nvCxnSpPr>
          <p:spPr>
            <a:xfrm>
              <a:off x="1870363" y="1265321"/>
              <a:ext cx="0" cy="734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17672" y="1230684"/>
              <a:ext cx="0" cy="734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06952" y="1597829"/>
              <a:ext cx="2510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70363" y="1597829"/>
              <a:ext cx="11776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95308" y="1405926"/>
              <a:ext cx="947375" cy="369332"/>
            </a:xfrm>
            <a:prstGeom prst="rect">
              <a:avLst/>
            </a:prstGeom>
            <a:noFill/>
          </p:spPr>
          <p:txBody>
            <a:bodyPr wrap="square" rtlCol="0">
              <a:spAutoFit/>
            </a:bodyPr>
            <a:lstStyle/>
            <a:p>
              <a:r>
                <a:rPr lang="en-US" b="1" dirty="0" smtClean="0">
                  <a:solidFill>
                    <a:srgbClr val="FF0000"/>
                  </a:solidFill>
                </a:rPr>
                <a:t>ROF #2</a:t>
              </a:r>
              <a:endParaRPr lang="en-US" b="1" dirty="0">
                <a:solidFill>
                  <a:srgbClr val="FF0000"/>
                </a:solidFill>
              </a:endParaRPr>
            </a:p>
          </p:txBody>
        </p:sp>
        <p:cxnSp>
          <p:nvCxnSpPr>
            <p:cNvPr id="31" name="Straight Arrow Connector 30"/>
            <p:cNvCxnSpPr/>
            <p:nvPr/>
          </p:nvCxnSpPr>
          <p:spPr>
            <a:xfrm flipH="1">
              <a:off x="6317672" y="1590592"/>
              <a:ext cx="11776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05840" y="1597829"/>
              <a:ext cx="8645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84217" y="3135901"/>
              <a:ext cx="0" cy="734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17672" y="3085039"/>
              <a:ext cx="0" cy="734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06952" y="3452184"/>
              <a:ext cx="2510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05326" y="3267518"/>
              <a:ext cx="1517904" cy="369332"/>
            </a:xfrm>
            <a:prstGeom prst="rect">
              <a:avLst/>
            </a:prstGeom>
            <a:noFill/>
          </p:spPr>
          <p:txBody>
            <a:bodyPr wrap="square" rtlCol="0">
              <a:spAutoFit/>
            </a:bodyPr>
            <a:lstStyle/>
            <a:p>
              <a:r>
                <a:rPr lang="en-US" b="1" dirty="0" smtClean="0">
                  <a:solidFill>
                    <a:srgbClr val="FF0000"/>
                  </a:solidFill>
                </a:rPr>
                <a:t>ROF #1</a:t>
              </a:r>
              <a:endParaRPr lang="en-US" b="1" dirty="0">
                <a:solidFill>
                  <a:srgbClr val="FF0000"/>
                </a:solidFill>
              </a:endParaRPr>
            </a:p>
          </p:txBody>
        </p:sp>
        <p:cxnSp>
          <p:nvCxnSpPr>
            <p:cNvPr id="38" name="Straight Arrow Connector 37"/>
            <p:cNvCxnSpPr/>
            <p:nvPr/>
          </p:nvCxnSpPr>
          <p:spPr>
            <a:xfrm flipH="1">
              <a:off x="1884217" y="3452184"/>
              <a:ext cx="11776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918852" y="5382707"/>
              <a:ext cx="11776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84217" y="4971844"/>
              <a:ext cx="0" cy="734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17672" y="4971843"/>
              <a:ext cx="0" cy="734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26387" y="5198041"/>
              <a:ext cx="1517904" cy="369332"/>
            </a:xfrm>
            <a:prstGeom prst="rect">
              <a:avLst/>
            </a:prstGeom>
            <a:noFill/>
          </p:spPr>
          <p:txBody>
            <a:bodyPr wrap="square" rtlCol="0">
              <a:spAutoFit/>
            </a:bodyPr>
            <a:lstStyle/>
            <a:p>
              <a:r>
                <a:rPr lang="en-US" b="1" dirty="0" smtClean="0">
                  <a:solidFill>
                    <a:srgbClr val="FF0000"/>
                  </a:solidFill>
                </a:rPr>
                <a:t>ROF #1</a:t>
              </a:r>
              <a:endParaRPr lang="en-US" b="1" dirty="0">
                <a:solidFill>
                  <a:srgbClr val="FF0000"/>
                </a:solidFill>
              </a:endParaRPr>
            </a:p>
          </p:txBody>
        </p:sp>
        <p:cxnSp>
          <p:nvCxnSpPr>
            <p:cNvPr id="44" name="Straight Arrow Connector 43"/>
            <p:cNvCxnSpPr/>
            <p:nvPr/>
          </p:nvCxnSpPr>
          <p:spPr>
            <a:xfrm>
              <a:off x="3764278" y="5382707"/>
              <a:ext cx="2510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02220" y="1875150"/>
              <a:ext cx="1634836" cy="369332"/>
            </a:xfrm>
            <a:prstGeom prst="rect">
              <a:avLst/>
            </a:prstGeom>
            <a:noFill/>
          </p:spPr>
          <p:txBody>
            <a:bodyPr wrap="square" rtlCol="0">
              <a:spAutoFit/>
            </a:bodyPr>
            <a:lstStyle/>
            <a:p>
              <a:r>
                <a:rPr lang="en-US" dirty="0" smtClean="0"/>
                <a:t>ORIGINAL RAW</a:t>
              </a:r>
              <a:endParaRPr lang="en-US" dirty="0"/>
            </a:p>
          </p:txBody>
        </p:sp>
        <p:sp>
          <p:nvSpPr>
            <p:cNvPr id="46" name="TextBox 45"/>
            <p:cNvSpPr txBox="1"/>
            <p:nvPr/>
          </p:nvSpPr>
          <p:spPr>
            <a:xfrm>
              <a:off x="3924438" y="3739006"/>
              <a:ext cx="2275747" cy="369332"/>
            </a:xfrm>
            <a:prstGeom prst="rect">
              <a:avLst/>
            </a:prstGeom>
            <a:noFill/>
          </p:spPr>
          <p:txBody>
            <a:bodyPr wrap="square" rtlCol="0">
              <a:spAutoFit/>
            </a:bodyPr>
            <a:lstStyle/>
            <a:p>
              <a:r>
                <a:rPr lang="en-US" dirty="0" smtClean="0"/>
                <a:t>AFTER DIFFERENCING</a:t>
              </a:r>
              <a:endParaRPr lang="en-US" dirty="0"/>
            </a:p>
          </p:txBody>
        </p:sp>
        <p:sp>
          <p:nvSpPr>
            <p:cNvPr id="47" name="TextBox 46"/>
            <p:cNvSpPr txBox="1"/>
            <p:nvPr/>
          </p:nvSpPr>
          <p:spPr>
            <a:xfrm>
              <a:off x="3096489" y="5695372"/>
              <a:ext cx="4174928" cy="369332"/>
            </a:xfrm>
            <a:prstGeom prst="rect">
              <a:avLst/>
            </a:prstGeom>
            <a:noFill/>
          </p:spPr>
          <p:txBody>
            <a:bodyPr wrap="square" rtlCol="0">
              <a:spAutoFit/>
            </a:bodyPr>
            <a:lstStyle/>
            <a:p>
              <a:r>
                <a:rPr lang="en-US" dirty="0" smtClean="0"/>
                <a:t>AFTER SCALING </a:t>
              </a:r>
              <a:r>
                <a:rPr lang="en-US" smtClean="0"/>
                <a:t>(increase 9 samples 10x)</a:t>
              </a:r>
              <a:endParaRPr lang="en-US" dirty="0"/>
            </a:p>
          </p:txBody>
        </p:sp>
      </p:grpSp>
      <p:sp>
        <p:nvSpPr>
          <p:cNvPr id="3" name="TextBox 2"/>
          <p:cNvSpPr txBox="1"/>
          <p:nvPr/>
        </p:nvSpPr>
        <p:spPr>
          <a:xfrm>
            <a:off x="2301240" y="6391717"/>
            <a:ext cx="5110939" cy="369332"/>
          </a:xfrm>
          <a:prstGeom prst="rect">
            <a:avLst/>
          </a:prstGeom>
          <a:noFill/>
        </p:spPr>
        <p:txBody>
          <a:bodyPr wrap="square" rtlCol="0">
            <a:spAutoFit/>
          </a:bodyPr>
          <a:lstStyle/>
          <a:p>
            <a:r>
              <a:rPr lang="en-US" dirty="0" smtClean="0"/>
              <a:t>Note: In 2016 the </a:t>
            </a:r>
            <a:r>
              <a:rPr lang="en-US" dirty="0" smtClean="0"/>
              <a:t>1.024 s </a:t>
            </a:r>
            <a:r>
              <a:rPr lang="en-US" dirty="0" smtClean="0"/>
              <a:t>sample </a:t>
            </a:r>
            <a:r>
              <a:rPr lang="en-US" dirty="0" smtClean="0"/>
              <a:t>was divided by 10</a:t>
            </a:r>
            <a:endParaRPr lang="en-US" dirty="0"/>
          </a:p>
        </p:txBody>
      </p:sp>
    </p:spTree>
    <p:extLst>
      <p:ext uri="{BB962C8B-B14F-4D97-AF65-F5344CB8AC3E}">
        <p14:creationId xmlns:p14="http://schemas.microsoft.com/office/powerpoint/2010/main" val="91388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t>Radiometer Integration Time</a:t>
            </a:r>
            <a:br>
              <a:rPr lang="en-US" sz="3200" b="1" dirty="0" smtClean="0"/>
            </a:br>
            <a:r>
              <a:rPr lang="en-US" sz="3200" b="1" dirty="0" smtClean="0"/>
              <a:t>and</a:t>
            </a:r>
            <a:br>
              <a:rPr lang="en-US" sz="3200" b="1" dirty="0" smtClean="0"/>
            </a:br>
            <a:r>
              <a:rPr lang="en-US" sz="3200" b="1" dirty="0" smtClean="0"/>
              <a:t>Effective Time Tag</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19</a:t>
            </a:fld>
            <a:endParaRPr lang="en-US"/>
          </a:p>
        </p:txBody>
      </p:sp>
      <p:sp>
        <p:nvSpPr>
          <p:cNvPr id="5" name="TextBox 4"/>
          <p:cNvSpPr txBox="1"/>
          <p:nvPr/>
        </p:nvSpPr>
        <p:spPr>
          <a:xfrm>
            <a:off x="725632" y="1884653"/>
            <a:ext cx="7988877" cy="4031873"/>
          </a:xfrm>
          <a:prstGeom prst="rect">
            <a:avLst/>
          </a:prstGeom>
          <a:noFill/>
        </p:spPr>
        <p:txBody>
          <a:bodyPr wrap="square" rtlCol="0">
            <a:spAutoFit/>
          </a:bodyPr>
          <a:lstStyle/>
          <a:p>
            <a:r>
              <a:rPr lang="en-US" dirty="0"/>
              <a:t> </a:t>
            </a:r>
            <a:r>
              <a:rPr lang="en-US" dirty="0" smtClean="0"/>
              <a:t>   </a:t>
            </a: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r>
              <a:rPr lang="en-US" sz="1400" dirty="0">
                <a:latin typeface="Courier" charset="0"/>
                <a:ea typeface="Courier" charset="0"/>
                <a:cs typeface="Courier" charset="0"/>
              </a:rPr>
              <a:t>  | Index |Original Time Tag|  Integration Time  | Cal Radiometer Time |</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  |   0   |  S0 +    0.0 </a:t>
            </a:r>
            <a:r>
              <a:rPr lang="en-US" sz="1400" dirty="0" err="1">
                <a:latin typeface="Courier" charset="0"/>
                <a:ea typeface="Courier" charset="0"/>
                <a:cs typeface="Courier" charset="0"/>
              </a:rPr>
              <a:t>ms</a:t>
            </a:r>
            <a:r>
              <a:rPr lang="en-US" sz="1400" dirty="0">
                <a:latin typeface="Courier" charset="0"/>
                <a:ea typeface="Courier" charset="0"/>
                <a:cs typeface="Courier" charset="0"/>
              </a:rPr>
              <a:t> |     </a:t>
            </a:r>
            <a:r>
              <a:rPr lang="en-US" sz="1400" b="1" dirty="0">
                <a:solidFill>
                  <a:srgbClr val="FF0000"/>
                </a:solidFill>
                <a:latin typeface="Courier" charset="0"/>
                <a:ea typeface="Courier" charset="0"/>
                <a:cs typeface="Courier" charset="0"/>
              </a:rPr>
              <a:t>1024.0 </a:t>
            </a:r>
            <a:r>
              <a:rPr lang="en-US" sz="1400" b="1" dirty="0" err="1">
                <a:solidFill>
                  <a:srgbClr val="FF0000"/>
                </a:solidFill>
                <a:latin typeface="Courier" charset="0"/>
                <a:ea typeface="Courier" charset="0"/>
                <a:cs typeface="Courier" charset="0"/>
              </a:rPr>
              <a:t>ms</a:t>
            </a:r>
            <a:r>
              <a:rPr lang="en-US" sz="1400" dirty="0">
                <a:solidFill>
                  <a:srgbClr val="FF0000"/>
                </a:solidFill>
                <a:latin typeface="Courier" charset="0"/>
                <a:ea typeface="Courier" charset="0"/>
                <a:cs typeface="Courier" charset="0"/>
              </a:rPr>
              <a:t>      </a:t>
            </a:r>
            <a:r>
              <a:rPr lang="en-US" sz="1400" dirty="0">
                <a:latin typeface="Courier" charset="0"/>
                <a:ea typeface="Courier" charset="0"/>
                <a:cs typeface="Courier" charset="0"/>
              </a:rPr>
              <a:t>|  </a:t>
            </a:r>
            <a:r>
              <a:rPr lang="en-US" sz="1400" b="1" dirty="0">
                <a:solidFill>
                  <a:srgbClr val="FF0000"/>
                </a:solidFill>
                <a:latin typeface="Courier" charset="0"/>
                <a:ea typeface="Courier" charset="0"/>
                <a:cs typeface="Courier" charset="0"/>
              </a:rPr>
              <a:t>S0 -  512.0 </a:t>
            </a:r>
            <a:r>
              <a:rPr lang="en-US" sz="1400" b="1" dirty="0" err="1">
                <a:solidFill>
                  <a:srgbClr val="FF0000"/>
                </a:solidFill>
                <a:latin typeface="Courier" charset="0"/>
                <a:ea typeface="Courier" charset="0"/>
                <a:cs typeface="Courier" charset="0"/>
              </a:rPr>
              <a:t>ms</a:t>
            </a:r>
            <a:r>
              <a:rPr lang="en-US" sz="1400" dirty="0">
                <a:solidFill>
                  <a:srgbClr val="FF0000"/>
                </a:solidFill>
                <a:latin typeface="Courier" charset="0"/>
                <a:ea typeface="Courier" charset="0"/>
                <a:cs typeface="Courier" charset="0"/>
              </a:rPr>
              <a:t>     </a:t>
            </a:r>
            <a:r>
              <a:rPr lang="en-US" sz="1400" dirty="0">
                <a:latin typeface="Courier" charset="0"/>
                <a:ea typeface="Courier" charset="0"/>
                <a:cs typeface="Courier" charset="0"/>
              </a:rPr>
              <a:t>|</a:t>
            </a:r>
          </a:p>
          <a:p>
            <a:r>
              <a:rPr lang="en-US" sz="1400" dirty="0">
                <a:latin typeface="Courier" charset="0"/>
                <a:ea typeface="Courier" charset="0"/>
                <a:cs typeface="Courier" charset="0"/>
              </a:rPr>
              <a:t>  |   1   |  S0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51.2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2   |  S0 +  204.8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153.6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3   |  S0 +  307.2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256.0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4   |  S0 +  409.6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358.4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5   |  S0 +  512.0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460.8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6   |  S0 +  614.4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563.2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7   |  S0 +  716.8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665.6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8   |  S0 +  819.2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768.0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9   |  S0 +  921.6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870.4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10   |  S0 + 1024.0 </a:t>
            </a:r>
            <a:r>
              <a:rPr lang="en-US" sz="1400" dirty="0" err="1">
                <a:latin typeface="Courier" charset="0"/>
                <a:ea typeface="Courier" charset="0"/>
                <a:cs typeface="Courier" charset="0"/>
              </a:rPr>
              <a:t>ms</a:t>
            </a:r>
            <a:r>
              <a:rPr lang="en-US" sz="1400" dirty="0">
                <a:latin typeface="Courier" charset="0"/>
                <a:ea typeface="Courier" charset="0"/>
                <a:cs typeface="Courier" charset="0"/>
              </a:rPr>
              <a:t> |     </a:t>
            </a:r>
            <a:r>
              <a:rPr lang="en-US" sz="1400" b="1" dirty="0">
                <a:solidFill>
                  <a:srgbClr val="FF0000"/>
                </a:solidFill>
                <a:latin typeface="Courier" charset="0"/>
                <a:ea typeface="Courier" charset="0"/>
                <a:cs typeface="Courier" charset="0"/>
              </a:rPr>
              <a:t>1024.0 </a:t>
            </a:r>
            <a:r>
              <a:rPr lang="en-US" sz="1400" b="1" dirty="0" err="1">
                <a:solidFill>
                  <a:srgbClr val="FF0000"/>
                </a:solidFill>
                <a:latin typeface="Courier" charset="0"/>
                <a:ea typeface="Courier" charset="0"/>
                <a:cs typeface="Courier" charset="0"/>
              </a:rPr>
              <a:t>ms</a:t>
            </a:r>
            <a:r>
              <a:rPr lang="en-US" sz="1400" dirty="0">
                <a:solidFill>
                  <a:srgbClr val="FF0000"/>
                </a:solidFill>
                <a:latin typeface="Courier" charset="0"/>
                <a:ea typeface="Courier" charset="0"/>
                <a:cs typeface="Courier" charset="0"/>
              </a:rPr>
              <a:t>      </a:t>
            </a:r>
            <a:r>
              <a:rPr lang="en-US" sz="1400" dirty="0">
                <a:latin typeface="Courier" charset="0"/>
                <a:ea typeface="Courier" charset="0"/>
                <a:cs typeface="Courier" charset="0"/>
              </a:rPr>
              <a:t>|  </a:t>
            </a:r>
            <a:r>
              <a:rPr lang="en-US" sz="1400" b="1" dirty="0">
                <a:solidFill>
                  <a:srgbClr val="FF0000"/>
                </a:solidFill>
                <a:latin typeface="Courier" charset="0"/>
                <a:ea typeface="Courier" charset="0"/>
                <a:cs typeface="Courier" charset="0"/>
              </a:rPr>
              <a:t>S0 +  512.0 </a:t>
            </a:r>
            <a:r>
              <a:rPr lang="en-US" sz="1400" b="1" dirty="0" err="1">
                <a:solidFill>
                  <a:srgbClr val="FF0000"/>
                </a:solidFill>
                <a:latin typeface="Courier" charset="0"/>
                <a:ea typeface="Courier" charset="0"/>
                <a:cs typeface="Courier" charset="0"/>
              </a:rPr>
              <a:t>ms</a:t>
            </a:r>
            <a:r>
              <a:rPr lang="en-US" sz="1400" dirty="0">
                <a:solidFill>
                  <a:srgbClr val="FF0000"/>
                </a:solidFill>
                <a:latin typeface="Courier" charset="0"/>
                <a:ea typeface="Courier" charset="0"/>
                <a:cs typeface="Courier" charset="0"/>
              </a:rPr>
              <a:t>     </a:t>
            </a:r>
            <a:r>
              <a:rPr lang="en-US" sz="1400" dirty="0">
                <a:latin typeface="Courier" charset="0"/>
                <a:ea typeface="Courier" charset="0"/>
                <a:cs typeface="Courier" charset="0"/>
              </a:rPr>
              <a:t>|</a:t>
            </a:r>
          </a:p>
          <a:p>
            <a:r>
              <a:rPr lang="en-US" sz="1400" dirty="0">
                <a:latin typeface="Courier" charset="0"/>
                <a:ea typeface="Courier" charset="0"/>
                <a:cs typeface="Courier" charset="0"/>
              </a:rPr>
              <a:t>  |  11   |  S0 + 1146.4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+ 1075.2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12   |  S0 + 1248.8 </a:t>
            </a:r>
            <a:r>
              <a:rPr lang="en-US" sz="1400" dirty="0" err="1">
                <a:latin typeface="Courier" charset="0"/>
                <a:ea typeface="Courier" charset="0"/>
                <a:cs typeface="Courier" charset="0"/>
              </a:rPr>
              <a:t>ms</a:t>
            </a:r>
            <a:r>
              <a:rPr lang="en-US" sz="1400" dirty="0">
                <a:latin typeface="Courier" charset="0"/>
                <a:ea typeface="Courier" charset="0"/>
                <a:cs typeface="Courier" charset="0"/>
              </a:rPr>
              <a:t> |      102.4 </a:t>
            </a:r>
            <a:r>
              <a:rPr lang="en-US" sz="1400" dirty="0" err="1">
                <a:latin typeface="Courier" charset="0"/>
                <a:ea typeface="Courier" charset="0"/>
                <a:cs typeface="Courier" charset="0"/>
              </a:rPr>
              <a:t>ms</a:t>
            </a:r>
            <a:r>
              <a:rPr lang="en-US" sz="1400" dirty="0">
                <a:latin typeface="Courier" charset="0"/>
                <a:ea typeface="Courier" charset="0"/>
                <a:cs typeface="Courier" charset="0"/>
              </a:rPr>
              <a:t>      |  S0 + 1177.6 </a:t>
            </a:r>
            <a:r>
              <a:rPr lang="en-US" sz="1400" dirty="0" err="1">
                <a:latin typeface="Courier" charset="0"/>
                <a:ea typeface="Courier" charset="0"/>
                <a:cs typeface="Courier" charset="0"/>
              </a:rPr>
              <a:t>ms</a:t>
            </a:r>
            <a:r>
              <a:rPr lang="en-US" sz="1400" dirty="0">
                <a:latin typeface="Courier" charset="0"/>
                <a:ea typeface="Courier" charset="0"/>
                <a:cs typeface="Courier" charset="0"/>
              </a:rPr>
              <a:t>     |</a:t>
            </a:r>
          </a:p>
          <a:p>
            <a:r>
              <a:rPr lang="en-US" sz="1400" dirty="0">
                <a:latin typeface="Courier" charset="0"/>
                <a:ea typeface="Courier" charset="0"/>
                <a:cs typeface="Courier" charset="0"/>
              </a:rPr>
              <a:t>  |  13   |       ...       |        ...         |          ...        |</a:t>
            </a:r>
          </a:p>
          <a:p>
            <a:r>
              <a:rPr lang="en-US" sz="1400" dirty="0">
                <a:latin typeface="Courier" charset="0"/>
                <a:ea typeface="Courier" charset="0"/>
                <a:cs typeface="Courier" charset="0"/>
              </a:rPr>
              <a:t>  +-------+-----------------+--------------------+---------------------+</a:t>
            </a:r>
          </a:p>
        </p:txBody>
      </p:sp>
      <p:sp>
        <p:nvSpPr>
          <p:cNvPr id="6" name="TextBox 5"/>
          <p:cNvSpPr txBox="1"/>
          <p:nvPr/>
        </p:nvSpPr>
        <p:spPr>
          <a:xfrm>
            <a:off x="947304" y="5934781"/>
            <a:ext cx="7545532" cy="646331"/>
          </a:xfrm>
          <a:prstGeom prst="rect">
            <a:avLst/>
          </a:prstGeom>
          <a:noFill/>
        </p:spPr>
        <p:txBody>
          <a:bodyPr wrap="square" rtlCol="0">
            <a:spAutoFit/>
          </a:bodyPr>
          <a:lstStyle/>
          <a:p>
            <a:pPr algn="ctr"/>
            <a:r>
              <a:rPr lang="en-US" dirty="0" smtClean="0">
                <a:solidFill>
                  <a:srgbClr val="FF0000"/>
                </a:solidFill>
              </a:rPr>
              <a:t>Every tenth radiometer sample has 10x integration time and </a:t>
            </a:r>
          </a:p>
          <a:p>
            <a:pPr algn="ctr"/>
            <a:r>
              <a:rPr lang="en-US" dirty="0" smtClean="0">
                <a:solidFill>
                  <a:srgbClr val="FF0000"/>
                </a:solidFill>
              </a:rPr>
              <a:t>an effective time tag in the previous ROF  </a:t>
            </a:r>
            <a:endParaRPr lang="en-US" dirty="0">
              <a:solidFill>
                <a:srgbClr val="FF0000"/>
              </a:solidFill>
            </a:endParaRPr>
          </a:p>
        </p:txBody>
      </p:sp>
    </p:spTree>
    <p:extLst>
      <p:ext uri="{BB962C8B-B14F-4D97-AF65-F5344CB8AC3E}">
        <p14:creationId xmlns:p14="http://schemas.microsoft.com/office/powerpoint/2010/main" val="15839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REX Science Objectives</a:t>
            </a:r>
            <a:endParaRPr lang="en-US" dirty="0"/>
          </a:p>
        </p:txBody>
      </p:sp>
      <p:sp>
        <p:nvSpPr>
          <p:cNvPr id="3" name="Content Placeholder 2"/>
          <p:cNvSpPr>
            <a:spLocks noGrp="1"/>
          </p:cNvSpPr>
          <p:nvPr>
            <p:ph idx="1"/>
          </p:nvPr>
        </p:nvSpPr>
        <p:spPr>
          <a:xfrm>
            <a:off x="628650" y="1825625"/>
            <a:ext cx="7886700" cy="4545358"/>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Pluto:</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sz="2600" dirty="0" smtClean="0"/>
              <a:t>Atmospheric/Ionospheric Structure</a:t>
            </a:r>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    Radius from length (time) occultation chord</a:t>
            </a:r>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    Day and night side surface temperature from radiometry</a:t>
            </a:r>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    Mass from trajectory deflection</a:t>
            </a:r>
            <a:r>
              <a:rPr lang="en-US" sz="2600" baseline="300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Charon: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sz="2600" dirty="0" smtClean="0"/>
              <a:t>Same as for Pluto (to the extent possible)</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Late Addition: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sz="2600" dirty="0" smtClean="0"/>
              <a:t>Pluto surface electrical properties from BSR</a:t>
            </a:r>
            <a:r>
              <a:rPr lang="en-US" sz="2600" baseline="30000" dirty="0" smtClean="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2200" baseline="30000" dirty="0" smtClean="0"/>
              <a:t>	</a:t>
            </a:r>
            <a:r>
              <a:rPr lang="en-US" sz="1900" baseline="30000" dirty="0" smtClean="0"/>
              <a:t>*</a:t>
            </a:r>
            <a:r>
              <a:rPr lang="en-US" sz="1900" dirty="0" smtClean="0"/>
              <a:t> Not included in these data sets</a:t>
            </a:r>
          </a:p>
          <a:p>
            <a:pPr marL="0" marR="0" lvl="0" indent="0" defTabSz="914400" eaLnBrk="1" fontAlgn="auto" latinLnBrk="0" hangingPunct="1">
              <a:lnSpc>
                <a:spcPct val="100000"/>
              </a:lnSpc>
              <a:spcBef>
                <a:spcPts val="0"/>
              </a:spcBef>
              <a:spcAft>
                <a:spcPts val="0"/>
              </a:spcAft>
              <a:buClrTx/>
              <a:buSzTx/>
              <a:buFontTx/>
              <a:buNone/>
              <a:tabLst/>
              <a:defRPr/>
            </a:pPr>
            <a:r>
              <a:rPr lang="en-US" sz="1900" baseline="30000" dirty="0" smtClean="0"/>
              <a:t>	#</a:t>
            </a:r>
            <a:r>
              <a:rPr lang="en-US" sz="1900" dirty="0" smtClean="0"/>
              <a:t> </a:t>
            </a:r>
            <a:r>
              <a:rPr lang="en-US" sz="1900" dirty="0" err="1" smtClean="0"/>
              <a:t>Bistatic</a:t>
            </a:r>
            <a:r>
              <a:rPr lang="en-US" sz="1900" dirty="0" smtClean="0"/>
              <a:t> radar — oblique reflection from Pluto’s surface</a:t>
            </a:r>
          </a:p>
        </p:txBody>
      </p:sp>
      <p:sp>
        <p:nvSpPr>
          <p:cNvPr id="4" name="Slide Number Placeholder 3"/>
          <p:cNvSpPr>
            <a:spLocks noGrp="1"/>
          </p:cNvSpPr>
          <p:nvPr>
            <p:ph type="sldNum" sz="quarter" idx="12"/>
          </p:nvPr>
        </p:nvSpPr>
        <p:spPr/>
        <p:txBody>
          <a:bodyPr/>
          <a:lstStyle/>
          <a:p>
            <a:fld id="{96928F08-06BD-7741-A0FA-45097724EA7F}" type="slidenum">
              <a:rPr lang="en-US" smtClean="0"/>
              <a:t>2</a:t>
            </a:fld>
            <a:endParaRPr lang="en-US"/>
          </a:p>
        </p:txBody>
      </p:sp>
    </p:spTree>
    <p:extLst>
      <p:ext uri="{BB962C8B-B14F-4D97-AF65-F5344CB8AC3E}">
        <p14:creationId xmlns:p14="http://schemas.microsoft.com/office/powerpoint/2010/main" val="170396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718136883"/>
              </p:ext>
            </p:extLst>
          </p:nvPr>
        </p:nvGraphicFramePr>
        <p:xfrm>
          <a:off x="238403" y="292991"/>
          <a:ext cx="8667193" cy="627201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a:off x="5702811" y="4577693"/>
            <a:ext cx="196770" cy="522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6971" y="988589"/>
            <a:ext cx="2192001" cy="830997"/>
          </a:xfrm>
          <a:prstGeom prst="rect">
            <a:avLst/>
          </a:prstGeom>
          <a:noFill/>
        </p:spPr>
        <p:txBody>
          <a:bodyPr wrap="square" rtlCol="0">
            <a:spAutoFit/>
          </a:bodyPr>
          <a:lstStyle/>
          <a:p>
            <a:pPr algn="ctr"/>
            <a:r>
              <a:rPr lang="en-US" sz="1600" dirty="0">
                <a:solidFill>
                  <a:srgbClr val="FF0000"/>
                </a:solidFill>
              </a:rPr>
              <a:t>s</a:t>
            </a:r>
            <a:r>
              <a:rPr lang="en-US" sz="1600" dirty="0" smtClean="0">
                <a:solidFill>
                  <a:srgbClr val="FF0000"/>
                </a:solidFill>
              </a:rPr>
              <a:t>can across discrete source of known radio energy</a:t>
            </a:r>
            <a:endParaRPr lang="en-US" sz="1600" dirty="0">
              <a:solidFill>
                <a:srgbClr val="FF0000"/>
              </a:solidFill>
            </a:endParaRPr>
          </a:p>
        </p:txBody>
      </p:sp>
      <p:cxnSp>
        <p:nvCxnSpPr>
          <p:cNvPr id="12" name="Straight Arrow Connector 11"/>
          <p:cNvCxnSpPr/>
          <p:nvPr/>
        </p:nvCxnSpPr>
        <p:spPr>
          <a:xfrm>
            <a:off x="3865944" y="1573364"/>
            <a:ext cx="353028" cy="162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6928F08-06BD-7741-A0FA-45097724EA7F}" type="slidenum">
              <a:rPr lang="en-US" smtClean="0"/>
              <a:t>20</a:t>
            </a:fld>
            <a:endParaRPr lang="en-US"/>
          </a:p>
        </p:txBody>
      </p:sp>
      <p:sp>
        <p:nvSpPr>
          <p:cNvPr id="3" name="TextBox 2"/>
          <p:cNvSpPr txBox="1"/>
          <p:nvPr/>
        </p:nvSpPr>
        <p:spPr>
          <a:xfrm>
            <a:off x="4821382" y="3579476"/>
            <a:ext cx="3693967" cy="923330"/>
          </a:xfrm>
          <a:prstGeom prst="rect">
            <a:avLst/>
          </a:prstGeom>
          <a:noFill/>
        </p:spPr>
        <p:txBody>
          <a:bodyPr wrap="square" rtlCol="0">
            <a:spAutoFit/>
          </a:bodyPr>
          <a:lstStyle/>
          <a:p>
            <a:pPr algn="ctr"/>
            <a:r>
              <a:rPr lang="en-US" dirty="0">
                <a:solidFill>
                  <a:srgbClr val="FF0000"/>
                </a:solidFill>
              </a:rPr>
              <a:t>m</a:t>
            </a:r>
            <a:r>
              <a:rPr lang="en-US" dirty="0" smtClean="0">
                <a:solidFill>
                  <a:srgbClr val="FF0000"/>
                </a:solidFill>
              </a:rPr>
              <a:t>easurable baseline = </a:t>
            </a:r>
          </a:p>
          <a:p>
            <a:pPr algn="ctr"/>
            <a:r>
              <a:rPr lang="en-US" dirty="0" smtClean="0">
                <a:solidFill>
                  <a:srgbClr val="FF0000"/>
                </a:solidFill>
              </a:rPr>
              <a:t>receiver self noise (P</a:t>
            </a:r>
            <a:r>
              <a:rPr lang="en-US" baseline="-25000" dirty="0" smtClean="0">
                <a:solidFill>
                  <a:srgbClr val="FF0000"/>
                </a:solidFill>
              </a:rPr>
              <a:t>RX</a:t>
            </a:r>
            <a:r>
              <a:rPr lang="en-US" dirty="0" smtClean="0">
                <a:solidFill>
                  <a:srgbClr val="FF0000"/>
                </a:solidFill>
              </a:rPr>
              <a:t>) +</a:t>
            </a:r>
          </a:p>
          <a:p>
            <a:pPr algn="ctr"/>
            <a:r>
              <a:rPr lang="en-US" dirty="0" smtClean="0">
                <a:solidFill>
                  <a:srgbClr val="FF0000"/>
                </a:solidFill>
              </a:rPr>
              <a:t> cosmic microwave background (P</a:t>
            </a:r>
            <a:r>
              <a:rPr lang="en-US" baseline="-25000" dirty="0" smtClean="0">
                <a:solidFill>
                  <a:srgbClr val="FF0000"/>
                </a:solidFill>
              </a:rPr>
              <a:t>CMB</a:t>
            </a:r>
            <a:r>
              <a:rPr lang="en-US" dirty="0" smtClean="0">
                <a:solidFill>
                  <a:srgbClr val="FF0000"/>
                </a:solidFill>
              </a:rPr>
              <a:t>)</a:t>
            </a:r>
            <a:endParaRPr lang="en-US" dirty="0">
              <a:solidFill>
                <a:srgbClr val="FF0000"/>
              </a:solidFill>
            </a:endParaRPr>
          </a:p>
        </p:txBody>
      </p:sp>
      <p:cxnSp>
        <p:nvCxnSpPr>
          <p:cNvPr id="6" name="Straight Connector 5"/>
          <p:cNvCxnSpPr/>
          <p:nvPr/>
        </p:nvCxnSpPr>
        <p:spPr>
          <a:xfrm>
            <a:off x="1454727" y="5583382"/>
            <a:ext cx="6927273" cy="27709"/>
          </a:xfrm>
          <a:prstGeom prst="line">
            <a:avLst/>
          </a:prstGeom>
          <a:ln w="762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56081" y="5287925"/>
            <a:ext cx="1925781" cy="646331"/>
          </a:xfrm>
          <a:prstGeom prst="rect">
            <a:avLst/>
          </a:prstGeom>
          <a:noFill/>
        </p:spPr>
        <p:txBody>
          <a:bodyPr wrap="square" rtlCol="0">
            <a:spAutoFit/>
          </a:bodyPr>
          <a:lstStyle/>
          <a:p>
            <a:pPr algn="ctr"/>
            <a:r>
              <a:rPr lang="en-US" dirty="0">
                <a:solidFill>
                  <a:srgbClr val="FF0000"/>
                </a:solidFill>
              </a:rPr>
              <a:t>s</a:t>
            </a:r>
            <a:r>
              <a:rPr lang="en-US" dirty="0" smtClean="0">
                <a:solidFill>
                  <a:srgbClr val="FF0000"/>
                </a:solidFill>
              </a:rPr>
              <a:t>elf-noise baseline</a:t>
            </a:r>
          </a:p>
          <a:p>
            <a:pPr algn="ctr"/>
            <a:r>
              <a:rPr lang="en-US" dirty="0" smtClean="0">
                <a:solidFill>
                  <a:srgbClr val="FF0000"/>
                </a:solidFill>
              </a:rPr>
              <a:t>P</a:t>
            </a:r>
            <a:r>
              <a:rPr lang="en-US" baseline="-25000" dirty="0" smtClean="0">
                <a:solidFill>
                  <a:srgbClr val="FF0000"/>
                </a:solidFill>
              </a:rPr>
              <a:t>RX</a:t>
            </a:r>
            <a:endParaRPr lang="en-US" baseline="-25000" dirty="0">
              <a:solidFill>
                <a:srgbClr val="FF0000"/>
              </a:solidFill>
            </a:endParaRPr>
          </a:p>
        </p:txBody>
      </p:sp>
      <p:cxnSp>
        <p:nvCxnSpPr>
          <p:cNvPr id="13" name="Straight Arrow Connector 12"/>
          <p:cNvCxnSpPr/>
          <p:nvPr/>
        </p:nvCxnSpPr>
        <p:spPr>
          <a:xfrm flipV="1">
            <a:off x="3865944" y="5611090"/>
            <a:ext cx="0" cy="323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69284" y="4838784"/>
            <a:ext cx="1334" cy="3329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369284" y="5328230"/>
            <a:ext cx="13855" cy="2551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69284" y="4798896"/>
            <a:ext cx="1012716" cy="369332"/>
          </a:xfrm>
          <a:prstGeom prst="rect">
            <a:avLst/>
          </a:prstGeom>
          <a:noFill/>
        </p:spPr>
        <p:txBody>
          <a:bodyPr wrap="square" rtlCol="0">
            <a:spAutoFit/>
          </a:bodyPr>
          <a:lstStyle/>
          <a:p>
            <a:r>
              <a:rPr lang="en-US" smtClean="0">
                <a:solidFill>
                  <a:srgbClr val="FF0000"/>
                </a:solidFill>
              </a:rPr>
              <a:t>0.5*P</a:t>
            </a:r>
            <a:r>
              <a:rPr lang="en-US" baseline="-25000" smtClean="0">
                <a:solidFill>
                  <a:srgbClr val="FF0000"/>
                </a:solidFill>
              </a:rPr>
              <a:t>CMB</a:t>
            </a:r>
            <a:endParaRPr lang="en-US"/>
          </a:p>
        </p:txBody>
      </p:sp>
      <p:sp>
        <p:nvSpPr>
          <p:cNvPr id="24" name="TextBox 23"/>
          <p:cNvSpPr txBox="1"/>
          <p:nvPr/>
        </p:nvSpPr>
        <p:spPr>
          <a:xfrm>
            <a:off x="5582048" y="2560515"/>
            <a:ext cx="2382981" cy="646331"/>
          </a:xfrm>
          <a:prstGeom prst="rect">
            <a:avLst/>
          </a:prstGeom>
          <a:noFill/>
        </p:spPr>
        <p:txBody>
          <a:bodyPr wrap="square" rtlCol="0">
            <a:spAutoFit/>
          </a:bodyPr>
          <a:lstStyle/>
          <a:p>
            <a:pPr algn="ctr"/>
            <a:r>
              <a:rPr lang="en-US" b="1" dirty="0" smtClean="0">
                <a:solidFill>
                  <a:srgbClr val="FF0000"/>
                </a:solidFill>
              </a:rPr>
              <a:t>Unknowns are P</a:t>
            </a:r>
            <a:r>
              <a:rPr lang="en-US" b="1" baseline="-25000" dirty="0" smtClean="0">
                <a:solidFill>
                  <a:srgbClr val="FF0000"/>
                </a:solidFill>
              </a:rPr>
              <a:t>RX</a:t>
            </a:r>
            <a:r>
              <a:rPr lang="en-US" b="1" dirty="0" smtClean="0">
                <a:solidFill>
                  <a:srgbClr val="FF0000"/>
                </a:solidFill>
              </a:rPr>
              <a:t> and REX-to-P   scale factor</a:t>
            </a:r>
            <a:endParaRPr lang="en-US" b="1" dirty="0">
              <a:solidFill>
                <a:srgbClr val="FF0000"/>
              </a:solidFill>
            </a:endParaRPr>
          </a:p>
        </p:txBody>
      </p:sp>
      <p:sp>
        <p:nvSpPr>
          <p:cNvPr id="25" name="TextBox 24"/>
          <p:cNvSpPr txBox="1"/>
          <p:nvPr/>
        </p:nvSpPr>
        <p:spPr>
          <a:xfrm>
            <a:off x="3962926" y="3394810"/>
            <a:ext cx="858456" cy="369332"/>
          </a:xfrm>
          <a:prstGeom prst="rect">
            <a:avLst/>
          </a:prstGeom>
          <a:noFill/>
        </p:spPr>
        <p:txBody>
          <a:bodyPr wrap="square" rtlCol="0">
            <a:spAutoFit/>
          </a:bodyPr>
          <a:lstStyle/>
          <a:p>
            <a:r>
              <a:rPr lang="en-US" dirty="0" smtClean="0">
                <a:solidFill>
                  <a:srgbClr val="FF0000"/>
                </a:solidFill>
              </a:rPr>
              <a:t>0.5*P</a:t>
            </a:r>
            <a:r>
              <a:rPr lang="en-US" baseline="-25000" dirty="0" smtClean="0">
                <a:solidFill>
                  <a:srgbClr val="FF0000"/>
                </a:solidFill>
              </a:rPr>
              <a:t>S</a:t>
            </a:r>
            <a:endParaRPr lang="en-US" baseline="-25000" dirty="0">
              <a:solidFill>
                <a:srgbClr val="FF0000"/>
              </a:solidFill>
            </a:endParaRPr>
          </a:p>
        </p:txBody>
      </p:sp>
      <p:cxnSp>
        <p:nvCxnSpPr>
          <p:cNvPr id="27" name="Straight Arrow Connector 26"/>
          <p:cNvCxnSpPr>
            <a:stCxn id="25" idx="0"/>
          </p:cNvCxnSpPr>
          <p:nvPr/>
        </p:nvCxnSpPr>
        <p:spPr>
          <a:xfrm flipV="1">
            <a:off x="4392154" y="2008909"/>
            <a:ext cx="0" cy="1385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92154" y="3764142"/>
            <a:ext cx="0" cy="1564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637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Calibrating Radiometry</a:t>
            </a:r>
            <a:br>
              <a:rPr lang="en-US" sz="3200" b="1" dirty="0" smtClean="0"/>
            </a:br>
            <a:r>
              <a:rPr lang="en-US" sz="1800" b="1" dirty="0" smtClean="0"/>
              <a:t>(has to be done for each polarization)</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21</a:t>
            </a:fld>
            <a:endParaRPr lang="en-US"/>
          </a:p>
        </p:txBody>
      </p:sp>
      <p:sp>
        <p:nvSpPr>
          <p:cNvPr id="6" name="TextBox 5"/>
          <p:cNvSpPr txBox="1"/>
          <p:nvPr/>
        </p:nvSpPr>
        <p:spPr>
          <a:xfrm>
            <a:off x="628650" y="2056449"/>
            <a:ext cx="7670223" cy="2862322"/>
          </a:xfrm>
          <a:prstGeom prst="rect">
            <a:avLst/>
          </a:prstGeom>
          <a:noFill/>
        </p:spPr>
        <p:txBody>
          <a:bodyPr wrap="square" rtlCol="0">
            <a:spAutoFit/>
          </a:bodyPr>
          <a:lstStyle/>
          <a:p>
            <a:pPr algn="ctr"/>
            <a:r>
              <a:rPr lang="en-US" sz="3600" b="1" dirty="0"/>
              <a:t>P</a:t>
            </a:r>
            <a:r>
              <a:rPr lang="en-US" sz="3600" b="1" baseline="-25000" dirty="0"/>
              <a:t>TOTAL</a:t>
            </a:r>
            <a:r>
              <a:rPr lang="en-US" sz="3600" b="1" dirty="0"/>
              <a:t> = </a:t>
            </a:r>
            <a:r>
              <a:rPr lang="en-US" sz="3600" b="1" dirty="0" smtClean="0"/>
              <a:t>P</a:t>
            </a:r>
            <a:r>
              <a:rPr lang="en-US" sz="3600" b="1" baseline="-25000" dirty="0" smtClean="0"/>
              <a:t>RU</a:t>
            </a:r>
            <a:r>
              <a:rPr lang="en-US" sz="3600" b="1" dirty="0" smtClean="0"/>
              <a:t>/G</a:t>
            </a:r>
            <a:r>
              <a:rPr lang="en-US" sz="3600" b="1" baseline="-25000" dirty="0" smtClean="0"/>
              <a:t>P</a:t>
            </a:r>
            <a:r>
              <a:rPr lang="en-US" sz="3600" b="1" dirty="0" smtClean="0"/>
              <a:t> = P</a:t>
            </a:r>
            <a:r>
              <a:rPr lang="en-US" sz="3600" b="1" baseline="-25000" dirty="0" smtClean="0"/>
              <a:t>RX</a:t>
            </a:r>
            <a:r>
              <a:rPr lang="en-US" sz="3600" b="1" dirty="0" smtClean="0"/>
              <a:t> </a:t>
            </a:r>
            <a:r>
              <a:rPr lang="en-US" sz="3600" b="1" dirty="0"/>
              <a:t>+ 0.5*(P</a:t>
            </a:r>
            <a:r>
              <a:rPr lang="en-US" sz="3600" b="1" baseline="-25000" dirty="0"/>
              <a:t>CMB</a:t>
            </a:r>
            <a:r>
              <a:rPr lang="en-US" sz="3600" b="1" dirty="0"/>
              <a:t> + P</a:t>
            </a:r>
            <a:r>
              <a:rPr lang="en-US" sz="3600" b="1" baseline="-25000" dirty="0"/>
              <a:t>S</a:t>
            </a:r>
            <a:r>
              <a:rPr lang="en-US" sz="3600" b="1" dirty="0" smtClean="0"/>
              <a:t>)</a:t>
            </a:r>
            <a:endParaRPr lang="en-US" b="1" dirty="0" smtClean="0"/>
          </a:p>
          <a:p>
            <a:endParaRPr lang="en-US" b="1" dirty="0"/>
          </a:p>
          <a:p>
            <a:r>
              <a:rPr lang="en-US" b="1" dirty="0" smtClean="0"/>
              <a:t>P</a:t>
            </a:r>
            <a:r>
              <a:rPr lang="en-US" b="1" baseline="-25000" dirty="0" smtClean="0"/>
              <a:t>TOTAL</a:t>
            </a:r>
            <a:r>
              <a:rPr lang="en-US" b="1" dirty="0" smtClean="0"/>
              <a:t>	Measured power </a:t>
            </a:r>
          </a:p>
          <a:p>
            <a:r>
              <a:rPr lang="en-US" b="1" dirty="0" smtClean="0"/>
              <a:t>P</a:t>
            </a:r>
            <a:r>
              <a:rPr lang="en-US" b="1" baseline="-25000" dirty="0" smtClean="0"/>
              <a:t>RU</a:t>
            </a:r>
            <a:r>
              <a:rPr lang="en-US" b="1" dirty="0" smtClean="0"/>
              <a:t>	Measured power in REX units</a:t>
            </a:r>
          </a:p>
          <a:p>
            <a:r>
              <a:rPr lang="en-US" b="1" dirty="0" smtClean="0"/>
              <a:t>G</a:t>
            </a:r>
            <a:r>
              <a:rPr lang="en-US" b="1" baseline="-25000" dirty="0" smtClean="0"/>
              <a:t>P</a:t>
            </a:r>
            <a:r>
              <a:rPr lang="en-US" b="1" dirty="0" smtClean="0"/>
              <a:t>	Scale factor (</a:t>
            </a:r>
            <a:r>
              <a:rPr lang="en-US" b="1" dirty="0" smtClean="0">
                <a:solidFill>
                  <a:srgbClr val="FF0000"/>
                </a:solidFill>
              </a:rPr>
              <a:t>to be determined</a:t>
            </a:r>
            <a:r>
              <a:rPr lang="en-US" b="1" dirty="0" smtClean="0"/>
              <a:t>)</a:t>
            </a:r>
          </a:p>
          <a:p>
            <a:r>
              <a:rPr lang="en-US" b="1" dirty="0" smtClean="0"/>
              <a:t>P</a:t>
            </a:r>
            <a:r>
              <a:rPr lang="en-US" b="1" baseline="-25000" dirty="0" smtClean="0"/>
              <a:t>RX</a:t>
            </a:r>
            <a:r>
              <a:rPr lang="en-US" b="1" dirty="0" smtClean="0"/>
              <a:t>	Receiver self-noise (</a:t>
            </a:r>
            <a:r>
              <a:rPr lang="en-US" b="1" dirty="0" smtClean="0">
                <a:solidFill>
                  <a:srgbClr val="FF0000"/>
                </a:solidFill>
              </a:rPr>
              <a:t>to be determined</a:t>
            </a:r>
            <a:r>
              <a:rPr lang="en-US" b="1" dirty="0" smtClean="0"/>
              <a:t>)</a:t>
            </a:r>
          </a:p>
          <a:p>
            <a:r>
              <a:rPr lang="en-US" b="1" dirty="0" smtClean="0"/>
              <a:t>P</a:t>
            </a:r>
            <a:r>
              <a:rPr lang="en-US" b="1" baseline="-25000" dirty="0" smtClean="0"/>
              <a:t>CMB</a:t>
            </a:r>
            <a:r>
              <a:rPr lang="en-US" b="1" dirty="0" smtClean="0"/>
              <a:t>	Cosmic Microwave Background (P</a:t>
            </a:r>
            <a:r>
              <a:rPr lang="en-US" b="1" baseline="-25000" dirty="0" smtClean="0"/>
              <a:t>CMB</a:t>
            </a:r>
            <a:r>
              <a:rPr lang="en-US" b="1" dirty="0" smtClean="0"/>
              <a:t> = k*T</a:t>
            </a:r>
            <a:r>
              <a:rPr lang="en-US" b="1" baseline="-25000" dirty="0" smtClean="0"/>
              <a:t>CMB</a:t>
            </a:r>
            <a:r>
              <a:rPr lang="en-US" b="1" dirty="0" smtClean="0"/>
              <a:t>*B, where T</a:t>
            </a:r>
            <a:r>
              <a:rPr lang="en-US" b="1" baseline="-25000" dirty="0" smtClean="0"/>
              <a:t>CMB</a:t>
            </a:r>
            <a:r>
              <a:rPr lang="en-US" b="1" dirty="0" smtClean="0"/>
              <a:t> = 2.7 K)</a:t>
            </a:r>
          </a:p>
          <a:p>
            <a:r>
              <a:rPr lang="en-US" b="1" dirty="0" smtClean="0"/>
              <a:t>B	Receiver bandwidth (4.5 MHz for REX)</a:t>
            </a:r>
          </a:p>
          <a:p>
            <a:r>
              <a:rPr lang="en-US" b="1" dirty="0" smtClean="0"/>
              <a:t>P</a:t>
            </a:r>
            <a:r>
              <a:rPr lang="en-US" b="1" baseline="-25000" dirty="0" smtClean="0"/>
              <a:t>S</a:t>
            </a:r>
            <a:r>
              <a:rPr lang="en-US" b="1" dirty="0" smtClean="0"/>
              <a:t>	Needs to be interpolated from literature (frequency, time, </a:t>
            </a:r>
            <a:r>
              <a:rPr lang="mr-IN" b="1" dirty="0" smtClean="0"/>
              <a:t>…</a:t>
            </a:r>
            <a:r>
              <a:rPr lang="en-US" b="1" dirty="0" smtClean="0"/>
              <a:t>)</a:t>
            </a:r>
            <a:endParaRPr lang="en-US" dirty="0"/>
          </a:p>
        </p:txBody>
      </p:sp>
      <p:sp>
        <p:nvSpPr>
          <p:cNvPr id="7" name="TextBox 6"/>
          <p:cNvSpPr txBox="1"/>
          <p:nvPr/>
        </p:nvSpPr>
        <p:spPr>
          <a:xfrm>
            <a:off x="6126480" y="2956560"/>
            <a:ext cx="1722120" cy="923330"/>
          </a:xfrm>
          <a:prstGeom prst="rect">
            <a:avLst/>
          </a:prstGeom>
          <a:noFill/>
        </p:spPr>
        <p:txBody>
          <a:bodyPr wrap="square" rtlCol="0">
            <a:spAutoFit/>
          </a:bodyPr>
          <a:lstStyle/>
          <a:p>
            <a:pPr algn="ctr"/>
            <a:r>
              <a:rPr lang="en-US" dirty="0">
                <a:solidFill>
                  <a:srgbClr val="FF0000"/>
                </a:solidFill>
              </a:rPr>
              <a:t>a</a:t>
            </a:r>
            <a:r>
              <a:rPr lang="en-US" dirty="0" smtClean="0">
                <a:solidFill>
                  <a:srgbClr val="FF0000"/>
                </a:solidFill>
              </a:rPr>
              <a:t>ssumes </a:t>
            </a:r>
            <a:r>
              <a:rPr lang="en-US" dirty="0" err="1" smtClean="0">
                <a:solidFill>
                  <a:srgbClr val="FF0000"/>
                </a:solidFill>
              </a:rPr>
              <a:t>unpolarized</a:t>
            </a:r>
            <a:r>
              <a:rPr lang="en-US" dirty="0" smtClean="0">
                <a:solidFill>
                  <a:srgbClr val="FF0000"/>
                </a:solidFill>
              </a:rPr>
              <a:t> sources</a:t>
            </a:r>
            <a:endParaRPr lang="en-US" dirty="0">
              <a:solidFill>
                <a:srgbClr val="FF0000"/>
              </a:solidFill>
            </a:endParaRPr>
          </a:p>
        </p:txBody>
      </p:sp>
      <p:cxnSp>
        <p:nvCxnSpPr>
          <p:cNvPr id="11" name="Straight Arrow Connector 10"/>
          <p:cNvCxnSpPr/>
          <p:nvPr/>
        </p:nvCxnSpPr>
        <p:spPr>
          <a:xfrm flipH="1" flipV="1">
            <a:off x="5730240" y="2621280"/>
            <a:ext cx="727710" cy="594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71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8222"/>
          </a:xfrm>
        </p:spPr>
        <p:txBody>
          <a:bodyPr/>
          <a:lstStyle/>
          <a:p>
            <a:pPr algn="ctr"/>
            <a:r>
              <a:rPr lang="en-US" sz="3200" b="1" dirty="0" smtClean="0"/>
              <a:t>Cosmic Radio Sources</a:t>
            </a:r>
            <a:br>
              <a:rPr lang="en-US" sz="3200" b="1" dirty="0" smtClean="0"/>
            </a:br>
            <a:r>
              <a:rPr lang="en-US" sz="1800" b="1" dirty="0" smtClean="0"/>
              <a:t>(used to determine G</a:t>
            </a:r>
            <a:r>
              <a:rPr lang="en-US" sz="1800" b="1" baseline="-25000" dirty="0" smtClean="0"/>
              <a:t>P</a:t>
            </a:r>
            <a:r>
              <a:rPr lang="en-US" sz="1800" b="1" dirty="0" smtClean="0"/>
              <a:t>)</a:t>
            </a:r>
            <a:endParaRPr lang="en-US"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90" y="1394459"/>
            <a:ext cx="7166610" cy="4487615"/>
          </a:xfrm>
          <a:prstGeom prst="rect">
            <a:avLst/>
          </a:prstGeom>
        </p:spPr>
      </p:pic>
      <p:sp>
        <p:nvSpPr>
          <p:cNvPr id="6" name="TextBox 5"/>
          <p:cNvSpPr txBox="1"/>
          <p:nvPr/>
        </p:nvSpPr>
        <p:spPr>
          <a:xfrm>
            <a:off x="1691640" y="6033185"/>
            <a:ext cx="6172200" cy="646331"/>
          </a:xfrm>
          <a:prstGeom prst="rect">
            <a:avLst/>
          </a:prstGeom>
          <a:noFill/>
        </p:spPr>
        <p:txBody>
          <a:bodyPr wrap="square" rtlCol="0">
            <a:spAutoFit/>
          </a:bodyPr>
          <a:lstStyle/>
          <a:p>
            <a:pPr algn="ctr"/>
            <a:r>
              <a:rPr lang="en-US" dirty="0" smtClean="0">
                <a:solidFill>
                  <a:srgbClr val="FF0000"/>
                </a:solidFill>
              </a:rPr>
              <a:t>Cass A is estimated to have radio flux 459 </a:t>
            </a:r>
            <a:r>
              <a:rPr lang="en-US" dirty="0" err="1" smtClean="0">
                <a:solidFill>
                  <a:srgbClr val="FF0000"/>
                </a:solidFill>
              </a:rPr>
              <a:t>Jy</a:t>
            </a:r>
            <a:r>
              <a:rPr lang="en-US" dirty="0" smtClean="0">
                <a:solidFill>
                  <a:srgbClr val="FF0000"/>
                </a:solidFill>
              </a:rPr>
              <a:t> (10</a:t>
            </a:r>
            <a:r>
              <a:rPr lang="en-US" baseline="30000" dirty="0" smtClean="0">
                <a:solidFill>
                  <a:srgbClr val="FF0000"/>
                </a:solidFill>
              </a:rPr>
              <a:t>-26</a:t>
            </a:r>
            <a:r>
              <a:rPr lang="en-US" dirty="0" smtClean="0">
                <a:solidFill>
                  <a:srgbClr val="FF0000"/>
                </a:solidFill>
              </a:rPr>
              <a:t> W/m</a:t>
            </a:r>
            <a:r>
              <a:rPr lang="en-US" baseline="30000" dirty="0" smtClean="0">
                <a:solidFill>
                  <a:srgbClr val="FF0000"/>
                </a:solidFill>
              </a:rPr>
              <a:t>2</a:t>
            </a:r>
            <a:r>
              <a:rPr lang="en-US" dirty="0" smtClean="0">
                <a:solidFill>
                  <a:srgbClr val="FF0000"/>
                </a:solidFill>
              </a:rPr>
              <a:t>/Hz) at New Horizons during Pluto encounter </a:t>
            </a:r>
            <a:endParaRPr lang="en-US" dirty="0">
              <a:solidFill>
                <a:srgbClr val="FF0000"/>
              </a:solidFill>
            </a:endParaRPr>
          </a:p>
        </p:txBody>
      </p:sp>
    </p:spTree>
    <p:extLst>
      <p:ext uri="{BB962C8B-B14F-4D97-AF65-F5344CB8AC3E}">
        <p14:creationId xmlns:p14="http://schemas.microsoft.com/office/powerpoint/2010/main" val="144459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5354"/>
          </a:xfrm>
        </p:spPr>
        <p:txBody>
          <a:bodyPr>
            <a:normAutofit/>
          </a:bodyPr>
          <a:lstStyle/>
          <a:p>
            <a:pPr algn="ctr"/>
            <a:r>
              <a:rPr lang="en-US" sz="3200" b="1" dirty="0" smtClean="0"/>
              <a:t>Solar Calibration</a:t>
            </a:r>
            <a:br>
              <a:rPr lang="en-US" sz="3200" b="1" dirty="0" smtClean="0"/>
            </a:br>
            <a:r>
              <a:rPr lang="en-US" sz="2000" b="1" dirty="0" smtClean="0"/>
              <a:t>(alternate method to determine G</a:t>
            </a:r>
            <a:r>
              <a:rPr lang="en-US" sz="2000" b="1" baseline="-25000" dirty="0" smtClean="0"/>
              <a:t>P</a:t>
            </a:r>
            <a:r>
              <a:rPr lang="en-US" sz="2000" b="1" dirty="0" smtClean="0"/>
              <a:t>)</a:t>
            </a:r>
            <a:endParaRPr lang="en-US" sz="27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6" y="1559560"/>
            <a:ext cx="8433847" cy="4262120"/>
          </a:xfrm>
          <a:prstGeom prst="rect">
            <a:avLst/>
          </a:prstGeom>
        </p:spPr>
      </p:pic>
      <p:sp>
        <p:nvSpPr>
          <p:cNvPr id="6" name="TextBox 5"/>
          <p:cNvSpPr txBox="1"/>
          <p:nvPr/>
        </p:nvSpPr>
        <p:spPr>
          <a:xfrm>
            <a:off x="1645920" y="6080760"/>
            <a:ext cx="2743200" cy="646331"/>
          </a:xfrm>
          <a:prstGeom prst="rect">
            <a:avLst/>
          </a:prstGeom>
          <a:noFill/>
        </p:spPr>
        <p:txBody>
          <a:bodyPr wrap="square" rtlCol="0">
            <a:spAutoFit/>
          </a:bodyPr>
          <a:lstStyle/>
          <a:p>
            <a:pPr algn="ctr"/>
            <a:r>
              <a:rPr lang="en-US" dirty="0" smtClean="0">
                <a:solidFill>
                  <a:srgbClr val="FF0000"/>
                </a:solidFill>
              </a:rPr>
              <a:t>REX units to equivalent temperature (RCP channel)</a:t>
            </a:r>
            <a:endParaRPr lang="en-US" dirty="0">
              <a:solidFill>
                <a:srgbClr val="FF0000"/>
              </a:solidFill>
            </a:endParaRPr>
          </a:p>
        </p:txBody>
      </p:sp>
      <p:sp>
        <p:nvSpPr>
          <p:cNvPr id="7" name="TextBox 6"/>
          <p:cNvSpPr txBox="1"/>
          <p:nvPr/>
        </p:nvSpPr>
        <p:spPr>
          <a:xfrm>
            <a:off x="5227320" y="6033185"/>
            <a:ext cx="2743200" cy="646331"/>
          </a:xfrm>
          <a:prstGeom prst="rect">
            <a:avLst/>
          </a:prstGeom>
          <a:noFill/>
        </p:spPr>
        <p:txBody>
          <a:bodyPr wrap="square" rtlCol="0">
            <a:spAutoFit/>
          </a:bodyPr>
          <a:lstStyle/>
          <a:p>
            <a:pPr algn="ctr"/>
            <a:r>
              <a:rPr lang="en-US" dirty="0" smtClean="0">
                <a:solidFill>
                  <a:srgbClr val="FF0000"/>
                </a:solidFill>
              </a:rPr>
              <a:t>REX units to equivalent temperature (LCP channel)</a:t>
            </a:r>
            <a:endParaRPr lang="en-US" dirty="0">
              <a:solidFill>
                <a:srgbClr val="FF0000"/>
              </a:solidFill>
            </a:endParaRPr>
          </a:p>
        </p:txBody>
      </p:sp>
      <p:cxnSp>
        <p:nvCxnSpPr>
          <p:cNvPr id="9" name="Straight Arrow Connector 8"/>
          <p:cNvCxnSpPr/>
          <p:nvPr/>
        </p:nvCxnSpPr>
        <p:spPr>
          <a:xfrm flipH="1" flipV="1">
            <a:off x="1889760" y="5768658"/>
            <a:ext cx="152400" cy="3121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198870" y="5797074"/>
            <a:ext cx="152400" cy="3121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30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Long Dwells on Cosmic Microwave Background</a:t>
            </a:r>
            <a:br>
              <a:rPr lang="en-US" sz="3200" b="1" dirty="0" smtClean="0"/>
            </a:br>
            <a:r>
              <a:rPr lang="en-US" sz="1800" b="1" dirty="0" smtClean="0"/>
              <a:t>(to find receiver self noise)</a:t>
            </a:r>
            <a:endParaRPr lang="en-US" sz="18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309138"/>
            <a:ext cx="7886700" cy="3428764"/>
          </a:xfrm>
          <a:prstGeom prst="rect">
            <a:avLst/>
          </a:prstGeom>
        </p:spPr>
      </p:pic>
    </p:spTree>
    <p:extLst>
      <p:ext uri="{BB962C8B-B14F-4D97-AF65-F5344CB8AC3E}">
        <p14:creationId xmlns:p14="http://schemas.microsoft.com/office/powerpoint/2010/main" val="182255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normAutofit/>
          </a:bodyPr>
          <a:lstStyle/>
          <a:p>
            <a:pPr algn="ctr"/>
            <a:r>
              <a:rPr lang="en-US" sz="3200" b="1" dirty="0" smtClean="0"/>
              <a:t>Summary of Calibration Solutions</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74" y="1287780"/>
            <a:ext cx="8027502" cy="4488180"/>
          </a:xfrm>
          <a:prstGeom prst="rect">
            <a:avLst/>
          </a:prstGeom>
        </p:spPr>
      </p:pic>
      <p:sp>
        <p:nvSpPr>
          <p:cNvPr id="7" name="TextBox 6"/>
          <p:cNvSpPr txBox="1"/>
          <p:nvPr/>
        </p:nvSpPr>
        <p:spPr>
          <a:xfrm>
            <a:off x="1005840" y="5882640"/>
            <a:ext cx="7509510" cy="646331"/>
          </a:xfrm>
          <a:prstGeom prst="rect">
            <a:avLst/>
          </a:prstGeom>
          <a:noFill/>
        </p:spPr>
        <p:txBody>
          <a:bodyPr wrap="square" rtlCol="0">
            <a:spAutoFit/>
          </a:bodyPr>
          <a:lstStyle/>
          <a:p>
            <a:pPr algn="ctr"/>
            <a:r>
              <a:rPr lang="en-US" dirty="0" smtClean="0">
                <a:solidFill>
                  <a:srgbClr val="FF0000"/>
                </a:solidFill>
              </a:rPr>
              <a:t>Most of these are presented without derivation; there is no discussion about how to choose among them.  Uncertainties tend to exclude other solutions.</a:t>
            </a:r>
            <a:endParaRPr lang="en-US" dirty="0">
              <a:solidFill>
                <a:srgbClr val="FF0000"/>
              </a:solidFill>
            </a:endParaRPr>
          </a:p>
        </p:txBody>
      </p:sp>
    </p:spTree>
    <p:extLst>
      <p:ext uri="{BB962C8B-B14F-4D97-AF65-F5344CB8AC3E}">
        <p14:creationId xmlns:p14="http://schemas.microsoft.com/office/powerpoint/2010/main" val="2083574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923330"/>
          </a:xfrm>
        </p:spPr>
        <p:txBody>
          <a:bodyPr>
            <a:normAutofit fontScale="90000"/>
          </a:bodyPr>
          <a:lstStyle/>
          <a:p>
            <a:pPr algn="ctr"/>
            <a:r>
              <a:rPr lang="en-US" sz="3200" b="1" dirty="0" smtClean="0"/>
              <a:t>Other Issues — </a:t>
            </a:r>
            <a:r>
              <a:rPr lang="en-US" sz="3200" b="1" dirty="0" smtClean="0"/>
              <a:t>Linearity </a:t>
            </a:r>
            <a:r>
              <a:rPr lang="en-US" sz="3200" b="1" smtClean="0"/>
              <a:t>and Long-Term Receiver Stability</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7" y="1447800"/>
            <a:ext cx="8573772" cy="4175760"/>
          </a:xfrm>
          <a:prstGeom prst="rect">
            <a:avLst/>
          </a:prstGeom>
        </p:spPr>
      </p:pic>
      <p:sp>
        <p:nvSpPr>
          <p:cNvPr id="7" name="TextBox 6"/>
          <p:cNvSpPr txBox="1"/>
          <p:nvPr/>
        </p:nvSpPr>
        <p:spPr>
          <a:xfrm>
            <a:off x="822960" y="5782904"/>
            <a:ext cx="7692390" cy="923330"/>
          </a:xfrm>
          <a:prstGeom prst="rect">
            <a:avLst/>
          </a:prstGeom>
          <a:noFill/>
        </p:spPr>
        <p:txBody>
          <a:bodyPr wrap="square" rtlCol="0">
            <a:spAutoFit/>
          </a:bodyPr>
          <a:lstStyle/>
          <a:p>
            <a:pPr algn="ctr"/>
            <a:r>
              <a:rPr lang="en-US" dirty="0" smtClean="0">
                <a:solidFill>
                  <a:srgbClr val="FF0000"/>
                </a:solidFill>
              </a:rPr>
              <a:t>If gain does not step linearly (or the step is not 0.475 dB), then an apparent problem with relating calibration measurements acquired at different times during the mission (with different gain settings) might be resolved.</a:t>
            </a:r>
            <a:endParaRPr lang="en-US" dirty="0">
              <a:solidFill>
                <a:srgbClr val="FF0000"/>
              </a:solidFill>
            </a:endParaRPr>
          </a:p>
        </p:txBody>
      </p:sp>
      <p:sp>
        <p:nvSpPr>
          <p:cNvPr id="8" name="TextBox 7"/>
          <p:cNvSpPr txBox="1"/>
          <p:nvPr/>
        </p:nvSpPr>
        <p:spPr>
          <a:xfrm>
            <a:off x="1264920" y="2377440"/>
            <a:ext cx="1508760" cy="369332"/>
          </a:xfrm>
          <a:prstGeom prst="rect">
            <a:avLst/>
          </a:prstGeom>
          <a:noFill/>
        </p:spPr>
        <p:txBody>
          <a:bodyPr wrap="square" rtlCol="0">
            <a:spAutoFit/>
          </a:bodyPr>
          <a:lstStyle/>
          <a:p>
            <a:r>
              <a:rPr lang="en-US" dirty="0" smtClean="0">
                <a:solidFill>
                  <a:srgbClr val="FF0000"/>
                </a:solidFill>
              </a:rPr>
              <a:t>Figure 2.2.1</a:t>
            </a:r>
            <a:endParaRPr lang="en-US" dirty="0">
              <a:solidFill>
                <a:srgbClr val="FF0000"/>
              </a:solidFill>
            </a:endParaRPr>
          </a:p>
        </p:txBody>
      </p:sp>
    </p:spTree>
    <p:extLst>
      <p:ext uri="{BB962C8B-B14F-4D97-AF65-F5344CB8AC3E}">
        <p14:creationId xmlns:p14="http://schemas.microsoft.com/office/powerpoint/2010/main" val="132362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Other Issues — Reservoir of Calibration Data</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27</a:t>
            </a:fld>
            <a:endParaRPr lang="en-US"/>
          </a:p>
        </p:txBody>
      </p:sp>
      <p:sp>
        <p:nvSpPr>
          <p:cNvPr id="5" name="TextBox 4"/>
          <p:cNvSpPr txBox="1"/>
          <p:nvPr/>
        </p:nvSpPr>
        <p:spPr>
          <a:xfrm>
            <a:off x="628650" y="2011680"/>
            <a:ext cx="7886700" cy="2862322"/>
          </a:xfrm>
          <a:prstGeom prst="rect">
            <a:avLst/>
          </a:prstGeom>
          <a:noFill/>
        </p:spPr>
        <p:txBody>
          <a:bodyPr wrap="square" rtlCol="0">
            <a:spAutoFit/>
          </a:bodyPr>
          <a:lstStyle/>
          <a:p>
            <a:r>
              <a:rPr lang="en-US" b="1" dirty="0" smtClean="0"/>
              <a:t>4. When were calibration data collected?</a:t>
            </a:r>
            <a:r>
              <a:rPr lang="en-US" dirty="0" smtClean="0"/>
              <a:t>  The </a:t>
            </a:r>
            <a:r>
              <a:rPr lang="en-US" dirty="0"/>
              <a:t>abstract says calibration data were collected "during Integration and Test, … after launch in April 2006, and [during] an 'additional' Calibration Campaign in July 2016."  But the next page refers to "four calibrations over the course of the mission" and expands the post-launch campaign to April-June 2006, while Figure 2.2.1 shows data from January 2013 and Section 2.1 says the "X-band receiver was measured … at every annual checkout".  This is very confusing to the reader who is trying to understand what measurements were taken, when, and how they fit together to nail down the conversion of REX units to </a:t>
            </a:r>
            <a:r>
              <a:rPr lang="en-US" dirty="0" err="1"/>
              <a:t>dBm</a:t>
            </a:r>
            <a:r>
              <a:rPr lang="en-US" dirty="0"/>
              <a:t> (or antenna temperature) for both channels/polarizations.</a:t>
            </a:r>
          </a:p>
        </p:txBody>
      </p:sp>
    </p:spTree>
    <p:extLst>
      <p:ext uri="{BB962C8B-B14F-4D97-AF65-F5344CB8AC3E}">
        <p14:creationId xmlns:p14="http://schemas.microsoft.com/office/powerpoint/2010/main" val="358477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Other Issues — Long-Term Receiver Stability</a:t>
            </a:r>
            <a:endParaRPr lang="en-US" sz="3200" b="1" dirty="0"/>
          </a:p>
        </p:txBody>
      </p:sp>
      <p:sp>
        <p:nvSpPr>
          <p:cNvPr id="4" name="Slide Number Placeholder 3"/>
          <p:cNvSpPr>
            <a:spLocks noGrp="1"/>
          </p:cNvSpPr>
          <p:nvPr>
            <p:ph type="sldNum" sz="quarter" idx="12"/>
          </p:nvPr>
        </p:nvSpPr>
        <p:spPr/>
        <p:txBody>
          <a:bodyPr/>
          <a:lstStyle/>
          <a:p>
            <a:fld id="{96928F08-06BD-7741-A0FA-45097724EA7F}" type="slidenum">
              <a:rPr lang="en-US" smtClean="0"/>
              <a:t>28</a:t>
            </a:fld>
            <a:endParaRPr lang="en-US"/>
          </a:p>
        </p:txBody>
      </p:sp>
      <p:sp>
        <p:nvSpPr>
          <p:cNvPr id="3" name="TextBox 2"/>
          <p:cNvSpPr txBox="1"/>
          <p:nvPr/>
        </p:nvSpPr>
        <p:spPr>
          <a:xfrm>
            <a:off x="1066800" y="1965960"/>
            <a:ext cx="7223760" cy="2585323"/>
          </a:xfrm>
          <a:prstGeom prst="rect">
            <a:avLst/>
          </a:prstGeom>
          <a:noFill/>
        </p:spPr>
        <p:txBody>
          <a:bodyPr wrap="square" rtlCol="0">
            <a:spAutoFit/>
          </a:bodyPr>
          <a:lstStyle/>
          <a:p>
            <a:r>
              <a:rPr lang="en-US" b="1" dirty="0"/>
              <a:t>7. Complete List of Power Measurements Is Needed:</a:t>
            </a:r>
            <a:r>
              <a:rPr lang="en-US" dirty="0"/>
              <a:t>  A summary table showing cold sky and radio source measurements (average and standard deviation) in each polarization over the length of the mission would be an important addition.  Gain settings should be included in the table.  </a:t>
            </a:r>
            <a:r>
              <a:rPr lang="en-US" i="1" dirty="0"/>
              <a:t>There is no information in this report about amplitude stability of the receiving system over time scales of months to years; that is important because Pluto/Charon measurements are being calibrated using measurements made years earlier and later</a:t>
            </a:r>
            <a:r>
              <a:rPr lang="en-US" dirty="0"/>
              <a:t>.  This table could be combined with the table mentioned in Comment 5 above.</a:t>
            </a:r>
          </a:p>
        </p:txBody>
      </p:sp>
    </p:spTree>
    <p:extLst>
      <p:ext uri="{BB962C8B-B14F-4D97-AF65-F5344CB8AC3E}">
        <p14:creationId xmlns:p14="http://schemas.microsoft.com/office/powerpoint/2010/main" val="137176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Other Issues — Editorial and Similar</a:t>
            </a:r>
            <a:endParaRPr lang="en-US" sz="3200" b="1" dirty="0"/>
          </a:p>
        </p:txBody>
      </p:sp>
      <p:sp>
        <p:nvSpPr>
          <p:cNvPr id="3" name="Content Placeholder 2"/>
          <p:cNvSpPr>
            <a:spLocks noGrp="1"/>
          </p:cNvSpPr>
          <p:nvPr>
            <p:ph idx="1"/>
          </p:nvPr>
        </p:nvSpPr>
        <p:spPr/>
        <p:txBody>
          <a:bodyPr>
            <a:normAutofit lnSpcReduction="10000"/>
          </a:bodyPr>
          <a:lstStyle/>
          <a:p>
            <a:r>
              <a:rPr lang="en-US" dirty="0" err="1" smtClean="0"/>
              <a:t>Unproofed</a:t>
            </a:r>
            <a:r>
              <a:rPr lang="en-US" dirty="0" smtClean="0"/>
              <a:t> cut and paste:</a:t>
            </a:r>
          </a:p>
          <a:p>
            <a:pPr lvl="1"/>
            <a:r>
              <a:rPr lang="en-US" dirty="0" smtClean="0"/>
              <a:t>Missing sections and figures</a:t>
            </a:r>
          </a:p>
          <a:p>
            <a:pPr lvl="1"/>
            <a:r>
              <a:rPr lang="en-US" dirty="0"/>
              <a:t>T</a:t>
            </a:r>
            <a:r>
              <a:rPr lang="en-US" dirty="0" smtClean="0"/>
              <a:t>wo figures with the same number</a:t>
            </a:r>
          </a:p>
          <a:p>
            <a:pPr lvl="1"/>
            <a:r>
              <a:rPr lang="en-US" dirty="0"/>
              <a:t>I</a:t>
            </a:r>
            <a:r>
              <a:rPr lang="en-US" dirty="0" smtClean="0"/>
              <a:t>ncorrect referencing of figures </a:t>
            </a:r>
          </a:p>
          <a:p>
            <a:r>
              <a:rPr lang="en-US" dirty="0" smtClean="0"/>
              <a:t>Illegible figures (Figures 3.2.1 and 3.2.2 are the worst)</a:t>
            </a:r>
          </a:p>
          <a:p>
            <a:r>
              <a:rPr lang="en-US" dirty="0" smtClean="0"/>
              <a:t>Reversed frequency axes (Figs. 3.5.2, 3.5.4, 3.5.5)</a:t>
            </a:r>
          </a:p>
          <a:p>
            <a:r>
              <a:rPr lang="en-US" dirty="0" smtClean="0"/>
              <a:t>Capitalization of units and abbreviations</a:t>
            </a:r>
          </a:p>
          <a:p>
            <a:r>
              <a:rPr lang="en-US" dirty="0" smtClean="0"/>
              <a:t>Awkward sentences; misuse of commas, parentheses, etc.</a:t>
            </a:r>
            <a:endParaRPr lang="en-US" dirty="0"/>
          </a:p>
        </p:txBody>
      </p:sp>
      <p:sp>
        <p:nvSpPr>
          <p:cNvPr id="4" name="Slide Number Placeholder 3"/>
          <p:cNvSpPr>
            <a:spLocks noGrp="1"/>
          </p:cNvSpPr>
          <p:nvPr>
            <p:ph type="sldNum" sz="quarter" idx="12"/>
          </p:nvPr>
        </p:nvSpPr>
        <p:spPr/>
        <p:txBody>
          <a:bodyPr/>
          <a:lstStyle/>
          <a:p>
            <a:fld id="{96928F08-06BD-7741-A0FA-45097724EA7F}" type="slidenum">
              <a:rPr lang="en-US" smtClean="0"/>
              <a:t>29</a:t>
            </a:fld>
            <a:endParaRPr lang="en-US"/>
          </a:p>
        </p:txBody>
      </p:sp>
    </p:spTree>
    <p:extLst>
      <p:ext uri="{BB962C8B-B14F-4D97-AF65-F5344CB8AC3E}">
        <p14:creationId xmlns:p14="http://schemas.microsoft.com/office/powerpoint/2010/main" val="36387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9708"/>
            <a:ext cx="7886700" cy="1325563"/>
          </a:xfrm>
        </p:spPr>
        <p:txBody>
          <a:bodyPr/>
          <a:lstStyle/>
          <a:p>
            <a:pPr algn="ctr"/>
            <a:r>
              <a:rPr lang="en-US" dirty="0" smtClean="0"/>
              <a:t>Observation Geometry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7" y="1870799"/>
            <a:ext cx="6336506" cy="2884081"/>
          </a:xfrm>
          <a:prstGeom prst="rect">
            <a:avLst/>
          </a:prstGeom>
        </p:spPr>
      </p:pic>
      <p:sp>
        <p:nvSpPr>
          <p:cNvPr id="5" name="TextBox 4"/>
          <p:cNvSpPr txBox="1"/>
          <p:nvPr/>
        </p:nvSpPr>
        <p:spPr>
          <a:xfrm>
            <a:off x="6860353" y="1646790"/>
            <a:ext cx="2009327" cy="584775"/>
          </a:xfrm>
          <a:prstGeom prst="rect">
            <a:avLst/>
          </a:prstGeom>
          <a:noFill/>
        </p:spPr>
        <p:txBody>
          <a:bodyPr wrap="square" rtlCol="0">
            <a:spAutoFit/>
          </a:bodyPr>
          <a:lstStyle/>
          <a:p>
            <a:pPr algn="ctr"/>
            <a:r>
              <a:rPr lang="en-US" sz="1600" dirty="0" smtClean="0"/>
              <a:t>Pre-encounter tracking for gravity</a:t>
            </a:r>
            <a:endParaRPr lang="en-US" sz="1600" dirty="0"/>
          </a:p>
        </p:txBody>
      </p:sp>
      <p:sp>
        <p:nvSpPr>
          <p:cNvPr id="6" name="TextBox 5"/>
          <p:cNvSpPr txBox="1"/>
          <p:nvPr/>
        </p:nvSpPr>
        <p:spPr>
          <a:xfrm>
            <a:off x="7072536" y="2597515"/>
            <a:ext cx="1737360" cy="830997"/>
          </a:xfrm>
          <a:prstGeom prst="rect">
            <a:avLst/>
          </a:prstGeom>
          <a:noFill/>
        </p:spPr>
        <p:txBody>
          <a:bodyPr wrap="square" rtlCol="0">
            <a:spAutoFit/>
          </a:bodyPr>
          <a:lstStyle/>
          <a:p>
            <a:pPr algn="ctr"/>
            <a:r>
              <a:rPr lang="en-US" sz="1600" dirty="0" smtClean="0"/>
              <a:t>Signal refraction for atmosphere and ionosphere</a:t>
            </a:r>
            <a:endParaRPr lang="en-US" sz="1600" dirty="0"/>
          </a:p>
        </p:txBody>
      </p:sp>
      <p:sp>
        <p:nvSpPr>
          <p:cNvPr id="7" name="TextBox 6"/>
          <p:cNvSpPr txBox="1"/>
          <p:nvPr/>
        </p:nvSpPr>
        <p:spPr>
          <a:xfrm>
            <a:off x="7391400" y="3598689"/>
            <a:ext cx="1478280" cy="830997"/>
          </a:xfrm>
          <a:prstGeom prst="rect">
            <a:avLst/>
          </a:prstGeom>
          <a:noFill/>
        </p:spPr>
        <p:txBody>
          <a:bodyPr wrap="square" rtlCol="0">
            <a:spAutoFit/>
          </a:bodyPr>
          <a:lstStyle/>
          <a:p>
            <a:pPr algn="ctr"/>
            <a:r>
              <a:rPr lang="en-US" sz="1600" dirty="0" smtClean="0"/>
              <a:t>Dark side radiometry and chord</a:t>
            </a:r>
            <a:endParaRPr lang="en-US" sz="1600" dirty="0"/>
          </a:p>
        </p:txBody>
      </p:sp>
      <p:sp>
        <p:nvSpPr>
          <p:cNvPr id="9" name="TextBox 8"/>
          <p:cNvSpPr txBox="1"/>
          <p:nvPr/>
        </p:nvSpPr>
        <p:spPr>
          <a:xfrm>
            <a:off x="6506023" y="5842918"/>
            <a:ext cx="2009327" cy="584775"/>
          </a:xfrm>
          <a:prstGeom prst="rect">
            <a:avLst/>
          </a:prstGeom>
          <a:noFill/>
        </p:spPr>
        <p:txBody>
          <a:bodyPr wrap="square" rtlCol="0">
            <a:spAutoFit/>
          </a:bodyPr>
          <a:lstStyle/>
          <a:p>
            <a:pPr algn="ctr"/>
            <a:r>
              <a:rPr lang="en-US" sz="1600" dirty="0" smtClean="0"/>
              <a:t>Post-encounter tracking for gravity</a:t>
            </a:r>
            <a:endParaRPr lang="en-US" sz="1600" dirty="0"/>
          </a:p>
        </p:txBody>
      </p:sp>
      <p:sp>
        <p:nvSpPr>
          <p:cNvPr id="10" name="TextBox 9"/>
          <p:cNvSpPr txBox="1"/>
          <p:nvPr/>
        </p:nvSpPr>
        <p:spPr>
          <a:xfrm>
            <a:off x="6927756" y="5315132"/>
            <a:ext cx="2026920" cy="338554"/>
          </a:xfrm>
          <a:prstGeom prst="rect">
            <a:avLst/>
          </a:prstGeom>
          <a:noFill/>
        </p:spPr>
        <p:txBody>
          <a:bodyPr wrap="square" rtlCol="0">
            <a:spAutoFit/>
          </a:bodyPr>
          <a:lstStyle/>
          <a:p>
            <a:r>
              <a:rPr lang="en-US" sz="1600" dirty="0" smtClean="0"/>
              <a:t>Repeat for Charon</a:t>
            </a:r>
            <a:endParaRPr lang="en-US" sz="1600" dirty="0"/>
          </a:p>
        </p:txBody>
      </p:sp>
      <p:cxnSp>
        <p:nvCxnSpPr>
          <p:cNvPr id="12" name="Straight Arrow Connector 11"/>
          <p:cNvCxnSpPr/>
          <p:nvPr/>
        </p:nvCxnSpPr>
        <p:spPr>
          <a:xfrm>
            <a:off x="6860353" y="3428512"/>
            <a:ext cx="212183" cy="4424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012753" y="3870960"/>
            <a:ext cx="271967" cy="369332"/>
          </a:xfrm>
          <a:prstGeom prst="rect">
            <a:avLst/>
          </a:prstGeom>
          <a:noFill/>
        </p:spPr>
        <p:txBody>
          <a:bodyPr wrap="square" rtlCol="0">
            <a:spAutoFit/>
          </a:bodyPr>
          <a:lstStyle/>
          <a:p>
            <a:r>
              <a:rPr lang="en-US" dirty="0" smtClean="0"/>
              <a:t>v</a:t>
            </a:r>
            <a:endParaRPr lang="en-US" dirty="0"/>
          </a:p>
        </p:txBody>
      </p:sp>
      <p:sp>
        <p:nvSpPr>
          <p:cNvPr id="14" name="TextBox 13"/>
          <p:cNvSpPr txBox="1"/>
          <p:nvPr/>
        </p:nvSpPr>
        <p:spPr>
          <a:xfrm>
            <a:off x="7179216" y="4694205"/>
            <a:ext cx="1524000" cy="350874"/>
          </a:xfrm>
          <a:prstGeom prst="rect">
            <a:avLst/>
          </a:prstGeom>
          <a:noFill/>
        </p:spPr>
        <p:txBody>
          <a:bodyPr wrap="square" rtlCol="0">
            <a:spAutoFit/>
          </a:bodyPr>
          <a:lstStyle/>
          <a:p>
            <a:r>
              <a:rPr lang="en-US" sz="1600" dirty="0" smtClean="0"/>
              <a:t>Exit occultation</a:t>
            </a:r>
            <a:endParaRPr lang="en-US" dirty="0"/>
          </a:p>
        </p:txBody>
      </p:sp>
      <p:sp>
        <p:nvSpPr>
          <p:cNvPr id="3" name="TextBox 2"/>
          <p:cNvSpPr txBox="1"/>
          <p:nvPr/>
        </p:nvSpPr>
        <p:spPr>
          <a:xfrm>
            <a:off x="74712" y="6539132"/>
            <a:ext cx="7866504" cy="246221"/>
          </a:xfrm>
          <a:prstGeom prst="rect">
            <a:avLst/>
          </a:prstGeom>
          <a:noFill/>
        </p:spPr>
        <p:txBody>
          <a:bodyPr wrap="square" rtlCol="0">
            <a:spAutoFit/>
          </a:bodyPr>
          <a:lstStyle/>
          <a:p>
            <a:r>
              <a:rPr lang="en-US" sz="1000" dirty="0" smtClean="0"/>
              <a:t>Adapted from </a:t>
            </a:r>
            <a:r>
              <a:rPr lang="en-US" sz="1000" dirty="0"/>
              <a:t>https://</a:t>
            </a:r>
            <a:r>
              <a:rPr lang="en-US" sz="1000" dirty="0" err="1"/>
              <a:t>blogs.nasa.gov</a:t>
            </a:r>
            <a:r>
              <a:rPr lang="en-US" sz="1000" dirty="0"/>
              <a:t>/</a:t>
            </a:r>
            <a:r>
              <a:rPr lang="en-US" sz="1000" dirty="0" err="1"/>
              <a:t>pluto</a:t>
            </a:r>
            <a:r>
              <a:rPr lang="en-US" sz="1000" dirty="0"/>
              <a:t>/2015/11/13/radio-signals-from-earth-probe-</a:t>
            </a:r>
            <a:r>
              <a:rPr lang="en-US" sz="1000" dirty="0" err="1"/>
              <a:t>plutos</a:t>
            </a:r>
            <a:r>
              <a:rPr lang="en-US" sz="1000" dirty="0"/>
              <a:t>-atmosphere/ </a:t>
            </a:r>
            <a:r>
              <a:rPr lang="en-US" sz="1000" dirty="0" smtClean="0"/>
              <a:t> by W. Woods</a:t>
            </a:r>
            <a:endParaRPr lang="en-US" sz="1400" dirty="0"/>
          </a:p>
        </p:txBody>
      </p:sp>
      <p:sp>
        <p:nvSpPr>
          <p:cNvPr id="8" name="Slide Number Placeholder 7"/>
          <p:cNvSpPr>
            <a:spLocks noGrp="1"/>
          </p:cNvSpPr>
          <p:nvPr>
            <p:ph type="sldNum" sz="quarter" idx="12"/>
          </p:nvPr>
        </p:nvSpPr>
        <p:spPr/>
        <p:txBody>
          <a:bodyPr/>
          <a:lstStyle/>
          <a:p>
            <a:fld id="{96928F08-06BD-7741-A0FA-45097724EA7F}" type="slidenum">
              <a:rPr lang="en-US" smtClean="0"/>
              <a:t>3</a:t>
            </a:fld>
            <a:endParaRPr lang="en-US"/>
          </a:p>
        </p:txBody>
      </p:sp>
    </p:spTree>
    <p:extLst>
      <p:ext uri="{BB962C8B-B14F-4D97-AF65-F5344CB8AC3E}">
        <p14:creationId xmlns:p14="http://schemas.microsoft.com/office/powerpoint/2010/main" val="1789769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Spacecraft Instrumentation</a:t>
            </a:r>
            <a:endParaRPr lang="en-US" dirty="0"/>
          </a:p>
        </p:txBody>
      </p:sp>
      <p:grpSp>
        <p:nvGrpSpPr>
          <p:cNvPr id="12" name="Group 11"/>
          <p:cNvGrpSpPr/>
          <p:nvPr/>
        </p:nvGrpSpPr>
        <p:grpSpPr>
          <a:xfrm>
            <a:off x="1266825" y="1690689"/>
            <a:ext cx="6610350" cy="4641935"/>
            <a:chOff x="1266825" y="1690689"/>
            <a:chExt cx="6610350" cy="4641935"/>
          </a:xfrm>
        </p:grpSpPr>
        <p:grpSp>
          <p:nvGrpSpPr>
            <p:cNvPr id="10" name="Group 9"/>
            <p:cNvGrpSpPr/>
            <p:nvPr/>
          </p:nvGrpSpPr>
          <p:grpSpPr>
            <a:xfrm>
              <a:off x="1266825" y="1690689"/>
              <a:ext cx="6610350" cy="4641935"/>
              <a:chOff x="1266825" y="1690689"/>
              <a:chExt cx="6610350" cy="4641935"/>
            </a:xfrm>
          </p:grpSpPr>
          <p:grpSp>
            <p:nvGrpSpPr>
              <p:cNvPr id="8" name="Group 7"/>
              <p:cNvGrpSpPr/>
              <p:nvPr/>
            </p:nvGrpSpPr>
            <p:grpSpPr>
              <a:xfrm>
                <a:off x="1266825" y="1690689"/>
                <a:ext cx="6610350" cy="4641935"/>
                <a:chOff x="1266825" y="1690689"/>
                <a:chExt cx="6610350" cy="4641935"/>
              </a:xfrm>
            </p:grpSpPr>
            <p:grpSp>
              <p:nvGrpSpPr>
                <p:cNvPr id="7" name="Group 6"/>
                <p:cNvGrpSpPr/>
                <p:nvPr/>
              </p:nvGrpSpPr>
              <p:grpSpPr>
                <a:xfrm>
                  <a:off x="1266825" y="1690689"/>
                  <a:ext cx="6610350" cy="4641935"/>
                  <a:chOff x="1266825" y="1690689"/>
                  <a:chExt cx="6610350" cy="464193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825" y="1690689"/>
                    <a:ext cx="6610350" cy="4641935"/>
                  </a:xfrm>
                  <a:prstGeom prst="rect">
                    <a:avLst/>
                  </a:prstGeom>
                </p:spPr>
              </p:pic>
              <p:sp>
                <p:nvSpPr>
                  <p:cNvPr id="6" name="Round Single Corner Rectangle 5"/>
                  <p:cNvSpPr/>
                  <p:nvPr/>
                </p:nvSpPr>
                <p:spPr>
                  <a:xfrm>
                    <a:off x="5932571" y="3753852"/>
                    <a:ext cx="234950" cy="125455"/>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815597" y="3678079"/>
                  <a:ext cx="381000" cy="276999"/>
                </a:xfrm>
                <a:prstGeom prst="rect">
                  <a:avLst/>
                </a:prstGeom>
                <a:noFill/>
              </p:spPr>
              <p:txBody>
                <a:bodyPr wrap="square" rtlCol="0">
                  <a:spAutoFit/>
                </a:bodyPr>
                <a:lstStyle/>
                <a:p>
                  <a:r>
                    <a:rPr lang="en-US" sz="1200" dirty="0" smtClean="0"/>
                    <a:t>40</a:t>
                  </a:r>
                  <a:endParaRPr lang="en-US" sz="1200" dirty="0"/>
                </a:p>
              </p:txBody>
            </p:sp>
          </p:grpSp>
          <p:sp>
            <p:nvSpPr>
              <p:cNvPr id="9" name="Round Single Corner Rectangle 8"/>
              <p:cNvSpPr/>
              <p:nvPr/>
            </p:nvSpPr>
            <p:spPr>
              <a:xfrm>
                <a:off x="6614907" y="4011656"/>
                <a:ext cx="163582" cy="152227"/>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614906" y="3949269"/>
              <a:ext cx="131033" cy="276999"/>
            </a:xfrm>
            <a:prstGeom prst="rect">
              <a:avLst/>
            </a:prstGeom>
            <a:noFill/>
          </p:spPr>
          <p:txBody>
            <a:bodyPr wrap="square" rtlCol="0">
              <a:spAutoFit/>
            </a:bodyPr>
            <a:lstStyle/>
            <a:p>
              <a:r>
                <a:rPr lang="en-US" sz="1200" dirty="0" smtClean="0">
                  <a:latin typeface="Times New Roman" charset="0"/>
                </a:rPr>
                <a:t>5</a:t>
              </a:r>
              <a:endParaRPr lang="en-US" dirty="0">
                <a:latin typeface="Times New Roman" charset="0"/>
              </a:endParaRPr>
            </a:p>
          </p:txBody>
        </p:sp>
      </p:grpSp>
      <p:sp>
        <p:nvSpPr>
          <p:cNvPr id="13" name="TextBox 12"/>
          <p:cNvSpPr txBox="1"/>
          <p:nvPr/>
        </p:nvSpPr>
        <p:spPr>
          <a:xfrm>
            <a:off x="7877175" y="2057400"/>
            <a:ext cx="928895" cy="307777"/>
          </a:xfrm>
          <a:prstGeom prst="rect">
            <a:avLst/>
          </a:prstGeom>
          <a:noFill/>
        </p:spPr>
        <p:txBody>
          <a:bodyPr wrap="square" rtlCol="0">
            <a:spAutoFit/>
          </a:bodyPr>
          <a:lstStyle/>
          <a:p>
            <a:r>
              <a:rPr lang="en-US" sz="1400" dirty="0" smtClean="0">
                <a:solidFill>
                  <a:srgbClr val="FF0000"/>
                </a:solidFill>
              </a:rPr>
              <a:t>GRAVITY</a:t>
            </a:r>
            <a:endParaRPr lang="en-US" sz="1400" dirty="0">
              <a:solidFill>
                <a:srgbClr val="FF0000"/>
              </a:solidFill>
            </a:endParaRPr>
          </a:p>
        </p:txBody>
      </p:sp>
      <p:sp>
        <p:nvSpPr>
          <p:cNvPr id="14" name="TextBox 13"/>
          <p:cNvSpPr txBox="1"/>
          <p:nvPr/>
        </p:nvSpPr>
        <p:spPr>
          <a:xfrm>
            <a:off x="7793106" y="3806591"/>
            <a:ext cx="1266825" cy="307777"/>
          </a:xfrm>
          <a:prstGeom prst="rect">
            <a:avLst/>
          </a:prstGeom>
          <a:noFill/>
        </p:spPr>
        <p:txBody>
          <a:bodyPr wrap="square" rtlCol="0">
            <a:spAutoFit/>
          </a:bodyPr>
          <a:lstStyle/>
          <a:p>
            <a:r>
              <a:rPr lang="en-US" sz="1400" dirty="0" smtClean="0">
                <a:solidFill>
                  <a:srgbClr val="FF0000"/>
                </a:solidFill>
              </a:rPr>
              <a:t>RADIOMETRY</a:t>
            </a:r>
            <a:endParaRPr lang="en-US" dirty="0">
              <a:solidFill>
                <a:srgbClr val="FF0000"/>
              </a:solidFill>
            </a:endParaRPr>
          </a:p>
        </p:txBody>
      </p:sp>
      <p:sp>
        <p:nvSpPr>
          <p:cNvPr id="15" name="TextBox 14"/>
          <p:cNvSpPr txBox="1"/>
          <p:nvPr/>
        </p:nvSpPr>
        <p:spPr>
          <a:xfrm>
            <a:off x="7793106" y="4651513"/>
            <a:ext cx="1266825" cy="307777"/>
          </a:xfrm>
          <a:prstGeom prst="rect">
            <a:avLst/>
          </a:prstGeom>
          <a:noFill/>
        </p:spPr>
        <p:txBody>
          <a:bodyPr wrap="square" rtlCol="0">
            <a:spAutoFit/>
          </a:bodyPr>
          <a:lstStyle/>
          <a:p>
            <a:r>
              <a:rPr lang="en-US" sz="1400" dirty="0" smtClean="0">
                <a:solidFill>
                  <a:srgbClr val="FF0000"/>
                </a:solidFill>
              </a:rPr>
              <a:t>OCCULTATION</a:t>
            </a:r>
            <a:endParaRPr lang="en-US" sz="1400" dirty="0">
              <a:solidFill>
                <a:srgbClr val="FF0000"/>
              </a:solidFill>
            </a:endParaRPr>
          </a:p>
        </p:txBody>
      </p:sp>
      <p:sp>
        <p:nvSpPr>
          <p:cNvPr id="16" name="TextBox 15"/>
          <p:cNvSpPr txBox="1"/>
          <p:nvPr/>
        </p:nvSpPr>
        <p:spPr>
          <a:xfrm>
            <a:off x="5932571" y="5496435"/>
            <a:ext cx="3008229" cy="1384995"/>
          </a:xfrm>
          <a:prstGeom prst="rect">
            <a:avLst/>
          </a:prstGeom>
          <a:noFill/>
        </p:spPr>
        <p:txBody>
          <a:bodyPr wrap="square" rtlCol="0">
            <a:spAutoFit/>
          </a:bodyPr>
          <a:lstStyle/>
          <a:p>
            <a:pPr algn="ctr"/>
            <a:r>
              <a:rPr lang="en-US" sz="1200" b="1" u="sng" dirty="0" smtClean="0">
                <a:solidFill>
                  <a:srgbClr val="FF0000"/>
                </a:solidFill>
              </a:rPr>
              <a:t>RAW ARCHIVAL DATA:</a:t>
            </a:r>
          </a:p>
          <a:p>
            <a:pPr algn="ctr"/>
            <a:r>
              <a:rPr lang="en-US" sz="1200" dirty="0" smtClean="0">
                <a:solidFill>
                  <a:srgbClr val="FF0000"/>
                </a:solidFill>
              </a:rPr>
              <a:t>5 byte radiometry samples</a:t>
            </a:r>
          </a:p>
          <a:p>
            <a:pPr algn="ctr"/>
            <a:r>
              <a:rPr lang="en-US" sz="1200" dirty="0" smtClean="0">
                <a:solidFill>
                  <a:srgbClr val="FF0000"/>
                </a:solidFill>
              </a:rPr>
              <a:t>2x2 byte I/Q voltage samples</a:t>
            </a:r>
          </a:p>
          <a:p>
            <a:pPr algn="ctr"/>
            <a:r>
              <a:rPr lang="en-US" sz="1200" dirty="0" smtClean="0">
                <a:solidFill>
                  <a:srgbClr val="FF0000"/>
                </a:solidFill>
              </a:rPr>
              <a:t>3 byte time tags</a:t>
            </a:r>
          </a:p>
          <a:p>
            <a:pPr algn="ctr"/>
            <a:endParaRPr lang="en-US" sz="1200" dirty="0" smtClean="0">
              <a:solidFill>
                <a:srgbClr val="FF0000"/>
              </a:solidFill>
            </a:endParaRPr>
          </a:p>
          <a:p>
            <a:pPr algn="ctr"/>
            <a:r>
              <a:rPr lang="en-US" sz="1200" b="1" u="sng" dirty="0" smtClean="0">
                <a:solidFill>
                  <a:srgbClr val="FF0000"/>
                </a:solidFill>
              </a:rPr>
              <a:t>CALIBRATED ARCHIVAL DATA:</a:t>
            </a:r>
          </a:p>
          <a:p>
            <a:pPr algn="ctr"/>
            <a:r>
              <a:rPr lang="en-US" sz="1200" dirty="0" smtClean="0">
                <a:solidFill>
                  <a:srgbClr val="FF0000"/>
                </a:solidFill>
              </a:rPr>
              <a:t>Same as above as 4-byte floats</a:t>
            </a:r>
            <a:endParaRPr lang="en-US" sz="1200" dirty="0">
              <a:solidFill>
                <a:srgbClr val="FF0000"/>
              </a:solidFill>
            </a:endParaRPr>
          </a:p>
        </p:txBody>
      </p:sp>
      <p:sp>
        <p:nvSpPr>
          <p:cNvPr id="3" name="TextBox 2"/>
          <p:cNvSpPr txBox="1"/>
          <p:nvPr/>
        </p:nvSpPr>
        <p:spPr>
          <a:xfrm>
            <a:off x="200416" y="6588690"/>
            <a:ext cx="1979113" cy="230832"/>
          </a:xfrm>
          <a:prstGeom prst="rect">
            <a:avLst/>
          </a:prstGeom>
          <a:noFill/>
        </p:spPr>
        <p:txBody>
          <a:bodyPr wrap="square" rtlCol="0">
            <a:spAutoFit/>
          </a:bodyPr>
          <a:lstStyle/>
          <a:p>
            <a:r>
              <a:rPr lang="en-US" sz="900" dirty="0" smtClean="0"/>
              <a:t>Adapted from Tyler et al., SSR, 2008</a:t>
            </a:r>
            <a:endParaRPr lang="en-US" dirty="0"/>
          </a:p>
        </p:txBody>
      </p:sp>
      <p:sp>
        <p:nvSpPr>
          <p:cNvPr id="17" name="TextBox 16"/>
          <p:cNvSpPr txBox="1"/>
          <p:nvPr/>
        </p:nvSpPr>
        <p:spPr>
          <a:xfrm>
            <a:off x="501043" y="4803938"/>
            <a:ext cx="1991638" cy="692497"/>
          </a:xfrm>
          <a:prstGeom prst="rect">
            <a:avLst/>
          </a:prstGeom>
          <a:noFill/>
        </p:spPr>
        <p:txBody>
          <a:bodyPr wrap="square" rtlCol="0">
            <a:spAutoFit/>
          </a:bodyPr>
          <a:lstStyle/>
          <a:p>
            <a:pPr algn="ctr"/>
            <a:r>
              <a:rPr lang="en-US" sz="1300" b="1" u="sng" dirty="0" smtClean="0">
                <a:solidFill>
                  <a:srgbClr val="FF0000"/>
                </a:solidFill>
              </a:rPr>
              <a:t>REDUNDANT REX SIGNAL CONDITIONING UNITS</a:t>
            </a:r>
          </a:p>
          <a:p>
            <a:pPr algn="ctr"/>
            <a:r>
              <a:rPr lang="en-US" sz="1300" dirty="0" smtClean="0">
                <a:solidFill>
                  <a:srgbClr val="FF0000"/>
                </a:solidFill>
              </a:rPr>
              <a:t>One for RCP, one for LCP</a:t>
            </a:r>
            <a:endParaRPr lang="en-US" sz="1300" dirty="0">
              <a:solidFill>
                <a:srgbClr val="FF0000"/>
              </a:solidFill>
            </a:endParaRPr>
          </a:p>
        </p:txBody>
      </p:sp>
      <p:sp>
        <p:nvSpPr>
          <p:cNvPr id="18" name="Slide Number Placeholder 17"/>
          <p:cNvSpPr>
            <a:spLocks noGrp="1"/>
          </p:cNvSpPr>
          <p:nvPr>
            <p:ph type="sldNum" sz="quarter" idx="12"/>
          </p:nvPr>
        </p:nvSpPr>
        <p:spPr/>
        <p:txBody>
          <a:bodyPr/>
          <a:lstStyle/>
          <a:p>
            <a:fld id="{96928F08-06BD-7741-A0FA-45097724EA7F}" type="slidenum">
              <a:rPr lang="en-US" smtClean="0"/>
              <a:t>4</a:t>
            </a:fld>
            <a:endParaRPr lang="en-US"/>
          </a:p>
        </p:txBody>
      </p:sp>
    </p:spTree>
    <p:extLst>
      <p:ext uri="{BB962C8B-B14F-4D97-AF65-F5344CB8AC3E}">
        <p14:creationId xmlns:p14="http://schemas.microsoft.com/office/powerpoint/2010/main" val="150326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REX Output Frame (ROF)</a:t>
            </a:r>
            <a:endParaRPr lang="en-US" dirty="0"/>
          </a:p>
        </p:txBody>
      </p:sp>
      <p:sp>
        <p:nvSpPr>
          <p:cNvPr id="3" name="Content Placeholder 2"/>
          <p:cNvSpPr>
            <a:spLocks noGrp="1"/>
          </p:cNvSpPr>
          <p:nvPr>
            <p:ph idx="1"/>
          </p:nvPr>
        </p:nvSpPr>
        <p:spPr>
          <a:xfrm>
            <a:off x="628650" y="2073981"/>
            <a:ext cx="8018639" cy="4351338"/>
          </a:xfrm>
        </p:spPr>
        <p:txBody>
          <a:bodyPr/>
          <a:lstStyle/>
          <a:p>
            <a:r>
              <a:rPr lang="en-US" dirty="0" smtClean="0"/>
              <a:t>FPAG samples from one time unit (1.024 s)</a:t>
            </a:r>
          </a:p>
          <a:p>
            <a:pPr lvl="1"/>
            <a:r>
              <a:rPr lang="en-US" sz="2000" dirty="0" smtClean="0"/>
              <a:t>1250 pairs of 2-byte I, 2-byte Q voltage samples 	—</a:t>
            </a:r>
            <a:r>
              <a:rPr lang="en-US" sz="2000" dirty="0"/>
              <a:t> </a:t>
            </a:r>
            <a:r>
              <a:rPr lang="en-US" sz="2000" dirty="0" smtClean="0"/>
              <a:t>   5000 B</a:t>
            </a:r>
          </a:p>
          <a:p>
            <a:pPr lvl="1"/>
            <a:r>
              <a:rPr lang="en-US" sz="2000" dirty="0" smtClean="0"/>
              <a:t>10 5-byte accumulations</a:t>
            </a:r>
            <a:r>
              <a:rPr lang="en-US" sz="2000" baseline="30000" dirty="0" smtClean="0"/>
              <a:t>*</a:t>
            </a:r>
            <a:r>
              <a:rPr lang="en-US" sz="2000" dirty="0" smtClean="0"/>
              <a:t> of radiometry ‘power’	—</a:t>
            </a:r>
            <a:r>
              <a:rPr lang="en-US" sz="2000" dirty="0"/>
              <a:t> </a:t>
            </a:r>
            <a:r>
              <a:rPr lang="en-US" sz="2000" dirty="0" smtClean="0"/>
              <a:t>        50 B</a:t>
            </a:r>
          </a:p>
          <a:p>
            <a:pPr lvl="1"/>
            <a:r>
              <a:rPr lang="en-US" sz="2000" dirty="0" smtClean="0"/>
              <a:t>10 3-byte time tags</a:t>
            </a:r>
            <a:r>
              <a:rPr lang="en-US" sz="2000" baseline="30000" dirty="0" smtClean="0"/>
              <a:t>**</a:t>
            </a:r>
            <a:r>
              <a:rPr lang="en-US" sz="2000" dirty="0" smtClean="0"/>
              <a:t>				—         30 B</a:t>
            </a:r>
          </a:p>
          <a:p>
            <a:pPr lvl="1"/>
            <a:r>
              <a:rPr lang="en-US" sz="2000" dirty="0" smtClean="0"/>
              <a:t>ROF ID byte					—           1 B</a:t>
            </a:r>
          </a:p>
          <a:p>
            <a:pPr lvl="1"/>
            <a:r>
              <a:rPr lang="en-US" sz="2000" dirty="0" smtClean="0"/>
              <a:t>Input select status byte (science + 7 tests)		—           1 B</a:t>
            </a:r>
          </a:p>
          <a:p>
            <a:pPr lvl="1"/>
            <a:r>
              <a:rPr lang="en-US" sz="2000" dirty="0" smtClean="0"/>
              <a:t>Spares						—           6 B				Total			—    5058 B</a:t>
            </a:r>
            <a:endParaRPr lang="en-US" dirty="0" smtClean="0"/>
          </a:p>
          <a:p>
            <a:r>
              <a:rPr lang="en-US" dirty="0" smtClean="0"/>
              <a:t>Stored in one FITS file with 2880 byte records</a:t>
            </a:r>
            <a:endParaRPr lang="en-US" dirty="0"/>
          </a:p>
          <a:p>
            <a:pPr marL="0" indent="0">
              <a:buNone/>
            </a:pPr>
            <a:r>
              <a:rPr lang="en-US" sz="1800" baseline="30000" dirty="0" smtClean="0"/>
              <a:t>	</a:t>
            </a:r>
          </a:p>
          <a:p>
            <a:pPr marL="0" indent="0">
              <a:buNone/>
            </a:pPr>
            <a:r>
              <a:rPr lang="en-US" sz="1800" baseline="30000" dirty="0"/>
              <a:t>	</a:t>
            </a:r>
            <a:r>
              <a:rPr lang="en-US" sz="1800" baseline="30000" dirty="0" smtClean="0"/>
              <a:t>*</a:t>
            </a:r>
            <a:r>
              <a:rPr lang="en-US" sz="1800" dirty="0" smtClean="0"/>
              <a:t>  Reset to 0 every 1.024 s</a:t>
            </a:r>
          </a:p>
          <a:p>
            <a:pPr marL="0" indent="0">
              <a:buNone/>
            </a:pPr>
            <a:r>
              <a:rPr lang="en-US" sz="1800" baseline="30000" dirty="0" smtClean="0"/>
              <a:t>	**</a:t>
            </a:r>
            <a:r>
              <a:rPr lang="en-US" sz="1800" dirty="0" smtClean="0"/>
              <a:t> Reset to 0 at every REX initialization</a:t>
            </a:r>
          </a:p>
        </p:txBody>
      </p:sp>
      <p:sp>
        <p:nvSpPr>
          <p:cNvPr id="4" name="Slide Number Placeholder 3"/>
          <p:cNvSpPr>
            <a:spLocks noGrp="1"/>
          </p:cNvSpPr>
          <p:nvPr>
            <p:ph type="sldNum" sz="quarter" idx="12"/>
          </p:nvPr>
        </p:nvSpPr>
        <p:spPr/>
        <p:txBody>
          <a:bodyPr/>
          <a:lstStyle/>
          <a:p>
            <a:fld id="{96928F08-06BD-7741-A0FA-45097724EA7F}" type="slidenum">
              <a:rPr lang="en-US" smtClean="0"/>
              <a:t>5</a:t>
            </a:fld>
            <a:endParaRPr lang="en-US"/>
          </a:p>
        </p:txBody>
      </p:sp>
    </p:spTree>
    <p:extLst>
      <p:ext uri="{BB962C8B-B14F-4D97-AF65-F5344CB8AC3E}">
        <p14:creationId xmlns:p14="http://schemas.microsoft.com/office/powerpoint/2010/main" val="16301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ROF </a:t>
            </a:r>
            <a:r>
              <a:rPr lang="en-US" dirty="0" err="1" smtClean="0"/>
              <a:t>Stucture</a:t>
            </a:r>
            <a:r>
              <a:rPr lang="en-US" dirty="0" smtClean="0"/>
              <a:t/>
            </a:r>
            <a:br>
              <a:rPr lang="en-US" dirty="0" smtClean="0"/>
            </a:br>
            <a:r>
              <a:rPr lang="en-US" sz="2000" dirty="0" smtClean="0"/>
              <a:t>(raw data starting in FITS record 7)</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724611708"/>
              </p:ext>
            </p:extLst>
          </p:nvPr>
        </p:nvGraphicFramePr>
        <p:xfrm>
          <a:off x="942621" y="2097089"/>
          <a:ext cx="7258758" cy="2595880"/>
        </p:xfrm>
        <a:graphic>
          <a:graphicData uri="http://schemas.openxmlformats.org/drawingml/2006/table">
            <a:tbl>
              <a:tblPr bandRow="1">
                <a:tableStyleId>{5C22544A-7EE6-4342-B048-85BDC9FD1C3A}</a:tableStyleId>
              </a:tblPr>
              <a:tblGrid>
                <a:gridCol w="1209793"/>
                <a:gridCol w="1209793"/>
                <a:gridCol w="1209793"/>
                <a:gridCol w="1209793"/>
                <a:gridCol w="1209793"/>
                <a:gridCol w="1209793"/>
              </a:tblGrid>
              <a:tr h="370840">
                <a:tc>
                  <a:txBody>
                    <a:bodyPr/>
                    <a:lstStyle/>
                    <a:p>
                      <a:pPr algn="ctr"/>
                      <a:r>
                        <a:rPr lang="en-US" dirty="0" smtClean="0"/>
                        <a:t>ID</a:t>
                      </a:r>
                      <a:endParaRPr lang="en-US" dirty="0"/>
                    </a:p>
                  </a:txBody>
                  <a:tcPr/>
                </a:tc>
                <a:tc>
                  <a:txBody>
                    <a:bodyPr/>
                    <a:lstStyle/>
                    <a:p>
                      <a:pPr algn="ctr"/>
                      <a:r>
                        <a:rPr lang="en-US" dirty="0" smtClean="0"/>
                        <a:t>I[1] MSB</a:t>
                      </a:r>
                      <a:endParaRPr lang="en-US" dirty="0"/>
                    </a:p>
                  </a:txBody>
                  <a:tcPr/>
                </a:tc>
                <a:tc>
                  <a:txBody>
                    <a:bodyPr/>
                    <a:lstStyle/>
                    <a:p>
                      <a:pPr algn="ctr"/>
                      <a:r>
                        <a:rPr lang="en-US" dirty="0" smtClean="0"/>
                        <a:t>I[1]</a:t>
                      </a:r>
                      <a:r>
                        <a:rPr lang="en-US" baseline="0" dirty="0" smtClean="0"/>
                        <a:t> LSB</a:t>
                      </a:r>
                      <a:endParaRPr lang="en-US" dirty="0"/>
                    </a:p>
                  </a:txBody>
                  <a:tcPr/>
                </a:tc>
                <a:tc>
                  <a:txBody>
                    <a:bodyPr/>
                    <a:lstStyle/>
                    <a:p>
                      <a:pPr algn="ctr"/>
                      <a:r>
                        <a:rPr lang="en-US" dirty="0" smtClean="0"/>
                        <a:t>STATUS</a:t>
                      </a:r>
                      <a:endParaRPr lang="en-US" dirty="0"/>
                    </a:p>
                  </a:txBody>
                  <a:tcPr/>
                </a:tc>
                <a:tc>
                  <a:txBody>
                    <a:bodyPr/>
                    <a:lstStyle/>
                    <a:p>
                      <a:pPr algn="ctr"/>
                      <a:r>
                        <a:rPr lang="en-US" dirty="0" smtClean="0"/>
                        <a:t>Q[1] MSB</a:t>
                      </a:r>
                      <a:endParaRPr lang="en-US" dirty="0"/>
                    </a:p>
                  </a:txBody>
                  <a:tcPr/>
                </a:tc>
                <a:tc>
                  <a:txBody>
                    <a:bodyPr/>
                    <a:lstStyle/>
                    <a:p>
                      <a:pPr algn="ctr"/>
                      <a:r>
                        <a:rPr lang="en-US" dirty="0" smtClean="0"/>
                        <a:t>Q[1] LSB</a:t>
                      </a:r>
                      <a:endParaRPr lang="en-US" dirty="0"/>
                    </a:p>
                  </a:txBody>
                  <a:tcPr/>
                </a:tc>
              </a:tr>
              <a:tr h="370840">
                <a:tc>
                  <a:txBody>
                    <a:bodyPr/>
                    <a:lstStyle/>
                    <a:p>
                      <a:pPr algn="ctr"/>
                      <a:r>
                        <a:rPr lang="en-US" dirty="0" smtClean="0"/>
                        <a:t>R[1] MSB</a:t>
                      </a:r>
                      <a:endParaRPr lang="en-US" dirty="0"/>
                    </a:p>
                  </a:txBody>
                  <a:tcPr/>
                </a:tc>
                <a:tc>
                  <a:txBody>
                    <a:bodyPr/>
                    <a:lstStyle/>
                    <a:p>
                      <a:pPr algn="ctr"/>
                      <a:r>
                        <a:rPr lang="en-US" dirty="0" smtClean="0"/>
                        <a:t>I[2] MSB</a:t>
                      </a:r>
                      <a:endParaRPr lang="en-US" dirty="0"/>
                    </a:p>
                  </a:txBody>
                  <a:tcPr/>
                </a:tc>
                <a:tc>
                  <a:txBody>
                    <a:bodyPr/>
                    <a:lstStyle/>
                    <a:p>
                      <a:pPr algn="ctr"/>
                      <a:r>
                        <a:rPr lang="en-US" dirty="0" smtClean="0"/>
                        <a:t>I[2] LSB</a:t>
                      </a:r>
                      <a:endParaRPr lang="en-US" dirty="0"/>
                    </a:p>
                  </a:txBody>
                  <a:tcPr/>
                </a:tc>
                <a:tc>
                  <a:txBody>
                    <a:bodyPr/>
                    <a:lstStyle/>
                    <a:p>
                      <a:pPr algn="ctr"/>
                      <a:r>
                        <a:rPr lang="en-US" dirty="0" smtClean="0"/>
                        <a:t>R[1] 4SB</a:t>
                      </a:r>
                      <a:endParaRPr lang="en-US" dirty="0"/>
                    </a:p>
                  </a:txBody>
                  <a:tcPr/>
                </a:tc>
                <a:tc>
                  <a:txBody>
                    <a:bodyPr/>
                    <a:lstStyle/>
                    <a:p>
                      <a:pPr algn="ctr"/>
                      <a:r>
                        <a:rPr lang="en-US" dirty="0" smtClean="0"/>
                        <a:t>Q[2] MSB</a:t>
                      </a:r>
                      <a:endParaRPr lang="en-US" dirty="0"/>
                    </a:p>
                  </a:txBody>
                  <a:tcPr/>
                </a:tc>
                <a:tc>
                  <a:txBody>
                    <a:bodyPr/>
                    <a:lstStyle/>
                    <a:p>
                      <a:pPr algn="ctr"/>
                      <a:r>
                        <a:rPr lang="en-US" dirty="0" smtClean="0"/>
                        <a:t>Q[2] LSB</a:t>
                      </a:r>
                      <a:endParaRPr lang="en-US" dirty="0"/>
                    </a:p>
                  </a:txBody>
                  <a:tcPr/>
                </a:tc>
              </a:tr>
              <a:tr h="370840">
                <a:tc>
                  <a:txBody>
                    <a:bodyPr/>
                    <a:lstStyle/>
                    <a:p>
                      <a:pPr algn="ctr"/>
                      <a:r>
                        <a:rPr lang="en-US" dirty="0" smtClean="0"/>
                        <a:t>R[1] 3SB</a:t>
                      </a:r>
                      <a:endParaRPr lang="en-US" dirty="0"/>
                    </a:p>
                  </a:txBody>
                  <a:tcPr/>
                </a:tc>
                <a:tc>
                  <a:txBody>
                    <a:bodyPr/>
                    <a:lstStyle/>
                    <a:p>
                      <a:pPr algn="ctr"/>
                      <a:r>
                        <a:rPr lang="en-US" dirty="0" smtClean="0"/>
                        <a:t>I[3] MSB</a:t>
                      </a:r>
                      <a:endParaRPr lang="en-US" dirty="0"/>
                    </a:p>
                  </a:txBody>
                  <a:tcPr/>
                </a:tc>
                <a:tc>
                  <a:txBody>
                    <a:bodyPr/>
                    <a:lstStyle/>
                    <a:p>
                      <a:pPr algn="ctr"/>
                      <a:r>
                        <a:rPr lang="en-US" dirty="0" smtClean="0"/>
                        <a:t>I[3] LSB</a:t>
                      </a:r>
                      <a:endParaRPr lang="en-US" dirty="0"/>
                    </a:p>
                  </a:txBody>
                  <a:tcPr/>
                </a:tc>
                <a:tc>
                  <a:txBody>
                    <a:bodyPr/>
                    <a:lstStyle/>
                    <a:p>
                      <a:pPr algn="ctr"/>
                      <a:r>
                        <a:rPr lang="en-US" dirty="0" smtClean="0"/>
                        <a:t>R[1] 2SB</a:t>
                      </a:r>
                      <a:endParaRPr lang="en-US" dirty="0"/>
                    </a:p>
                  </a:txBody>
                  <a:tcPr/>
                </a:tc>
                <a:tc>
                  <a:txBody>
                    <a:bodyPr/>
                    <a:lstStyle/>
                    <a:p>
                      <a:pPr algn="ctr"/>
                      <a:r>
                        <a:rPr lang="en-US" dirty="0" smtClean="0"/>
                        <a:t>Q[3] MSB</a:t>
                      </a:r>
                      <a:endParaRPr lang="en-US" dirty="0"/>
                    </a:p>
                  </a:txBody>
                  <a:tcPr/>
                </a:tc>
                <a:tc>
                  <a:txBody>
                    <a:bodyPr/>
                    <a:lstStyle/>
                    <a:p>
                      <a:pPr algn="ctr"/>
                      <a:r>
                        <a:rPr lang="en-US" dirty="0" smtClean="0"/>
                        <a:t>Q[3] LSB</a:t>
                      </a:r>
                      <a:endParaRPr lang="en-US" dirty="0"/>
                    </a:p>
                  </a:txBody>
                  <a:tcPr/>
                </a:tc>
              </a:tr>
              <a:tr h="370840">
                <a:tc>
                  <a:txBody>
                    <a:bodyPr/>
                    <a:lstStyle/>
                    <a:p>
                      <a:pPr algn="ctr"/>
                      <a:r>
                        <a:rPr lang="en-US" dirty="0" smtClean="0"/>
                        <a:t>R[1] LSB</a:t>
                      </a:r>
                      <a:endParaRPr lang="en-US" dirty="0"/>
                    </a:p>
                  </a:txBody>
                  <a:tcPr/>
                </a:tc>
                <a:tc>
                  <a:txBody>
                    <a:bodyPr/>
                    <a:lstStyle/>
                    <a:p>
                      <a:pPr algn="ctr"/>
                      <a:r>
                        <a:rPr lang="en-US" dirty="0" smtClean="0"/>
                        <a:t>I[4] MSB</a:t>
                      </a:r>
                      <a:endParaRPr lang="en-US" dirty="0"/>
                    </a:p>
                  </a:txBody>
                  <a:tcPr/>
                </a:tc>
                <a:tc>
                  <a:txBody>
                    <a:bodyPr/>
                    <a:lstStyle/>
                    <a:p>
                      <a:pPr algn="ctr"/>
                      <a:r>
                        <a:rPr lang="en-US" dirty="0" smtClean="0"/>
                        <a:t>I[4] LSB</a:t>
                      </a:r>
                      <a:endParaRPr lang="en-US" dirty="0"/>
                    </a:p>
                  </a:txBody>
                  <a:tcPr/>
                </a:tc>
                <a:tc>
                  <a:txBody>
                    <a:bodyPr/>
                    <a:lstStyle/>
                    <a:p>
                      <a:pPr algn="ctr"/>
                      <a:r>
                        <a:rPr lang="en-US" dirty="0" smtClean="0"/>
                        <a:t>T[1] MSB</a:t>
                      </a:r>
                      <a:endParaRPr lang="en-US" dirty="0"/>
                    </a:p>
                  </a:txBody>
                  <a:tcPr/>
                </a:tc>
                <a:tc>
                  <a:txBody>
                    <a:bodyPr/>
                    <a:lstStyle/>
                    <a:p>
                      <a:pPr algn="ctr"/>
                      <a:r>
                        <a:rPr lang="en-US" dirty="0" smtClean="0"/>
                        <a:t>Q[4] MSB</a:t>
                      </a:r>
                      <a:endParaRPr lang="en-US" dirty="0"/>
                    </a:p>
                  </a:txBody>
                  <a:tcPr/>
                </a:tc>
                <a:tc>
                  <a:txBody>
                    <a:bodyPr/>
                    <a:lstStyle/>
                    <a:p>
                      <a:pPr algn="ctr"/>
                      <a:r>
                        <a:rPr lang="en-US" dirty="0" smtClean="0"/>
                        <a:t>Q[4] LSB</a:t>
                      </a:r>
                      <a:endParaRPr lang="en-US" dirty="0"/>
                    </a:p>
                  </a:txBody>
                  <a:tcPr/>
                </a:tc>
              </a:tr>
              <a:tr h="370840">
                <a:tc>
                  <a:txBody>
                    <a:bodyPr/>
                    <a:lstStyle/>
                    <a:p>
                      <a:pPr algn="ctr"/>
                      <a:r>
                        <a:rPr lang="en-US" dirty="0" smtClean="0"/>
                        <a:t>T[1] 2SB</a:t>
                      </a:r>
                      <a:endParaRPr lang="en-US" dirty="0"/>
                    </a:p>
                  </a:txBody>
                  <a:tcPr/>
                </a:tc>
                <a:tc>
                  <a:txBody>
                    <a:bodyPr/>
                    <a:lstStyle/>
                    <a:p>
                      <a:pPr algn="ctr"/>
                      <a:r>
                        <a:rPr lang="en-US" dirty="0" smtClean="0"/>
                        <a:t>I[5] MSB</a:t>
                      </a:r>
                      <a:endParaRPr lang="en-US" dirty="0"/>
                    </a:p>
                  </a:txBody>
                  <a:tcPr/>
                </a:tc>
                <a:tc>
                  <a:txBody>
                    <a:bodyPr/>
                    <a:lstStyle/>
                    <a:p>
                      <a:pPr algn="ctr"/>
                      <a:r>
                        <a:rPr lang="en-US" dirty="0" smtClean="0"/>
                        <a:t>I[5] LSB</a:t>
                      </a:r>
                      <a:endParaRPr lang="en-US" dirty="0"/>
                    </a:p>
                  </a:txBody>
                  <a:tcPr/>
                </a:tc>
                <a:tc>
                  <a:txBody>
                    <a:bodyPr/>
                    <a:lstStyle/>
                    <a:p>
                      <a:pPr algn="ctr"/>
                      <a:r>
                        <a:rPr lang="en-US" dirty="0" smtClean="0"/>
                        <a:t>T[1] LSB</a:t>
                      </a:r>
                      <a:endParaRPr lang="en-US" dirty="0"/>
                    </a:p>
                  </a:txBody>
                  <a:tcPr/>
                </a:tc>
                <a:tc>
                  <a:txBody>
                    <a:bodyPr/>
                    <a:lstStyle/>
                    <a:p>
                      <a:pPr algn="ctr"/>
                      <a:r>
                        <a:rPr lang="en-US" dirty="0" smtClean="0"/>
                        <a:t>Q[4] MSB</a:t>
                      </a:r>
                      <a:endParaRPr lang="en-US" dirty="0"/>
                    </a:p>
                  </a:txBody>
                  <a:tcPr/>
                </a:tc>
                <a:tc>
                  <a:txBody>
                    <a:bodyPr/>
                    <a:lstStyle/>
                    <a:p>
                      <a:pPr algn="ctr"/>
                      <a:r>
                        <a:rPr lang="en-US" dirty="0" smtClean="0"/>
                        <a:t>Q[4] LSB</a:t>
                      </a:r>
                      <a:endParaRPr lang="en-US" dirty="0"/>
                    </a:p>
                  </a:txBody>
                  <a:tcPr/>
                </a:tc>
              </a:tr>
              <a:tr h="370840">
                <a:tc>
                  <a:txBody>
                    <a:bodyPr/>
                    <a:lstStyle/>
                    <a:p>
                      <a:pPr algn="ctr"/>
                      <a:r>
                        <a:rPr lang="en-US" dirty="0" smtClean="0"/>
                        <a:t>I[6] MSB</a:t>
                      </a:r>
                      <a:endParaRPr lang="en-US" dirty="0"/>
                    </a:p>
                  </a:txBody>
                  <a:tcPr/>
                </a:tc>
                <a:tc>
                  <a:txBody>
                    <a:bodyPr/>
                    <a:lstStyle/>
                    <a:p>
                      <a:pPr algn="ctr"/>
                      <a:r>
                        <a:rPr lang="en-US" dirty="0" smtClean="0"/>
                        <a:t>I[6] LSB</a:t>
                      </a:r>
                      <a:endParaRPr lang="en-US" dirty="0"/>
                    </a:p>
                  </a:txBody>
                  <a:tcPr/>
                </a:tc>
                <a:tc>
                  <a:txBody>
                    <a:bodyPr/>
                    <a:lstStyle/>
                    <a:p>
                      <a:pPr algn="ctr"/>
                      <a:r>
                        <a:rPr lang="en-US" dirty="0" smtClean="0"/>
                        <a:t>Q[6] MSB</a:t>
                      </a:r>
                      <a:endParaRPr lang="en-US" dirty="0"/>
                    </a:p>
                  </a:txBody>
                  <a:tcPr/>
                </a:tc>
                <a:tc>
                  <a:txBody>
                    <a:bodyPr/>
                    <a:lstStyle/>
                    <a:p>
                      <a:pPr algn="ctr"/>
                      <a:r>
                        <a:rPr lang="en-US" dirty="0" smtClean="0"/>
                        <a:t>Q[6] LSB</a:t>
                      </a:r>
                      <a:endParaRPr lang="en-US" dirty="0"/>
                    </a:p>
                  </a:txBody>
                  <a:tcPr/>
                </a:tc>
                <a:tc>
                  <a:txBody>
                    <a:bodyPr/>
                    <a:lstStyle/>
                    <a:p>
                      <a:pPr algn="ctr"/>
                      <a:r>
                        <a:rPr lang="en-US" dirty="0" smtClean="0"/>
                        <a:t>I[7] MSB</a:t>
                      </a:r>
                      <a:endParaRPr lang="en-US" dirty="0"/>
                    </a:p>
                  </a:txBody>
                  <a:tcPr/>
                </a:tc>
                <a:tc>
                  <a:txBody>
                    <a:bodyPr/>
                    <a:lstStyle/>
                    <a:p>
                      <a:pPr algn="ctr"/>
                      <a:r>
                        <a:rPr lang="en-US" dirty="0" smtClean="0"/>
                        <a:t>I[7] LSB</a:t>
                      </a:r>
                      <a:endParaRPr lang="en-US" dirty="0"/>
                    </a:p>
                  </a:txBody>
                  <a:tcPr/>
                </a:tc>
              </a:tr>
              <a:tr h="370840">
                <a:tc>
                  <a:txBody>
                    <a:bodyPr/>
                    <a:lstStyle/>
                    <a:p>
                      <a:pPr algn="ctr"/>
                      <a:r>
                        <a:rPr lang="en-US" dirty="0" smtClean="0"/>
                        <a:t>Q[7] MSB</a:t>
                      </a:r>
                      <a:endParaRPr lang="en-US" dirty="0"/>
                    </a:p>
                  </a:txBody>
                  <a:tcPr/>
                </a:tc>
                <a:tc>
                  <a:txBody>
                    <a:bodyPr/>
                    <a:lstStyle/>
                    <a:p>
                      <a:pPr algn="ctr"/>
                      <a:r>
                        <a:rPr lang="en-US" dirty="0" smtClean="0"/>
                        <a:t>Q[7] LSB</a:t>
                      </a:r>
                      <a:endParaRPr lang="en-US" dirty="0"/>
                    </a:p>
                  </a:txBody>
                  <a:tcPr/>
                </a:tc>
                <a:tc>
                  <a:txBody>
                    <a:bodyPr/>
                    <a:lstStyle/>
                    <a:p>
                      <a:pPr algn="ctr"/>
                      <a:r>
                        <a:rPr lang="en-US" dirty="0" smtClean="0"/>
                        <a:t>I[8] MSB</a:t>
                      </a:r>
                      <a:endParaRPr lang="en-US" dirty="0"/>
                    </a:p>
                  </a:txBody>
                  <a:tcPr/>
                </a:tc>
                <a:tc>
                  <a:txBody>
                    <a:bodyPr/>
                    <a:lstStyle/>
                    <a:p>
                      <a:pPr algn="ctr"/>
                      <a:r>
                        <a:rPr lang="en-US" dirty="0" smtClean="0"/>
                        <a:t>I[8] LSB</a:t>
                      </a:r>
                      <a:endParaRPr lang="en-US" dirty="0"/>
                    </a:p>
                  </a:txBody>
                  <a:tcPr/>
                </a:tc>
                <a:tc>
                  <a:txBody>
                    <a:bodyPr/>
                    <a:lstStyle/>
                    <a:p>
                      <a:pPr algn="ctr"/>
                      <a:r>
                        <a:rPr lang="en-US" dirty="0" smtClean="0"/>
                        <a:t>Q[8] MSB</a:t>
                      </a:r>
                      <a:endParaRPr lang="en-US" dirty="0"/>
                    </a:p>
                  </a:txBody>
                  <a:tcPr/>
                </a:tc>
                <a:tc>
                  <a:txBody>
                    <a:bodyPr/>
                    <a:lstStyle/>
                    <a:p>
                      <a:pPr algn="ctr"/>
                      <a:r>
                        <a:rPr lang="is-IS" dirty="0" smtClean="0"/>
                        <a:t>…</a:t>
                      </a:r>
                      <a:endParaRPr lang="en-US" dirty="0"/>
                    </a:p>
                  </a:txBody>
                  <a:tcPr/>
                </a:tc>
              </a:tr>
            </a:tbl>
          </a:graphicData>
        </a:graphic>
      </p:graphicFrame>
      <p:sp>
        <p:nvSpPr>
          <p:cNvPr id="6" name="TextBox 5"/>
          <p:cNvSpPr txBox="1"/>
          <p:nvPr/>
        </p:nvSpPr>
        <p:spPr>
          <a:xfrm>
            <a:off x="942622" y="4876800"/>
            <a:ext cx="7258758" cy="1200329"/>
          </a:xfrm>
          <a:prstGeom prst="rect">
            <a:avLst/>
          </a:prstGeom>
          <a:noFill/>
        </p:spPr>
        <p:txBody>
          <a:bodyPr wrap="square" rtlCol="0">
            <a:spAutoFit/>
          </a:bodyPr>
          <a:lstStyle/>
          <a:p>
            <a:r>
              <a:rPr lang="en-US" dirty="0" smtClean="0"/>
              <a:t>I/Q pairs continue through Q[125] LSB.</a:t>
            </a:r>
          </a:p>
          <a:p>
            <a:r>
              <a:rPr lang="en-US" dirty="0" smtClean="0"/>
              <a:t>The structure repeats with R[2], T[2], and more I/Q pairs.  </a:t>
            </a:r>
          </a:p>
          <a:p>
            <a:r>
              <a:rPr lang="en-US" dirty="0" smtClean="0"/>
              <a:t>The ROF ends in the middle of FITS record 8 with Q[1250] LSB.</a:t>
            </a:r>
          </a:p>
          <a:p>
            <a:r>
              <a:rPr lang="en-US" dirty="0" smtClean="0"/>
              <a:t>The remainder of record 8 is undefined.</a:t>
            </a:r>
            <a:endParaRPr lang="en-US" dirty="0"/>
          </a:p>
        </p:txBody>
      </p:sp>
      <p:sp>
        <p:nvSpPr>
          <p:cNvPr id="3" name="Slide Number Placeholder 2"/>
          <p:cNvSpPr>
            <a:spLocks noGrp="1"/>
          </p:cNvSpPr>
          <p:nvPr>
            <p:ph type="sldNum" sz="quarter" idx="12"/>
          </p:nvPr>
        </p:nvSpPr>
        <p:spPr/>
        <p:txBody>
          <a:bodyPr/>
          <a:lstStyle/>
          <a:p>
            <a:fld id="{96928F08-06BD-7741-A0FA-45097724EA7F}" type="slidenum">
              <a:rPr lang="en-US" smtClean="0"/>
              <a:t>6</a:t>
            </a:fld>
            <a:endParaRPr lang="en-US"/>
          </a:p>
        </p:txBody>
      </p:sp>
    </p:spTree>
    <p:extLst>
      <p:ext uri="{BB962C8B-B14F-4D97-AF65-F5344CB8AC3E}">
        <p14:creationId xmlns:p14="http://schemas.microsoft.com/office/powerpoint/2010/main" val="1139771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FITS File Organization</a:t>
            </a:r>
            <a:br>
              <a:rPr lang="en-US" dirty="0" smtClean="0"/>
            </a:br>
            <a:r>
              <a:rPr lang="en-US" sz="2000" dirty="0" smtClean="0"/>
              <a:t>(raw data)</a:t>
            </a:r>
            <a:endParaRPr lang="en-US" sz="2000" dirty="0"/>
          </a:p>
        </p:txBody>
      </p:sp>
      <p:sp>
        <p:nvSpPr>
          <p:cNvPr id="3" name="Content Placeholder 2"/>
          <p:cNvSpPr>
            <a:spLocks noGrp="1"/>
          </p:cNvSpPr>
          <p:nvPr>
            <p:ph idx="1"/>
          </p:nvPr>
        </p:nvSpPr>
        <p:spPr>
          <a:xfrm>
            <a:off x="485422" y="1994958"/>
            <a:ext cx="8173155" cy="4351338"/>
          </a:xfrm>
        </p:spPr>
        <p:txBody>
          <a:bodyPr>
            <a:normAutofit/>
          </a:bodyPr>
          <a:lstStyle/>
          <a:p>
            <a:pPr marL="0" indent="0">
              <a:buNone/>
            </a:pPr>
            <a:r>
              <a:rPr lang="en-US" sz="1500" dirty="0" smtClean="0">
                <a:latin typeface="Courier" charset="0"/>
                <a:ea typeface="Courier" charset="0"/>
                <a:cs typeface="Courier" charset="0"/>
              </a:rPr>
              <a:t>PDS_VERSION_ID 	= PDS3</a:t>
            </a:r>
          </a:p>
          <a:p>
            <a:pPr marL="0" indent="0">
              <a:buNone/>
            </a:pPr>
            <a:r>
              <a:rPr lang="en-US" sz="1500" dirty="0" smtClean="0">
                <a:latin typeface="Courier" charset="0"/>
                <a:ea typeface="Courier" charset="0"/>
                <a:cs typeface="Courier" charset="0"/>
              </a:rPr>
              <a:t>RECORD_TYPE 	= FIXED_LENGTH</a:t>
            </a:r>
          </a:p>
          <a:p>
            <a:pPr marL="0" indent="0">
              <a:buNone/>
            </a:pPr>
            <a:r>
              <a:rPr lang="en-US" sz="1500" dirty="0" smtClean="0">
                <a:latin typeface="Courier" charset="0"/>
                <a:ea typeface="Courier" charset="0"/>
                <a:cs typeface="Courier" charset="0"/>
              </a:rPr>
              <a:t>RECORD_BYTES 	= 2880</a:t>
            </a:r>
          </a:p>
          <a:p>
            <a:pPr marL="0" indent="0">
              <a:buNone/>
            </a:pPr>
            <a:r>
              <a:rPr lang="en-US" sz="1500" dirty="0" smtClean="0">
                <a:latin typeface="Courier" charset="0"/>
                <a:ea typeface="Courier" charset="0"/>
                <a:cs typeface="Courier" charset="0"/>
              </a:rPr>
              <a:t>FILE_RECORDS 	= 26</a:t>
            </a:r>
          </a:p>
          <a:p>
            <a:pPr marL="0" indent="0">
              <a:buNone/>
            </a:pPr>
            <a:r>
              <a:rPr lang="en-US" sz="1500" dirty="0" smtClean="0">
                <a:latin typeface="Courier" charset="0"/>
                <a:ea typeface="Courier" charset="0"/>
                <a:cs typeface="Courier" charset="0"/>
              </a:rPr>
              <a:t>^HEADER = “FILE”</a:t>
            </a:r>
          </a:p>
          <a:p>
            <a:pPr marL="0" indent="0">
              <a:buNone/>
            </a:pPr>
            <a:r>
              <a:rPr lang="en-US" sz="1500" dirty="0" smtClean="0">
                <a:latin typeface="Courier" charset="0"/>
                <a:ea typeface="Courier" charset="0"/>
                <a:cs typeface="Courier" charset="0"/>
              </a:rPr>
              <a:t>^ARRAY  = (“FILE”, 7) 				</a:t>
            </a:r>
            <a:r>
              <a:rPr lang="en-US" sz="1500" dirty="0" smtClean="0">
                <a:solidFill>
                  <a:srgbClr val="FF0000"/>
                </a:solidFill>
                <a:latin typeface="Courier" charset="0"/>
                <a:ea typeface="Courier" charset="0"/>
                <a:cs typeface="Courier" charset="0"/>
              </a:rPr>
              <a:t>ROF is here (2 recs)</a:t>
            </a:r>
          </a:p>
          <a:p>
            <a:pPr marL="0" indent="0">
              <a:buNone/>
            </a:pPr>
            <a:r>
              <a:rPr lang="en-US" sz="1500" dirty="0" smtClean="0">
                <a:latin typeface="Courier" charset="0"/>
                <a:ea typeface="Courier" charset="0"/>
                <a:cs typeface="Courier" charset="0"/>
              </a:rPr>
              <a:t>^EXTENSION_IQVALS_HEADER = (“FILE”, 9)</a:t>
            </a:r>
          </a:p>
          <a:p>
            <a:pPr marL="0" indent="0">
              <a:buNone/>
            </a:pPr>
            <a:r>
              <a:rPr lang="en-US" sz="1500" dirty="0">
                <a:latin typeface="Courier" charset="0"/>
                <a:ea typeface="Courier" charset="0"/>
                <a:cs typeface="Courier" charset="0"/>
              </a:rPr>
              <a:t>^</a:t>
            </a:r>
            <a:r>
              <a:rPr lang="en-US" sz="1500" dirty="0" smtClean="0">
                <a:latin typeface="Courier" charset="0"/>
                <a:ea typeface="Courier" charset="0"/>
                <a:cs typeface="Courier" charset="0"/>
              </a:rPr>
              <a:t>EXTENSION_IQVALS_TABLE  = </a:t>
            </a:r>
            <a:r>
              <a:rPr lang="en-US" sz="1500" dirty="0">
                <a:latin typeface="Courier" charset="0"/>
                <a:ea typeface="Courier" charset="0"/>
                <a:cs typeface="Courier" charset="0"/>
              </a:rPr>
              <a:t>(“FILE</a:t>
            </a:r>
            <a:r>
              <a:rPr lang="en-US" sz="1500" dirty="0" smtClean="0">
                <a:latin typeface="Courier" charset="0"/>
                <a:ea typeface="Courier" charset="0"/>
                <a:cs typeface="Courier" charset="0"/>
              </a:rPr>
              <a:t>”, 10)		</a:t>
            </a:r>
            <a:r>
              <a:rPr lang="en-US" sz="1500" dirty="0" smtClean="0">
                <a:solidFill>
                  <a:srgbClr val="FF0000"/>
                </a:solidFill>
                <a:latin typeface="Courier" charset="0"/>
                <a:ea typeface="Courier" charset="0"/>
                <a:cs typeface="Courier" charset="0"/>
              </a:rPr>
              <a:t>unpacked I/Q samples</a:t>
            </a:r>
          </a:p>
          <a:p>
            <a:pPr marL="0" indent="0">
              <a:buNone/>
            </a:pPr>
            <a:r>
              <a:rPr lang="en-US" sz="1500" dirty="0">
                <a:latin typeface="Courier" charset="0"/>
                <a:ea typeface="Courier" charset="0"/>
                <a:cs typeface="Courier" charset="0"/>
              </a:rPr>
              <a:t>^</a:t>
            </a:r>
            <a:r>
              <a:rPr lang="en-US" sz="1500" dirty="0" smtClean="0">
                <a:latin typeface="Courier" charset="0"/>
                <a:ea typeface="Courier" charset="0"/>
                <a:cs typeface="Courier" charset="0"/>
              </a:rPr>
              <a:t>EXTENSION_RAD_TIME_TAGS_HEADER </a:t>
            </a:r>
            <a:r>
              <a:rPr lang="en-US" sz="1500" dirty="0">
                <a:latin typeface="Courier" charset="0"/>
                <a:ea typeface="Courier" charset="0"/>
                <a:cs typeface="Courier" charset="0"/>
              </a:rPr>
              <a:t>= (“FILE”, </a:t>
            </a:r>
            <a:r>
              <a:rPr lang="en-US" sz="1500" dirty="0" smtClean="0">
                <a:latin typeface="Courier" charset="0"/>
                <a:ea typeface="Courier" charset="0"/>
                <a:cs typeface="Courier" charset="0"/>
              </a:rPr>
              <a:t>12)</a:t>
            </a:r>
          </a:p>
          <a:p>
            <a:pPr marL="0" indent="0">
              <a:buNone/>
            </a:pPr>
            <a:r>
              <a:rPr lang="en-US" sz="1500" dirty="0">
                <a:latin typeface="Courier" charset="0"/>
                <a:ea typeface="Courier" charset="0"/>
                <a:cs typeface="Courier" charset="0"/>
              </a:rPr>
              <a:t>^</a:t>
            </a:r>
            <a:r>
              <a:rPr lang="en-US" sz="1500" dirty="0" smtClean="0">
                <a:latin typeface="Courier" charset="0"/>
                <a:ea typeface="Courier" charset="0"/>
                <a:cs typeface="Courier" charset="0"/>
              </a:rPr>
              <a:t>EXTENSION_RAD_TIME_TAGS_TABLE  = </a:t>
            </a:r>
            <a:r>
              <a:rPr lang="en-US" sz="1500" dirty="0">
                <a:latin typeface="Courier" charset="0"/>
                <a:ea typeface="Courier" charset="0"/>
                <a:cs typeface="Courier" charset="0"/>
              </a:rPr>
              <a:t>(“FILE”, </a:t>
            </a:r>
            <a:r>
              <a:rPr lang="en-US" sz="1500" dirty="0" smtClean="0">
                <a:latin typeface="Courier" charset="0"/>
                <a:ea typeface="Courier" charset="0"/>
                <a:cs typeface="Courier" charset="0"/>
              </a:rPr>
              <a:t>13)	</a:t>
            </a:r>
            <a:r>
              <a:rPr lang="en-US" sz="1500" dirty="0" smtClean="0">
                <a:solidFill>
                  <a:srgbClr val="FF0000"/>
                </a:solidFill>
                <a:latin typeface="Courier" charset="0"/>
                <a:ea typeface="Courier" charset="0"/>
                <a:cs typeface="Courier" charset="0"/>
              </a:rPr>
              <a:t>unpacked time tags</a:t>
            </a:r>
          </a:p>
          <a:p>
            <a:pPr marL="0" indent="0">
              <a:buNone/>
            </a:pPr>
            <a:r>
              <a:rPr lang="en-US" sz="1500" dirty="0">
                <a:solidFill>
                  <a:srgbClr val="FF0000"/>
                </a:solidFill>
                <a:latin typeface="Courier" charset="0"/>
                <a:ea typeface="Courier" charset="0"/>
                <a:cs typeface="Courier" charset="0"/>
              </a:rPr>
              <a:t>	</a:t>
            </a:r>
            <a:r>
              <a:rPr lang="en-US" sz="1500" dirty="0" smtClean="0">
                <a:solidFill>
                  <a:srgbClr val="FF0000"/>
                </a:solidFill>
                <a:latin typeface="Courier" charset="0"/>
                <a:ea typeface="Courier" charset="0"/>
                <a:cs typeface="Courier" charset="0"/>
              </a:rPr>
              <a:t>					and radiometer values</a:t>
            </a:r>
          </a:p>
          <a:p>
            <a:pPr marL="0" indent="0">
              <a:buNone/>
            </a:pPr>
            <a:r>
              <a:rPr lang="is-IS" sz="1500" dirty="0" smtClean="0">
                <a:latin typeface="Courier" charset="0"/>
                <a:ea typeface="Courier" charset="0"/>
                <a:cs typeface="Courier" charset="0"/>
              </a:rPr>
              <a:t>			…</a:t>
            </a:r>
            <a:endParaRPr lang="en-US" sz="1500" dirty="0">
              <a:latin typeface="Courier" charset="0"/>
              <a:ea typeface="Courier" charset="0"/>
              <a:cs typeface="Courier"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6928F08-06BD-7741-A0FA-45097724EA7F}" type="slidenum">
              <a:rPr lang="en-US" smtClean="0"/>
              <a:t>7</a:t>
            </a:fld>
            <a:endParaRPr lang="en-US"/>
          </a:p>
        </p:txBody>
      </p:sp>
    </p:spTree>
    <p:extLst>
      <p:ext uri="{BB962C8B-B14F-4D97-AF65-F5344CB8AC3E}">
        <p14:creationId xmlns:p14="http://schemas.microsoft.com/office/powerpoint/2010/main" val="158146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130905"/>
            <a:ext cx="7886700" cy="2366785"/>
          </a:xfrm>
        </p:spPr>
        <p:txBody>
          <a:bodyPr>
            <a:normAutofit/>
          </a:bodyPr>
          <a:lstStyle/>
          <a:p>
            <a:pPr algn="ctr"/>
            <a:r>
              <a:rPr lang="en-US" sz="4000" dirty="0" smtClean="0"/>
              <a:t>EXTENSION_RAD_TIME_TAGS_TABLE</a:t>
            </a:r>
            <a:br>
              <a:rPr lang="en-US" sz="4000" dirty="0" smtClean="0"/>
            </a:br>
            <a:r>
              <a:rPr lang="en-US" sz="2000" dirty="0" smtClean="0"/>
              <a:t>(unpacked raw data in FITS record 13)</a:t>
            </a:r>
            <a:br>
              <a:rPr lang="en-US" sz="2000" dirty="0" smtClean="0"/>
            </a:br>
            <a:r>
              <a:rPr lang="en-US" sz="2000" dirty="0" smtClean="0"/>
              <a:t/>
            </a:r>
            <a:br>
              <a:rPr lang="en-US" sz="2000" dirty="0" smtClean="0"/>
            </a:br>
            <a:r>
              <a:rPr lang="en-US" sz="2000" dirty="0" smtClean="0"/>
              <a:t>Radiometry and time tag values are unpacked and stored as pairs of 8-byte and 4-byte (respectively) unsigned integers in time order (120 B total)</a:t>
            </a:r>
            <a:endParaRPr lang="en-US" sz="4000" dirty="0"/>
          </a:p>
        </p:txBody>
      </p:sp>
      <p:sp>
        <p:nvSpPr>
          <p:cNvPr id="4" name="Title 1"/>
          <p:cNvSpPr txBox="1">
            <a:spLocks/>
          </p:cNvSpPr>
          <p:nvPr/>
        </p:nvSpPr>
        <p:spPr>
          <a:xfrm>
            <a:off x="730250" y="472370"/>
            <a:ext cx="7886700" cy="21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EXTENSION_IQVALS_TABLE</a:t>
            </a:r>
            <a:br>
              <a:rPr lang="en-US" sz="4000" dirty="0" smtClean="0"/>
            </a:br>
            <a:r>
              <a:rPr lang="en-US" sz="2000" dirty="0" smtClean="0"/>
              <a:t>(unpacked raw data, starting in FITS record 10)</a:t>
            </a:r>
          </a:p>
          <a:p>
            <a:pPr algn="ctr"/>
            <a:endParaRPr lang="en-US" sz="2000" dirty="0" smtClean="0"/>
          </a:p>
          <a:p>
            <a:pPr algn="ctr"/>
            <a:r>
              <a:rPr lang="en-US" sz="2000" dirty="0" smtClean="0"/>
              <a:t>I and Q pairs are unpacked and stored as pairs of 2-byte MSB signed integers in time order (5000 B total)</a:t>
            </a:r>
            <a:endParaRPr lang="en-US" sz="2000" dirty="0"/>
          </a:p>
        </p:txBody>
      </p:sp>
      <p:sp>
        <p:nvSpPr>
          <p:cNvPr id="3" name="Slide Number Placeholder 2"/>
          <p:cNvSpPr>
            <a:spLocks noGrp="1"/>
          </p:cNvSpPr>
          <p:nvPr>
            <p:ph type="sldNum" sz="quarter" idx="12"/>
          </p:nvPr>
        </p:nvSpPr>
        <p:spPr/>
        <p:txBody>
          <a:bodyPr/>
          <a:lstStyle/>
          <a:p>
            <a:fld id="{96928F08-06BD-7741-A0FA-45097724EA7F}" type="slidenum">
              <a:rPr lang="en-US" smtClean="0"/>
              <a:t>8</a:t>
            </a:fld>
            <a:endParaRPr lang="en-US"/>
          </a:p>
        </p:txBody>
      </p:sp>
    </p:spTree>
    <p:extLst>
      <p:ext uri="{BB962C8B-B14F-4D97-AF65-F5344CB8AC3E}">
        <p14:creationId xmlns:p14="http://schemas.microsoft.com/office/powerpoint/2010/main" val="31345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FITS File Organization</a:t>
            </a:r>
            <a:br>
              <a:rPr lang="en-US" dirty="0" smtClean="0"/>
            </a:br>
            <a:r>
              <a:rPr lang="en-US" sz="2000" dirty="0" smtClean="0"/>
              <a:t>(</a:t>
            </a:r>
            <a:r>
              <a:rPr lang="en-US" sz="2000" dirty="0"/>
              <a:t>c</a:t>
            </a:r>
            <a:r>
              <a:rPr lang="en-US" sz="2000" dirty="0" smtClean="0"/>
              <a:t>alibrated data)</a:t>
            </a:r>
            <a:endParaRPr lang="en-US" sz="2000" dirty="0"/>
          </a:p>
        </p:txBody>
      </p:sp>
      <p:sp>
        <p:nvSpPr>
          <p:cNvPr id="3" name="Content Placeholder 2"/>
          <p:cNvSpPr>
            <a:spLocks noGrp="1"/>
          </p:cNvSpPr>
          <p:nvPr>
            <p:ph idx="1"/>
          </p:nvPr>
        </p:nvSpPr>
        <p:spPr>
          <a:xfrm>
            <a:off x="485422" y="1994958"/>
            <a:ext cx="8173155" cy="4351338"/>
          </a:xfrm>
        </p:spPr>
        <p:txBody>
          <a:bodyPr>
            <a:normAutofit/>
          </a:bodyPr>
          <a:lstStyle/>
          <a:p>
            <a:pPr marL="0" indent="0">
              <a:buNone/>
            </a:pPr>
            <a:r>
              <a:rPr lang="en-US" sz="1500" dirty="0" smtClean="0">
                <a:latin typeface="Courier" charset="0"/>
                <a:ea typeface="Courier" charset="0"/>
                <a:cs typeface="Courier" charset="0"/>
              </a:rPr>
              <a:t>PDS_VERSION_ID 	= PDS3</a:t>
            </a:r>
          </a:p>
          <a:p>
            <a:pPr marL="0" indent="0">
              <a:buNone/>
            </a:pPr>
            <a:r>
              <a:rPr lang="en-US" sz="1500" dirty="0" smtClean="0">
                <a:latin typeface="Courier" charset="0"/>
                <a:ea typeface="Courier" charset="0"/>
                <a:cs typeface="Courier" charset="0"/>
              </a:rPr>
              <a:t>RECORD_TYPE 	= FIXED_LENGTH</a:t>
            </a:r>
          </a:p>
          <a:p>
            <a:pPr marL="0" indent="0">
              <a:buNone/>
            </a:pPr>
            <a:r>
              <a:rPr lang="en-US" sz="1500" dirty="0" smtClean="0">
                <a:latin typeface="Courier" charset="0"/>
                <a:ea typeface="Courier" charset="0"/>
                <a:cs typeface="Courier" charset="0"/>
              </a:rPr>
              <a:t>RECORD_BYTES 	= 2880</a:t>
            </a:r>
          </a:p>
          <a:p>
            <a:pPr marL="0" indent="0">
              <a:buNone/>
            </a:pPr>
            <a:r>
              <a:rPr lang="en-US" sz="1500" dirty="0" smtClean="0">
                <a:latin typeface="Courier" charset="0"/>
                <a:ea typeface="Courier" charset="0"/>
                <a:cs typeface="Courier" charset="0"/>
              </a:rPr>
              <a:t>FILE_RECORDS 	= 26</a:t>
            </a:r>
          </a:p>
          <a:p>
            <a:pPr marL="0" indent="0">
              <a:buNone/>
            </a:pPr>
            <a:r>
              <a:rPr lang="en-US" sz="1500" dirty="0" smtClean="0">
                <a:latin typeface="Courier" charset="0"/>
                <a:ea typeface="Courier" charset="0"/>
                <a:cs typeface="Courier" charset="0"/>
              </a:rPr>
              <a:t>^HEADER = “FILE”</a:t>
            </a:r>
          </a:p>
          <a:p>
            <a:pPr marL="0" indent="0">
              <a:buNone/>
            </a:pPr>
            <a:r>
              <a:rPr lang="en-US" sz="1500" dirty="0" smtClean="0">
                <a:latin typeface="Courier" charset="0"/>
                <a:ea typeface="Courier" charset="0"/>
                <a:cs typeface="Courier" charset="0"/>
              </a:rPr>
              <a:t>^</a:t>
            </a:r>
            <a:r>
              <a:rPr lang="en-US" sz="1500" b="1" dirty="0" smtClean="0">
                <a:solidFill>
                  <a:srgbClr val="FF0000"/>
                </a:solidFill>
                <a:latin typeface="Courier" charset="0"/>
                <a:ea typeface="Courier" charset="0"/>
                <a:cs typeface="Courier" charset="0"/>
              </a:rPr>
              <a:t>IMAGE</a:t>
            </a:r>
            <a:r>
              <a:rPr lang="en-US" sz="1500" dirty="0" smtClean="0">
                <a:latin typeface="Courier" charset="0"/>
                <a:ea typeface="Courier" charset="0"/>
                <a:cs typeface="Courier" charset="0"/>
              </a:rPr>
              <a:t>  = (“FILE”, 7) 				</a:t>
            </a:r>
            <a:r>
              <a:rPr lang="en-US" sz="1500" dirty="0" smtClean="0">
                <a:solidFill>
                  <a:srgbClr val="FF0000"/>
                </a:solidFill>
                <a:latin typeface="Courier" charset="0"/>
                <a:ea typeface="Courier" charset="0"/>
                <a:cs typeface="Courier" charset="0"/>
              </a:rPr>
              <a:t>ROF repeats here</a:t>
            </a:r>
          </a:p>
          <a:p>
            <a:pPr marL="0" indent="0">
              <a:buNone/>
            </a:pPr>
            <a:r>
              <a:rPr lang="en-US" sz="1500" dirty="0" smtClean="0">
                <a:latin typeface="Courier" charset="0"/>
                <a:ea typeface="Courier" charset="0"/>
                <a:cs typeface="Courier" charset="0"/>
              </a:rPr>
              <a:t>^EXTENSION_IQVALS_HEADER = (“FILE”, 9)</a:t>
            </a:r>
          </a:p>
          <a:p>
            <a:pPr marL="0" indent="0">
              <a:buNone/>
            </a:pPr>
            <a:r>
              <a:rPr lang="en-US" sz="1500" dirty="0">
                <a:latin typeface="Courier" charset="0"/>
                <a:ea typeface="Courier" charset="0"/>
                <a:cs typeface="Courier" charset="0"/>
              </a:rPr>
              <a:t>^</a:t>
            </a:r>
            <a:r>
              <a:rPr lang="en-US" sz="1500" dirty="0" smtClean="0">
                <a:latin typeface="Courier" charset="0"/>
                <a:ea typeface="Courier" charset="0"/>
                <a:cs typeface="Courier" charset="0"/>
              </a:rPr>
              <a:t>EXTENSION_IQVALS_TABLE  = </a:t>
            </a:r>
            <a:r>
              <a:rPr lang="en-US" sz="1500" dirty="0">
                <a:latin typeface="Courier" charset="0"/>
                <a:ea typeface="Courier" charset="0"/>
                <a:cs typeface="Courier" charset="0"/>
              </a:rPr>
              <a:t>(“FILE</a:t>
            </a:r>
            <a:r>
              <a:rPr lang="en-US" sz="1500" dirty="0" smtClean="0">
                <a:latin typeface="Courier" charset="0"/>
                <a:ea typeface="Courier" charset="0"/>
                <a:cs typeface="Courier" charset="0"/>
              </a:rPr>
              <a:t>”, 10)		</a:t>
            </a:r>
            <a:r>
              <a:rPr lang="en-US" sz="1500" dirty="0" smtClean="0">
                <a:solidFill>
                  <a:srgbClr val="FF0000"/>
                </a:solidFill>
                <a:latin typeface="Courier" charset="0"/>
                <a:ea typeface="Courier" charset="0"/>
                <a:cs typeface="Courier" charset="0"/>
              </a:rPr>
              <a:t>I/Q samples </a:t>
            </a:r>
            <a:r>
              <a:rPr lang="en-US" sz="1500" b="1" dirty="0" smtClean="0">
                <a:solidFill>
                  <a:srgbClr val="FF0000"/>
                </a:solidFill>
                <a:latin typeface="Courier" charset="0"/>
                <a:ea typeface="Courier" charset="0"/>
                <a:cs typeface="Courier" charset="0"/>
              </a:rPr>
              <a:t>REAL*4</a:t>
            </a:r>
          </a:p>
          <a:p>
            <a:pPr marL="0" indent="0">
              <a:buNone/>
            </a:pPr>
            <a:r>
              <a:rPr lang="en-US" sz="1500" dirty="0">
                <a:latin typeface="Courier" charset="0"/>
                <a:ea typeface="Courier" charset="0"/>
                <a:cs typeface="Courier" charset="0"/>
              </a:rPr>
              <a:t>^</a:t>
            </a:r>
            <a:r>
              <a:rPr lang="en-US" sz="1500" dirty="0" smtClean="0">
                <a:latin typeface="Courier" charset="0"/>
                <a:ea typeface="Courier" charset="0"/>
                <a:cs typeface="Courier" charset="0"/>
              </a:rPr>
              <a:t>EXTENSION_RAD_TIME_TAGS_HEADER </a:t>
            </a:r>
            <a:r>
              <a:rPr lang="en-US" sz="1500" dirty="0">
                <a:latin typeface="Courier" charset="0"/>
                <a:ea typeface="Courier" charset="0"/>
                <a:cs typeface="Courier" charset="0"/>
              </a:rPr>
              <a:t>= (“FILE”, </a:t>
            </a:r>
            <a:r>
              <a:rPr lang="en-US" sz="1500" b="1" dirty="0" smtClean="0">
                <a:solidFill>
                  <a:srgbClr val="FF0000"/>
                </a:solidFill>
                <a:latin typeface="Courier" charset="0"/>
                <a:ea typeface="Courier" charset="0"/>
                <a:cs typeface="Courier" charset="0"/>
              </a:rPr>
              <a:t>14</a:t>
            </a:r>
            <a:r>
              <a:rPr lang="en-US" sz="1500" dirty="0" smtClean="0">
                <a:latin typeface="Courier" charset="0"/>
                <a:ea typeface="Courier" charset="0"/>
                <a:cs typeface="Courier" charset="0"/>
              </a:rPr>
              <a:t>)</a:t>
            </a:r>
          </a:p>
          <a:p>
            <a:pPr marL="0" indent="0">
              <a:buNone/>
            </a:pPr>
            <a:r>
              <a:rPr lang="en-US" sz="1500" dirty="0">
                <a:latin typeface="Courier" charset="0"/>
                <a:ea typeface="Courier" charset="0"/>
                <a:cs typeface="Courier" charset="0"/>
              </a:rPr>
              <a:t>^</a:t>
            </a:r>
            <a:r>
              <a:rPr lang="en-US" sz="1500" dirty="0" smtClean="0">
                <a:latin typeface="Courier" charset="0"/>
                <a:ea typeface="Courier" charset="0"/>
                <a:cs typeface="Courier" charset="0"/>
              </a:rPr>
              <a:t>EXTENSION_RAD_TIME_TAGS_TABLE  = </a:t>
            </a:r>
            <a:r>
              <a:rPr lang="en-US" sz="1500" dirty="0">
                <a:latin typeface="Courier" charset="0"/>
                <a:ea typeface="Courier" charset="0"/>
                <a:cs typeface="Courier" charset="0"/>
              </a:rPr>
              <a:t>(“FILE”, </a:t>
            </a:r>
            <a:r>
              <a:rPr lang="en-US" sz="1500" b="1" dirty="0" smtClean="0">
                <a:solidFill>
                  <a:srgbClr val="FF0000"/>
                </a:solidFill>
                <a:latin typeface="Courier" charset="0"/>
                <a:ea typeface="Courier" charset="0"/>
                <a:cs typeface="Courier" charset="0"/>
              </a:rPr>
              <a:t>15</a:t>
            </a:r>
            <a:r>
              <a:rPr lang="en-US" sz="1500" dirty="0" smtClean="0">
                <a:latin typeface="Courier" charset="0"/>
                <a:ea typeface="Courier" charset="0"/>
                <a:cs typeface="Courier" charset="0"/>
              </a:rPr>
              <a:t>)	</a:t>
            </a:r>
            <a:r>
              <a:rPr lang="en-US" sz="1500" dirty="0" smtClean="0">
                <a:solidFill>
                  <a:srgbClr val="FF0000"/>
                </a:solidFill>
                <a:latin typeface="Courier" charset="0"/>
                <a:ea typeface="Courier" charset="0"/>
                <a:cs typeface="Courier" charset="0"/>
              </a:rPr>
              <a:t>unpacked time tags</a:t>
            </a:r>
          </a:p>
          <a:p>
            <a:pPr marL="0" indent="0">
              <a:buNone/>
            </a:pPr>
            <a:r>
              <a:rPr lang="en-US" sz="1500" dirty="0">
                <a:solidFill>
                  <a:srgbClr val="FF0000"/>
                </a:solidFill>
                <a:latin typeface="Courier" charset="0"/>
                <a:ea typeface="Courier" charset="0"/>
                <a:cs typeface="Courier" charset="0"/>
              </a:rPr>
              <a:t>	</a:t>
            </a:r>
            <a:r>
              <a:rPr lang="en-US" sz="1500" dirty="0" smtClean="0">
                <a:solidFill>
                  <a:srgbClr val="FF0000"/>
                </a:solidFill>
                <a:latin typeface="Courier" charset="0"/>
                <a:ea typeface="Courier" charset="0"/>
                <a:cs typeface="Courier" charset="0"/>
              </a:rPr>
              <a:t>					and radiometer </a:t>
            </a:r>
            <a:r>
              <a:rPr lang="en-US" sz="1500" b="1" dirty="0" smtClean="0">
                <a:solidFill>
                  <a:srgbClr val="FF0000"/>
                </a:solidFill>
                <a:latin typeface="Courier" charset="0"/>
                <a:ea typeface="Courier" charset="0"/>
                <a:cs typeface="Courier" charset="0"/>
              </a:rPr>
              <a:t>REAL*4</a:t>
            </a:r>
          </a:p>
          <a:p>
            <a:pPr marL="0" indent="0">
              <a:buNone/>
            </a:pPr>
            <a:r>
              <a:rPr lang="is-IS" sz="1500" dirty="0" smtClean="0">
                <a:latin typeface="Courier" charset="0"/>
                <a:ea typeface="Courier" charset="0"/>
                <a:cs typeface="Courier" charset="0"/>
              </a:rPr>
              <a:t>			…</a:t>
            </a:r>
            <a:endParaRPr lang="en-US" sz="1500" dirty="0">
              <a:latin typeface="Courier" charset="0"/>
              <a:ea typeface="Courier" charset="0"/>
              <a:cs typeface="Courier"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6928F08-06BD-7741-A0FA-45097724EA7F}" type="slidenum">
              <a:rPr lang="en-US" smtClean="0"/>
              <a:t>9</a:t>
            </a:fld>
            <a:endParaRPr lang="en-US"/>
          </a:p>
        </p:txBody>
      </p:sp>
    </p:spTree>
    <p:extLst>
      <p:ext uri="{BB962C8B-B14F-4D97-AF65-F5344CB8AC3E}">
        <p14:creationId xmlns:p14="http://schemas.microsoft.com/office/powerpoint/2010/main" val="193385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2143</TotalTime>
  <Words>1680</Words>
  <Application>Microsoft Macintosh PowerPoint</Application>
  <PresentationFormat>On-screen Show (4:3)</PresentationFormat>
  <Paragraphs>321</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vt:lpstr>
      <vt:lpstr>Mangal</vt:lpstr>
      <vt:lpstr>Times New Roman</vt:lpstr>
      <vt:lpstr>Office Theme</vt:lpstr>
      <vt:lpstr>NH REX Pluto Encounter PDS/SBN Data Review</vt:lpstr>
      <vt:lpstr>REX Science Objectives</vt:lpstr>
      <vt:lpstr>Observation Geometry</vt:lpstr>
      <vt:lpstr>Spacecraft Instrumentation</vt:lpstr>
      <vt:lpstr>REX Output Frame (ROF)</vt:lpstr>
      <vt:lpstr>ROF Stucture (raw data starting in FITS record 7)</vt:lpstr>
      <vt:lpstr>FITS File Organization (raw data)</vt:lpstr>
      <vt:lpstr>EXTENSION_RAD_TIME_TAGS_TABLE (unpacked raw data in FITS record 13)  Radiometry and time tag values are unpacked and stored as pairs of 8-byte and 4-byte (respectively) unsigned integers in time order (120 B total)</vt:lpstr>
      <vt:lpstr>FITS File Organization (calibrated data)</vt:lpstr>
      <vt:lpstr>EXTENSION_RAD_TIME_TAGS_TABLE (calibrated data in FITS record 15)  Radiometry and time tag values are unpacked and stored as pairs of 4-byte MSB REAL*4 numbers in time order (80 B total). Calibration scales radiometer to power in dBm and time tags to seconds since REX initialization.  Radiometry values may differ by 10x from previous review  Time tags may not increase monotonically</vt:lpstr>
      <vt:lpstr>2017 Review Approach</vt:lpstr>
      <vt:lpstr>CR 4.0 Conversion of REX Units to Physical Units</vt:lpstr>
      <vt:lpstr>Power in Terms of REX Raw Measurement Units</vt:lpstr>
      <vt:lpstr>RCP Cold Sky Example</vt:lpstr>
      <vt:lpstr>LCP Cold Sky Example</vt:lpstr>
      <vt:lpstr>ICD 12.3.1.2 Calibrating the REX Radiometry </vt:lpstr>
      <vt:lpstr>Example ICD Calculations with CR Section 4 Values</vt:lpstr>
      <vt:lpstr>Radiometer Operation and Calibration</vt:lpstr>
      <vt:lpstr>Radiometer Integration Time and Effective Time Tag</vt:lpstr>
      <vt:lpstr>PowerPoint Presentation</vt:lpstr>
      <vt:lpstr>Calibrating Radiometry (has to be done for each polarization)</vt:lpstr>
      <vt:lpstr>Cosmic Radio Sources (used to determine GP)</vt:lpstr>
      <vt:lpstr>Solar Calibration (alternate method to determine GP)</vt:lpstr>
      <vt:lpstr>Long Dwells on Cosmic Microwave Background (to find receiver self noise)</vt:lpstr>
      <vt:lpstr>Summary of Calibration Solutions</vt:lpstr>
      <vt:lpstr>Other Issues — Linearity and Long-Term Receiver Stability</vt:lpstr>
      <vt:lpstr>Other Issues — Reservoir of Calibration Data</vt:lpstr>
      <vt:lpstr>Other Issues — Long-Term Receiver Stability</vt:lpstr>
      <vt:lpstr>Other Issues — Editorial and Similar</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 REX Pluto Encounter PDS/SBN Data Review</dc:title>
  <dc:creator>Microsoft Office User</dc:creator>
  <cp:lastModifiedBy>Microsoft Office User</cp:lastModifiedBy>
  <cp:revision>97</cp:revision>
  <dcterms:created xsi:type="dcterms:W3CDTF">2016-05-12T22:59:44Z</dcterms:created>
  <dcterms:modified xsi:type="dcterms:W3CDTF">2017-06-19T01:57:24Z</dcterms:modified>
</cp:coreProperties>
</file>