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6" r:id="rId4"/>
    <p:sldId id="280" r:id="rId5"/>
    <p:sldId id="278" r:id="rId6"/>
    <p:sldId id="279" r:id="rId7"/>
    <p:sldId id="282" r:id="rId8"/>
    <p:sldId id="284" r:id="rId9"/>
    <p:sldId id="283" r:id="rId10"/>
    <p:sldId id="29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F8EE-E6B5-5E41-BB4D-CFE77DAC4A70}" type="datetimeFigureOut">
              <a:rPr lang="en-US" smtClean="0"/>
              <a:t>6/19/17 ::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959E-5648-2348-AE7C-649BCD88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0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2B1C-A0D1-3F48-9431-22EBB310CA7E}" type="datetimeFigureOut">
              <a:rPr lang="en-US" smtClean="0"/>
              <a:t>6/19/17 ::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F9C8-9E04-EE47-9705-941CEA2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1749-9DFA-804B-B2E1-5D4D6868EAC2}" type="datetime1">
              <a:rPr lang="en-US" smtClean="0"/>
              <a:t>6/19/17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B841-06F2-3641-9E7B-BF21F71ED0CD}" type="datetime1">
              <a:rPr lang="en-US" smtClean="0"/>
              <a:t>6/19/17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3900-0D73-9F49-92E8-9CA85035FDFF}" type="datetime1">
              <a:rPr lang="en-US" smtClean="0"/>
              <a:t>6/19/17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9C06-C713-8E47-8411-8949AB72A9D9}" type="datetime1">
              <a:rPr lang="en-US" smtClean="0"/>
              <a:t>6/19/17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6DA2-AC36-C043-A04A-BFA31DBCB53D}" type="datetime1">
              <a:rPr lang="en-US" smtClean="0"/>
              <a:t>6/19/17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7D05-C92F-4B40-8819-D16093383FB1}" type="datetime1">
              <a:rPr lang="en-US" smtClean="0"/>
              <a:t>6/19/17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DA1-1FD2-1042-9C65-10101A5DA332}" type="datetime1">
              <a:rPr lang="en-US" smtClean="0"/>
              <a:t>6/19/17 ::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01E-6F64-A64A-AB59-5BEB527E75B2}" type="datetime1">
              <a:rPr lang="en-US" smtClean="0"/>
              <a:t>6/19/17 ::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2BFB-953A-0E4E-A784-B2D73C1B940B}" type="datetime1">
              <a:rPr lang="en-US" smtClean="0"/>
              <a:t>6/19/17 ::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AA5-1A62-CC41-AF50-7156CF7E6187}" type="datetime1">
              <a:rPr lang="en-US" smtClean="0"/>
              <a:t>6/19/17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08A7-7FB6-2A4E-A29E-550FE47CCD07}" type="datetime1">
              <a:rPr lang="en-US" smtClean="0"/>
              <a:t>6/19/17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4529-0C9F-5549-8309-A105A4228FCD}" type="datetime1">
              <a:rPr lang="en-US" smtClean="0"/>
              <a:t>6/19/17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47" y="1670311"/>
            <a:ext cx="8770142" cy="1890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PDS Review</a:t>
            </a:r>
            <a:br>
              <a:rPr lang="en-US" dirty="0" smtClean="0"/>
            </a:br>
            <a:r>
              <a:rPr lang="en-US" dirty="0" smtClean="0"/>
              <a:t>Post-Pluto Data: </a:t>
            </a:r>
            <a:br>
              <a:rPr lang="en-US" dirty="0" smtClean="0"/>
            </a:br>
            <a:r>
              <a:rPr lang="en-US" dirty="0" smtClean="0"/>
              <a:t>January 2015 to October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A.R. Poppe</a:t>
            </a:r>
          </a:p>
          <a:p>
            <a:r>
              <a:rPr lang="en-US" dirty="0" smtClean="0"/>
              <a:t>U.C. Berkeley</a:t>
            </a:r>
          </a:p>
          <a:p>
            <a:r>
              <a:rPr lang="en-US" dirty="0" smtClean="0"/>
              <a:t>June 19, 2017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2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Textual Edits: nh-p-</a:t>
            </a:r>
            <a:r>
              <a:rPr lang="en-US" dirty="0" err="1" smtClean="0"/>
              <a:t>sdc</a:t>
            </a:r>
            <a:r>
              <a:rPr lang="en-US" dirty="0" smtClean="0"/>
              <a:t>-[2,3]-pluto-v2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1834"/>
            <a:ext cx="8453967" cy="5004330"/>
          </a:xfrm>
        </p:spPr>
        <p:txBody>
          <a:bodyPr>
            <a:normAutofit/>
          </a:bodyPr>
          <a:lstStyle/>
          <a:p>
            <a:r>
              <a:rPr lang="en-US" dirty="0" smtClean="0"/>
              <a:t>None noted.</a:t>
            </a: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5" y="193833"/>
            <a:ext cx="87791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Completeness: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Each time period (launch, </a:t>
            </a:r>
            <a:r>
              <a:rPr lang="en-US" sz="2000" dirty="0" err="1" smtClean="0"/>
              <a:t>jupiter</a:t>
            </a:r>
            <a:r>
              <a:rPr lang="en-US" sz="2000" dirty="0" smtClean="0"/>
              <a:t>, cruise, </a:t>
            </a:r>
            <a:r>
              <a:rPr lang="en-US" sz="2000" dirty="0" err="1" smtClean="0"/>
              <a:t>pluto</a:t>
            </a:r>
            <a:r>
              <a:rPr lang="en-US" sz="2000" dirty="0" smtClean="0"/>
              <a:t>) has a complete set of files and documentation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Adequate completeness of each data record (i.e., one dust hit)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Intelligibility: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Documentation is adequate and straightforward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SDC data are intelligibly formatted through FITS files, both raw and calibrated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Metadata are straightforward through ASCII implementation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Interpretability: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Given the relatively simple nature of SDC operations, the data are straightforwardly interpretable; no issues noted here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dirty="0" smtClean="0"/>
              <a:t>No liens noted.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09" y="909991"/>
            <a:ext cx="5052024" cy="47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04" y="5613964"/>
            <a:ext cx="805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SDC instrument: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- 14 detectors: 12 science (with 1 defunct), 2 reference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- electronics box for signal processing, telemetry/commands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9743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917" y="5779741"/>
            <a:ext cx="396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SDC launch, </a:t>
            </a:r>
            <a:r>
              <a:rPr lang="en-US" dirty="0" err="1" smtClean="0"/>
              <a:t>jupiter</a:t>
            </a:r>
            <a:r>
              <a:rPr lang="en-US" dirty="0" smtClean="0"/>
              <a:t>, and cruise datasets cover 1/2006 to 7/2014, Earth to approximately the orbit of Neptune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9641" y="819983"/>
            <a:ext cx="450502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main data periods previously released by SDC: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Launch: March 2006 – Dec 2006, mainly testing and checkout of instrument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Jupiter: Dec 2006 – June 2007, small chunk of data taken post-Jupiter fly-by (note SDC was not on during close approach of Jupiter)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Pluto-cruise: June 2007 – July 2014, main period of scientific data collection by SDC between the orbits of Jupiter and Pluto</a:t>
            </a:r>
          </a:p>
          <a:p>
            <a:endParaRPr lang="en-US" dirty="0"/>
          </a:p>
          <a:p>
            <a:r>
              <a:rPr lang="en-US" dirty="0" smtClean="0"/>
              <a:t>Current dataset: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Pluto Encounter: Jan 2015 – Oct 2016, Pluto approach, encounter, post-encounter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0973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&amp; Current Releases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6" y="892620"/>
            <a:ext cx="3980207" cy="47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3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153"/>
            <a:ext cx="9144000" cy="2737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7" y="3720727"/>
            <a:ext cx="3184116" cy="28721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Raw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3385" y="3966672"/>
            <a:ext cx="522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SDC raw scientific data, SDC housekeeping (engineering telemetry), New Horizons spacecraft housekeeping (0x004, 0x00D, 0x00A), and New Horizons thruster firing fata</a:t>
            </a:r>
          </a:p>
          <a:p>
            <a:endParaRPr lang="en-US" dirty="0"/>
          </a:p>
          <a:p>
            <a:r>
              <a:rPr lang="en-US" dirty="0" smtClean="0"/>
              <a:t>The SDC raw scientific data includes channel (detector) number, data threshold, data magnitude, and time 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936" y="4880560"/>
            <a:ext cx="857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Mission Elapsed Time vs. entry looks good</a:t>
            </a:r>
          </a:p>
          <a:p>
            <a:endParaRPr lang="en-US" dirty="0"/>
          </a:p>
          <a:p>
            <a:r>
              <a:rPr lang="en-US" dirty="0" smtClean="0"/>
              <a:t>Total number of events: 24,240</a:t>
            </a:r>
          </a:p>
          <a:p>
            <a:endParaRPr lang="en-US" dirty="0"/>
          </a:p>
          <a:p>
            <a:r>
              <a:rPr lang="en-US" dirty="0" smtClean="0"/>
              <a:t>Time period covers: Jan 17, 2015 – Oct 17, 2016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Raw 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322"/>
            <a:ext cx="9144000" cy="37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936" y="4790963"/>
            <a:ext cx="857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ID# versus Time looks good</a:t>
            </a:r>
          </a:p>
          <a:p>
            <a:endParaRPr lang="en-US" dirty="0"/>
          </a:p>
          <a:p>
            <a:r>
              <a:rPr lang="en-US" dirty="0" smtClean="0"/>
              <a:t>Total number of events: 24,240</a:t>
            </a:r>
          </a:p>
          <a:p>
            <a:endParaRPr lang="en-US" dirty="0"/>
          </a:p>
          <a:p>
            <a:r>
              <a:rPr lang="en-US" dirty="0" smtClean="0"/>
              <a:t>Time period covers: Jan 17, 2015 – </a:t>
            </a:r>
            <a:r>
              <a:rPr lang="en-US" dirty="0"/>
              <a:t>Oct 17, 2016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Raw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632"/>
            <a:ext cx="9144000" cy="38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936" y="4790963"/>
            <a:ext cx="857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Magnitude versus Time looks good – note threshold change post Pluto encounter</a:t>
            </a:r>
          </a:p>
          <a:p>
            <a:endParaRPr lang="en-US" dirty="0"/>
          </a:p>
          <a:p>
            <a:r>
              <a:rPr lang="en-US" dirty="0" smtClean="0"/>
              <a:t>Total number of events: 24,240</a:t>
            </a:r>
          </a:p>
          <a:p>
            <a:endParaRPr lang="en-US" dirty="0"/>
          </a:p>
          <a:p>
            <a:r>
              <a:rPr lang="en-US" dirty="0" smtClean="0"/>
              <a:t>Time period covers: Jan 17, 2015 – Oct 17, 2016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Raw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753"/>
            <a:ext cx="9144000" cy="38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Calibrated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434"/>
            <a:ext cx="9144000" cy="105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1" y="2773230"/>
            <a:ext cx="37846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4463" y="3796684"/>
            <a:ext cx="48240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SDC calibrated scientific data</a:t>
            </a:r>
          </a:p>
          <a:p>
            <a:endParaRPr lang="en-US" dirty="0"/>
          </a:p>
          <a:p>
            <a:r>
              <a:rPr lang="en-US" dirty="0" smtClean="0"/>
              <a:t>The SDC calibrated scientific data includes time, channel, charge, mass, mass threshold, error bars, quality flag, and theoretical SDC-dust relative impact velocity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Calibrated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9" y="731752"/>
            <a:ext cx="7205739" cy="60415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11696" y="4610343"/>
            <a:ext cx="175770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69405" y="4753541"/>
            <a:ext cx="4260835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9458" y="4623647"/>
            <a:ext cx="171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Pluto Encounter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3252" y="4371082"/>
            <a:ext cx="171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Post Encounter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5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16572</TotalTime>
  <Words>458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SDC PDS Review Post-Pluto Data:  January 2015 to October 2016</vt:lpstr>
      <vt:lpstr>SDC Instrument</vt:lpstr>
      <vt:lpstr>Previous &amp; Current Releases</vt:lpstr>
      <vt:lpstr>SDC Raw Data</vt:lpstr>
      <vt:lpstr>PowerPoint Presentation</vt:lpstr>
      <vt:lpstr>PowerPoint Presentation</vt:lpstr>
      <vt:lpstr>PowerPoint Presentation</vt:lpstr>
      <vt:lpstr>SDC Calibrated Data</vt:lpstr>
      <vt:lpstr>PowerPoint Presentation</vt:lpstr>
      <vt:lpstr>Textual Edits: nh-p-sdc-[2,3]-pluto-v2</vt:lpstr>
      <vt:lpstr>PowerPoint Presentation</vt:lpstr>
    </vt:vector>
  </TitlesOfParts>
  <Company>University of California at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PDS Review</dc:title>
  <dc:creator>Andrew Poppe</dc:creator>
  <cp:lastModifiedBy>Andrew Poppe</cp:lastModifiedBy>
  <cp:revision>139</cp:revision>
  <dcterms:created xsi:type="dcterms:W3CDTF">2014-01-09T17:04:52Z</dcterms:created>
  <dcterms:modified xsi:type="dcterms:W3CDTF">2017-06-19T09:22:58Z</dcterms:modified>
</cp:coreProperties>
</file>