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5"/>
  </p:normalViewPr>
  <p:slideViewPr>
    <p:cSldViewPr snapToGrid="0" snapToObjects="1">
      <p:cViewPr varScale="1">
        <p:scale>
          <a:sx n="113" d="100"/>
          <a:sy n="113" d="100"/>
        </p:scale>
        <p:origin x="5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DA038C-28A1-C04D-9333-91C4BB440E8D}" type="datetimeFigureOut">
              <a:rPr lang="en-US" smtClean="0"/>
              <a:t>8/23/17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8AF232-8F42-AB42-A82B-96ECA1A3BD95}" type="slidenum">
              <a:rPr lang="en-US" smtClean="0"/>
              <a:t>‹#›</a:t>
            </a:fld>
            <a:endParaRPr lang="en-US"/>
          </a:p>
        </p:txBody>
      </p:sp>
    </p:spTree>
    <p:extLst>
      <p:ext uri="{BB962C8B-B14F-4D97-AF65-F5344CB8AC3E}">
        <p14:creationId xmlns:p14="http://schemas.microsoft.com/office/powerpoint/2010/main" val="118528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8AF232-8F42-AB42-A82B-96ECA1A3BD95}" type="slidenum">
              <a:rPr lang="en-US" smtClean="0"/>
              <a:t>2</a:t>
            </a:fld>
            <a:endParaRPr lang="en-US"/>
          </a:p>
        </p:txBody>
      </p:sp>
    </p:spTree>
    <p:extLst>
      <p:ext uri="{BB962C8B-B14F-4D97-AF65-F5344CB8AC3E}">
        <p14:creationId xmlns:p14="http://schemas.microsoft.com/office/powerpoint/2010/main" val="1389478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171020-4AC1-6847-A601-584078777AD6}"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6F884-47CC-B240-B0E0-6886F7F3489B}" type="slidenum">
              <a:rPr lang="en-US" smtClean="0"/>
              <a:t>‹#›</a:t>
            </a:fld>
            <a:endParaRPr lang="en-US"/>
          </a:p>
        </p:txBody>
      </p:sp>
    </p:spTree>
    <p:extLst>
      <p:ext uri="{BB962C8B-B14F-4D97-AF65-F5344CB8AC3E}">
        <p14:creationId xmlns:p14="http://schemas.microsoft.com/office/powerpoint/2010/main" val="752817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171020-4AC1-6847-A601-584078777AD6}"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6F884-47CC-B240-B0E0-6886F7F3489B}" type="slidenum">
              <a:rPr lang="en-US" smtClean="0"/>
              <a:t>‹#›</a:t>
            </a:fld>
            <a:endParaRPr lang="en-US"/>
          </a:p>
        </p:txBody>
      </p:sp>
    </p:spTree>
    <p:extLst>
      <p:ext uri="{BB962C8B-B14F-4D97-AF65-F5344CB8AC3E}">
        <p14:creationId xmlns:p14="http://schemas.microsoft.com/office/powerpoint/2010/main" val="1257349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171020-4AC1-6847-A601-584078777AD6}"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6F884-47CC-B240-B0E0-6886F7F3489B}" type="slidenum">
              <a:rPr lang="en-US" smtClean="0"/>
              <a:t>‹#›</a:t>
            </a:fld>
            <a:endParaRPr lang="en-US"/>
          </a:p>
        </p:txBody>
      </p:sp>
    </p:spTree>
    <p:extLst>
      <p:ext uri="{BB962C8B-B14F-4D97-AF65-F5344CB8AC3E}">
        <p14:creationId xmlns:p14="http://schemas.microsoft.com/office/powerpoint/2010/main" val="103821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171020-4AC1-6847-A601-584078777AD6}"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6F884-47CC-B240-B0E0-6886F7F3489B}" type="slidenum">
              <a:rPr lang="en-US" smtClean="0"/>
              <a:t>‹#›</a:t>
            </a:fld>
            <a:endParaRPr lang="en-US"/>
          </a:p>
        </p:txBody>
      </p:sp>
    </p:spTree>
    <p:extLst>
      <p:ext uri="{BB962C8B-B14F-4D97-AF65-F5344CB8AC3E}">
        <p14:creationId xmlns:p14="http://schemas.microsoft.com/office/powerpoint/2010/main" val="1783658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171020-4AC1-6847-A601-584078777AD6}"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6F884-47CC-B240-B0E0-6886F7F3489B}" type="slidenum">
              <a:rPr lang="en-US" smtClean="0"/>
              <a:t>‹#›</a:t>
            </a:fld>
            <a:endParaRPr lang="en-US"/>
          </a:p>
        </p:txBody>
      </p:sp>
    </p:spTree>
    <p:extLst>
      <p:ext uri="{BB962C8B-B14F-4D97-AF65-F5344CB8AC3E}">
        <p14:creationId xmlns:p14="http://schemas.microsoft.com/office/powerpoint/2010/main" val="123197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171020-4AC1-6847-A601-584078777AD6}" type="datetimeFigureOut">
              <a:rPr lang="en-US" smtClean="0"/>
              <a:t>8/23/17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6F884-47CC-B240-B0E0-6886F7F3489B}" type="slidenum">
              <a:rPr lang="en-US" smtClean="0"/>
              <a:t>‹#›</a:t>
            </a:fld>
            <a:endParaRPr lang="en-US"/>
          </a:p>
        </p:txBody>
      </p:sp>
    </p:spTree>
    <p:extLst>
      <p:ext uri="{BB962C8B-B14F-4D97-AF65-F5344CB8AC3E}">
        <p14:creationId xmlns:p14="http://schemas.microsoft.com/office/powerpoint/2010/main" val="1989195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171020-4AC1-6847-A601-584078777AD6}" type="datetimeFigureOut">
              <a:rPr lang="en-US" smtClean="0"/>
              <a:t>8/23/17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F6F884-47CC-B240-B0E0-6886F7F3489B}" type="slidenum">
              <a:rPr lang="en-US" smtClean="0"/>
              <a:t>‹#›</a:t>
            </a:fld>
            <a:endParaRPr lang="en-US"/>
          </a:p>
        </p:txBody>
      </p:sp>
    </p:spTree>
    <p:extLst>
      <p:ext uri="{BB962C8B-B14F-4D97-AF65-F5344CB8AC3E}">
        <p14:creationId xmlns:p14="http://schemas.microsoft.com/office/powerpoint/2010/main" val="384999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171020-4AC1-6847-A601-584078777AD6}" type="datetimeFigureOut">
              <a:rPr lang="en-US" smtClean="0"/>
              <a:t>8/23/17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F6F884-47CC-B240-B0E0-6886F7F3489B}" type="slidenum">
              <a:rPr lang="en-US" smtClean="0"/>
              <a:t>‹#›</a:t>
            </a:fld>
            <a:endParaRPr lang="en-US"/>
          </a:p>
        </p:txBody>
      </p:sp>
    </p:spTree>
    <p:extLst>
      <p:ext uri="{BB962C8B-B14F-4D97-AF65-F5344CB8AC3E}">
        <p14:creationId xmlns:p14="http://schemas.microsoft.com/office/powerpoint/2010/main" val="31147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71020-4AC1-6847-A601-584078777AD6}" type="datetimeFigureOut">
              <a:rPr lang="en-US" smtClean="0"/>
              <a:t>8/23/17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F6F884-47CC-B240-B0E0-6886F7F3489B}" type="slidenum">
              <a:rPr lang="en-US" smtClean="0"/>
              <a:t>‹#›</a:t>
            </a:fld>
            <a:endParaRPr lang="en-US"/>
          </a:p>
        </p:txBody>
      </p:sp>
    </p:spTree>
    <p:extLst>
      <p:ext uri="{BB962C8B-B14F-4D97-AF65-F5344CB8AC3E}">
        <p14:creationId xmlns:p14="http://schemas.microsoft.com/office/powerpoint/2010/main" val="1579971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171020-4AC1-6847-A601-584078777AD6}" type="datetimeFigureOut">
              <a:rPr lang="en-US" smtClean="0"/>
              <a:t>8/23/17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6F884-47CC-B240-B0E0-6886F7F3489B}" type="slidenum">
              <a:rPr lang="en-US" smtClean="0"/>
              <a:t>‹#›</a:t>
            </a:fld>
            <a:endParaRPr lang="en-US"/>
          </a:p>
        </p:txBody>
      </p:sp>
    </p:spTree>
    <p:extLst>
      <p:ext uri="{BB962C8B-B14F-4D97-AF65-F5344CB8AC3E}">
        <p14:creationId xmlns:p14="http://schemas.microsoft.com/office/powerpoint/2010/main" val="954008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171020-4AC1-6847-A601-584078777AD6}" type="datetimeFigureOut">
              <a:rPr lang="en-US" smtClean="0"/>
              <a:t>8/23/17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6F884-47CC-B240-B0E0-6886F7F3489B}" type="slidenum">
              <a:rPr lang="en-US" smtClean="0"/>
              <a:t>‹#›</a:t>
            </a:fld>
            <a:endParaRPr lang="en-US"/>
          </a:p>
        </p:txBody>
      </p:sp>
    </p:spTree>
    <p:extLst>
      <p:ext uri="{BB962C8B-B14F-4D97-AF65-F5344CB8AC3E}">
        <p14:creationId xmlns:p14="http://schemas.microsoft.com/office/powerpoint/2010/main" val="8995979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71020-4AC1-6847-A601-584078777AD6}" type="datetimeFigureOut">
              <a:rPr lang="en-US" smtClean="0"/>
              <a:t>8/23/17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F6F884-47CC-B240-B0E0-6886F7F3489B}" type="slidenum">
              <a:rPr lang="en-US" smtClean="0"/>
              <a:t>‹#›</a:t>
            </a:fld>
            <a:endParaRPr lang="en-US"/>
          </a:p>
        </p:txBody>
      </p:sp>
    </p:spTree>
    <p:extLst>
      <p:ext uri="{BB962C8B-B14F-4D97-AF65-F5344CB8AC3E}">
        <p14:creationId xmlns:p14="http://schemas.microsoft.com/office/powerpoint/2010/main" val="652071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of Rosetta Models</a:t>
            </a:r>
            <a:endParaRPr lang="en-US" dirty="0"/>
          </a:p>
        </p:txBody>
      </p:sp>
      <p:sp>
        <p:nvSpPr>
          <p:cNvPr id="3" name="Subtitle 2"/>
          <p:cNvSpPr>
            <a:spLocks noGrp="1"/>
          </p:cNvSpPr>
          <p:nvPr>
            <p:ph type="subTitle" idx="1"/>
          </p:nvPr>
        </p:nvSpPr>
        <p:spPr/>
        <p:txBody>
          <a:bodyPr/>
          <a:lstStyle/>
          <a:p>
            <a:r>
              <a:rPr lang="en-US" dirty="0" smtClean="0"/>
              <a:t>Olivier Barnouin</a:t>
            </a:r>
            <a:endParaRPr lang="en-US" dirty="0"/>
          </a:p>
        </p:txBody>
      </p:sp>
    </p:spTree>
    <p:extLst>
      <p:ext uri="{BB962C8B-B14F-4D97-AF65-F5344CB8AC3E}">
        <p14:creationId xmlns:p14="http://schemas.microsoft.com/office/powerpoint/2010/main" val="927662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Checked </a:t>
            </a:r>
            <a:r>
              <a:rPr lang="en-US" dirty="0" err="1" smtClean="0"/>
              <a:t>triplate</a:t>
            </a:r>
            <a:r>
              <a:rPr lang="en-US" dirty="0" smtClean="0"/>
              <a:t> </a:t>
            </a:r>
            <a:r>
              <a:rPr lang="en-US" dirty="0" err="1" smtClean="0"/>
              <a:t>wrl</a:t>
            </a:r>
            <a:r>
              <a:rPr lang="en-US" dirty="0" smtClean="0"/>
              <a:t> models</a:t>
            </a:r>
            <a:endParaRPr lang="en-US" dirty="0"/>
          </a:p>
        </p:txBody>
      </p:sp>
      <p:sp>
        <p:nvSpPr>
          <p:cNvPr id="3" name="Content Placeholder 2"/>
          <p:cNvSpPr>
            <a:spLocks noGrp="1"/>
          </p:cNvSpPr>
          <p:nvPr>
            <p:ph idx="1"/>
          </p:nvPr>
        </p:nvSpPr>
        <p:spPr>
          <a:xfrm>
            <a:off x="838200" y="1603022"/>
            <a:ext cx="10515600" cy="4573941"/>
          </a:xfrm>
        </p:spPr>
        <p:txBody>
          <a:bodyPr>
            <a:normAutofit fontScale="70000" lnSpcReduction="20000"/>
          </a:bodyPr>
          <a:lstStyle/>
          <a:p>
            <a:r>
              <a:rPr lang="en-US" dirty="0" smtClean="0"/>
              <a:t>Overview – Great models. Look really good. Labels and description are also in good shape and generally easy to read and understand (love the fact that they are PDS 3 format and thus human readable)</a:t>
            </a:r>
          </a:p>
          <a:p>
            <a:r>
              <a:rPr lang="en-US" dirty="0" smtClean="0"/>
              <a:t>Details</a:t>
            </a:r>
          </a:p>
          <a:p>
            <a:pPr lvl="1"/>
            <a:r>
              <a:rPr lang="en-US" dirty="0" err="1" smtClean="0"/>
              <a:t>mspcd_lam</a:t>
            </a:r>
            <a:r>
              <a:rPr lang="en-US" dirty="0" smtClean="0"/>
              <a:t> </a:t>
            </a:r>
            <a:r>
              <a:rPr lang="en-US" dirty="0" err="1" smtClean="0"/>
              <a:t>wrl</a:t>
            </a:r>
            <a:r>
              <a:rPr lang="en-US" dirty="0" smtClean="0"/>
              <a:t> models</a:t>
            </a:r>
          </a:p>
          <a:p>
            <a:pPr lvl="2"/>
            <a:r>
              <a:rPr lang="en-US" dirty="0" smtClean="0"/>
              <a:t>All were easily opened with </a:t>
            </a:r>
            <a:r>
              <a:rPr lang="en-US" dirty="0" err="1" smtClean="0"/>
              <a:t>Paraview</a:t>
            </a:r>
            <a:endParaRPr lang="en-US" dirty="0"/>
          </a:p>
          <a:p>
            <a:pPr lvl="2"/>
            <a:r>
              <a:rPr lang="en-US" dirty="0" smtClean="0"/>
              <a:t>Had to convert to an </a:t>
            </a:r>
            <a:r>
              <a:rPr lang="en-US" dirty="0" err="1" smtClean="0"/>
              <a:t>wavefront</a:t>
            </a:r>
            <a:r>
              <a:rPr lang="en-US" dirty="0" smtClean="0"/>
              <a:t> OBJ to open in SBMT (might want to consider providing more than one format version)</a:t>
            </a:r>
          </a:p>
          <a:p>
            <a:pPr lvl="2"/>
            <a:r>
              <a:rPr lang="en-US" dirty="0" smtClean="0"/>
              <a:t>All aligned correctly with each other</a:t>
            </a:r>
          </a:p>
          <a:p>
            <a:pPr lvl="2"/>
            <a:r>
              <a:rPr lang="en-US" dirty="0" smtClean="0"/>
              <a:t>Poles were consistent with other models</a:t>
            </a:r>
          </a:p>
          <a:p>
            <a:pPr lvl="2"/>
            <a:r>
              <a:rPr lang="en-US" dirty="0" smtClean="0"/>
              <a:t>Units and scales were correct</a:t>
            </a:r>
          </a:p>
          <a:p>
            <a:pPr lvl="2"/>
            <a:r>
              <a:rPr lang="en-US" dirty="0" smtClean="0"/>
              <a:t>Labels looked good.</a:t>
            </a:r>
          </a:p>
          <a:p>
            <a:pPr lvl="1"/>
            <a:r>
              <a:rPr lang="en-US" dirty="0" smtClean="0"/>
              <a:t>Similar findings for all other shape </a:t>
            </a:r>
            <a:r>
              <a:rPr lang="en-US" dirty="0" err="1" smtClean="0"/>
              <a:t>wrl</a:t>
            </a:r>
            <a:r>
              <a:rPr lang="en-US" dirty="0" smtClean="0"/>
              <a:t> shape models.</a:t>
            </a:r>
          </a:p>
          <a:p>
            <a:r>
              <a:rPr lang="en-US" dirty="0" smtClean="0"/>
              <a:t>Nice to find resolution of images used to make models in document provided </a:t>
            </a:r>
          </a:p>
          <a:p>
            <a:pPr lvl="1"/>
            <a:r>
              <a:rPr lang="en-US" dirty="0" smtClean="0"/>
              <a:t>Helpful for determining the model accuracy and precision.</a:t>
            </a:r>
          </a:p>
          <a:p>
            <a:r>
              <a:rPr lang="en-US" dirty="0" err="1" smtClean="0"/>
              <a:t>Dataset.cat</a:t>
            </a:r>
            <a:r>
              <a:rPr lang="en-US" dirty="0" smtClean="0"/>
              <a:t> description of few m offset in neck region is also helpful.</a:t>
            </a:r>
          </a:p>
          <a:p>
            <a:r>
              <a:rPr lang="en-US" dirty="0" smtClean="0"/>
              <a:t>Not a requirement but a good to have: Would have liked to see some more details on the estimated precision and accuracy of the models and what scales of objects can be safely measured. Hate for folks to over interpret the models.</a:t>
            </a:r>
          </a:p>
          <a:p>
            <a:pPr lvl="1"/>
            <a:endParaRPr lang="en-US" dirty="0"/>
          </a:p>
        </p:txBody>
      </p:sp>
    </p:spTree>
    <p:extLst>
      <p:ext uri="{BB962C8B-B14F-4D97-AF65-F5344CB8AC3E}">
        <p14:creationId xmlns:p14="http://schemas.microsoft.com/office/powerpoint/2010/main" val="1473049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194</Words>
  <Application>Microsoft Macintosh PowerPoint</Application>
  <PresentationFormat>Widescreen</PresentationFormat>
  <Paragraphs>18</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Calibri Light</vt:lpstr>
      <vt:lpstr>Arial</vt:lpstr>
      <vt:lpstr>Office Theme</vt:lpstr>
      <vt:lpstr>Review of Rosetta Models</vt:lpstr>
      <vt:lpstr>Checked triplate wrl models</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Rosetta Models</dc:title>
  <dc:creator>Microsoft Office User</dc:creator>
  <cp:lastModifiedBy>Microsoft Office User</cp:lastModifiedBy>
  <cp:revision>5</cp:revision>
  <dcterms:created xsi:type="dcterms:W3CDTF">2017-08-23T16:54:36Z</dcterms:created>
  <dcterms:modified xsi:type="dcterms:W3CDTF">2017-08-23T19:47:58Z</dcterms:modified>
</cp:coreProperties>
</file>