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24"/>
    <p:restoredTop sz="94624"/>
  </p:normalViewPr>
  <p:slideViewPr>
    <p:cSldViewPr snapToGrid="0" snapToObjects="1">
      <p:cViewPr varScale="1">
        <p:scale>
          <a:sx n="120" d="100"/>
          <a:sy n="120" d="100"/>
        </p:scale>
        <p:origin x="3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897C-7CEC-534F-9D93-2FED9C148FDB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A6AEB-BB84-0F49-B405-D85E34DE7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897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897C-7CEC-534F-9D93-2FED9C148FDB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A6AEB-BB84-0F49-B405-D85E34DE7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94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897C-7CEC-534F-9D93-2FED9C148FDB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A6AEB-BB84-0F49-B405-D85E34DE7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57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897C-7CEC-534F-9D93-2FED9C148FDB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A6AEB-BB84-0F49-B405-D85E34DE7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2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897C-7CEC-534F-9D93-2FED9C148FDB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A6AEB-BB84-0F49-B405-D85E34DE7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514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897C-7CEC-534F-9D93-2FED9C148FDB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A6AEB-BB84-0F49-B405-D85E34DE7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20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897C-7CEC-534F-9D93-2FED9C148FDB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A6AEB-BB84-0F49-B405-D85E34DE7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425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897C-7CEC-534F-9D93-2FED9C148FDB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A6AEB-BB84-0F49-B405-D85E34DE7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7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897C-7CEC-534F-9D93-2FED9C148FDB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A6AEB-BB84-0F49-B405-D85E34DE7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897C-7CEC-534F-9D93-2FED9C148FDB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A6AEB-BB84-0F49-B405-D85E34DE7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658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897C-7CEC-534F-9D93-2FED9C148FDB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A6AEB-BB84-0F49-B405-D85E34DE7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05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4897C-7CEC-534F-9D93-2FED9C148FDB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A6AEB-BB84-0F49-B405-D85E34DE7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249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CONSERT review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E. Mazarico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07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Minor issues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documents would benefit from an internal read for typos, style/grammar, broken links/references</a:t>
            </a:r>
          </a:p>
          <a:p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CAT</a:t>
            </a:r>
            <a:r>
              <a:rPr lang="en-US" dirty="0" smtClean="0"/>
              <a:t> files are not </a:t>
            </a:r>
            <a:r>
              <a:rPr lang="en-US" dirty="0" smtClean="0"/>
              <a:t>all the same across volumes</a:t>
            </a:r>
            <a:endParaRPr lang="en-US" dirty="0" smtClean="0"/>
          </a:p>
          <a:p>
            <a:r>
              <a:rPr lang="en-US" dirty="0" err="1" smtClean="0"/>
              <a:t>Filenaming</a:t>
            </a:r>
            <a:r>
              <a:rPr lang="en-US" dirty="0" smtClean="0"/>
              <a:t> convention for some files </a:t>
            </a:r>
            <a:r>
              <a:rPr lang="en-US" dirty="0" smtClean="0"/>
              <a:t>is </a:t>
            </a:r>
            <a:r>
              <a:rPr lang="en-US" dirty="0" smtClean="0"/>
              <a:t>prone to </a:t>
            </a:r>
            <a:r>
              <a:rPr lang="en-US" dirty="0" smtClean="0"/>
              <a:t>confusion</a:t>
            </a:r>
          </a:p>
          <a:p>
            <a:pPr lvl="1"/>
            <a:r>
              <a:rPr lang="en-US" sz="1800" dirty="0" err="1" smtClean="0">
                <a:latin typeface="Menlo" charset="0"/>
                <a:ea typeface="Menlo" charset="0"/>
                <a:cs typeface="Menlo" charset="0"/>
              </a:rPr>
              <a:t>timeline_sdl_rbd_fss.lbl</a:t>
            </a:r>
            <a:r>
              <a:rPr lang="en-US" dirty="0" smtClean="0"/>
              <a:t> applies to </a:t>
            </a:r>
            <a:r>
              <a:rPr lang="en-US" sz="1800" dirty="0" smtClean="0">
                <a:latin typeface="Menlo" charset="0"/>
                <a:ea typeface="Menlo" charset="0"/>
                <a:cs typeface="Menlo" charset="0"/>
              </a:rPr>
              <a:t>timeline_sdl_rbd_</a:t>
            </a:r>
            <a:r>
              <a:rPr lang="en-US" sz="1800" dirty="0" err="1" smtClean="0">
                <a:latin typeface="Menlo" charset="0"/>
                <a:ea typeface="Menlo" charset="0"/>
                <a:cs typeface="Menlo" charset="0"/>
              </a:rPr>
              <a:t>fss</a:t>
            </a:r>
            <a:r>
              <a:rPr lang="en-US" sz="1800" dirty="0" smtClean="0">
                <a:latin typeface="Menlo" charset="0"/>
                <a:ea typeface="Menlo" charset="0"/>
                <a:cs typeface="Menlo" charset="0"/>
              </a:rPr>
              <a:t>_?.</a:t>
            </a:r>
            <a:r>
              <a:rPr lang="en-US" sz="1800" dirty="0" err="1" smtClean="0">
                <a:latin typeface="Menlo" charset="0"/>
                <a:ea typeface="Menlo" charset="0"/>
                <a:cs typeface="Menlo" charset="0"/>
              </a:rPr>
              <a:t>png</a:t>
            </a:r>
            <a:r>
              <a:rPr lang="en-US" sz="18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 smtClean="0"/>
              <a:t>but not </a:t>
            </a:r>
            <a:r>
              <a:rPr lang="en-US" sz="1800" dirty="0" err="1" smtClean="0">
                <a:latin typeface="Menlo" charset="0"/>
                <a:ea typeface="Menlo" charset="0"/>
                <a:cs typeface="Menlo" charset="0"/>
              </a:rPr>
              <a:t>timeline_sdl_rbd_fss.txt</a:t>
            </a:r>
            <a:endParaRPr lang="en-US" sz="1800" dirty="0" smtClean="0">
              <a:latin typeface="Menlo" charset="0"/>
              <a:ea typeface="Menlo" charset="0"/>
              <a:cs typeface="Menlo" charset="0"/>
            </a:endParaRPr>
          </a:p>
          <a:p>
            <a:r>
              <a:rPr lang="en-US" dirty="0" smtClean="0"/>
              <a:t>Insufficient detail on which geometry information were used to derive the values given in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DATA</a:t>
            </a:r>
            <a:r>
              <a:rPr lang="en-US" dirty="0" smtClean="0"/>
              <a:t> labels.</a:t>
            </a:r>
          </a:p>
          <a:p>
            <a:r>
              <a:rPr lang="en-US" dirty="0" smtClean="0"/>
              <a:t>Inconsistent directory structure convention </a:t>
            </a:r>
            <a:r>
              <a:rPr lang="en-US" dirty="0" smtClean="0"/>
              <a:t>between L2 &amp; L3 (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YEAR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291628" y="1656348"/>
            <a:ext cx="19516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600">
                <a:solidFill>
                  <a:schemeClr val="bg1">
                    <a:lumMod val="65000"/>
                  </a:schemeClr>
                </a:solidFill>
              </a:rPr>
              <a:t>CONSERT-US-EM-001</a:t>
            </a:r>
            <a:endParaRPr lang="en-US" sz="1500" dirty="0">
              <a:solidFill>
                <a:schemeClr val="bg1">
                  <a:lumMod val="65000"/>
                </a:schemeClr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291628" y="1871273"/>
            <a:ext cx="19516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CONSERT-US-EM-002</a:t>
            </a:r>
            <a:endParaRPr lang="en-US" sz="1500" dirty="0">
              <a:solidFill>
                <a:schemeClr val="bg1">
                  <a:lumMod val="65000"/>
                </a:schemeClr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291628" y="5635176"/>
            <a:ext cx="19516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CONSERT-US-EM-004</a:t>
            </a:r>
            <a:endParaRPr lang="en-US" sz="1500" dirty="0">
              <a:solidFill>
                <a:schemeClr val="bg1">
                  <a:lumMod val="65000"/>
                </a:schemeClr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291628" y="4777483"/>
            <a:ext cx="19516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CONSERT-US-EM-005</a:t>
            </a:r>
            <a:endParaRPr lang="en-US" sz="1500" dirty="0">
              <a:solidFill>
                <a:schemeClr val="bg1">
                  <a:lumMod val="65000"/>
                </a:schemeClr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291628" y="3341621"/>
            <a:ext cx="19516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CONSERT-US-EM-006</a:t>
            </a:r>
            <a:endParaRPr lang="en-US" sz="1500" dirty="0">
              <a:solidFill>
                <a:schemeClr val="bg1">
                  <a:lumMod val="65000"/>
                </a:schemeClr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291628" y="2852627"/>
            <a:ext cx="19516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CONSERT-US-EM-011</a:t>
            </a:r>
            <a:endParaRPr lang="en-US" sz="1500" dirty="0">
              <a:solidFill>
                <a:schemeClr val="bg1">
                  <a:lumMod val="65000"/>
                </a:schemeClr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291627" y="2075036"/>
            <a:ext cx="19516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CONSERT-US-EM-012</a:t>
            </a:r>
            <a:endParaRPr lang="en-US" sz="1500" dirty="0">
              <a:solidFill>
                <a:schemeClr val="bg1">
                  <a:lumMod val="65000"/>
                </a:schemeClr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91627" y="2282640"/>
            <a:ext cx="19516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CONSERT-US-EM-013</a:t>
            </a:r>
            <a:endParaRPr lang="en-US" sz="1500" dirty="0">
              <a:solidFill>
                <a:schemeClr val="bg1">
                  <a:lumMod val="65000"/>
                </a:schemeClr>
              </a:solidFill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6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Larger issues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 smtClean="0"/>
              <a:t>documents </a:t>
            </a:r>
            <a:r>
              <a:rPr lang="en-US" dirty="0" smtClean="0"/>
              <a:t>contain </a:t>
            </a:r>
            <a:r>
              <a:rPr lang="en-US" dirty="0"/>
              <a:t>important </a:t>
            </a:r>
            <a:r>
              <a:rPr lang="en-US" dirty="0" smtClean="0"/>
              <a:t>information (related to calibration) </a:t>
            </a:r>
            <a:r>
              <a:rPr lang="en-US" dirty="0" smtClean="0"/>
              <a:t>in French.</a:t>
            </a:r>
          </a:p>
          <a:p>
            <a:r>
              <a:rPr lang="en-US" dirty="0" smtClean="0"/>
              <a:t>The calibration documents refer to data that have not been </a:t>
            </a:r>
            <a:r>
              <a:rPr lang="en-US" dirty="0"/>
              <a:t>archived (e.g., 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FSL_19Kourou_01.bin</a:t>
            </a:r>
            <a:r>
              <a:rPr lang="en-US" dirty="0"/>
              <a:t>)</a:t>
            </a:r>
            <a:endParaRPr lang="en-US" dirty="0" smtClean="0"/>
          </a:p>
          <a:p>
            <a:r>
              <a:rPr lang="en-US" dirty="0" smtClean="0"/>
              <a:t>Some labels are too vague, e.g. for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RORL_CN_LOGBOOK_SDL_FSS.ASC</a:t>
            </a:r>
            <a:r>
              <a:rPr lang="en-US" dirty="0" smtClean="0"/>
              <a:t> some columns are still ambiguous.</a:t>
            </a:r>
          </a:p>
          <a:p>
            <a:r>
              <a:rPr lang="en-US" dirty="0" smtClean="0"/>
              <a:t>The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AOCS.FMT</a:t>
            </a:r>
            <a:r>
              <a:rPr lang="en-US" dirty="0" smtClean="0"/>
              <a:t> files in the L2 and L3 volumes describe completely different formats. Technically correct but confusing.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240374" y="4930484"/>
            <a:ext cx="19516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CONSERT-US-EM-003</a:t>
            </a:r>
            <a:endParaRPr lang="en-US" sz="1500" dirty="0">
              <a:solidFill>
                <a:schemeClr val="bg1">
                  <a:lumMod val="65000"/>
                </a:schemeClr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240375" y="4022560"/>
            <a:ext cx="19516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CONSERT-US-EM-007</a:t>
            </a:r>
            <a:endParaRPr lang="en-US" sz="1500" dirty="0">
              <a:solidFill>
                <a:schemeClr val="bg1">
                  <a:lumMod val="65000"/>
                </a:schemeClr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240375" y="3135271"/>
            <a:ext cx="19516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CONSERT-US-EM-008</a:t>
            </a:r>
            <a:endParaRPr lang="en-US" sz="1500" dirty="0">
              <a:solidFill>
                <a:schemeClr val="bg1">
                  <a:lumMod val="65000"/>
                </a:schemeClr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240373" y="1908563"/>
            <a:ext cx="19516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CONSERT-US-EM-009</a:t>
            </a:r>
            <a:endParaRPr lang="en-US" sz="1500" dirty="0">
              <a:solidFill>
                <a:schemeClr val="bg1">
                  <a:lumMod val="65000"/>
                </a:schemeClr>
              </a:solidFill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03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155</Words>
  <Application>Microsoft Macintosh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Calibri Light</vt:lpstr>
      <vt:lpstr>Menlo</vt:lpstr>
      <vt:lpstr>Arial</vt:lpstr>
      <vt:lpstr>Office Theme</vt:lpstr>
      <vt:lpstr>CONSERT review</vt:lpstr>
      <vt:lpstr>Minor issues</vt:lpstr>
      <vt:lpstr>Larger issues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CONSERT</dc:title>
  <dc:creator>Erwan Mazarico</dc:creator>
  <cp:lastModifiedBy>Erwan Mazarico</cp:lastModifiedBy>
  <cp:revision>16</cp:revision>
  <dcterms:created xsi:type="dcterms:W3CDTF">2017-10-10T18:31:02Z</dcterms:created>
  <dcterms:modified xsi:type="dcterms:W3CDTF">2017-10-11T02:54:57Z</dcterms:modified>
</cp:coreProperties>
</file>