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624"/>
  </p:normalViewPr>
  <p:slideViewPr>
    <p:cSldViewPr snapToGrid="0" snapToObjects="1">
      <p:cViewPr varScale="1">
        <p:scale>
          <a:sx n="102" d="100"/>
          <a:sy n="102" d="100"/>
        </p:scale>
        <p:origin x="20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1613F-9FD3-7544-87EB-2276E76D180E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487FB-4978-E946-B1CD-C3B02F073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0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6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9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3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9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2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F60D-0C60-AB44-8E90-EA90C05553A9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A75C7-F7E3-8344-BFE6-B62243319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RSI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Mazarico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Minor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extraneous files that shouldn’t be there</a:t>
            </a:r>
            <a:r>
              <a:rPr lang="en-US" dirty="0" smtClean="0"/>
              <a:t> (unix2dos.exe).</a:t>
            </a:r>
          </a:p>
          <a:p>
            <a:r>
              <a:rPr lang="en-US" dirty="0" smtClean="0"/>
              <a:t>All previous liens have not been resolved (e.g., TDM format).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53294" y="1900781"/>
            <a:ext cx="144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RSI-US-EM-00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53294" y="2412977"/>
            <a:ext cx="144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RSI-US-EM-00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Larger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so many volumes? 559!! This makes it difficult to download and navigate for potential users.</a:t>
            </a:r>
          </a:p>
          <a:p>
            <a:r>
              <a:rPr lang="en-US" dirty="0" smtClean="0"/>
              <a:t>Some documents would benefit from an internal read for typos, style/grammar, broken links/references. Some are still </a:t>
            </a:r>
            <a:r>
              <a:rPr lang="en-US" i="1" dirty="0" smtClean="0"/>
              <a:t>drafts</a:t>
            </a:r>
            <a:r>
              <a:rPr lang="en-US" dirty="0" smtClean="0"/>
              <a:t> with Tracked Changes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BROWSE images of limited interest and leaving some ambiguity.</a:t>
            </a:r>
          </a:p>
          <a:p>
            <a:r>
              <a:rPr lang="en-US" dirty="0" smtClean="0"/>
              <a:t>No ionospheric media corrections are provided for ESA data (standard for DSN)</a:t>
            </a:r>
          </a:p>
          <a:p>
            <a:r>
              <a:rPr lang="en-US" dirty="0" smtClean="0"/>
              <a:t>No information on AMDs or spacecraft events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53294" y="3541559"/>
            <a:ext cx="144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RSI-US-EM-00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3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53294" y="4093775"/>
            <a:ext cx="144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RSI-US-EM-00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5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53293" y="4951883"/>
            <a:ext cx="144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RSI-US-EM-00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72310" y="5431888"/>
            <a:ext cx="15220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RSI-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EU</a:t>
            </a:r>
            <a:r>
              <a:rPr lang="mr-IN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-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JC</a:t>
            </a:r>
            <a:r>
              <a:rPr lang="mr-IN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M-00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53293" y="2802899"/>
            <a:ext cx="144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60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RSI-US-EM-00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124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Office Theme</vt:lpstr>
      <vt:lpstr>RSI review</vt:lpstr>
      <vt:lpstr>Minor issues</vt:lpstr>
      <vt:lpstr>Larger issues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RSI review</dc:title>
  <dc:creator>Erwan Mazarico</dc:creator>
  <cp:lastModifiedBy>Erwan Mazarico</cp:lastModifiedBy>
  <cp:revision>15</cp:revision>
  <dcterms:created xsi:type="dcterms:W3CDTF">2017-10-10T18:55:10Z</dcterms:created>
  <dcterms:modified xsi:type="dcterms:W3CDTF">2017-10-11T02:54:54Z</dcterms:modified>
</cp:coreProperties>
</file>