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  <p:embeddedFont>
      <p:font typeface="Merriweather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Lato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Merriweather-regular.fntdata"/><Relationship Id="rId27" Type="http://schemas.openxmlformats.org/officeDocument/2006/relationships/font" Target="fonts/La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erriweather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erriweather-boldItalic.fntdata"/><Relationship Id="rId30" Type="http://schemas.openxmlformats.org/officeDocument/2006/relationships/font" Target="fonts/Merriweather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25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0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48099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Shape 16"/>
          <p:cNvSpPr/>
          <p:nvPr/>
        </p:nvSpPr>
        <p:spPr>
          <a:xfrm>
            <a:off x="0" y="0"/>
            <a:ext cx="9144250" cy="4398100"/>
          </a:xfrm>
          <a:custGeom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Shape 1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0" y="44125"/>
            <a:ext cx="4313625" cy="4399375"/>
          </a:xfrm>
          <a:custGeom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Shape 22"/>
          <p:cNvSpPr/>
          <p:nvPr/>
        </p:nvSpPr>
        <p:spPr>
          <a:xfrm>
            <a:off x="-125" y="0"/>
            <a:ext cx="4316900" cy="4395600"/>
          </a:xfrm>
          <a:custGeom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buClr>
                <a:schemeClr val="accent2"/>
              </a:buClr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en"/>
              <a:t>Deep Impact</a:t>
            </a:r>
            <a:r>
              <a:rPr lang="en"/>
              <a:t> Photometry of Comet 103P/Hartley 2 by Bodewits et al.</a:t>
            </a:r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PDS SBN Data Review, 06 Oct 2013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Michael S. P. Kelley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Recommended Liens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4644675" y="500925"/>
            <a:ext cx="4166400" cy="449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</a:t>
            </a:r>
            <a:r>
              <a:rPr lang="en"/>
              <a:t>c) overview.txt and in the main documentation: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Apertures in the files are: 0, 1, 2, 3, 4, 5, 6, 7, 8, 9, 10, 12, 14, 16, 18, 20, 25, 30, 35, 40, 45, 50, 55, 60, 80, 100, 120, 140, 160, 180, 200, 220, 240, 248 pixels.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All aperture photometry at &gt; 20 pixel radius are invalid.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All profile photometry at &lt; 10 pixels are invalid.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All photometry at &lt;3 pixels are invalid.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These columns should just be deleted, no?  It is a strange way to save data (i.e., not space efficient), but it is fine.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At a minimum, I recommend the reasoning behind the data structure be added to guide the user.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Recommended Liens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5d) The background is a major source of error for some data.  This is due to the comet filling the field of view.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Aside from celestial sources, I think the background is dominated by bias residuals and associated noise (Klaasen et al. 2013).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1063" y="152400"/>
            <a:ext cx="550187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Recommended Liens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5d, 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bias residuals are correlated noise with levels somewhere around 1 to 3 DN.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background discussion quotes flux densities, but if the bias is the main source, then it should be described in DN first.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conversion from DN to spectral irradiance depends on the exposure time and filter, so it will vary from frame to frame.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 recommend that this background source be described in units of DN, and converted to W/m2 μm as an example.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5d, continued)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document estimates the background, but not for all the filters.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If the background is described as </a:t>
            </a:r>
            <a:r>
              <a:rPr lang="en"/>
              <a:t>DN first, then one would be able to estimate the background for the C2, OH, GC, and UC images.</a:t>
            </a:r>
          </a:p>
        </p:txBody>
      </p:sp>
      <p:sp>
        <p:nvSpPr>
          <p:cNvPr id="139" name="Shape 13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Recommended Liens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Analysis time...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data set consists of </a:t>
            </a:r>
            <a:r>
              <a:rPr b="1" lang="en"/>
              <a:t>derived photometry</a:t>
            </a:r>
            <a:r>
              <a:rPr lang="en"/>
              <a:t> from </a:t>
            </a:r>
            <a:r>
              <a:rPr i="1" lang="en"/>
              <a:t>Deep Impact</a:t>
            </a:r>
            <a:r>
              <a:rPr lang="en"/>
              <a:t> Medium-Resolution Imager (optical CCD) images of comet 103P/Hartley 2.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data were collected as part of the DIXI mission, a subset of the EPOXI mission, from </a:t>
            </a:r>
            <a:r>
              <a:rPr b="1" lang="en"/>
              <a:t>1 Oct to 26 Nov 2010</a:t>
            </a:r>
            <a:r>
              <a:rPr lang="en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photometry was derived from data using the following filters: CLEAR1, OH, CN, C2, UV continuum, Green continuum (~300 to ~530 nm).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Images taken when the nucleus was resolved by the MRI were not analyzed.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Review Summary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data set and documentation is in good order.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documentation includes a well-written description of the data analysis.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data look great.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There are some details in the documentation that are needed, mostly for clarification.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data set has an unusual format, but it is not wrong or </a:t>
            </a:r>
            <a:r>
              <a:rPr lang="en"/>
              <a:t>esoteric</a:t>
            </a:r>
            <a:r>
              <a:rPr lang="en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975" y="152400"/>
            <a:ext cx="579204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Recommended</a:t>
            </a:r>
            <a:r>
              <a:rPr lang="en"/>
              <a:t> Liens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latin typeface="Lato"/>
                <a:ea typeface="Lato"/>
                <a:cs typeface="Lato"/>
                <a:sym typeface="Lato"/>
              </a:rPr>
              <a:t>(All liens have been emailed in a separate text file.)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1) Identification_Area - Fix name of comet "103P/Hartley 2" in title: EPOXI MRI-VIS 103/Hartley 2 Encounter Photometry Collection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2) Modification_History (in all labels) - This data set labeled v1.0, but v1.0 was a PDS3 data set by Williams et al.  I recommend v2.  Is it OK for PDS4 to start with v2?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3) Does Modification_Detail "Initial conversion from PDS3 to PDS4" make sense in this dataset's context?  This is a whole new dataset/version.  It is not a conversion from the Williams et al. PDS3 dataset.</a:t>
            </a:r>
            <a:br>
              <a:rPr lang="en"/>
            </a:br>
          </a:p>
          <a:p>
            <a:pPr lvl="0" rtl="0">
              <a:spcBef>
                <a:spcPts val="0"/>
              </a:spcBef>
              <a:buNone/>
            </a:pPr>
            <a:r>
              <a:rPr lang="en"/>
              <a:t>There should be some note that explains this is a new version of the Williams et al. data set.  It seems like Modification_Detail is the right place.</a:t>
            </a:r>
            <a:br>
              <a:rPr lang="en"/>
            </a:br>
            <a:br>
              <a:rPr lang="en"/>
            </a:b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Recommended Liens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4) overview.txt</a:t>
            </a:r>
            <a:br>
              <a:rPr lang="en"/>
            </a:br>
            <a:br>
              <a:rPr lang="en"/>
            </a:br>
            <a:r>
              <a:rPr lang="en"/>
              <a:t>  a) character encoding is off: There are UTF-8 characters, but emacs displayed it as iso-latin-1-dos?  I got an error with "mousepad".  Please correct.</a:t>
            </a:r>
            <a:br>
              <a:rPr lang="en"/>
            </a:b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" y="582400"/>
            <a:ext cx="87439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438" y="357188"/>
            <a:ext cx="6715125" cy="442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Recommended Liens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4b) overview.txt is missing discussion of the prior version:</a:t>
            </a:r>
            <a:br>
              <a:rPr lang="en"/>
            </a:br>
            <a:br>
              <a:rPr lang="en"/>
            </a:br>
            <a:r>
              <a:rPr lang="en"/>
              <a:t>      Williams, J.L., Li, J.-Y., Bodewits, D., and McLaughlin, S.A., EPOXI 103P/HARTLEY2 ENCOUNTER - MRI PHOTOMETRY V1.0, DIF-C-MRI-5-EPOXI-HARTLEY2-PHOTOM-V1.0, NASA Planetary Data System, 2012.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