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64" r:id="rId3"/>
    <p:sldId id="265" r:id="rId4"/>
    <p:sldId id="26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9"/>
    <p:restoredTop sz="94647"/>
  </p:normalViewPr>
  <p:slideViewPr>
    <p:cSldViewPr snapToGrid="0" snapToObjects="1">
      <p:cViewPr varScale="1">
        <p:scale>
          <a:sx n="142" d="100"/>
          <a:sy n="142" d="100"/>
        </p:scale>
        <p:origin x="200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A843C2-5811-3B4A-92D5-86D68839EFC4}" type="datetimeFigureOut">
              <a:rPr lang="en-US" smtClean="0"/>
              <a:t>10/5/17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312D72-6501-9A43-8B08-4796C44E4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140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10F31-ED45-0043-9B81-4CD356981F8F}" type="datetimeFigureOut">
              <a:rPr lang="en-US" smtClean="0"/>
              <a:t>10/4/17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C8F2-A90D-C04C-A010-C2C96BCCF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852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10F31-ED45-0043-9B81-4CD356981F8F}" type="datetimeFigureOut">
              <a:rPr lang="en-US" smtClean="0"/>
              <a:t>10/4/17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C8F2-A90D-C04C-A010-C2C96BCCF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125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10F31-ED45-0043-9B81-4CD356981F8F}" type="datetimeFigureOut">
              <a:rPr lang="en-US" smtClean="0"/>
              <a:t>10/4/17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C8F2-A90D-C04C-A010-C2C96BCCF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805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765" y="1"/>
            <a:ext cx="11591364" cy="1004046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541" y="1004047"/>
            <a:ext cx="11932024" cy="571742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10F31-ED45-0043-9B81-4CD356981F8F}" type="datetimeFigureOut">
              <a:rPr lang="en-US" smtClean="0"/>
              <a:t>10/4/17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C8F2-A90D-C04C-A010-C2C96BCCF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157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10F31-ED45-0043-9B81-4CD356981F8F}" type="datetimeFigureOut">
              <a:rPr lang="en-US" smtClean="0"/>
              <a:t>10/4/17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C8F2-A90D-C04C-A010-C2C96BCCF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898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10F31-ED45-0043-9B81-4CD356981F8F}" type="datetimeFigureOut">
              <a:rPr lang="en-US" smtClean="0"/>
              <a:t>10/4/17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C8F2-A90D-C04C-A010-C2C96BCCF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835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10F31-ED45-0043-9B81-4CD356981F8F}" type="datetimeFigureOut">
              <a:rPr lang="en-US" smtClean="0"/>
              <a:t>10/4/17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C8F2-A90D-C04C-A010-C2C96BCCF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198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10F31-ED45-0043-9B81-4CD356981F8F}" type="datetimeFigureOut">
              <a:rPr lang="en-US" smtClean="0"/>
              <a:t>10/4/17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C8F2-A90D-C04C-A010-C2C96BCCF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366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10F31-ED45-0043-9B81-4CD356981F8F}" type="datetimeFigureOut">
              <a:rPr lang="en-US" smtClean="0"/>
              <a:t>10/4/17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C8F2-A90D-C04C-A010-C2C96BCCF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107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10F31-ED45-0043-9B81-4CD356981F8F}" type="datetimeFigureOut">
              <a:rPr lang="en-US" smtClean="0"/>
              <a:t>10/4/17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C8F2-A90D-C04C-A010-C2C96BCCF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191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10F31-ED45-0043-9B81-4CD356981F8F}" type="datetimeFigureOut">
              <a:rPr lang="en-US" smtClean="0"/>
              <a:t>10/4/17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C8F2-A90D-C04C-A010-C2C96BCCF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708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10F31-ED45-0043-9B81-4CD356981F8F}" type="datetimeFigureOut">
              <a:rPr lang="en-US" smtClean="0"/>
              <a:t>10/4/17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EC8F2-A90D-C04C-A010-C2C96BCCF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734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EPOXI MRI-VIS 103/Hartley 2 Encounter Photometry Collection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22376"/>
            <a:ext cx="9144000" cy="1035424"/>
          </a:xfrm>
        </p:spPr>
        <p:txBody>
          <a:bodyPr/>
          <a:lstStyle/>
          <a:p>
            <a:r>
              <a:rPr lang="en-US" dirty="0" smtClean="0"/>
              <a:t>Review by Matthew Knight</a:t>
            </a:r>
          </a:p>
          <a:p>
            <a:r>
              <a:rPr lang="en-US" dirty="0" smtClean="0"/>
              <a:t>October 6,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036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Version 2 of EPOXI encounter photometry of 103P/Hartley 2</a:t>
            </a:r>
          </a:p>
          <a:p>
            <a:r>
              <a:rPr lang="en-US" dirty="0" smtClean="0"/>
              <a:t>Data consists of several large tables (and associated XML files)</a:t>
            </a:r>
          </a:p>
          <a:p>
            <a:r>
              <a:rPr lang="en-US" dirty="0" smtClean="0"/>
              <a:t>Documentation good, XML has all info I looked for</a:t>
            </a:r>
          </a:p>
          <a:p>
            <a:r>
              <a:rPr lang="en-US" dirty="0" smtClean="0"/>
              <a:t>Minor comments/questions about documentation</a:t>
            </a:r>
          </a:p>
          <a:p>
            <a:pPr lvl="1"/>
            <a:r>
              <a:rPr lang="en-US" dirty="0" smtClean="0"/>
              <a:t>Minor typos given elsewhere</a:t>
            </a:r>
          </a:p>
          <a:p>
            <a:pPr lvl="1"/>
            <a:r>
              <a:rPr lang="en-US" dirty="0" err="1" smtClean="0"/>
              <a:t>Overview.txt</a:t>
            </a:r>
            <a:r>
              <a:rPr lang="en-US" dirty="0" smtClean="0"/>
              <a:t> does not explain differences with respect to v1 (given on p. 10 of PDF)</a:t>
            </a:r>
          </a:p>
          <a:p>
            <a:pPr lvl="1"/>
            <a:r>
              <a:rPr lang="en-US" dirty="0" smtClean="0"/>
              <a:t>No mention of “Anomalous behavior of MRI” document in other documents</a:t>
            </a:r>
          </a:p>
          <a:p>
            <a:pPr lvl="2"/>
            <a:r>
              <a:rPr lang="en-US" dirty="0" smtClean="0"/>
              <a:t>Does not appear to be any data at these affected phase angles</a:t>
            </a:r>
          </a:p>
          <a:p>
            <a:pPr lvl="1"/>
            <a:r>
              <a:rPr lang="en-US" dirty="0" smtClean="0"/>
              <a:t>Should there be names/references for the datasets from which these data are derived (images, calibration, etc.)?</a:t>
            </a:r>
          </a:p>
          <a:p>
            <a:pPr lvl="1"/>
            <a:r>
              <a:rPr lang="en-US" dirty="0" smtClean="0"/>
              <a:t>PDF p.5 says “We do not recommend using apertures with a radius smaller than 3 pixels for photometry” but plots photometry in a 2 pixel radius in Fig. 2 immediately above it!</a:t>
            </a:r>
          </a:p>
        </p:txBody>
      </p:sp>
    </p:spTree>
    <p:extLst>
      <p:ext uri="{BB962C8B-B14F-4D97-AF65-F5344CB8AC3E}">
        <p14:creationId xmlns:p14="http://schemas.microsoft.com/office/powerpoint/2010/main" val="2084859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2635" y="143435"/>
            <a:ext cx="6781800" cy="22733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9576" y="2416735"/>
            <a:ext cx="7274859" cy="408567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5172635" cy="100404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Photometry comparison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541" y="1004047"/>
            <a:ext cx="4724400" cy="5498366"/>
          </a:xfrm>
        </p:spPr>
        <p:txBody>
          <a:bodyPr/>
          <a:lstStyle/>
          <a:p>
            <a:r>
              <a:rPr lang="en-US" dirty="0" smtClean="0"/>
              <a:t>Compare V2 small aperture photometry (bottom) with V1 as published in Knight et al. 2015 (top)</a:t>
            </a:r>
          </a:p>
          <a:p>
            <a:pPr lvl="1"/>
            <a:r>
              <a:rPr lang="en-US" dirty="0" smtClean="0"/>
              <a:t>Red = clear filter, blue = CN (from ground in top panel)</a:t>
            </a:r>
          </a:p>
          <a:p>
            <a:r>
              <a:rPr lang="en-US" dirty="0" smtClean="0"/>
              <a:t>Data are in good agreement</a:t>
            </a:r>
          </a:p>
          <a:p>
            <a:r>
              <a:rPr lang="en-US" dirty="0" smtClean="0"/>
              <a:t>Easy to find exactly the columns I needed in the XML labels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733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1294" y="2416735"/>
            <a:ext cx="7203141" cy="403404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5943600" cy="100404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Photometry comparison (2)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541" y="1004047"/>
            <a:ext cx="4724400" cy="5498366"/>
          </a:xfrm>
        </p:spPr>
        <p:txBody>
          <a:bodyPr/>
          <a:lstStyle/>
          <a:p>
            <a:r>
              <a:rPr lang="en-US" dirty="0" smtClean="0"/>
              <a:t>Compare V2 small aperture photometry (red) with large aperture photometry derived from profiles (blue)</a:t>
            </a:r>
          </a:p>
          <a:p>
            <a:pPr lvl="1"/>
            <a:r>
              <a:rPr lang="en-US" dirty="0" smtClean="0"/>
              <a:t>All are CLEAR1 filter</a:t>
            </a:r>
          </a:p>
          <a:p>
            <a:r>
              <a:rPr lang="en-US" dirty="0" smtClean="0"/>
              <a:t>Behaviors look reasonable</a:t>
            </a:r>
          </a:p>
          <a:p>
            <a:pPr lvl="1"/>
            <a:r>
              <a:rPr lang="en-US" dirty="0" smtClean="0"/>
              <a:t>Peaks shifted later in larger apertures</a:t>
            </a:r>
          </a:p>
          <a:p>
            <a:pPr lvl="1"/>
            <a:r>
              <a:rPr lang="en-US" dirty="0" smtClean="0"/>
              <a:t>Amplitudes smaller in larger apertures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9220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2250</TotalTime>
  <Words>250</Words>
  <Application>Microsoft Macintosh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Arial</vt:lpstr>
      <vt:lpstr>Office Theme</vt:lpstr>
      <vt:lpstr>EPOXI MRI-VIS 103/Hartley 2 Encounter Photometry Collection</vt:lpstr>
      <vt:lpstr>Overview</vt:lpstr>
      <vt:lpstr>Photometry comparison</vt:lpstr>
      <vt:lpstr>Photometry comparison (2)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Knight</dc:creator>
  <cp:lastModifiedBy>Matthew Knight</cp:lastModifiedBy>
  <cp:revision>30</cp:revision>
  <dcterms:created xsi:type="dcterms:W3CDTF">2017-10-04T23:19:54Z</dcterms:created>
  <dcterms:modified xsi:type="dcterms:W3CDTF">2017-10-06T12:50:43Z</dcterms:modified>
</cp:coreProperties>
</file>