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embeddedFontLst>
    <p:embeddedFont>
      <p:font typeface="Raleway"/>
      <p:regular r:id="rId18"/>
      <p:bold r:id="rId19"/>
      <p:italic r:id="rId20"/>
      <p:boldItalic r:id="rId21"/>
    </p:embeddedFont>
    <p:embeddedFont>
      <p:font typeface="La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italic.fntdata"/><Relationship Id="rId22" Type="http://schemas.openxmlformats.org/officeDocument/2006/relationships/font" Target="fonts/Lato-regular.fntdata"/><Relationship Id="rId21" Type="http://schemas.openxmlformats.org/officeDocument/2006/relationships/font" Target="fonts/Raleway-boldItalic.fntdata"/><Relationship Id="rId24" Type="http://schemas.openxmlformats.org/officeDocument/2006/relationships/font" Target="fonts/Lato-italic.fntdata"/><Relationship Id="rId23" Type="http://schemas.openxmlformats.org/officeDocument/2006/relationships/font" Target="fonts/La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Raleway-bold.fntdata"/><Relationship Id="rId1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Shape 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Shape 7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Shape 77"/>
          <p:cNvSpPr txBox="1"/>
          <p:nvPr>
            <p:ph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hape 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Shape 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Shape 21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25" name="Shape 2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Shape 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Shape 2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Shape 3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Shape 3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Shape 4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Shape 5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Shape 56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Shape 5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Shape 59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3" name="Shape 6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Shape 6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Shape 66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Comet ISON Spectroscopy and Imaging</a:t>
            </a:r>
          </a:p>
          <a:p>
            <a:pPr lvl="0">
              <a:spcBef>
                <a:spcPts val="0"/>
              </a:spcBef>
              <a:buNone/>
            </a:pPr>
            <a:r>
              <a:rPr lang="en" sz="3600"/>
              <a:t>by Safonova et al.</a:t>
            </a:r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PDS SBN Data Review, 2013 Oct 06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68750"/>
              <a:buFont typeface="Arial"/>
              <a:buNone/>
            </a:pPr>
            <a:r>
              <a:rPr lang="en"/>
              <a:t>Michael S. P. Kelley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Recommended Liens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7f) "ison_continuum_subtracted" description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The continuum subtracted comet spectrum results in "relative normalized flux."  But a subtraction operation does not normalize the flux.  This item needs to be clarified.</a:t>
            </a:r>
          </a:p>
        </p:txBody>
      </p:sp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1300" y="2765250"/>
            <a:ext cx="6257925" cy="47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Recommended Liens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7g) Missing data?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The May spectra refer to the reduction of solar analog stars from 2014-05-31.  There is not may31 directory.  Are these files missing or is this date incorrect?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Recommended Liens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729450" y="2078875"/>
            <a:ext cx="3345300" cy="226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9a) May 02 normflat does not look good.  If this is a normalized flat, should it not have a mean of 1.0 and a more flat shape?  Why the constant regions at the edges?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Other flats in the May data set look good.</a:t>
            </a:r>
          </a:p>
        </p:txBody>
      </p:sp>
      <p:pic>
        <p:nvPicPr>
          <p:cNvPr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5750" y="703450"/>
            <a:ext cx="4418850" cy="3983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Recommended Liens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9b) Spectral_Characteristics metadata needs to be revised.  For example: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hfosc_nov2013/spectroscopy/nov13/calibratedspectra/13nov2013_ison_2.xml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The array is 991 elements long,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The PDS label has a wavelength range from 3900 to 9200 Å with a 5 Å step.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However, 3900 + 990 * 5 = 8850, which does not equal 9200.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data set contains </a:t>
            </a:r>
            <a:r>
              <a:rPr b="1" lang="en"/>
              <a:t>optical imaging</a:t>
            </a:r>
            <a:r>
              <a:rPr lang="en"/>
              <a:t> and </a:t>
            </a:r>
            <a:r>
              <a:rPr b="1" lang="en"/>
              <a:t>spectroscopy</a:t>
            </a:r>
            <a:r>
              <a:rPr lang="en"/>
              <a:t> of comet C/2012 S1 (ISON) from a few different telescopes: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2-m Himalayan Chandrayaan Telescope (HCT), Indian Astronomical Observatory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2.3-m Vannu Bappu Telescope (VBT), Indian Vannu Bappu Observatory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1-m at Wise Observatory, Tel Aviv University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 observations range from </a:t>
            </a:r>
            <a:r>
              <a:rPr b="1" lang="en"/>
              <a:t>January</a:t>
            </a:r>
            <a:r>
              <a:rPr lang="en"/>
              <a:t> to </a:t>
            </a:r>
            <a:r>
              <a:rPr b="1" lang="en"/>
              <a:t>November 2013</a:t>
            </a:r>
            <a:r>
              <a:rPr lang="en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601550" y="2106300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 focused primarily on the spectroscopy data, but did look at some of the images.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The raw data are in good order, and all the calibration data needed to reduce the data are there.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The documentation has many of the necessary details, but it does need to be made clearer.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The calibrated spectra do not have the necessary metadata for archiving.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Some derived data are unusual and need </a:t>
            </a:r>
            <a:r>
              <a:rPr lang="en"/>
              <a:t>clarification</a:t>
            </a:r>
            <a:r>
              <a:rPr lang="en"/>
              <a:t>.</a:t>
            </a:r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Review Summary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Recommended Liens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(All liens have been emailed in a separate text file.)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1) The data collections are independent, but the abstracts, except for Jan, are incomplete.  Please update to make them stand are on their own.  For example, always name the comet C/2012 S1 (ISON), expand acronyms such as HCT, IIA, OMR.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Recommended Liens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2) There is a lot of variation in quality among documents and labels, even though each data set contains similar data from the same authors.  I recommend one of two actions: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/>
              <a:t>(1) that the datasets be combined so that there is only one description for each of the spectral and imaging reductions, with specific details for individual observing runs as needed, or 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/>
              <a:t>(2) that the main documentation be collected into a separate documentation collection.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It could help the data provider with addressing the liens, and could help the data user understand the data better if the heterogeneity between documents was reduced.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Recommended Liens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 </a:t>
            </a:r>
            <a:r>
              <a:rPr lang="en"/>
              <a:t>6) documentation/*.cl in Jan, Feb, Sep, and Nov collections - Generally software is not appropriate for documentation, but it can be if it is well-commented.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The reduction procedure description seems typical for these types of data.  Perhaps the software does not need to be archived?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Would it be better to describe the code with a narrative form in the documentation?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Recommended Liens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7</a:t>
            </a:r>
            <a:r>
              <a:rPr lang="en"/>
              <a:t>a) "albedo" according to the documentation is </a:t>
            </a:r>
            <a:r>
              <a:rPr b="1" lang="en"/>
              <a:t>“obtained by dividing the comet continuum with that of a solar continuum, obtained from the solar analog…”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Isn't reflectance the correct term?  Without an absolutely calibrated spectrum, and without the scattering cross section of the dust or the thermal emission, how is the albedo obtained?</a:t>
            </a:r>
            <a:br>
              <a:rPr lang="en"/>
            </a:b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0650" y="271150"/>
            <a:ext cx="6362700" cy="431482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 txBox="1"/>
          <p:nvPr/>
        </p:nvSpPr>
        <p:spPr>
          <a:xfrm>
            <a:off x="73100" y="4449175"/>
            <a:ext cx="5262300" cy="6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Note missing axis labels.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Recommended Liens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7a) </a:t>
            </a:r>
            <a:r>
              <a:rPr lang="en"/>
              <a:t>continued</a:t>
            </a:r>
            <a:r>
              <a:rPr lang="en"/>
              <a:t>…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These appear to be</a:t>
            </a:r>
            <a:r>
              <a:rPr lang="en"/>
              <a:t> polynomial fits to the continuum.  It is unusual to present the fits without the data.  This process needs to be clarified and the actual data presented in the figure.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