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04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31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1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2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32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428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990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32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34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04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8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E18C1-5345-3D4E-9DF4-CA649C889AE8}" type="datetimeFigureOut">
              <a:rPr lang="en-US" smtClean="0"/>
              <a:t>10/6/17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C70E-0650-204B-9660-A5F1D334D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Apache Point PDS Delivery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 6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44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Data Under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Apache Point spectra of </a:t>
            </a:r>
            <a:r>
              <a:rPr lang="en-US" dirty="0" err="1" smtClean="0"/>
              <a:t>Uranian</a:t>
            </a:r>
            <a:r>
              <a:rPr lang="en-US" dirty="0" smtClean="0"/>
              <a:t> satellites Ariel and </a:t>
            </a:r>
            <a:r>
              <a:rPr lang="en-US" dirty="0" smtClean="0"/>
              <a:t>Oberon</a:t>
            </a:r>
          </a:p>
          <a:p>
            <a:pPr lvl="1"/>
            <a:r>
              <a:rPr lang="en-US" dirty="0" smtClean="0"/>
              <a:t>4 spectral images each of Ariel and Oberon</a:t>
            </a:r>
          </a:p>
          <a:p>
            <a:pPr lvl="1"/>
            <a:r>
              <a:rPr lang="en-US" dirty="0" smtClean="0"/>
              <a:t>Easily opened </a:t>
            </a:r>
            <a:r>
              <a:rPr lang="en-US" smtClean="0"/>
              <a:t>fits files</a:t>
            </a:r>
            <a:endParaRPr lang="en-US" dirty="0" smtClean="0"/>
          </a:p>
          <a:p>
            <a:r>
              <a:rPr lang="en-US" dirty="0" smtClean="0"/>
              <a:t>Files missing for the processed data</a:t>
            </a:r>
          </a:p>
          <a:p>
            <a:pPr lvl="1"/>
            <a:r>
              <a:rPr lang="en-US" dirty="0" smtClean="0"/>
              <a:t>There should be 3 sets of files for each observation, each with 5 columns (corresponding I expect to the 5 orders on the detector), for wavelength, flux, and uncertainty.</a:t>
            </a:r>
          </a:p>
          <a:p>
            <a:pPr lvl="1"/>
            <a:r>
              <a:rPr lang="en-US" dirty="0" smtClean="0"/>
              <a:t>Not sure what information is in the spectra of the processed data</a:t>
            </a:r>
          </a:p>
          <a:p>
            <a:r>
              <a:rPr lang="en-US" dirty="0" smtClean="0"/>
              <a:t>No clear description of how to process the raw to obtain the calibrated data.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76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iel008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700" y="685800"/>
            <a:ext cx="7321296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467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103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Apache Point PDS Delivery Review</vt:lpstr>
      <vt:lpstr>Summary of Data Under Review</vt:lpstr>
      <vt:lpstr>PowerPoint Presentation</vt:lpstr>
    </vt:vector>
  </TitlesOfParts>
  <Company>JHU APL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Rosetta CIVA PDS Delivery Review</dc:title>
  <dc:creator>JHU APL</dc:creator>
  <cp:lastModifiedBy>JHU APL</cp:lastModifiedBy>
  <cp:revision>15</cp:revision>
  <dcterms:created xsi:type="dcterms:W3CDTF">2017-10-05T19:11:43Z</dcterms:created>
  <dcterms:modified xsi:type="dcterms:W3CDTF">2017-10-06T13:25:51Z</dcterms:modified>
</cp:coreProperties>
</file>