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23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3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31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1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4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88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1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4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8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EC067-ADA7-BD45-B1E1-1E66E2204BA8}" type="datetimeFigureOut">
              <a:rPr lang="en-US" smtClean="0"/>
              <a:t>5/15/18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DAA00-D7A3-2D4C-A6E3-35B99C681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Hale-Bopp Visual </a:t>
            </a:r>
            <a:r>
              <a:rPr lang="en-US" dirty="0" err="1" smtClean="0"/>
              <a:t>Lightcurve</a:t>
            </a:r>
            <a:r>
              <a:rPr lang="en-US" dirty="0" smtClean="0"/>
              <a:t> Bundle</a:t>
            </a:r>
            <a:br>
              <a:rPr lang="en-US" dirty="0" smtClean="0"/>
            </a:br>
            <a:r>
              <a:rPr lang="en-US" dirty="0" smtClean="0"/>
              <a:t>by Womack, et al.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PDS SBN Review</a:t>
            </a:r>
          </a:p>
          <a:p>
            <a:r>
              <a:rPr lang="en-US" dirty="0" smtClean="0"/>
              <a:t>15 May 2018</a:t>
            </a:r>
          </a:p>
          <a:p>
            <a:r>
              <a:rPr lang="en-US" dirty="0" smtClean="0"/>
              <a:t>Emily Kramer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873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magnitudes of Hale-Bopp compiled from 17 observers submitted to the International Comet Quarterly </a:t>
            </a:r>
          </a:p>
          <a:p>
            <a:r>
              <a:rPr lang="en-US" dirty="0" smtClean="0"/>
              <a:t>Data were corrected for geocentric distance and phase angle</a:t>
            </a:r>
          </a:p>
          <a:p>
            <a:r>
              <a:rPr lang="en-US" dirty="0" smtClean="0"/>
              <a:t>Data were processed using a statistical analysis method to produce a secular </a:t>
            </a:r>
            <a:r>
              <a:rPr lang="en-US" dirty="0" err="1" smtClean="0"/>
              <a:t>lightcurve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82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result</a:t>
            </a:r>
            <a:endParaRPr lang="en-US" dirty="0"/>
          </a:p>
        </p:txBody>
      </p:sp>
      <p:pic>
        <p:nvPicPr>
          <p:cNvPr id="6" name="Picture 5" descr="Screen Shot 2018-05-15 at 2.54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07" y="1287233"/>
            <a:ext cx="7909661" cy="525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298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descriptions missing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the nature of the data is described within the .</a:t>
            </a:r>
            <a:r>
              <a:rPr lang="en-US" dirty="0" err="1" smtClean="0"/>
              <a:t>csv</a:t>
            </a:r>
            <a:r>
              <a:rPr lang="en-US" dirty="0" smtClean="0"/>
              <a:t> files (and on the PDS website), the data set is missing "</a:t>
            </a:r>
            <a:r>
              <a:rPr lang="en-US" dirty="0" err="1" smtClean="0"/>
              <a:t>collection_description.txt</a:t>
            </a:r>
            <a:r>
              <a:rPr lang="en-US" dirty="0" smtClean="0"/>
              <a:t>"</a:t>
            </a:r>
            <a:r>
              <a:rPr lang="en-US" dirty="0" smtClean="0"/>
              <a:t> and </a:t>
            </a:r>
            <a:r>
              <a:rPr lang="en-US" dirty="0"/>
              <a:t>"</a:t>
            </a:r>
            <a:r>
              <a:rPr lang="en-US" dirty="0" err="1" smtClean="0"/>
              <a:t>collection_description.xml</a:t>
            </a:r>
            <a:r>
              <a:rPr lang="en-US" dirty="0" smtClean="0"/>
              <a:t>” so that the data can be easily understood just from the archived files</a:t>
            </a:r>
          </a:p>
        </p:txBody>
      </p:sp>
    </p:spTree>
    <p:extLst>
      <p:ext uri="{BB962C8B-B14F-4D97-AF65-F5344CB8AC3E}">
        <p14:creationId xmlns:p14="http://schemas.microsoft.com/office/powerpoint/2010/main" val="3185806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input_column_meanings.pdf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information on the linked websites should be included directly in the archive to ensure that the information will be preserved</a:t>
            </a:r>
          </a:p>
          <a:p>
            <a:pPr lvl="1"/>
            <a:r>
              <a:rPr lang="en-US" dirty="0" smtClean="0"/>
              <a:t>I wasn’t able to access it already!</a:t>
            </a:r>
          </a:p>
          <a:p>
            <a:r>
              <a:rPr lang="en-US" dirty="0" smtClean="0"/>
              <a:t>This documentation doesn’t seem to be directly related to the data in this set; rather it appears to be related to how the data are submitted to the ICQ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952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164</Words>
  <Application>Microsoft Macintosh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Hale-Bopp Visual Lightcurve Bundle by Womack, et al.</vt:lpstr>
      <vt:lpstr>Overview</vt:lpstr>
      <vt:lpstr>Final result</vt:lpstr>
      <vt:lpstr>Data descriptions missing</vt:lpstr>
      <vt:lpstr>input_column_meanings.pdf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Hale-Bopp Visual Lightcurve Bundle by Womack, et al.</dc:title>
  <dc:subject/>
  <dc:creator>Emily Kramer</dc:creator>
  <cp:keywords/>
  <dc:description/>
  <cp:lastModifiedBy>Emily Kramer</cp:lastModifiedBy>
  <cp:revision>6</cp:revision>
  <dcterms:created xsi:type="dcterms:W3CDTF">2018-05-15T06:38:18Z</dcterms:created>
  <dcterms:modified xsi:type="dcterms:W3CDTF">2018-05-15T06:55:25Z</dcterms:modified>
  <cp:category/>
</cp:coreProperties>
</file>