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395AE-29EA-EE40-AE85-D07C160CC28C}" type="datetimeFigureOut">
              <a:rPr lang="en-US" smtClean="0"/>
              <a:t>5/15/18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F58E-DED6-9D41-999E-F2A7CCE5E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3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395AE-29EA-EE40-AE85-D07C160CC28C}" type="datetimeFigureOut">
              <a:rPr lang="en-US" smtClean="0"/>
              <a:t>5/15/18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F58E-DED6-9D41-999E-F2A7CCE5E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07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395AE-29EA-EE40-AE85-D07C160CC28C}" type="datetimeFigureOut">
              <a:rPr lang="en-US" smtClean="0"/>
              <a:t>5/15/18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F58E-DED6-9D41-999E-F2A7CCE5E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01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395AE-29EA-EE40-AE85-D07C160CC28C}" type="datetimeFigureOut">
              <a:rPr lang="en-US" smtClean="0"/>
              <a:t>5/15/18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F58E-DED6-9D41-999E-F2A7CCE5E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38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395AE-29EA-EE40-AE85-D07C160CC28C}" type="datetimeFigureOut">
              <a:rPr lang="en-US" smtClean="0"/>
              <a:t>5/15/18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F58E-DED6-9D41-999E-F2A7CCE5E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3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395AE-29EA-EE40-AE85-D07C160CC28C}" type="datetimeFigureOut">
              <a:rPr lang="en-US" smtClean="0"/>
              <a:t>5/15/18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F58E-DED6-9D41-999E-F2A7CCE5E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99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395AE-29EA-EE40-AE85-D07C160CC28C}" type="datetimeFigureOut">
              <a:rPr lang="en-US" smtClean="0"/>
              <a:t>5/15/18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F58E-DED6-9D41-999E-F2A7CCE5E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0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395AE-29EA-EE40-AE85-D07C160CC28C}" type="datetimeFigureOut">
              <a:rPr lang="en-US" smtClean="0"/>
              <a:t>5/15/18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F58E-DED6-9D41-999E-F2A7CCE5E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54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395AE-29EA-EE40-AE85-D07C160CC28C}" type="datetimeFigureOut">
              <a:rPr lang="en-US" smtClean="0"/>
              <a:t>5/15/18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F58E-DED6-9D41-999E-F2A7CCE5E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519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395AE-29EA-EE40-AE85-D07C160CC28C}" type="datetimeFigureOut">
              <a:rPr lang="en-US" smtClean="0"/>
              <a:t>5/15/18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F58E-DED6-9D41-999E-F2A7CCE5E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97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395AE-29EA-EE40-AE85-D07C160CC28C}" type="datetimeFigureOut">
              <a:rPr lang="en-US" smtClean="0"/>
              <a:t>5/15/18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3F58E-DED6-9D41-999E-F2A7CCE5E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9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395AE-29EA-EE40-AE85-D07C160CC28C}" type="datetimeFigureOut">
              <a:rPr lang="en-US" smtClean="0"/>
              <a:t>5/15/18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3F58E-DED6-9D41-999E-F2A7CCE5E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93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International Halley Watch Near Nucleus Images of Comet Halley v2.0</a:t>
            </a:r>
            <a:br>
              <a:rPr lang="en-US" dirty="0" smtClean="0"/>
            </a:br>
            <a:r>
              <a:rPr lang="en-US" dirty="0" smtClean="0"/>
              <a:t>by Larson et al.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29730"/>
            <a:ext cx="6400800" cy="1752600"/>
          </a:xfrm>
        </p:spPr>
        <p:txBody>
          <a:bodyPr/>
          <a:lstStyle/>
          <a:p>
            <a:r>
              <a:rPr lang="en-US" dirty="0" smtClean="0"/>
              <a:t>PDS SBN Data Review</a:t>
            </a:r>
          </a:p>
          <a:p>
            <a:r>
              <a:rPr lang="en-US" dirty="0" smtClean="0"/>
              <a:t>15 May 2018</a:t>
            </a:r>
          </a:p>
          <a:p>
            <a:r>
              <a:rPr lang="en-US" dirty="0" smtClean="0"/>
              <a:t>Emily Kramer</a:t>
            </a:r>
          </a:p>
        </p:txBody>
      </p:sp>
    </p:spTree>
    <p:extLst>
      <p:ext uri="{BB962C8B-B14F-4D97-AF65-F5344CB8AC3E}">
        <p14:creationId xmlns:p14="http://schemas.microsoft.com/office/powerpoint/2010/main" val="538000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Images of the near-nucleus region of comet 1P/Halley from the International Halley Watch (1982 – 1989) </a:t>
            </a:r>
          </a:p>
          <a:p>
            <a:r>
              <a:rPr lang="en-US" dirty="0" smtClean="0"/>
              <a:t>The second version of the data set</a:t>
            </a:r>
          </a:p>
          <a:p>
            <a:pPr lvl="1"/>
            <a:r>
              <a:rPr lang="en-US" dirty="0" smtClean="0"/>
              <a:t>PDS format and standards updates</a:t>
            </a:r>
          </a:p>
          <a:p>
            <a:pPr lvl="1"/>
            <a:r>
              <a:rPr lang="en-US" dirty="0" smtClean="0"/>
              <a:t>Correction of errata noted since original publication</a:t>
            </a:r>
          </a:p>
          <a:p>
            <a:r>
              <a:rPr lang="en-US" dirty="0" smtClean="0"/>
              <a:t>NOTE: PDS3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794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collected on 32 dates, at least one per year from 1982 – 1989</a:t>
            </a:r>
          </a:p>
          <a:p>
            <a:r>
              <a:rPr lang="en-US" dirty="0" smtClean="0"/>
              <a:t>Spot checking shows the data to be good</a:t>
            </a:r>
          </a:p>
          <a:p>
            <a:endParaRPr lang="en-US" dirty="0"/>
          </a:p>
          <a:p>
            <a:r>
              <a:rPr lang="en-US" dirty="0" smtClean="0"/>
              <a:t>Labels and metadata appear correct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14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dataset.cat</a:t>
            </a:r>
            <a:r>
              <a:rPr lang="en-US" dirty="0" smtClean="0"/>
              <a:t> states that calibrated and </a:t>
            </a:r>
            <a:r>
              <a:rPr lang="en-US" dirty="0" err="1" smtClean="0"/>
              <a:t>uncalibrated</a:t>
            </a:r>
            <a:r>
              <a:rPr lang="en-US" dirty="0" smtClean="0"/>
              <a:t> data are in the same folders</a:t>
            </a:r>
          </a:p>
          <a:p>
            <a:pPr lvl="1"/>
            <a:r>
              <a:rPr lang="en-US" dirty="0" smtClean="0"/>
              <a:t>Not immediately clear which images have been calibrated, and how the calibrations were done</a:t>
            </a:r>
          </a:p>
          <a:p>
            <a:r>
              <a:rPr lang="en-US" dirty="0" smtClean="0"/>
              <a:t>What processing has been done to the data?</a:t>
            </a:r>
          </a:p>
          <a:p>
            <a:pPr lvl="1"/>
            <a:r>
              <a:rPr lang="en-US" dirty="0" smtClean="0"/>
              <a:t>Assumed to have standard processing? Bias, flat</a:t>
            </a:r>
            <a:r>
              <a:rPr lang="en-US" smtClean="0"/>
              <a:t>, darks?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663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fix in /catalog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catinfo.txt</a:t>
            </a:r>
            <a:r>
              <a:rPr lang="en-US" dirty="0" smtClean="0"/>
              <a:t> needs to add info on </a:t>
            </a:r>
            <a:r>
              <a:rPr lang="en-US" dirty="0" err="1" smtClean="0"/>
              <a:t>dataset.cat</a:t>
            </a:r>
            <a:endParaRPr lang="en-US" dirty="0" smtClean="0"/>
          </a:p>
          <a:p>
            <a:r>
              <a:rPr lang="en-US" dirty="0" err="1" smtClean="0"/>
              <a:t>nnsninst.cat</a:t>
            </a:r>
            <a:endParaRPr lang="en-US" dirty="0" smtClean="0"/>
          </a:p>
          <a:p>
            <a:pPr lvl="1"/>
            <a:r>
              <a:rPr lang="en-US" dirty="0" smtClean="0"/>
              <a:t>Typo: STIDUES </a:t>
            </a:r>
            <a:r>
              <a:rPr lang="en-US" dirty="0" smtClean="0">
                <a:sym typeface="Wingdings"/>
              </a:rPr>
              <a:t>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935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fix in /document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docinfo.txt</a:t>
            </a:r>
            <a:r>
              <a:rPr lang="en-US" dirty="0"/>
              <a:t> needs to change *.txt to *.</a:t>
            </a:r>
            <a:r>
              <a:rPr lang="en-US" dirty="0" err="1"/>
              <a:t>asc</a:t>
            </a:r>
            <a:r>
              <a:rPr lang="en-US" dirty="0"/>
              <a:t> (with the exception of </a:t>
            </a:r>
            <a:r>
              <a:rPr lang="en-US" dirty="0" err="1"/>
              <a:t>docinfo.txt</a:t>
            </a:r>
            <a:r>
              <a:rPr lang="en-US" dirty="0" smtClean="0"/>
              <a:t>)</a:t>
            </a:r>
          </a:p>
          <a:p>
            <a:r>
              <a:rPr lang="en-US" dirty="0"/>
              <a:t>orientation-time-scale-</a:t>
            </a:r>
            <a:r>
              <a:rPr lang="en-US" dirty="0" err="1" smtClean="0"/>
              <a:t>revs.asc</a:t>
            </a:r>
            <a:endParaRPr lang="en-US" dirty="0"/>
          </a:p>
          <a:p>
            <a:pPr lvl="1"/>
            <a:r>
              <a:rPr lang="en-US" dirty="0"/>
              <a:t>remove first line "ADD PIXEL SCALE </a:t>
            </a:r>
            <a:r>
              <a:rPr lang="en-US" dirty="0" smtClean="0"/>
              <a:t>discussion”</a:t>
            </a:r>
          </a:p>
          <a:p>
            <a:pPr lvl="1"/>
            <a:r>
              <a:rPr lang="en-US" dirty="0"/>
              <a:t>change *.txt to *.</a:t>
            </a:r>
            <a:r>
              <a:rPr lang="en-US" dirty="0" err="1"/>
              <a:t>asc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21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fix in /index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indxinfo.txt</a:t>
            </a:r>
            <a:r>
              <a:rPr lang="en-US" dirty="0"/>
              <a:t> needs to add info on "</a:t>
            </a:r>
            <a:r>
              <a:rPr lang="en-US" dirty="0" err="1"/>
              <a:t>checksum.lbl</a:t>
            </a:r>
            <a:r>
              <a:rPr lang="en-US" dirty="0"/>
              <a:t>" and "</a:t>
            </a:r>
            <a:r>
              <a:rPr lang="en-US" dirty="0" err="1"/>
              <a:t>checksum.tab</a:t>
            </a:r>
            <a:r>
              <a:rPr lang="en-US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840521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229</Words>
  <Application>Microsoft Macintosh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International Halley Watch Near Nucleus Images of Comet Halley v2.0 by Larson et al.</vt:lpstr>
      <vt:lpstr>Overview</vt:lpstr>
      <vt:lpstr>Overview, cont’d</vt:lpstr>
      <vt:lpstr>Possible issues</vt:lpstr>
      <vt:lpstr>To fix in /catalog</vt:lpstr>
      <vt:lpstr>To fix in /document</vt:lpstr>
      <vt:lpstr>To fix in /index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Halley review</dc:title>
  <dc:subject/>
  <dc:creator>Emily Kramer</dc:creator>
  <cp:keywords/>
  <dc:description/>
  <cp:lastModifiedBy>Emily Kramer</cp:lastModifiedBy>
  <cp:revision>10</cp:revision>
  <dcterms:created xsi:type="dcterms:W3CDTF">2018-05-15T06:55:39Z</dcterms:created>
  <dcterms:modified xsi:type="dcterms:W3CDTF">2018-05-15T07:26:48Z</dcterms:modified>
  <cp:category/>
</cp:coreProperties>
</file>