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9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5958-0918-804D-BD33-EE012E143224}" type="datetimeFigureOut">
              <a:rPr lang="en-US" smtClean="0"/>
              <a:pPr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F062-FC6C-A34D-8904-FCDEA3FE5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5958-0918-804D-BD33-EE012E143224}" type="datetimeFigureOut">
              <a:rPr lang="en-US" smtClean="0"/>
              <a:pPr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F062-FC6C-A34D-8904-FCDEA3FE5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5958-0918-804D-BD33-EE012E143224}" type="datetimeFigureOut">
              <a:rPr lang="en-US" smtClean="0"/>
              <a:pPr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F062-FC6C-A34D-8904-FCDEA3FE5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5958-0918-804D-BD33-EE012E143224}" type="datetimeFigureOut">
              <a:rPr lang="en-US" smtClean="0"/>
              <a:pPr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F062-FC6C-A34D-8904-FCDEA3FE5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5958-0918-804D-BD33-EE012E143224}" type="datetimeFigureOut">
              <a:rPr lang="en-US" smtClean="0"/>
              <a:pPr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F062-FC6C-A34D-8904-FCDEA3FE5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5958-0918-804D-BD33-EE012E143224}" type="datetimeFigureOut">
              <a:rPr lang="en-US" smtClean="0"/>
              <a:pPr/>
              <a:t>5/14/18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F062-FC6C-A34D-8904-FCDEA3FE5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5958-0918-804D-BD33-EE012E143224}" type="datetimeFigureOut">
              <a:rPr lang="en-US" smtClean="0"/>
              <a:pPr/>
              <a:t>5/14/18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F062-FC6C-A34D-8904-FCDEA3FE5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5958-0918-804D-BD33-EE012E143224}" type="datetimeFigureOut">
              <a:rPr lang="en-US" smtClean="0"/>
              <a:pPr/>
              <a:t>5/14/18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F062-FC6C-A34D-8904-FCDEA3FE5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5958-0918-804D-BD33-EE012E143224}" type="datetimeFigureOut">
              <a:rPr lang="en-US" smtClean="0"/>
              <a:pPr/>
              <a:t>5/14/18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F062-FC6C-A34D-8904-FCDEA3FE5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5958-0918-804D-BD33-EE012E143224}" type="datetimeFigureOut">
              <a:rPr lang="en-US" smtClean="0"/>
              <a:pPr/>
              <a:t>5/14/18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F062-FC6C-A34D-8904-FCDEA3FE5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5958-0918-804D-BD33-EE012E143224}" type="datetimeFigureOut">
              <a:rPr lang="en-US" smtClean="0"/>
              <a:pPr/>
              <a:t>5/14/18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F062-FC6C-A34D-8904-FCDEA3FE5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65958-0918-804D-BD33-EE012E143224}" type="datetimeFigureOut">
              <a:rPr lang="en-US" smtClean="0"/>
              <a:pPr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0F062-FC6C-A34D-8904-FCDEA3FE5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luto_haze_layer.png"/>
          <p:cNvPicPr>
            <a:picLocks noChangeAspect="1"/>
          </p:cNvPicPr>
          <p:nvPr/>
        </p:nvPicPr>
        <p:blipFill>
          <a:blip r:embed="rId2"/>
          <a:srcRect l="24750"/>
          <a:stretch>
            <a:fillRect/>
          </a:stretch>
        </p:blipFill>
        <p:spPr>
          <a:xfrm>
            <a:off x="-30479" y="1"/>
            <a:ext cx="9174480" cy="68580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NH/PDS4</a:t>
            </a:r>
            <a:r>
              <a:rPr lang="en-US" sz="3600" dirty="0" smtClean="0">
                <a:solidFill>
                  <a:schemeClr val="bg1"/>
                </a:solidFill>
              </a:rPr>
              <a:t>/Comet Review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May 15, 2018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Data</a:t>
            </a:r>
            <a:r>
              <a:rPr lang="en-US" sz="3600" dirty="0" smtClean="0">
                <a:solidFill>
                  <a:schemeClr val="bg1"/>
                </a:solidFill>
              </a:rPr>
              <a:t> Set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nh-p_psa-lorri_alice_rex-5-atmos-v1.0</a:t>
            </a:r>
            <a:br>
              <a:rPr lang="en-US" sz="3600" dirty="0" smtClean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47625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Additional </a:t>
            </a:r>
            <a:r>
              <a:rPr lang="en-US" dirty="0" smtClean="0">
                <a:solidFill>
                  <a:srgbClr val="FFFFFF"/>
                </a:solidFill>
              </a:rPr>
              <a:t>Reviewer – Lori Feaga (UMD)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Liens on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9" y="1600200"/>
            <a:ext cx="8565948" cy="48387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</a:t>
            </a:r>
            <a:r>
              <a:rPr lang="en-US" dirty="0" smtClean="0"/>
              <a:t>atalog/</a:t>
            </a:r>
            <a:r>
              <a:rPr lang="en-US" dirty="0" err="1" smtClean="0"/>
              <a:t>dataset.cat</a:t>
            </a:r>
            <a:r>
              <a:rPr lang="en-US" dirty="0" smtClean="0"/>
              <a:t> – </a:t>
            </a:r>
          </a:p>
          <a:p>
            <a:pPr lvl="1"/>
            <a:r>
              <a:rPr lang="en-US" dirty="0" smtClean="0"/>
              <a:t>Very long and seems like much of the methods and calculation descriptions should go into a text in document/ rather than a basic data set catalog file in catalog/</a:t>
            </a:r>
          </a:p>
          <a:p>
            <a:pPr lvl="1"/>
            <a:r>
              <a:rPr lang="en-US" dirty="0" smtClean="0"/>
              <a:t>Typos: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photocahode</a:t>
            </a:r>
            <a:r>
              <a:rPr lang="en-US" dirty="0" smtClean="0"/>
              <a:t> gape” should be “</a:t>
            </a:r>
            <a:r>
              <a:rPr lang="en-US" dirty="0" err="1" smtClean="0"/>
              <a:t>photocahode</a:t>
            </a:r>
            <a:r>
              <a:rPr lang="en-US" dirty="0" smtClean="0"/>
              <a:t> gap”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re the feature names still informal?</a:t>
            </a:r>
          </a:p>
          <a:p>
            <a:pPr lvl="2"/>
            <a:r>
              <a:rPr lang="en-US" dirty="0" smtClean="0"/>
              <a:t>“informally named Sputnik </a:t>
            </a:r>
            <a:r>
              <a:rPr lang="en-US" dirty="0" err="1" smtClean="0"/>
              <a:t>Planitia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abudance</a:t>
            </a:r>
            <a:r>
              <a:rPr lang="en-US" dirty="0" smtClean="0"/>
              <a:t>” should be “abundance”</a:t>
            </a:r>
          </a:p>
          <a:p>
            <a:pPr lvl="1"/>
            <a:r>
              <a:rPr lang="en-US" dirty="0" smtClean="0"/>
              <a:t>“measureable” should be “measurable”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lose parentheses after “see [YOUNGETAL2017]”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wich</a:t>
            </a:r>
            <a:r>
              <a:rPr lang="en-US" dirty="0" smtClean="0"/>
              <a:t>” should be “which”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aleady</a:t>
            </a:r>
            <a:r>
              <a:rPr lang="en-US" dirty="0" smtClean="0"/>
              <a:t>” should be “already”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lose parentheses after “Fig. 9 of [YOUNGETAL2017]</a:t>
            </a:r>
          </a:p>
          <a:p>
            <a:pPr lvl="1"/>
            <a:r>
              <a:rPr lang="en-US" dirty="0" smtClean="0"/>
              <a:t>“line-of- sight” should be “line-of-sight”, i.e., remove the extra space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Data Verification (Gladstone et al. 2016)</a:t>
            </a:r>
            <a:endParaRPr lang="en-US" sz="3600" dirty="0"/>
          </a:p>
        </p:txBody>
      </p:sp>
      <p:pic>
        <p:nvPicPr>
          <p:cNvPr id="4" name="Picture 3" descr="Gladstone_Pl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20570"/>
            <a:ext cx="4024259" cy="5342594"/>
          </a:xfrm>
          <a:prstGeom prst="rect">
            <a:avLst/>
          </a:prstGeom>
        </p:spPr>
      </p:pic>
      <p:pic>
        <p:nvPicPr>
          <p:cNvPr id="5" name="Picture 4" descr="PDS_Data_Plo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1459" y="1180732"/>
            <a:ext cx="4420571" cy="538243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1511</TotalTime>
  <Words>185</Words>
  <Application>Microsoft Macintosh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NH/PDS4/Comet Review May 15, 2018  Data Set nh-p_psa-lorri_alice_rex-5-atmos-v1.0 </vt:lpstr>
      <vt:lpstr>Suggested Liens on Documentation</vt:lpstr>
      <vt:lpstr>Data Verification (Gladstone et al. 2016)</vt:lpstr>
    </vt:vector>
  </TitlesOfParts>
  <Company>University of Maryland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Lori Feaga</dc:creator>
  <cp:lastModifiedBy>Lori Feaga</cp:lastModifiedBy>
  <cp:revision>3</cp:revision>
  <dcterms:created xsi:type="dcterms:W3CDTF">2018-05-14T18:26:40Z</dcterms:created>
  <dcterms:modified xsi:type="dcterms:W3CDTF">2018-05-14T19:44:38Z</dcterms:modified>
</cp:coreProperties>
</file>