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 varScale="1">
        <p:scale>
          <a:sx n="102" d="100"/>
          <a:sy n="102" d="100"/>
        </p:scale>
        <p:origin x="182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18C1-5345-3D4E-9DF4-CA649C889AE8}" type="datetimeFigureOut">
              <a:rPr lang="en-US" smtClean="0"/>
              <a:t>5/12/18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C70E-0650-204B-9660-A5F1D334D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319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18C1-5345-3D4E-9DF4-CA649C889AE8}" type="datetimeFigureOut">
              <a:rPr lang="en-US" smtClean="0"/>
              <a:t>5/12/18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C70E-0650-204B-9660-A5F1D334D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311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18C1-5345-3D4E-9DF4-CA649C889AE8}" type="datetimeFigureOut">
              <a:rPr lang="en-US" smtClean="0"/>
              <a:t>5/12/18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C70E-0650-204B-9660-A5F1D334D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20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18C1-5345-3D4E-9DF4-CA649C889AE8}" type="datetimeFigureOut">
              <a:rPr lang="en-US" smtClean="0"/>
              <a:t>5/12/18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C70E-0650-204B-9660-A5F1D334D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99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18C1-5345-3D4E-9DF4-CA649C889AE8}" type="datetimeFigureOut">
              <a:rPr lang="en-US" smtClean="0"/>
              <a:t>5/12/18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C70E-0650-204B-9660-A5F1D334D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32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18C1-5345-3D4E-9DF4-CA649C889AE8}" type="datetimeFigureOut">
              <a:rPr lang="en-US" smtClean="0"/>
              <a:t>5/12/18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C70E-0650-204B-9660-A5F1D334D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428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18C1-5345-3D4E-9DF4-CA649C889AE8}" type="datetimeFigureOut">
              <a:rPr lang="en-US" smtClean="0"/>
              <a:t>5/12/18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C70E-0650-204B-9660-A5F1D334D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990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18C1-5345-3D4E-9DF4-CA649C889AE8}" type="datetimeFigureOut">
              <a:rPr lang="en-US" smtClean="0"/>
              <a:t>5/12/18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C70E-0650-204B-9660-A5F1D334D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132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18C1-5345-3D4E-9DF4-CA649C889AE8}" type="datetimeFigureOut">
              <a:rPr lang="en-US" smtClean="0"/>
              <a:t>5/12/18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C70E-0650-204B-9660-A5F1D334D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734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18C1-5345-3D4E-9DF4-CA649C889AE8}" type="datetimeFigureOut">
              <a:rPr lang="en-US" smtClean="0"/>
              <a:t>5/12/18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C70E-0650-204B-9660-A5F1D334D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044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18C1-5345-3D4E-9DF4-CA649C889AE8}" type="datetimeFigureOut">
              <a:rPr lang="en-US" smtClean="0"/>
              <a:t>5/12/18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C70E-0650-204B-9660-A5F1D334D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681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E18C1-5345-3D4E-9DF4-CA649C889AE8}" type="datetimeFigureOut">
              <a:rPr lang="en-US" smtClean="0"/>
              <a:t>5/12/18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FC70E-0650-204B-9660-A5F1D334D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720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Apache Point PDS Delivery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May 15,2018</a:t>
            </a:r>
          </a:p>
          <a:p>
            <a:r>
              <a:rPr lang="en-US" dirty="0"/>
              <a:t>Karl </a:t>
            </a:r>
            <a:r>
              <a:rPr lang="en-US"/>
              <a:t>Hibbitts</a:t>
            </a:r>
          </a:p>
        </p:txBody>
      </p:sp>
    </p:spTree>
    <p:extLst>
      <p:ext uri="{BB962C8B-B14F-4D97-AF65-F5344CB8AC3E}">
        <p14:creationId xmlns:p14="http://schemas.microsoft.com/office/powerpoint/2010/main" val="956445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Data Under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86" y="1600200"/>
            <a:ext cx="8843376" cy="492586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Apache Point spectra of </a:t>
            </a:r>
            <a:r>
              <a:rPr lang="en-US" dirty="0" err="1"/>
              <a:t>Uranian</a:t>
            </a:r>
            <a:r>
              <a:rPr lang="en-US" dirty="0"/>
              <a:t> satellites observed in 2013</a:t>
            </a:r>
          </a:p>
          <a:p>
            <a:pPr lvl="1"/>
            <a:r>
              <a:rPr lang="en-US" dirty="0"/>
              <a:t>Ancillary data is present</a:t>
            </a:r>
          </a:p>
          <a:p>
            <a:pPr lvl="2"/>
            <a:r>
              <a:rPr lang="en-US" dirty="0"/>
              <a:t>Scan of the Completed Observer’s </a:t>
            </a:r>
            <a:r>
              <a:rPr lang="en-US" dirty="0" err="1"/>
              <a:t>LogSheet</a:t>
            </a:r>
            <a:endParaRPr lang="en-US" dirty="0"/>
          </a:p>
          <a:p>
            <a:pPr lvl="2"/>
            <a:r>
              <a:rPr lang="en-US" dirty="0"/>
              <a:t>APO </a:t>
            </a:r>
            <a:r>
              <a:rPr lang="en-US" dirty="0" err="1"/>
              <a:t>TripleSpecTool</a:t>
            </a:r>
            <a:r>
              <a:rPr lang="en-US" dirty="0"/>
              <a:t> User’s Guide</a:t>
            </a:r>
          </a:p>
          <a:p>
            <a:pPr lvl="2"/>
            <a:r>
              <a:rPr lang="en-US" dirty="0"/>
              <a:t>List of data files, the “inventory”</a:t>
            </a:r>
          </a:p>
          <a:p>
            <a:pPr lvl="2"/>
            <a:r>
              <a:rPr lang="en-US" dirty="0"/>
              <a:t>Overview text of data acquisition and processing, including references</a:t>
            </a:r>
          </a:p>
          <a:p>
            <a:pPr lvl="1"/>
            <a:r>
              <a:rPr lang="en-US" dirty="0"/>
              <a:t>Data is present</a:t>
            </a:r>
          </a:p>
          <a:p>
            <a:pPr lvl="2"/>
            <a:r>
              <a:rPr lang="en-US" dirty="0"/>
              <a:t>Arranged in three directories: raw, processed, and calibration.</a:t>
            </a:r>
          </a:p>
          <a:p>
            <a:pPr lvl="2"/>
            <a:r>
              <a:rPr lang="en-US" dirty="0"/>
              <a:t>Very easy to load and display.  Appears as expected.  </a:t>
            </a:r>
          </a:p>
          <a:p>
            <a:pPr lvl="1"/>
            <a:r>
              <a:rPr lang="en-US" dirty="0"/>
              <a:t>Issues</a:t>
            </a:r>
          </a:p>
          <a:p>
            <a:pPr lvl="2"/>
            <a:r>
              <a:rPr lang="en-US" dirty="0"/>
              <a:t>Wavelength calibration of </a:t>
            </a:r>
            <a:r>
              <a:rPr lang="en-US"/>
              <a:t>processed spectra </a:t>
            </a:r>
            <a:r>
              <a:rPr lang="en-US" dirty="0"/>
              <a:t>is suspect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676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iel008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00" y="685800"/>
            <a:ext cx="7321296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467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0F2BD5BE-54A6-5040-9857-7448133E6A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88" y="0"/>
            <a:ext cx="4743189" cy="355739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84C1EB3-F3D4-6D40-8399-F1F49DE9B9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310" y="3348625"/>
            <a:ext cx="4679167" cy="350937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D7616E8-17ED-0F4C-B2F0-1863F216E9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7068" y="811060"/>
            <a:ext cx="4556932" cy="549266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F241673-035C-6F44-BCD5-77CAAADF292F}"/>
              </a:ext>
            </a:extLst>
          </p:cNvPr>
          <p:cNvSpPr txBox="1"/>
          <p:nvPr/>
        </p:nvSpPr>
        <p:spPr>
          <a:xfrm>
            <a:off x="951978" y="232962"/>
            <a:ext cx="3306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Wavelength calibration is suspect</a:t>
            </a:r>
          </a:p>
        </p:txBody>
      </p:sp>
    </p:spTree>
    <p:extLst>
      <p:ext uri="{BB962C8B-B14F-4D97-AF65-F5344CB8AC3E}">
        <p14:creationId xmlns:p14="http://schemas.microsoft.com/office/powerpoint/2010/main" val="1513292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1250</TotalTime>
  <Words>94</Words>
  <Application>Microsoft Macintosh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Apache Point PDS Delivery Review</vt:lpstr>
      <vt:lpstr>Summary of Data Under Review</vt:lpstr>
      <vt:lpstr>PowerPoint Presentation</vt:lpstr>
      <vt:lpstr>PowerPoint Presentation</vt:lpstr>
    </vt:vector>
  </TitlesOfParts>
  <Company>JHU APL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Rosetta CIVA PDS Delivery Review</dc:title>
  <dc:creator>JHU APL</dc:creator>
  <cp:lastModifiedBy>Microsoft Office User</cp:lastModifiedBy>
  <cp:revision>23</cp:revision>
  <dcterms:created xsi:type="dcterms:W3CDTF">2017-10-05T19:11:43Z</dcterms:created>
  <dcterms:modified xsi:type="dcterms:W3CDTF">2018-05-12T23:02:03Z</dcterms:modified>
</cp:coreProperties>
</file>